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32" r:id="rId5"/>
    <p:sldMasterId id="2147483746" r:id="rId6"/>
  </p:sldMasterIdLst>
  <p:notesMasterIdLst>
    <p:notesMasterId r:id="rId46"/>
  </p:notesMasterIdLst>
  <p:sldIdLst>
    <p:sldId id="470" r:id="rId7"/>
    <p:sldId id="399" r:id="rId8"/>
    <p:sldId id="277" r:id="rId9"/>
    <p:sldId id="634" r:id="rId10"/>
    <p:sldId id="635" r:id="rId11"/>
    <p:sldId id="264" r:id="rId12"/>
    <p:sldId id="522" r:id="rId13"/>
    <p:sldId id="646" r:id="rId14"/>
    <p:sldId id="339" r:id="rId15"/>
    <p:sldId id="353" r:id="rId16"/>
    <p:sldId id="343" r:id="rId17"/>
    <p:sldId id="286" r:id="rId18"/>
    <p:sldId id="303" r:id="rId19"/>
    <p:sldId id="261" r:id="rId20"/>
    <p:sldId id="401" r:id="rId21"/>
    <p:sldId id="647" r:id="rId22"/>
    <p:sldId id="648" r:id="rId23"/>
    <p:sldId id="649" r:id="rId24"/>
    <p:sldId id="650" r:id="rId25"/>
    <p:sldId id="347" r:id="rId26"/>
    <p:sldId id="658" r:id="rId27"/>
    <p:sldId id="657" r:id="rId28"/>
    <p:sldId id="652" r:id="rId29"/>
    <p:sldId id="653" r:id="rId30"/>
    <p:sldId id="654" r:id="rId31"/>
    <p:sldId id="655" r:id="rId32"/>
    <p:sldId id="659" r:id="rId33"/>
    <p:sldId id="640" r:id="rId34"/>
    <p:sldId id="660" r:id="rId35"/>
    <p:sldId id="661" r:id="rId36"/>
    <p:sldId id="570" r:id="rId37"/>
    <p:sldId id="616" r:id="rId38"/>
    <p:sldId id="662" r:id="rId39"/>
    <p:sldId id="358" r:id="rId40"/>
    <p:sldId id="574" r:id="rId41"/>
    <p:sldId id="596" r:id="rId42"/>
    <p:sldId id="644" r:id="rId43"/>
    <p:sldId id="598" r:id="rId44"/>
    <p:sldId id="59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59EAF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94660"/>
  </p:normalViewPr>
  <p:slideViewPr>
    <p:cSldViewPr snapToGrid="0">
      <p:cViewPr varScale="1">
        <p:scale>
          <a:sx n="83" d="100"/>
          <a:sy n="83" d="100"/>
        </p:scale>
        <p:origin x="643" y="86"/>
      </p:cViewPr>
      <p:guideLst/>
    </p:cSldViewPr>
  </p:slideViewPr>
  <p:notesTextViewPr>
    <p:cViewPr>
      <p:scale>
        <a:sx n="1" d="1"/>
        <a:sy n="1" d="1"/>
      </p:scale>
      <p:origin x="0" y="0"/>
    </p:cViewPr>
  </p:notesTextViewPr>
  <p:sorterViewPr>
    <p:cViewPr>
      <p:scale>
        <a:sx n="41" d="100"/>
        <a:sy n="4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84C70-CDF3-4266-AEDC-CA3308B47CD1}" type="datetimeFigureOut">
              <a:rPr lang="en-US" smtClean="0"/>
              <a:t>6/9/2025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28537F-FA8E-4595-A01B-F03C947D334F}" type="slidenum">
              <a:rPr lang="en-US" smtClean="0"/>
              <a:t>‹#›</a:t>
            </a:fld>
            <a:endParaRPr lang="en-US"/>
          </a:p>
        </p:txBody>
      </p:sp>
    </p:spTree>
    <p:extLst>
      <p:ext uri="{BB962C8B-B14F-4D97-AF65-F5344CB8AC3E}">
        <p14:creationId xmlns:p14="http://schemas.microsoft.com/office/powerpoint/2010/main" val="965670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28537F-FA8E-4595-A01B-F03C947D334F}" type="slidenum">
              <a:rPr lang="en-US" smtClean="0"/>
              <a:t>35</a:t>
            </a:fld>
            <a:endParaRPr lang="en-US"/>
          </a:p>
        </p:txBody>
      </p:sp>
    </p:spTree>
    <p:extLst>
      <p:ext uri="{BB962C8B-B14F-4D97-AF65-F5344CB8AC3E}">
        <p14:creationId xmlns:p14="http://schemas.microsoft.com/office/powerpoint/2010/main" val="2031720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9815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06279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8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5824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054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530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55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843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20238C-3C85-0B7A-1598-CB9049A821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CECA004-2D9D-64EF-0B77-B798F5348B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8A9DE3A-30AE-0D81-4262-7952432901EC}"/>
              </a:ext>
            </a:extLst>
          </p:cNvPr>
          <p:cNvSpPr>
            <a:spLocks noGrp="1"/>
          </p:cNvSpPr>
          <p:nvPr>
            <p:ph type="dt" sz="half" idx="10"/>
          </p:nvPr>
        </p:nvSpPr>
        <p:spPr/>
        <p:txBody>
          <a:bodyPr/>
          <a:lstStyle/>
          <a:p>
            <a:fld id="{967DDC84-101E-4200-BC11-5EC8B9D60496}" type="datetimeFigureOut">
              <a:rPr lang="en-US" smtClean="0"/>
              <a:t>6/9/2025</a:t>
            </a:fld>
            <a:endParaRPr lang="en-US"/>
          </a:p>
        </p:txBody>
      </p:sp>
      <p:sp>
        <p:nvSpPr>
          <p:cNvPr id="5" name="Footer Placeholder 4">
            <a:extLst>
              <a:ext uri="{FF2B5EF4-FFF2-40B4-BE49-F238E27FC236}">
                <a16:creationId xmlns:a16="http://schemas.microsoft.com/office/drawing/2014/main" xmlns="" id="{A4CD11BD-22E4-4F6A-274D-39B8D977D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34BBA4A-9D21-3FFF-2E30-8726A5697926}"/>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4023996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146348-6CB9-7A91-09A5-F2F7A0C14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E9AB90C-C793-11FA-5BA7-226F3E59A4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B68524-3F9C-56AD-BCC3-F283617636E7}"/>
              </a:ext>
            </a:extLst>
          </p:cNvPr>
          <p:cNvSpPr>
            <a:spLocks noGrp="1"/>
          </p:cNvSpPr>
          <p:nvPr>
            <p:ph type="dt" sz="half" idx="10"/>
          </p:nvPr>
        </p:nvSpPr>
        <p:spPr/>
        <p:txBody>
          <a:bodyPr/>
          <a:lstStyle/>
          <a:p>
            <a:fld id="{967DDC84-101E-4200-BC11-5EC8B9D60496}" type="datetimeFigureOut">
              <a:rPr lang="en-US" smtClean="0"/>
              <a:t>6/9/2025</a:t>
            </a:fld>
            <a:endParaRPr lang="en-US"/>
          </a:p>
        </p:txBody>
      </p:sp>
      <p:sp>
        <p:nvSpPr>
          <p:cNvPr id="5" name="Footer Placeholder 4">
            <a:extLst>
              <a:ext uri="{FF2B5EF4-FFF2-40B4-BE49-F238E27FC236}">
                <a16:creationId xmlns:a16="http://schemas.microsoft.com/office/drawing/2014/main" xmlns="" id="{4DDACE27-3846-1FE7-A2C3-8D28AFF2B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FEA9E03-C822-1F9A-103B-3E3E3B98B7C9}"/>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37820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F71574-031A-5C40-BBCF-59D5C814BB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EEE8B2B-9B73-4DD5-9EB7-5731616C01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58EE255-B468-BDF9-2E2A-99E9C2F1A5AF}"/>
              </a:ext>
            </a:extLst>
          </p:cNvPr>
          <p:cNvSpPr>
            <a:spLocks noGrp="1"/>
          </p:cNvSpPr>
          <p:nvPr>
            <p:ph type="dt" sz="half" idx="10"/>
          </p:nvPr>
        </p:nvSpPr>
        <p:spPr/>
        <p:txBody>
          <a:bodyPr/>
          <a:lstStyle/>
          <a:p>
            <a:fld id="{967DDC84-101E-4200-BC11-5EC8B9D60496}" type="datetimeFigureOut">
              <a:rPr lang="en-US" smtClean="0"/>
              <a:t>6/9/2025</a:t>
            </a:fld>
            <a:endParaRPr lang="en-US"/>
          </a:p>
        </p:txBody>
      </p:sp>
      <p:sp>
        <p:nvSpPr>
          <p:cNvPr id="5" name="Footer Placeholder 4">
            <a:extLst>
              <a:ext uri="{FF2B5EF4-FFF2-40B4-BE49-F238E27FC236}">
                <a16:creationId xmlns:a16="http://schemas.microsoft.com/office/drawing/2014/main" xmlns="" id="{8158DFB1-0BF3-FBE3-DC0A-12A6774B5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4881C04-CA27-F369-7E1E-91C240AF2366}"/>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784287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54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02649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737895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39730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5965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10716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04195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80113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E8F568-2C1D-44D7-3C80-A97018325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D69CD81-30C7-B290-74C7-2946E913A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AF204CA-9A8F-4098-8819-844DC8E2F617}"/>
              </a:ext>
            </a:extLst>
          </p:cNvPr>
          <p:cNvSpPr>
            <a:spLocks noGrp="1"/>
          </p:cNvSpPr>
          <p:nvPr>
            <p:ph type="dt" sz="half" idx="10"/>
          </p:nvPr>
        </p:nvSpPr>
        <p:spPr/>
        <p:txBody>
          <a:bodyPr/>
          <a:lstStyle/>
          <a:p>
            <a:fld id="{967DDC84-101E-4200-BC11-5EC8B9D60496}" type="datetimeFigureOut">
              <a:rPr lang="en-US" smtClean="0"/>
              <a:t>6/9/2025</a:t>
            </a:fld>
            <a:endParaRPr lang="en-US"/>
          </a:p>
        </p:txBody>
      </p:sp>
      <p:sp>
        <p:nvSpPr>
          <p:cNvPr id="5" name="Footer Placeholder 4">
            <a:extLst>
              <a:ext uri="{FF2B5EF4-FFF2-40B4-BE49-F238E27FC236}">
                <a16:creationId xmlns:a16="http://schemas.microsoft.com/office/drawing/2014/main" xmlns="" id="{8B6E3FA3-9A2E-EECF-9881-474CA3D23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8D655BC-7D30-30C6-4ECB-F849BC7EBC24}"/>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847832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16434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26988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77375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35625773"/>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53612807"/>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39645203"/>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65445910"/>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35651555"/>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06534003"/>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59489732"/>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C622AE-AD29-17FE-2215-FD1298AB16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962EE1E-9231-1DEA-D479-52FF5075A1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3197987-8914-42B9-F10B-DBC6F694A4F2}"/>
              </a:ext>
            </a:extLst>
          </p:cNvPr>
          <p:cNvSpPr>
            <a:spLocks noGrp="1"/>
          </p:cNvSpPr>
          <p:nvPr>
            <p:ph type="dt" sz="half" idx="10"/>
          </p:nvPr>
        </p:nvSpPr>
        <p:spPr/>
        <p:txBody>
          <a:bodyPr/>
          <a:lstStyle/>
          <a:p>
            <a:fld id="{967DDC84-101E-4200-BC11-5EC8B9D60496}" type="datetimeFigureOut">
              <a:rPr lang="en-US" smtClean="0"/>
              <a:t>6/9/2025</a:t>
            </a:fld>
            <a:endParaRPr lang="en-US"/>
          </a:p>
        </p:txBody>
      </p:sp>
      <p:sp>
        <p:nvSpPr>
          <p:cNvPr id="5" name="Footer Placeholder 4">
            <a:extLst>
              <a:ext uri="{FF2B5EF4-FFF2-40B4-BE49-F238E27FC236}">
                <a16:creationId xmlns:a16="http://schemas.microsoft.com/office/drawing/2014/main" xmlns="" id="{F85AFB1B-0E58-65FD-368F-6AD4FC134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E413AD-3F9B-2595-10E3-358162A06828}"/>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77892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9208614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80996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33291575"/>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41888359"/>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2253681"/>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836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93562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48019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89399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20415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47DBB8-3873-7B28-1C8A-667F885C86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44A748-2285-DBCB-C366-5B47E5DBAE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7B66453-C611-2DCE-0DFC-942D78DFD6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39F64EB-3E44-B632-8BD6-3FEE022D726A}"/>
              </a:ext>
            </a:extLst>
          </p:cNvPr>
          <p:cNvSpPr>
            <a:spLocks noGrp="1"/>
          </p:cNvSpPr>
          <p:nvPr>
            <p:ph type="dt" sz="half" idx="10"/>
          </p:nvPr>
        </p:nvSpPr>
        <p:spPr/>
        <p:txBody>
          <a:bodyPr/>
          <a:lstStyle/>
          <a:p>
            <a:fld id="{967DDC84-101E-4200-BC11-5EC8B9D60496}" type="datetimeFigureOut">
              <a:rPr lang="en-US" smtClean="0"/>
              <a:t>6/9/2025</a:t>
            </a:fld>
            <a:endParaRPr lang="en-US"/>
          </a:p>
        </p:txBody>
      </p:sp>
      <p:sp>
        <p:nvSpPr>
          <p:cNvPr id="6" name="Footer Placeholder 5">
            <a:extLst>
              <a:ext uri="{FF2B5EF4-FFF2-40B4-BE49-F238E27FC236}">
                <a16:creationId xmlns:a16="http://schemas.microsoft.com/office/drawing/2014/main" xmlns="" id="{2656B0F2-18F2-6981-C546-04A90B4C1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82B4445-DD26-68F3-9BF6-7FFC28516295}"/>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0315946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1147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633016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2368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90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31748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79749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7796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59045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377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54869805"/>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3175E0-4B99-E59C-14B2-362200BD66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554FBE3-26E4-02D3-87C5-57F674213B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8E2B5F6-9380-D0DD-FA09-3592491B08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A292048-8012-4D60-8DC5-0FE25D9D29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48C7451-FD74-BB78-04D2-20030DC7B7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8C074B0-0A4E-488F-3EF6-34222F2D0F54}"/>
              </a:ext>
            </a:extLst>
          </p:cNvPr>
          <p:cNvSpPr>
            <a:spLocks noGrp="1"/>
          </p:cNvSpPr>
          <p:nvPr>
            <p:ph type="dt" sz="half" idx="10"/>
          </p:nvPr>
        </p:nvSpPr>
        <p:spPr/>
        <p:txBody>
          <a:bodyPr/>
          <a:lstStyle/>
          <a:p>
            <a:fld id="{967DDC84-101E-4200-BC11-5EC8B9D60496}" type="datetimeFigureOut">
              <a:rPr lang="en-US" smtClean="0"/>
              <a:t>6/9/2025</a:t>
            </a:fld>
            <a:endParaRPr lang="en-US"/>
          </a:p>
        </p:txBody>
      </p:sp>
      <p:sp>
        <p:nvSpPr>
          <p:cNvPr id="8" name="Footer Placeholder 7">
            <a:extLst>
              <a:ext uri="{FF2B5EF4-FFF2-40B4-BE49-F238E27FC236}">
                <a16:creationId xmlns:a16="http://schemas.microsoft.com/office/drawing/2014/main" xmlns="" id="{CA95606F-416D-C000-2C9C-87231FF255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E40A842-28FC-76E9-931E-25EDF624D4B4}"/>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42381128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44509642"/>
      </p:ext>
    </p:extLst>
  </p:cSld>
  <p:clrMapOvr>
    <a:masterClrMapping/>
  </p:clrMapOvr>
  <p:transition spd="slow" advClick="0" advTm="100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50765041"/>
      </p:ext>
    </p:extLst>
  </p:cSld>
  <p:clrMapOvr>
    <a:masterClrMapping/>
  </p:clrMapOvr>
  <p:transition spd="slow" advClick="0" advTm="100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7571967"/>
      </p:ext>
    </p:extLst>
  </p:cSld>
  <p:clrMapOvr>
    <a:masterClrMapping/>
  </p:clrMapOvr>
  <p:transition spd="slow" advClick="0" advTm="100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37026575"/>
      </p:ext>
    </p:extLst>
  </p:cSld>
  <p:clrMapOvr>
    <a:masterClrMapping/>
  </p:clrMapOvr>
  <p:transition spd="slow" advClick="0" advTm="100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78067389"/>
      </p:ext>
    </p:extLst>
  </p:cSld>
  <p:clrMapOvr>
    <a:masterClrMapping/>
  </p:clrMapOvr>
  <p:transition spd="slow" advClick="0" advTm="100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40800879"/>
      </p:ext>
    </p:extLst>
  </p:cSld>
  <p:clrMapOvr>
    <a:masterClrMapping/>
  </p:clrMapOvr>
  <p:transition spd="slow" advClick="0" advTm="100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255025"/>
      </p:ext>
    </p:extLst>
  </p:cSld>
  <p:clrMapOvr>
    <a:masterClrMapping/>
  </p:clrMapOvr>
  <p:transition spd="slow" advClick="0" advTm="100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18597443"/>
      </p:ext>
    </p:extLst>
  </p:cSld>
  <p:clrMapOvr>
    <a:masterClrMapping/>
  </p:clrMapOvr>
  <p:transition spd="slow" advClick="0" advTm="100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2946650"/>
      </p:ext>
    </p:extLst>
  </p:cSld>
  <p:clrMapOvr>
    <a:masterClrMapping/>
  </p:clrMapOvr>
  <p:transition spd="slow" advClick="0" advTm="100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5568618"/>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B1C136-7EF6-EA41-3D3A-1F47CCF72E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98F0B48-D470-B975-4471-8FE8FC94F182}"/>
              </a:ext>
            </a:extLst>
          </p:cNvPr>
          <p:cNvSpPr>
            <a:spLocks noGrp="1"/>
          </p:cNvSpPr>
          <p:nvPr>
            <p:ph type="dt" sz="half" idx="10"/>
          </p:nvPr>
        </p:nvSpPr>
        <p:spPr/>
        <p:txBody>
          <a:bodyPr/>
          <a:lstStyle/>
          <a:p>
            <a:fld id="{967DDC84-101E-4200-BC11-5EC8B9D60496}" type="datetimeFigureOut">
              <a:rPr lang="en-US" smtClean="0"/>
              <a:t>6/9/2025</a:t>
            </a:fld>
            <a:endParaRPr lang="en-US"/>
          </a:p>
        </p:txBody>
      </p:sp>
      <p:sp>
        <p:nvSpPr>
          <p:cNvPr id="4" name="Footer Placeholder 3">
            <a:extLst>
              <a:ext uri="{FF2B5EF4-FFF2-40B4-BE49-F238E27FC236}">
                <a16:creationId xmlns:a16="http://schemas.microsoft.com/office/drawing/2014/main" xmlns="" id="{8815F143-EB5C-2F09-371E-A702A1BA82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A3DE7E3-D996-D49E-E892-C38BF2C9C9DF}"/>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8135631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32947314"/>
      </p:ext>
    </p:extLst>
  </p:cSld>
  <p:clrMapOvr>
    <a:masterClrMapping/>
  </p:clrMapOvr>
  <p:transition spd="slow" advClick="0" advTm="100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352552"/>
      </p:ext>
    </p:extLst>
  </p:cSld>
  <p:clrMapOvr>
    <a:masterClrMapping/>
  </p:clrMapOvr>
  <p:transition spd="slow" advClick="0" advTm="100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1A038F8-3463-4AA8-9F4A-D3F53322A1C8}"/>
              </a:ext>
            </a:extLst>
          </p:cNvPr>
          <p:cNvSpPr>
            <a:spLocks noGrp="1"/>
          </p:cNvSpPr>
          <p:nvPr>
            <p:ph type="dt" sz="half" idx="10"/>
          </p:nvPr>
        </p:nvSpPr>
        <p:spPr/>
        <p:txBody>
          <a:bodyPr/>
          <a:lstStyle>
            <a:lvl1pPr>
              <a:defRPr/>
            </a:lvl1pPr>
          </a:lstStyle>
          <a:p>
            <a:pPr>
              <a:defRPr/>
            </a:pPr>
            <a:fld id="{AD3145BE-D1E3-4527-B68F-10CBF01EA515}" type="datetimeFigureOut">
              <a:rPr lang="en-US"/>
              <a:pPr>
                <a:defRPr/>
              </a:pPr>
              <a:t>6/9/2025</a:t>
            </a:fld>
            <a:endParaRPr lang="en-US"/>
          </a:p>
        </p:txBody>
      </p:sp>
      <p:sp>
        <p:nvSpPr>
          <p:cNvPr id="5" name="Footer Placeholder 4">
            <a:extLst>
              <a:ext uri="{FF2B5EF4-FFF2-40B4-BE49-F238E27FC236}">
                <a16:creationId xmlns:a16="http://schemas.microsoft.com/office/drawing/2014/main" xmlns="" id="{BC622515-17FD-4B3D-9643-D25298635B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FD1699E-F634-444F-9CBB-64CABFC08576}"/>
              </a:ext>
            </a:extLst>
          </p:cNvPr>
          <p:cNvSpPr>
            <a:spLocks noGrp="1"/>
          </p:cNvSpPr>
          <p:nvPr>
            <p:ph type="sldNum" sz="quarter" idx="12"/>
          </p:nvPr>
        </p:nvSpPr>
        <p:spPr/>
        <p:txBody>
          <a:bodyPr/>
          <a:lstStyle>
            <a:lvl1pPr>
              <a:defRPr/>
            </a:lvl1pPr>
          </a:lstStyle>
          <a:p>
            <a:fld id="{D749801A-19CB-48CE-82B3-98BD4F67B226}" type="slidenum">
              <a:rPr lang="en-US" altLang="en-US"/>
              <a:pPr/>
              <a:t>‹#›</a:t>
            </a:fld>
            <a:endParaRPr lang="en-US" altLang="en-US"/>
          </a:p>
        </p:txBody>
      </p:sp>
    </p:spTree>
    <p:extLst>
      <p:ext uri="{BB962C8B-B14F-4D97-AF65-F5344CB8AC3E}">
        <p14:creationId xmlns:p14="http://schemas.microsoft.com/office/powerpoint/2010/main" val="3144038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C62723-A831-47C5-8845-7DF6E34076AB}"/>
              </a:ext>
            </a:extLst>
          </p:cNvPr>
          <p:cNvSpPr>
            <a:spLocks noGrp="1"/>
          </p:cNvSpPr>
          <p:nvPr>
            <p:ph type="dt" sz="half" idx="10"/>
          </p:nvPr>
        </p:nvSpPr>
        <p:spPr/>
        <p:txBody>
          <a:bodyPr/>
          <a:lstStyle>
            <a:lvl1pPr>
              <a:defRPr/>
            </a:lvl1pPr>
          </a:lstStyle>
          <a:p>
            <a:pPr>
              <a:defRPr/>
            </a:pPr>
            <a:fld id="{F4369E61-7CED-4AF8-B790-948736E3D513}" type="datetimeFigureOut">
              <a:rPr lang="en-US"/>
              <a:pPr>
                <a:defRPr/>
              </a:pPr>
              <a:t>6/9/2025</a:t>
            </a:fld>
            <a:endParaRPr lang="en-US"/>
          </a:p>
        </p:txBody>
      </p:sp>
      <p:sp>
        <p:nvSpPr>
          <p:cNvPr id="5" name="Footer Placeholder 4">
            <a:extLst>
              <a:ext uri="{FF2B5EF4-FFF2-40B4-BE49-F238E27FC236}">
                <a16:creationId xmlns:a16="http://schemas.microsoft.com/office/drawing/2014/main" xmlns="" id="{4B75A19E-C809-4E35-8D78-1EC1773FEE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0FBBB32-07C8-450A-9095-4DDAF2C31B7C}"/>
              </a:ext>
            </a:extLst>
          </p:cNvPr>
          <p:cNvSpPr>
            <a:spLocks noGrp="1"/>
          </p:cNvSpPr>
          <p:nvPr>
            <p:ph type="sldNum" sz="quarter" idx="12"/>
          </p:nvPr>
        </p:nvSpPr>
        <p:spPr/>
        <p:txBody>
          <a:bodyPr/>
          <a:lstStyle>
            <a:lvl1pPr>
              <a:defRPr/>
            </a:lvl1pPr>
          </a:lstStyle>
          <a:p>
            <a:fld id="{0FE883F3-F58F-48ED-84FE-72E8FDC3C4C1}" type="slidenum">
              <a:rPr lang="en-US" altLang="en-US"/>
              <a:pPr/>
              <a:t>‹#›</a:t>
            </a:fld>
            <a:endParaRPr lang="en-US" altLang="en-US"/>
          </a:p>
        </p:txBody>
      </p:sp>
    </p:spTree>
    <p:extLst>
      <p:ext uri="{BB962C8B-B14F-4D97-AF65-F5344CB8AC3E}">
        <p14:creationId xmlns:p14="http://schemas.microsoft.com/office/powerpoint/2010/main" val="3266260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EE75C27-B174-47BF-B86C-831EE9455B82}"/>
              </a:ext>
            </a:extLst>
          </p:cNvPr>
          <p:cNvSpPr>
            <a:spLocks noGrp="1"/>
          </p:cNvSpPr>
          <p:nvPr>
            <p:ph type="dt" sz="half" idx="10"/>
          </p:nvPr>
        </p:nvSpPr>
        <p:spPr/>
        <p:txBody>
          <a:bodyPr/>
          <a:lstStyle>
            <a:lvl1pPr>
              <a:defRPr/>
            </a:lvl1pPr>
          </a:lstStyle>
          <a:p>
            <a:pPr>
              <a:defRPr/>
            </a:pPr>
            <a:fld id="{B75CA88B-A78D-46BF-8254-D352F546BF44}" type="datetimeFigureOut">
              <a:rPr lang="en-US"/>
              <a:pPr>
                <a:defRPr/>
              </a:pPr>
              <a:t>6/9/2025</a:t>
            </a:fld>
            <a:endParaRPr lang="en-US"/>
          </a:p>
        </p:txBody>
      </p:sp>
      <p:sp>
        <p:nvSpPr>
          <p:cNvPr id="5" name="Footer Placeholder 4">
            <a:extLst>
              <a:ext uri="{FF2B5EF4-FFF2-40B4-BE49-F238E27FC236}">
                <a16:creationId xmlns:a16="http://schemas.microsoft.com/office/drawing/2014/main" xmlns="" id="{11A98D5B-9CBD-44DD-BE0B-2859BB2B8D6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2666302-A086-49D7-8EC0-5AEF25017E8F}"/>
              </a:ext>
            </a:extLst>
          </p:cNvPr>
          <p:cNvSpPr>
            <a:spLocks noGrp="1"/>
          </p:cNvSpPr>
          <p:nvPr>
            <p:ph type="sldNum" sz="quarter" idx="12"/>
          </p:nvPr>
        </p:nvSpPr>
        <p:spPr/>
        <p:txBody>
          <a:bodyPr/>
          <a:lstStyle>
            <a:lvl1pPr>
              <a:defRPr/>
            </a:lvl1pPr>
          </a:lstStyle>
          <a:p>
            <a:fld id="{E6B22F7D-D876-4288-ABC4-75582BA12F00}" type="slidenum">
              <a:rPr lang="en-US" altLang="en-US"/>
              <a:pPr/>
              <a:t>‹#›</a:t>
            </a:fld>
            <a:endParaRPr lang="en-US" altLang="en-US"/>
          </a:p>
        </p:txBody>
      </p:sp>
    </p:spTree>
    <p:extLst>
      <p:ext uri="{BB962C8B-B14F-4D97-AF65-F5344CB8AC3E}">
        <p14:creationId xmlns:p14="http://schemas.microsoft.com/office/powerpoint/2010/main" val="7052949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E51FA23D-E6CA-4D5D-8657-CECB5E9D99D4}"/>
              </a:ext>
            </a:extLst>
          </p:cNvPr>
          <p:cNvSpPr>
            <a:spLocks noGrp="1"/>
          </p:cNvSpPr>
          <p:nvPr>
            <p:ph type="dt" sz="half" idx="10"/>
          </p:nvPr>
        </p:nvSpPr>
        <p:spPr/>
        <p:txBody>
          <a:bodyPr/>
          <a:lstStyle>
            <a:lvl1pPr>
              <a:defRPr/>
            </a:lvl1pPr>
          </a:lstStyle>
          <a:p>
            <a:pPr>
              <a:defRPr/>
            </a:pPr>
            <a:fld id="{ADB056B9-230C-489A-944C-18206B3AF962}" type="datetimeFigureOut">
              <a:rPr lang="en-US"/>
              <a:pPr>
                <a:defRPr/>
              </a:pPr>
              <a:t>6/9/2025</a:t>
            </a:fld>
            <a:endParaRPr lang="en-US"/>
          </a:p>
        </p:txBody>
      </p:sp>
      <p:sp>
        <p:nvSpPr>
          <p:cNvPr id="6" name="Footer Placeholder 4">
            <a:extLst>
              <a:ext uri="{FF2B5EF4-FFF2-40B4-BE49-F238E27FC236}">
                <a16:creationId xmlns:a16="http://schemas.microsoft.com/office/drawing/2014/main" xmlns="" id="{F1B2DF17-BEE9-4DAD-8A00-3D012016414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CD820803-35BF-46B2-90AF-8CABB5238E31}"/>
              </a:ext>
            </a:extLst>
          </p:cNvPr>
          <p:cNvSpPr>
            <a:spLocks noGrp="1"/>
          </p:cNvSpPr>
          <p:nvPr>
            <p:ph type="sldNum" sz="quarter" idx="12"/>
          </p:nvPr>
        </p:nvSpPr>
        <p:spPr/>
        <p:txBody>
          <a:bodyPr/>
          <a:lstStyle>
            <a:lvl1pPr>
              <a:defRPr/>
            </a:lvl1pPr>
          </a:lstStyle>
          <a:p>
            <a:fld id="{CC9AE777-6382-436E-8BD9-F796C44E9136}" type="slidenum">
              <a:rPr lang="en-US" altLang="en-US"/>
              <a:pPr/>
              <a:t>‹#›</a:t>
            </a:fld>
            <a:endParaRPr lang="en-US" altLang="en-US"/>
          </a:p>
        </p:txBody>
      </p:sp>
    </p:spTree>
    <p:extLst>
      <p:ext uri="{BB962C8B-B14F-4D97-AF65-F5344CB8AC3E}">
        <p14:creationId xmlns:p14="http://schemas.microsoft.com/office/powerpoint/2010/main" val="7427190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2D7EB3F9-9520-4EE9-9AE4-6116FBB1BB79}"/>
              </a:ext>
            </a:extLst>
          </p:cNvPr>
          <p:cNvSpPr>
            <a:spLocks noGrp="1"/>
          </p:cNvSpPr>
          <p:nvPr>
            <p:ph type="dt" sz="half" idx="10"/>
          </p:nvPr>
        </p:nvSpPr>
        <p:spPr/>
        <p:txBody>
          <a:bodyPr/>
          <a:lstStyle>
            <a:lvl1pPr>
              <a:defRPr/>
            </a:lvl1pPr>
          </a:lstStyle>
          <a:p>
            <a:pPr>
              <a:defRPr/>
            </a:pPr>
            <a:fld id="{2DD08C12-D395-48BD-9148-2F4B2A33002E}" type="datetimeFigureOut">
              <a:rPr lang="en-US"/>
              <a:pPr>
                <a:defRPr/>
              </a:pPr>
              <a:t>6/9/2025</a:t>
            </a:fld>
            <a:endParaRPr lang="en-US"/>
          </a:p>
        </p:txBody>
      </p:sp>
      <p:sp>
        <p:nvSpPr>
          <p:cNvPr id="8" name="Footer Placeholder 4">
            <a:extLst>
              <a:ext uri="{FF2B5EF4-FFF2-40B4-BE49-F238E27FC236}">
                <a16:creationId xmlns:a16="http://schemas.microsoft.com/office/drawing/2014/main" xmlns="" id="{D987569A-6E83-4C51-85E3-7B17549DB39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B97E36AB-A18F-487E-B4E6-9F9D3C262461}"/>
              </a:ext>
            </a:extLst>
          </p:cNvPr>
          <p:cNvSpPr>
            <a:spLocks noGrp="1"/>
          </p:cNvSpPr>
          <p:nvPr>
            <p:ph type="sldNum" sz="quarter" idx="12"/>
          </p:nvPr>
        </p:nvSpPr>
        <p:spPr/>
        <p:txBody>
          <a:bodyPr/>
          <a:lstStyle>
            <a:lvl1pPr>
              <a:defRPr/>
            </a:lvl1pPr>
          </a:lstStyle>
          <a:p>
            <a:fld id="{72961E5A-1548-4B79-B204-1303BBA93032}" type="slidenum">
              <a:rPr lang="en-US" altLang="en-US"/>
              <a:pPr/>
              <a:t>‹#›</a:t>
            </a:fld>
            <a:endParaRPr lang="en-US" altLang="en-US"/>
          </a:p>
        </p:txBody>
      </p:sp>
    </p:spTree>
    <p:extLst>
      <p:ext uri="{BB962C8B-B14F-4D97-AF65-F5344CB8AC3E}">
        <p14:creationId xmlns:p14="http://schemas.microsoft.com/office/powerpoint/2010/main" val="22788462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E942087C-B0B3-433E-B482-DA58E3799676}"/>
              </a:ext>
            </a:extLst>
          </p:cNvPr>
          <p:cNvSpPr>
            <a:spLocks noGrp="1"/>
          </p:cNvSpPr>
          <p:nvPr>
            <p:ph type="dt" sz="half" idx="10"/>
          </p:nvPr>
        </p:nvSpPr>
        <p:spPr/>
        <p:txBody>
          <a:bodyPr/>
          <a:lstStyle>
            <a:lvl1pPr>
              <a:defRPr/>
            </a:lvl1pPr>
          </a:lstStyle>
          <a:p>
            <a:pPr>
              <a:defRPr/>
            </a:pPr>
            <a:fld id="{079A65B0-F65A-4588-AE7D-50DFF5A66AC2}" type="datetimeFigureOut">
              <a:rPr lang="en-US"/>
              <a:pPr>
                <a:defRPr/>
              </a:pPr>
              <a:t>6/9/2025</a:t>
            </a:fld>
            <a:endParaRPr lang="en-US"/>
          </a:p>
        </p:txBody>
      </p:sp>
      <p:sp>
        <p:nvSpPr>
          <p:cNvPr id="4" name="Footer Placeholder 4">
            <a:extLst>
              <a:ext uri="{FF2B5EF4-FFF2-40B4-BE49-F238E27FC236}">
                <a16:creationId xmlns:a16="http://schemas.microsoft.com/office/drawing/2014/main" xmlns="" id="{93F87A15-142F-4988-B023-253BB67D633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822A682E-3BBD-4D77-A72A-606E47118923}"/>
              </a:ext>
            </a:extLst>
          </p:cNvPr>
          <p:cNvSpPr>
            <a:spLocks noGrp="1"/>
          </p:cNvSpPr>
          <p:nvPr>
            <p:ph type="sldNum" sz="quarter" idx="12"/>
          </p:nvPr>
        </p:nvSpPr>
        <p:spPr/>
        <p:txBody>
          <a:bodyPr/>
          <a:lstStyle>
            <a:lvl1pPr>
              <a:defRPr/>
            </a:lvl1pPr>
          </a:lstStyle>
          <a:p>
            <a:fld id="{BEB10C04-CC12-4C4C-9175-19E319601CBC}" type="slidenum">
              <a:rPr lang="en-US" altLang="en-US"/>
              <a:pPr/>
              <a:t>‹#›</a:t>
            </a:fld>
            <a:endParaRPr lang="en-US" altLang="en-US"/>
          </a:p>
        </p:txBody>
      </p:sp>
    </p:spTree>
    <p:extLst>
      <p:ext uri="{BB962C8B-B14F-4D97-AF65-F5344CB8AC3E}">
        <p14:creationId xmlns:p14="http://schemas.microsoft.com/office/powerpoint/2010/main" val="36368291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D38E982F-8852-4E97-92A8-5E93CE368271}"/>
              </a:ext>
            </a:extLst>
          </p:cNvPr>
          <p:cNvSpPr>
            <a:spLocks noGrp="1"/>
          </p:cNvSpPr>
          <p:nvPr>
            <p:ph type="dt" sz="half" idx="10"/>
          </p:nvPr>
        </p:nvSpPr>
        <p:spPr/>
        <p:txBody>
          <a:bodyPr/>
          <a:lstStyle>
            <a:lvl1pPr>
              <a:defRPr/>
            </a:lvl1pPr>
          </a:lstStyle>
          <a:p>
            <a:pPr>
              <a:defRPr/>
            </a:pPr>
            <a:fld id="{A3DA1670-1CFA-4514-AB49-C5DD98FF0FDE}" type="datetimeFigureOut">
              <a:rPr lang="en-US"/>
              <a:pPr>
                <a:defRPr/>
              </a:pPr>
              <a:t>6/9/2025</a:t>
            </a:fld>
            <a:endParaRPr lang="en-US"/>
          </a:p>
        </p:txBody>
      </p:sp>
      <p:sp>
        <p:nvSpPr>
          <p:cNvPr id="3" name="Footer Placeholder 4">
            <a:extLst>
              <a:ext uri="{FF2B5EF4-FFF2-40B4-BE49-F238E27FC236}">
                <a16:creationId xmlns:a16="http://schemas.microsoft.com/office/drawing/2014/main" xmlns="" id="{0504FE82-362D-4E9A-99C6-01AE7214780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D689916A-81C5-49B3-96B4-6C7CE24DF9F8}"/>
              </a:ext>
            </a:extLst>
          </p:cNvPr>
          <p:cNvSpPr>
            <a:spLocks noGrp="1"/>
          </p:cNvSpPr>
          <p:nvPr>
            <p:ph type="sldNum" sz="quarter" idx="12"/>
          </p:nvPr>
        </p:nvSpPr>
        <p:spPr/>
        <p:txBody>
          <a:bodyPr/>
          <a:lstStyle>
            <a:lvl1pPr>
              <a:defRPr/>
            </a:lvl1pPr>
          </a:lstStyle>
          <a:p>
            <a:fld id="{2E5A9C2D-63AE-4F1F-AB99-4DA4F24D5190}" type="slidenum">
              <a:rPr lang="en-US" altLang="en-US"/>
              <a:pPr/>
              <a:t>‹#›</a:t>
            </a:fld>
            <a:endParaRPr lang="en-US" altLang="en-US"/>
          </a:p>
        </p:txBody>
      </p:sp>
    </p:spTree>
    <p:extLst>
      <p:ext uri="{BB962C8B-B14F-4D97-AF65-F5344CB8AC3E}">
        <p14:creationId xmlns:p14="http://schemas.microsoft.com/office/powerpoint/2010/main" val="9553385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60F69B2D-73AF-4583-9374-B4BFA3EEC6DD}"/>
              </a:ext>
            </a:extLst>
          </p:cNvPr>
          <p:cNvSpPr>
            <a:spLocks noGrp="1"/>
          </p:cNvSpPr>
          <p:nvPr>
            <p:ph type="dt" sz="half" idx="10"/>
          </p:nvPr>
        </p:nvSpPr>
        <p:spPr/>
        <p:txBody>
          <a:bodyPr/>
          <a:lstStyle>
            <a:lvl1pPr>
              <a:defRPr/>
            </a:lvl1pPr>
          </a:lstStyle>
          <a:p>
            <a:pPr>
              <a:defRPr/>
            </a:pPr>
            <a:fld id="{E794B0D9-FE1D-445C-82F2-1AB58C5CF610}" type="datetimeFigureOut">
              <a:rPr lang="en-US"/>
              <a:pPr>
                <a:defRPr/>
              </a:pPr>
              <a:t>6/9/2025</a:t>
            </a:fld>
            <a:endParaRPr lang="en-US"/>
          </a:p>
        </p:txBody>
      </p:sp>
      <p:sp>
        <p:nvSpPr>
          <p:cNvPr id="6" name="Footer Placeholder 4">
            <a:extLst>
              <a:ext uri="{FF2B5EF4-FFF2-40B4-BE49-F238E27FC236}">
                <a16:creationId xmlns:a16="http://schemas.microsoft.com/office/drawing/2014/main" xmlns="" id="{63D3A55F-AA67-4155-8622-60011E30E8D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F1D0996B-9017-49DF-993F-229562186482}"/>
              </a:ext>
            </a:extLst>
          </p:cNvPr>
          <p:cNvSpPr>
            <a:spLocks noGrp="1"/>
          </p:cNvSpPr>
          <p:nvPr>
            <p:ph type="sldNum" sz="quarter" idx="12"/>
          </p:nvPr>
        </p:nvSpPr>
        <p:spPr/>
        <p:txBody>
          <a:bodyPr/>
          <a:lstStyle>
            <a:lvl1pPr>
              <a:defRPr/>
            </a:lvl1pPr>
          </a:lstStyle>
          <a:p>
            <a:fld id="{9B8813E0-7AA7-43EF-BED5-007EFB765E1E}" type="slidenum">
              <a:rPr lang="en-US" altLang="en-US"/>
              <a:pPr/>
              <a:t>‹#›</a:t>
            </a:fld>
            <a:endParaRPr lang="en-US" altLang="en-US"/>
          </a:p>
        </p:txBody>
      </p:sp>
    </p:spTree>
    <p:extLst>
      <p:ext uri="{BB962C8B-B14F-4D97-AF65-F5344CB8AC3E}">
        <p14:creationId xmlns:p14="http://schemas.microsoft.com/office/powerpoint/2010/main" val="3059564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AC566C3-1F14-5096-7A29-99498E17F487}"/>
              </a:ext>
            </a:extLst>
          </p:cNvPr>
          <p:cNvSpPr>
            <a:spLocks noGrp="1"/>
          </p:cNvSpPr>
          <p:nvPr>
            <p:ph type="dt" sz="half" idx="10"/>
          </p:nvPr>
        </p:nvSpPr>
        <p:spPr/>
        <p:txBody>
          <a:bodyPr/>
          <a:lstStyle/>
          <a:p>
            <a:fld id="{967DDC84-101E-4200-BC11-5EC8B9D60496}" type="datetimeFigureOut">
              <a:rPr lang="en-US" smtClean="0"/>
              <a:t>6/9/2025</a:t>
            </a:fld>
            <a:endParaRPr lang="en-US"/>
          </a:p>
        </p:txBody>
      </p:sp>
      <p:sp>
        <p:nvSpPr>
          <p:cNvPr id="3" name="Footer Placeholder 2">
            <a:extLst>
              <a:ext uri="{FF2B5EF4-FFF2-40B4-BE49-F238E27FC236}">
                <a16:creationId xmlns:a16="http://schemas.microsoft.com/office/drawing/2014/main" xmlns="" id="{D9FF740A-4846-EF96-B10C-C5A9582F80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3D54D11-953D-112D-8044-FCED3B202180}"/>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809674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E509CE65-D472-485F-8DC4-1F328A7580DE}"/>
              </a:ext>
            </a:extLst>
          </p:cNvPr>
          <p:cNvSpPr>
            <a:spLocks noGrp="1"/>
          </p:cNvSpPr>
          <p:nvPr>
            <p:ph type="dt" sz="half" idx="10"/>
          </p:nvPr>
        </p:nvSpPr>
        <p:spPr/>
        <p:txBody>
          <a:bodyPr/>
          <a:lstStyle>
            <a:lvl1pPr>
              <a:defRPr/>
            </a:lvl1pPr>
          </a:lstStyle>
          <a:p>
            <a:pPr>
              <a:defRPr/>
            </a:pPr>
            <a:fld id="{423F959E-1F3C-49CB-93CC-87B439A9952B}" type="datetimeFigureOut">
              <a:rPr lang="en-US"/>
              <a:pPr>
                <a:defRPr/>
              </a:pPr>
              <a:t>6/9/2025</a:t>
            </a:fld>
            <a:endParaRPr lang="en-US"/>
          </a:p>
        </p:txBody>
      </p:sp>
      <p:sp>
        <p:nvSpPr>
          <p:cNvPr id="6" name="Footer Placeholder 4">
            <a:extLst>
              <a:ext uri="{FF2B5EF4-FFF2-40B4-BE49-F238E27FC236}">
                <a16:creationId xmlns:a16="http://schemas.microsoft.com/office/drawing/2014/main" xmlns="" id="{3C8636B8-2A16-4BC6-BC30-59999C9CC9C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EA6C393B-B06E-441E-9FEF-AFB04609B920}"/>
              </a:ext>
            </a:extLst>
          </p:cNvPr>
          <p:cNvSpPr>
            <a:spLocks noGrp="1"/>
          </p:cNvSpPr>
          <p:nvPr>
            <p:ph type="sldNum" sz="quarter" idx="12"/>
          </p:nvPr>
        </p:nvSpPr>
        <p:spPr/>
        <p:txBody>
          <a:bodyPr/>
          <a:lstStyle>
            <a:lvl1pPr>
              <a:defRPr/>
            </a:lvl1pPr>
          </a:lstStyle>
          <a:p>
            <a:fld id="{31A97848-D915-4465-AFED-3C0B45B74B53}" type="slidenum">
              <a:rPr lang="en-US" altLang="en-US"/>
              <a:pPr/>
              <a:t>‹#›</a:t>
            </a:fld>
            <a:endParaRPr lang="en-US" altLang="en-US"/>
          </a:p>
        </p:txBody>
      </p:sp>
    </p:spTree>
    <p:extLst>
      <p:ext uri="{BB962C8B-B14F-4D97-AF65-F5344CB8AC3E}">
        <p14:creationId xmlns:p14="http://schemas.microsoft.com/office/powerpoint/2010/main" val="23859125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568A28-F4C5-4431-BB57-3E8D90F7639D}"/>
              </a:ext>
            </a:extLst>
          </p:cNvPr>
          <p:cNvSpPr>
            <a:spLocks noGrp="1"/>
          </p:cNvSpPr>
          <p:nvPr>
            <p:ph type="dt" sz="half" idx="10"/>
          </p:nvPr>
        </p:nvSpPr>
        <p:spPr/>
        <p:txBody>
          <a:bodyPr/>
          <a:lstStyle>
            <a:lvl1pPr>
              <a:defRPr/>
            </a:lvl1pPr>
          </a:lstStyle>
          <a:p>
            <a:pPr>
              <a:defRPr/>
            </a:pPr>
            <a:fld id="{69A25371-6E2A-4140-8CE9-6DFB098AA172}" type="datetimeFigureOut">
              <a:rPr lang="en-US"/>
              <a:pPr>
                <a:defRPr/>
              </a:pPr>
              <a:t>6/9/2025</a:t>
            </a:fld>
            <a:endParaRPr lang="en-US"/>
          </a:p>
        </p:txBody>
      </p:sp>
      <p:sp>
        <p:nvSpPr>
          <p:cNvPr id="5" name="Footer Placeholder 4">
            <a:extLst>
              <a:ext uri="{FF2B5EF4-FFF2-40B4-BE49-F238E27FC236}">
                <a16:creationId xmlns:a16="http://schemas.microsoft.com/office/drawing/2014/main" xmlns="" id="{B756F14C-4D5D-45E9-A069-4DF16C7882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0ACE4003-F9ED-443E-9518-3CC1EF916600}"/>
              </a:ext>
            </a:extLst>
          </p:cNvPr>
          <p:cNvSpPr>
            <a:spLocks noGrp="1"/>
          </p:cNvSpPr>
          <p:nvPr>
            <p:ph type="sldNum" sz="quarter" idx="12"/>
          </p:nvPr>
        </p:nvSpPr>
        <p:spPr/>
        <p:txBody>
          <a:bodyPr/>
          <a:lstStyle>
            <a:lvl1pPr>
              <a:defRPr/>
            </a:lvl1pPr>
          </a:lstStyle>
          <a:p>
            <a:fld id="{47BC4CDE-4A0E-4A1B-BF29-3361E03ECF4C}" type="slidenum">
              <a:rPr lang="en-US" altLang="en-US"/>
              <a:pPr/>
              <a:t>‹#›</a:t>
            </a:fld>
            <a:endParaRPr lang="en-US" altLang="en-US"/>
          </a:p>
        </p:txBody>
      </p:sp>
    </p:spTree>
    <p:extLst>
      <p:ext uri="{BB962C8B-B14F-4D97-AF65-F5344CB8AC3E}">
        <p14:creationId xmlns:p14="http://schemas.microsoft.com/office/powerpoint/2010/main" val="39252349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C53F2B-2D72-4394-B98C-32C4A7DAF323}"/>
              </a:ext>
            </a:extLst>
          </p:cNvPr>
          <p:cNvSpPr>
            <a:spLocks noGrp="1"/>
          </p:cNvSpPr>
          <p:nvPr>
            <p:ph type="dt" sz="half" idx="10"/>
          </p:nvPr>
        </p:nvSpPr>
        <p:spPr/>
        <p:txBody>
          <a:bodyPr/>
          <a:lstStyle>
            <a:lvl1pPr>
              <a:defRPr/>
            </a:lvl1pPr>
          </a:lstStyle>
          <a:p>
            <a:pPr>
              <a:defRPr/>
            </a:pPr>
            <a:fld id="{CC8C4DDB-F3C1-4DAF-BAB4-6350EEA51608}" type="datetimeFigureOut">
              <a:rPr lang="en-US"/>
              <a:pPr>
                <a:defRPr/>
              </a:pPr>
              <a:t>6/9/2025</a:t>
            </a:fld>
            <a:endParaRPr lang="en-US"/>
          </a:p>
        </p:txBody>
      </p:sp>
      <p:sp>
        <p:nvSpPr>
          <p:cNvPr id="5" name="Footer Placeholder 4">
            <a:extLst>
              <a:ext uri="{FF2B5EF4-FFF2-40B4-BE49-F238E27FC236}">
                <a16:creationId xmlns:a16="http://schemas.microsoft.com/office/drawing/2014/main" xmlns="" id="{FC25EC4E-42E2-4091-951F-B46F501849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FD6B343-B1E3-4F30-951D-8CDF856E95CD}"/>
              </a:ext>
            </a:extLst>
          </p:cNvPr>
          <p:cNvSpPr>
            <a:spLocks noGrp="1"/>
          </p:cNvSpPr>
          <p:nvPr>
            <p:ph type="sldNum" sz="quarter" idx="12"/>
          </p:nvPr>
        </p:nvSpPr>
        <p:spPr/>
        <p:txBody>
          <a:bodyPr/>
          <a:lstStyle>
            <a:lvl1pPr>
              <a:defRPr/>
            </a:lvl1pPr>
          </a:lstStyle>
          <a:p>
            <a:fld id="{3AB8682E-ED81-41EF-9F9E-7966000FE970}" type="slidenum">
              <a:rPr lang="en-US" altLang="en-US"/>
              <a:pPr/>
              <a:t>‹#›</a:t>
            </a:fld>
            <a:endParaRPr lang="en-US" altLang="en-US"/>
          </a:p>
        </p:txBody>
      </p:sp>
    </p:spTree>
    <p:extLst>
      <p:ext uri="{BB962C8B-B14F-4D97-AF65-F5344CB8AC3E}">
        <p14:creationId xmlns:p14="http://schemas.microsoft.com/office/powerpoint/2010/main" val="3427622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3D99FA-7C36-FDF4-2881-8908D3A154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E48E6AD-8C54-ACF8-DD33-9CAC20D604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AE2C8B2-05DB-A0D6-115B-C98DC03054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9CD9248-44D3-0D0F-7E84-A0D8027AEAEE}"/>
              </a:ext>
            </a:extLst>
          </p:cNvPr>
          <p:cNvSpPr>
            <a:spLocks noGrp="1"/>
          </p:cNvSpPr>
          <p:nvPr>
            <p:ph type="dt" sz="half" idx="10"/>
          </p:nvPr>
        </p:nvSpPr>
        <p:spPr/>
        <p:txBody>
          <a:bodyPr/>
          <a:lstStyle/>
          <a:p>
            <a:fld id="{967DDC84-101E-4200-BC11-5EC8B9D60496}" type="datetimeFigureOut">
              <a:rPr lang="en-US" smtClean="0"/>
              <a:t>6/9/2025</a:t>
            </a:fld>
            <a:endParaRPr lang="en-US"/>
          </a:p>
        </p:txBody>
      </p:sp>
      <p:sp>
        <p:nvSpPr>
          <p:cNvPr id="6" name="Footer Placeholder 5">
            <a:extLst>
              <a:ext uri="{FF2B5EF4-FFF2-40B4-BE49-F238E27FC236}">
                <a16:creationId xmlns:a16="http://schemas.microsoft.com/office/drawing/2014/main" xmlns="" id="{A09691FF-8DEC-94CD-FB60-A463102E06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3DF4390-C45A-B430-0A5F-1471F2B862E5}"/>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66584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7C25F5-A277-D3C2-B05D-2DBD39B11B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B1A1EC4-7C00-C23A-76CD-13E72255FF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5EE4CD6-6D0F-0C4E-7DD8-DEB3AFD0F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5853460-4D86-6D9A-A770-10FD5C2CCC5C}"/>
              </a:ext>
            </a:extLst>
          </p:cNvPr>
          <p:cNvSpPr>
            <a:spLocks noGrp="1"/>
          </p:cNvSpPr>
          <p:nvPr>
            <p:ph type="dt" sz="half" idx="10"/>
          </p:nvPr>
        </p:nvSpPr>
        <p:spPr/>
        <p:txBody>
          <a:bodyPr/>
          <a:lstStyle/>
          <a:p>
            <a:fld id="{967DDC84-101E-4200-BC11-5EC8B9D60496}" type="datetimeFigureOut">
              <a:rPr lang="en-US" smtClean="0"/>
              <a:t>6/9/2025</a:t>
            </a:fld>
            <a:endParaRPr lang="en-US"/>
          </a:p>
        </p:txBody>
      </p:sp>
      <p:sp>
        <p:nvSpPr>
          <p:cNvPr id="6" name="Footer Placeholder 5">
            <a:extLst>
              <a:ext uri="{FF2B5EF4-FFF2-40B4-BE49-F238E27FC236}">
                <a16:creationId xmlns:a16="http://schemas.microsoft.com/office/drawing/2014/main" xmlns="" id="{3B6C1627-173C-AFE6-5497-D9AEB1C19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CAC0B95-4B72-C2F1-1B6B-53A6892F389B}"/>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960874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jp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4A5FBAC-28F5-AC9C-C019-22B35691C0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519450F-4F61-B35D-D366-C120C5A226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3AA21F-FDE9-7521-750E-C4042B66A6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7DDC84-101E-4200-BC11-5EC8B9D60496}" type="datetimeFigureOut">
              <a:rPr lang="en-US" smtClean="0"/>
              <a:t>6/9/2025</a:t>
            </a:fld>
            <a:endParaRPr lang="en-US"/>
          </a:p>
        </p:txBody>
      </p:sp>
      <p:sp>
        <p:nvSpPr>
          <p:cNvPr id="5" name="Footer Placeholder 4">
            <a:extLst>
              <a:ext uri="{FF2B5EF4-FFF2-40B4-BE49-F238E27FC236}">
                <a16:creationId xmlns:a16="http://schemas.microsoft.com/office/drawing/2014/main" xmlns="" id="{45A276BA-D66A-EDCE-0B55-637EC28AA4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213CAB2-FD63-D8CB-8D8C-52CB6AD178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142C17-23D2-46B4-B2E5-94FA9191DC7F}" type="slidenum">
              <a:rPr lang="en-US" smtClean="0"/>
              <a:t>‹#›</a:t>
            </a:fld>
            <a:endParaRPr lang="en-US"/>
          </a:p>
        </p:txBody>
      </p:sp>
    </p:spTree>
    <p:extLst>
      <p:ext uri="{BB962C8B-B14F-4D97-AF65-F5344CB8AC3E}">
        <p14:creationId xmlns:p14="http://schemas.microsoft.com/office/powerpoint/2010/main" val="3890301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9997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151238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145062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6/9/2025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033068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ransition spd="slow" advClick="0" advTm="1000">
    <p:push dir="u"/>
  </p:transition>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F9460659-BF56-4B71-93E7-A29EB14B1609}"/>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13B9B6D3-B2EE-43FD-A000-230AEB2BADBF}"/>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FF0C8C7B-715E-4451-A23B-6E411C341C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518019E-8638-48D7-BCAD-FD449E0E7AB1}" type="datetimeFigureOut">
              <a:rPr lang="en-US"/>
              <a:pPr>
                <a:defRPr/>
              </a:pPr>
              <a:t>6/9/2025</a:t>
            </a:fld>
            <a:endParaRPr lang="en-US"/>
          </a:p>
        </p:txBody>
      </p:sp>
      <p:sp>
        <p:nvSpPr>
          <p:cNvPr id="5" name="Footer Placeholder 4">
            <a:extLst>
              <a:ext uri="{FF2B5EF4-FFF2-40B4-BE49-F238E27FC236}">
                <a16:creationId xmlns:a16="http://schemas.microsoft.com/office/drawing/2014/main" xmlns="" id="{7B40B2CE-A3DE-4DAE-910E-3D14723933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xmlns="" id="{33F5DDEA-BA0B-4935-9CD5-A990681AE2D8}"/>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0A7DC9D-85B9-4EA0-89C7-516301CE8EF3}" type="slidenum">
              <a:rPr lang="en-US" altLang="en-US"/>
              <a:pPr/>
              <a:t>‹#›</a:t>
            </a:fld>
            <a:endParaRPr lang="en-US" altLang="en-US"/>
          </a:p>
        </p:txBody>
      </p:sp>
    </p:spTree>
    <p:extLst>
      <p:ext uri="{BB962C8B-B14F-4D97-AF65-F5344CB8AC3E}">
        <p14:creationId xmlns:p14="http://schemas.microsoft.com/office/powerpoint/2010/main" val="247413390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notesSlide" Target="../notesSlides/notesSlide1.xml"/><Relationship Id="rId10" Type="http://schemas.microsoft.com/office/2007/relationships/hdphoto" Target="../media/hdphoto1.wdp"/><Relationship Id="rId4" Type="http://schemas.openxmlformats.org/officeDocument/2006/relationships/slideLayout" Target="../slideLayouts/slideLayout56.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5.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5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6.xml"/><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6.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5.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notesSlide" Target="../notesSlides/notesSlide6.xml"/><Relationship Id="rId10" Type="http://schemas.microsoft.com/office/2007/relationships/hdphoto" Target="../media/hdphoto1.wdp"/><Relationship Id="rId4" Type="http://schemas.openxmlformats.org/officeDocument/2006/relationships/slideLayout" Target="../slideLayouts/slideLayout56.xml"/><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5.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image" Target="../media/image50.jpe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36.png"/><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6.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notesSlide" Target="../notesSlides/notesSlide11.xml"/><Relationship Id="rId10" Type="http://schemas.microsoft.com/office/2007/relationships/hdphoto" Target="../media/hdphoto1.wdp"/><Relationship Id="rId4" Type="http://schemas.openxmlformats.org/officeDocument/2006/relationships/slideLayout" Target="../slideLayouts/slideLayout56.xml"/><Relationship Id="rId9"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43.xml"/><Relationship Id="rId6" Type="http://schemas.openxmlformats.org/officeDocument/2006/relationships/image" Target="../media/image37.png"/><Relationship Id="rId5" Type="http://schemas.openxmlformats.org/officeDocument/2006/relationships/image" Target="../media/image49.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6.png"/><Relationship Id="rId7" Type="http://schemas.openxmlformats.org/officeDocument/2006/relationships/image" Target="../media/image52.png"/><Relationship Id="rId2" Type="http://schemas.openxmlformats.org/officeDocument/2006/relationships/image" Target="../media/image13.png"/><Relationship Id="rId1" Type="http://schemas.openxmlformats.org/officeDocument/2006/relationships/slideLayout" Target="../slideLayouts/slideLayout43.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notesSlide" Target="../notesSlides/notesSlide2.xml"/><Relationship Id="rId10" Type="http://schemas.microsoft.com/office/2007/relationships/hdphoto" Target="../media/hdphoto1.wdp"/><Relationship Id="rId4" Type="http://schemas.openxmlformats.org/officeDocument/2006/relationships/slideLayout" Target="../slideLayouts/slideLayout56.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notesSlide" Target="../notesSlides/notesSlide3.xml"/><Relationship Id="rId10" Type="http://schemas.microsoft.com/office/2007/relationships/hdphoto" Target="../media/hdphoto1.wdp"/><Relationship Id="rId4" Type="http://schemas.openxmlformats.org/officeDocument/2006/relationships/slideLayout" Target="../slideLayouts/slideLayout56.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6.xml"/><Relationship Id="rId1" Type="http://schemas.openxmlformats.org/officeDocument/2006/relationships/tags" Target="../tags/tag4.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xmlns="" id="{9F928D08-CBC1-47DA-8C48-8196F1B2EEA6}"/>
              </a:ext>
            </a:extLst>
          </p:cNvPr>
          <p:cNvGrpSpPr/>
          <p:nvPr/>
        </p:nvGrpSpPr>
        <p:grpSpPr>
          <a:xfrm>
            <a:off x="692734" y="3925262"/>
            <a:ext cx="4295235" cy="182228"/>
            <a:chOff x="1839287" y="5184146"/>
            <a:chExt cx="2767715" cy="95254"/>
          </a:xfrm>
        </p:grpSpPr>
        <p:grpSp>
          <p:nvGrpSpPr>
            <p:cNvPr id="16" name="组合 15">
              <a:extLst>
                <a:ext uri="{FF2B5EF4-FFF2-40B4-BE49-F238E27FC236}">
                  <a16:creationId xmlns:a16="http://schemas.microsoft.com/office/drawing/2014/main" xmlns="" id="{D577B934-137D-471F-92A8-745622A85719}"/>
                </a:ext>
              </a:extLst>
            </p:cNvPr>
            <p:cNvGrpSpPr/>
            <p:nvPr/>
          </p:nvGrpSpPr>
          <p:grpSpPr>
            <a:xfrm>
              <a:off x="2591031" y="5184150"/>
              <a:ext cx="2015971" cy="95250"/>
              <a:chOff x="2425983" y="5170170"/>
              <a:chExt cx="2015971" cy="156210"/>
            </a:xfrm>
          </p:grpSpPr>
          <p:grpSp>
            <p:nvGrpSpPr>
              <p:cNvPr id="28" name="组合 27">
                <a:extLst>
                  <a:ext uri="{FF2B5EF4-FFF2-40B4-BE49-F238E27FC236}">
                    <a16:creationId xmlns:a16="http://schemas.microsoft.com/office/drawing/2014/main" xmlns="" id="{3A04EEC0-C353-4807-9231-1E063470048C}"/>
                  </a:ext>
                </a:extLst>
              </p:cNvPr>
              <p:cNvGrpSpPr/>
              <p:nvPr/>
            </p:nvGrpSpPr>
            <p:grpSpPr>
              <a:xfrm>
                <a:off x="2425983" y="5179695"/>
                <a:ext cx="1009343" cy="146685"/>
                <a:chOff x="2425983" y="5179695"/>
                <a:chExt cx="1009343" cy="146685"/>
              </a:xfrm>
            </p:grpSpPr>
            <p:grpSp>
              <p:nvGrpSpPr>
                <p:cNvPr id="44" name="组合 43">
                  <a:extLst>
                    <a:ext uri="{FF2B5EF4-FFF2-40B4-BE49-F238E27FC236}">
                      <a16:creationId xmlns:a16="http://schemas.microsoft.com/office/drawing/2014/main" xmlns="" id="{E3168D90-88BF-4838-96ED-600CB882BAE9}"/>
                    </a:ext>
                  </a:extLst>
                </p:cNvPr>
                <p:cNvGrpSpPr/>
                <p:nvPr/>
              </p:nvGrpSpPr>
              <p:grpSpPr>
                <a:xfrm>
                  <a:off x="2425983" y="5186045"/>
                  <a:ext cx="504518" cy="140335"/>
                  <a:chOff x="2425983" y="5186045"/>
                  <a:chExt cx="504518" cy="140335"/>
                </a:xfrm>
              </p:grpSpPr>
              <p:grpSp>
                <p:nvGrpSpPr>
                  <p:cNvPr id="52" name="组合 51">
                    <a:extLst>
                      <a:ext uri="{FF2B5EF4-FFF2-40B4-BE49-F238E27FC236}">
                        <a16:creationId xmlns:a16="http://schemas.microsoft.com/office/drawing/2014/main" xmlns="" id="{ABC0AB3A-61F2-4CC9-8F76-A9B55C054955}"/>
                      </a:ext>
                    </a:extLst>
                  </p:cNvPr>
                  <p:cNvGrpSpPr/>
                  <p:nvPr/>
                </p:nvGrpSpPr>
                <p:grpSpPr>
                  <a:xfrm>
                    <a:off x="2425983" y="5189220"/>
                    <a:ext cx="253693" cy="137160"/>
                    <a:chOff x="2425983" y="5189220"/>
                    <a:chExt cx="253693" cy="137160"/>
                  </a:xfrm>
                </p:grpSpPr>
                <p:cxnSp>
                  <p:nvCxnSpPr>
                    <p:cNvPr id="56" name="直接连接符 55">
                      <a:extLst>
                        <a:ext uri="{FF2B5EF4-FFF2-40B4-BE49-F238E27FC236}">
                          <a16:creationId xmlns:a16="http://schemas.microsoft.com/office/drawing/2014/main" xmlns="" id="{BA278040-AE0D-4B79-9A0B-3937FFB327A5}"/>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xmlns="" id="{4B97F930-11FE-4B76-B9EA-6F360ED937B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53" name="组合 52">
                    <a:extLst>
                      <a:ext uri="{FF2B5EF4-FFF2-40B4-BE49-F238E27FC236}">
                        <a16:creationId xmlns:a16="http://schemas.microsoft.com/office/drawing/2014/main" xmlns="" id="{8BC2509A-32C5-47D8-A144-AF79AB805221}"/>
                      </a:ext>
                    </a:extLst>
                  </p:cNvPr>
                  <p:cNvGrpSpPr/>
                  <p:nvPr/>
                </p:nvGrpSpPr>
                <p:grpSpPr>
                  <a:xfrm>
                    <a:off x="2676808" y="5186045"/>
                    <a:ext cx="253693" cy="137160"/>
                    <a:chOff x="2425983" y="5189220"/>
                    <a:chExt cx="253693" cy="137160"/>
                  </a:xfrm>
                </p:grpSpPr>
                <p:cxnSp>
                  <p:nvCxnSpPr>
                    <p:cNvPr id="54" name="直接连接符 53">
                      <a:extLst>
                        <a:ext uri="{FF2B5EF4-FFF2-40B4-BE49-F238E27FC236}">
                          <a16:creationId xmlns:a16="http://schemas.microsoft.com/office/drawing/2014/main" xmlns="" id="{8FB7C591-8E2E-48EB-A211-BD5B74B8EEB1}"/>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xmlns="" id="{3D991750-E596-42DE-9919-241299CBDB3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45" name="组合 44">
                  <a:extLst>
                    <a:ext uri="{FF2B5EF4-FFF2-40B4-BE49-F238E27FC236}">
                      <a16:creationId xmlns:a16="http://schemas.microsoft.com/office/drawing/2014/main" xmlns="" id="{5B35DF56-71FE-448A-838A-CFB36F4682E0}"/>
                    </a:ext>
                  </a:extLst>
                </p:cNvPr>
                <p:cNvGrpSpPr/>
                <p:nvPr/>
              </p:nvGrpSpPr>
              <p:grpSpPr>
                <a:xfrm>
                  <a:off x="2930808" y="5179695"/>
                  <a:ext cx="504518" cy="140335"/>
                  <a:chOff x="2425983" y="5186045"/>
                  <a:chExt cx="504518" cy="140335"/>
                </a:xfrm>
              </p:grpSpPr>
              <p:grpSp>
                <p:nvGrpSpPr>
                  <p:cNvPr id="46" name="组合 45">
                    <a:extLst>
                      <a:ext uri="{FF2B5EF4-FFF2-40B4-BE49-F238E27FC236}">
                        <a16:creationId xmlns:a16="http://schemas.microsoft.com/office/drawing/2014/main" xmlns="" id="{A1C008D4-5B1E-4E08-A537-4A6ED56F4EF3}"/>
                      </a:ext>
                    </a:extLst>
                  </p:cNvPr>
                  <p:cNvGrpSpPr/>
                  <p:nvPr/>
                </p:nvGrpSpPr>
                <p:grpSpPr>
                  <a:xfrm>
                    <a:off x="2425983" y="5189220"/>
                    <a:ext cx="253693" cy="137160"/>
                    <a:chOff x="2425983" y="5189220"/>
                    <a:chExt cx="253693" cy="137160"/>
                  </a:xfrm>
                </p:grpSpPr>
                <p:cxnSp>
                  <p:nvCxnSpPr>
                    <p:cNvPr id="50" name="直接连接符 49">
                      <a:extLst>
                        <a:ext uri="{FF2B5EF4-FFF2-40B4-BE49-F238E27FC236}">
                          <a16:creationId xmlns:a16="http://schemas.microsoft.com/office/drawing/2014/main" xmlns="" id="{8962AF4E-C2B4-4C61-A64D-16D369D4101B}"/>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xmlns="" id="{AF01E6DB-BD06-4F3E-B418-8E4431EEBED1}"/>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xmlns="" id="{A41ED293-A4FC-4106-8EC7-5EE00D610F94}"/>
                      </a:ext>
                    </a:extLst>
                  </p:cNvPr>
                  <p:cNvGrpSpPr/>
                  <p:nvPr/>
                </p:nvGrpSpPr>
                <p:grpSpPr>
                  <a:xfrm>
                    <a:off x="2676808" y="5186045"/>
                    <a:ext cx="253693" cy="137160"/>
                    <a:chOff x="2425983" y="5189220"/>
                    <a:chExt cx="253693" cy="137160"/>
                  </a:xfrm>
                </p:grpSpPr>
                <p:cxnSp>
                  <p:nvCxnSpPr>
                    <p:cNvPr id="48" name="直接连接符 47">
                      <a:extLst>
                        <a:ext uri="{FF2B5EF4-FFF2-40B4-BE49-F238E27FC236}">
                          <a16:creationId xmlns:a16="http://schemas.microsoft.com/office/drawing/2014/main" xmlns="" id="{65C60AB7-0C14-4587-BD87-C8D88AD31F6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xmlns="" id="{2F5AFBF0-84AA-4E7C-8096-B330C6905734}"/>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nvGrpSpPr>
              <p:cNvPr id="29" name="组合 28">
                <a:extLst>
                  <a:ext uri="{FF2B5EF4-FFF2-40B4-BE49-F238E27FC236}">
                    <a16:creationId xmlns:a16="http://schemas.microsoft.com/office/drawing/2014/main" xmlns="" id="{43F09D8A-7AA2-4647-BFD1-CEFCDB814F50}"/>
                  </a:ext>
                </a:extLst>
              </p:cNvPr>
              <p:cNvGrpSpPr/>
              <p:nvPr/>
            </p:nvGrpSpPr>
            <p:grpSpPr>
              <a:xfrm>
                <a:off x="3432611" y="5170170"/>
                <a:ext cx="1009343" cy="146685"/>
                <a:chOff x="2425983" y="5179695"/>
                <a:chExt cx="1009343" cy="146685"/>
              </a:xfrm>
            </p:grpSpPr>
            <p:grpSp>
              <p:nvGrpSpPr>
                <p:cNvPr id="30" name="组合 29">
                  <a:extLst>
                    <a:ext uri="{FF2B5EF4-FFF2-40B4-BE49-F238E27FC236}">
                      <a16:creationId xmlns:a16="http://schemas.microsoft.com/office/drawing/2014/main" xmlns="" id="{AF08E449-FEC8-43DE-A7B3-E0E30FECBDB0}"/>
                    </a:ext>
                  </a:extLst>
                </p:cNvPr>
                <p:cNvGrpSpPr/>
                <p:nvPr/>
              </p:nvGrpSpPr>
              <p:grpSpPr>
                <a:xfrm>
                  <a:off x="2425983" y="5186045"/>
                  <a:ext cx="504518" cy="140335"/>
                  <a:chOff x="2425983" y="5186045"/>
                  <a:chExt cx="504518" cy="140335"/>
                </a:xfrm>
              </p:grpSpPr>
              <p:grpSp>
                <p:nvGrpSpPr>
                  <p:cNvPr id="38" name="组合 37">
                    <a:extLst>
                      <a:ext uri="{FF2B5EF4-FFF2-40B4-BE49-F238E27FC236}">
                        <a16:creationId xmlns:a16="http://schemas.microsoft.com/office/drawing/2014/main" xmlns="" id="{5C6A4EC3-7785-4A60-853B-9E56F0893C38}"/>
                      </a:ext>
                    </a:extLst>
                  </p:cNvPr>
                  <p:cNvGrpSpPr/>
                  <p:nvPr/>
                </p:nvGrpSpPr>
                <p:grpSpPr>
                  <a:xfrm>
                    <a:off x="2425983" y="5189220"/>
                    <a:ext cx="253693" cy="137160"/>
                    <a:chOff x="2425983" y="5189220"/>
                    <a:chExt cx="253693" cy="137160"/>
                  </a:xfrm>
                </p:grpSpPr>
                <p:cxnSp>
                  <p:nvCxnSpPr>
                    <p:cNvPr id="42" name="直接连接符 41">
                      <a:extLst>
                        <a:ext uri="{FF2B5EF4-FFF2-40B4-BE49-F238E27FC236}">
                          <a16:creationId xmlns:a16="http://schemas.microsoft.com/office/drawing/2014/main" xmlns="" id="{2B1BBD35-240F-4421-B5CA-7D522002850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xmlns="" id="{8FEF4AEA-A4A4-4420-AAA0-631E396565D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xmlns="" id="{71182518-79A1-4254-B4DD-5F03D89FA7A3}"/>
                      </a:ext>
                    </a:extLst>
                  </p:cNvPr>
                  <p:cNvGrpSpPr/>
                  <p:nvPr/>
                </p:nvGrpSpPr>
                <p:grpSpPr>
                  <a:xfrm>
                    <a:off x="2676808" y="5186045"/>
                    <a:ext cx="253693" cy="137160"/>
                    <a:chOff x="2425983" y="5189220"/>
                    <a:chExt cx="253693" cy="137160"/>
                  </a:xfrm>
                </p:grpSpPr>
                <p:cxnSp>
                  <p:nvCxnSpPr>
                    <p:cNvPr id="40" name="直接连接符 39">
                      <a:extLst>
                        <a:ext uri="{FF2B5EF4-FFF2-40B4-BE49-F238E27FC236}">
                          <a16:creationId xmlns:a16="http://schemas.microsoft.com/office/drawing/2014/main" xmlns="" id="{F853FC5F-0598-49A2-BCEB-9D46AA1EFC80}"/>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xmlns="" id="{45861C6C-8AAC-4546-9FED-5C6AA5B273E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31" name="组合 30">
                  <a:extLst>
                    <a:ext uri="{FF2B5EF4-FFF2-40B4-BE49-F238E27FC236}">
                      <a16:creationId xmlns:a16="http://schemas.microsoft.com/office/drawing/2014/main" xmlns="" id="{13883051-94D2-4FC8-8956-00028E125C04}"/>
                    </a:ext>
                  </a:extLst>
                </p:cNvPr>
                <p:cNvGrpSpPr/>
                <p:nvPr/>
              </p:nvGrpSpPr>
              <p:grpSpPr>
                <a:xfrm>
                  <a:off x="2930808" y="5179695"/>
                  <a:ext cx="504518" cy="140335"/>
                  <a:chOff x="2425983" y="5186045"/>
                  <a:chExt cx="504518" cy="140335"/>
                </a:xfrm>
              </p:grpSpPr>
              <p:grpSp>
                <p:nvGrpSpPr>
                  <p:cNvPr id="32" name="组合 31">
                    <a:extLst>
                      <a:ext uri="{FF2B5EF4-FFF2-40B4-BE49-F238E27FC236}">
                        <a16:creationId xmlns:a16="http://schemas.microsoft.com/office/drawing/2014/main" xmlns="" id="{AA0852F7-EF8F-470F-8C46-3EEC5502928A}"/>
                      </a:ext>
                    </a:extLst>
                  </p:cNvPr>
                  <p:cNvGrpSpPr/>
                  <p:nvPr/>
                </p:nvGrpSpPr>
                <p:grpSpPr>
                  <a:xfrm>
                    <a:off x="2425983" y="5189220"/>
                    <a:ext cx="253693" cy="137160"/>
                    <a:chOff x="2425983" y="5189220"/>
                    <a:chExt cx="253693" cy="137160"/>
                  </a:xfrm>
                </p:grpSpPr>
                <p:cxnSp>
                  <p:nvCxnSpPr>
                    <p:cNvPr id="36" name="直接连接符 35">
                      <a:extLst>
                        <a:ext uri="{FF2B5EF4-FFF2-40B4-BE49-F238E27FC236}">
                          <a16:creationId xmlns:a16="http://schemas.microsoft.com/office/drawing/2014/main" xmlns="" id="{C016293A-5F02-4A33-8C03-943D25BC8B1C}"/>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xmlns="" id="{954877A3-84A8-44EB-86BA-CD3619B7D870}"/>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xmlns="" id="{11D56664-0055-4964-9581-B8590E5C2168}"/>
                      </a:ext>
                    </a:extLst>
                  </p:cNvPr>
                  <p:cNvGrpSpPr/>
                  <p:nvPr/>
                </p:nvGrpSpPr>
                <p:grpSpPr>
                  <a:xfrm>
                    <a:off x="2676808" y="5186045"/>
                    <a:ext cx="253693" cy="137160"/>
                    <a:chOff x="2425983" y="5189220"/>
                    <a:chExt cx="253693" cy="137160"/>
                  </a:xfrm>
                </p:grpSpPr>
                <p:cxnSp>
                  <p:nvCxnSpPr>
                    <p:cNvPr id="34" name="直接连接符 33">
                      <a:extLst>
                        <a:ext uri="{FF2B5EF4-FFF2-40B4-BE49-F238E27FC236}">
                          <a16:creationId xmlns:a16="http://schemas.microsoft.com/office/drawing/2014/main" xmlns="" id="{F3D755C6-89D4-4AD9-9437-B3DC4B82653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xmlns="" id="{4D6746C3-0B2E-46B5-8A5F-2A7065EC600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grpSp>
          <p:nvGrpSpPr>
            <p:cNvPr id="17" name="组合 16">
              <a:extLst>
                <a:ext uri="{FF2B5EF4-FFF2-40B4-BE49-F238E27FC236}">
                  <a16:creationId xmlns:a16="http://schemas.microsoft.com/office/drawing/2014/main" xmlns="" id="{083B6EEB-1A8D-4DA8-A1F9-78A7B3C05126}"/>
                </a:ext>
              </a:extLst>
            </p:cNvPr>
            <p:cNvGrpSpPr/>
            <p:nvPr/>
          </p:nvGrpSpPr>
          <p:grpSpPr>
            <a:xfrm>
              <a:off x="1839287" y="5184146"/>
              <a:ext cx="758518" cy="87506"/>
              <a:chOff x="2676808" y="5179695"/>
              <a:chExt cx="758518" cy="143510"/>
            </a:xfrm>
          </p:grpSpPr>
          <p:grpSp>
            <p:nvGrpSpPr>
              <p:cNvPr id="18" name="组合 17">
                <a:extLst>
                  <a:ext uri="{FF2B5EF4-FFF2-40B4-BE49-F238E27FC236}">
                    <a16:creationId xmlns:a16="http://schemas.microsoft.com/office/drawing/2014/main" xmlns="" id="{45CF4E7A-635B-4350-BD21-2FFC7E3D641D}"/>
                  </a:ext>
                </a:extLst>
              </p:cNvPr>
              <p:cNvGrpSpPr/>
              <p:nvPr/>
            </p:nvGrpSpPr>
            <p:grpSpPr>
              <a:xfrm>
                <a:off x="2676808" y="5186045"/>
                <a:ext cx="253693" cy="137160"/>
                <a:chOff x="2425983" y="5189220"/>
                <a:chExt cx="253693" cy="137160"/>
              </a:xfrm>
            </p:grpSpPr>
            <p:cxnSp>
              <p:nvCxnSpPr>
                <p:cNvPr id="26" name="直接连接符 25">
                  <a:extLst>
                    <a:ext uri="{FF2B5EF4-FFF2-40B4-BE49-F238E27FC236}">
                      <a16:creationId xmlns:a16="http://schemas.microsoft.com/office/drawing/2014/main" xmlns="" id="{CB579A2F-B672-4872-A880-05766ABA687A}"/>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xmlns="" id="{4A507684-B782-4CCC-9BEA-8401E4F97048}"/>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xmlns="" id="{FA7EDAAB-1F76-4B0B-95B7-EDD3C99DCF62}"/>
                  </a:ext>
                </a:extLst>
              </p:cNvPr>
              <p:cNvGrpSpPr/>
              <p:nvPr/>
            </p:nvGrpSpPr>
            <p:grpSpPr>
              <a:xfrm>
                <a:off x="2930808" y="5179695"/>
                <a:ext cx="504518" cy="140335"/>
                <a:chOff x="2425983" y="5186045"/>
                <a:chExt cx="504518" cy="140335"/>
              </a:xfrm>
            </p:grpSpPr>
            <p:grpSp>
              <p:nvGrpSpPr>
                <p:cNvPr id="20" name="组合 19">
                  <a:extLst>
                    <a:ext uri="{FF2B5EF4-FFF2-40B4-BE49-F238E27FC236}">
                      <a16:creationId xmlns:a16="http://schemas.microsoft.com/office/drawing/2014/main" xmlns="" id="{834324F8-997A-4820-9FCC-F7EAC809AF94}"/>
                    </a:ext>
                  </a:extLst>
                </p:cNvPr>
                <p:cNvGrpSpPr/>
                <p:nvPr/>
              </p:nvGrpSpPr>
              <p:grpSpPr>
                <a:xfrm>
                  <a:off x="2425983" y="5189220"/>
                  <a:ext cx="253693" cy="137160"/>
                  <a:chOff x="2425983" y="5189220"/>
                  <a:chExt cx="253693" cy="137160"/>
                </a:xfrm>
              </p:grpSpPr>
              <p:cxnSp>
                <p:nvCxnSpPr>
                  <p:cNvPr id="24" name="直接连接符 23">
                    <a:extLst>
                      <a:ext uri="{FF2B5EF4-FFF2-40B4-BE49-F238E27FC236}">
                        <a16:creationId xmlns:a16="http://schemas.microsoft.com/office/drawing/2014/main" xmlns="" id="{79B0D6E4-BBCF-4986-9701-BD340734C4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xmlns="" id="{49D3BFD0-7F67-407E-A629-420D0559349B}"/>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xmlns="" id="{2BBEAB88-9923-4EB8-A058-CF71B92027F3}"/>
                    </a:ext>
                  </a:extLst>
                </p:cNvPr>
                <p:cNvGrpSpPr/>
                <p:nvPr/>
              </p:nvGrpSpPr>
              <p:grpSpPr>
                <a:xfrm>
                  <a:off x="2676808" y="5186045"/>
                  <a:ext cx="253693" cy="137160"/>
                  <a:chOff x="2425983" y="5189220"/>
                  <a:chExt cx="253693" cy="137160"/>
                </a:xfrm>
              </p:grpSpPr>
              <p:cxnSp>
                <p:nvCxnSpPr>
                  <p:cNvPr id="22" name="直接连接符 21">
                    <a:extLst>
                      <a:ext uri="{FF2B5EF4-FFF2-40B4-BE49-F238E27FC236}">
                        <a16:creationId xmlns:a16="http://schemas.microsoft.com/office/drawing/2014/main" xmlns="" id="{D9F1A1D6-1DCF-468C-9AAC-633AECED17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xmlns="" id="{85009E07-6E68-4671-8847-5703C04CFA6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sp>
        <p:nvSpPr>
          <p:cNvPr id="2" name="Rectangle 1"/>
          <p:cNvSpPr/>
          <p:nvPr/>
        </p:nvSpPr>
        <p:spPr>
          <a:xfrm>
            <a:off x="372575" y="1605933"/>
            <a:ext cx="4484183" cy="2584916"/>
          </a:xfrm>
          <a:prstGeom prst="rect">
            <a:avLst/>
          </a:prstGeom>
          <a:noFill/>
        </p:spPr>
        <p:txBody>
          <a:bodyPr wrap="square" lIns="91419" tIns="45709" rIns="91419" bIns="45709">
            <a:spAutoFit/>
          </a:bodyPr>
          <a:lstStyle/>
          <a:p>
            <a:pPr algn="ctr" defTabSz="914217"/>
            <a:r>
              <a:rPr lang="en-US" sz="5399" b="1" dirty="0">
                <a:ln w="12700" cmpd="sng">
                  <a:solidFill>
                    <a:srgbClr val="77448C"/>
                  </a:solidFill>
                  <a:prstDash val="solid"/>
                </a:ln>
                <a:solidFill>
                  <a:srgbClr val="7030A0"/>
                </a:solidFill>
                <a:latin typeface="Times New Roman" panose="02020603050405020304" pitchFamily="18" charset="0"/>
                <a:cs typeface="Times New Roman" panose="02020603050405020304" pitchFamily="18" charset="0"/>
              </a:rPr>
              <a:t>QUẢN LÝ THỜI GIAN HIỆU QUẢ</a:t>
            </a:r>
          </a:p>
        </p:txBody>
      </p:sp>
      <p:sp>
        <p:nvSpPr>
          <p:cNvPr id="4" name="Rectangle 3"/>
          <p:cNvSpPr/>
          <p:nvPr/>
        </p:nvSpPr>
        <p:spPr>
          <a:xfrm>
            <a:off x="1722155" y="857289"/>
            <a:ext cx="1703919" cy="923116"/>
          </a:xfrm>
          <a:prstGeom prst="rect">
            <a:avLst/>
          </a:prstGeom>
          <a:noFill/>
        </p:spPr>
        <p:txBody>
          <a:bodyPr wrap="none" lIns="91419" tIns="45709" rIns="91419" bIns="45709">
            <a:spAutoFit/>
            <a:scene3d>
              <a:camera prst="orthographicFront"/>
              <a:lightRig rig="harsh" dir="t"/>
            </a:scene3d>
            <a:sp3d extrusionH="57150" prstMaterial="matte">
              <a:bevelT w="63500" h="12700" prst="angle"/>
              <a:contourClr>
                <a:schemeClr val="bg1">
                  <a:lumMod val="65000"/>
                </a:schemeClr>
              </a:contourClr>
            </a:sp3d>
          </a:bodyPr>
          <a:lstStyle/>
          <a:p>
            <a:pPr algn="ctr" defTabSz="914217"/>
            <a:r>
              <a:rPr lang="en-US" sz="5399" b="1" dirty="0" err="1">
                <a:ln/>
                <a:solidFill>
                  <a:srgbClr val="01B3C5"/>
                </a:solidFill>
                <a:latin typeface="Times New Roman" panose="02020603050405020304" pitchFamily="18" charset="0"/>
                <a:cs typeface="Times New Roman" panose="02020603050405020304" pitchFamily="18" charset="0"/>
              </a:rPr>
              <a:t>Bài</a:t>
            </a:r>
            <a:r>
              <a:rPr lang="en-US" sz="5399" b="1" dirty="0">
                <a:ln/>
                <a:solidFill>
                  <a:srgbClr val="01B3C5"/>
                </a:solidFill>
                <a:latin typeface="Times New Roman" panose="02020603050405020304" pitchFamily="18" charset="0"/>
                <a:cs typeface="Times New Roman" panose="02020603050405020304" pitchFamily="18" charset="0"/>
              </a:rPr>
              <a:t> 6</a:t>
            </a:r>
          </a:p>
        </p:txBody>
      </p:sp>
      <p:pic>
        <p:nvPicPr>
          <p:cNvPr id="5" name="HelloVietnamBeatInstrumental-V.A-36116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8237" y="4468841"/>
            <a:ext cx="609459" cy="609459"/>
          </a:xfrm>
          <a:prstGeom prst="rect">
            <a:avLst/>
          </a:prstGeom>
        </p:spPr>
      </p:pic>
      <p:pic>
        <p:nvPicPr>
          <p:cNvPr id="6" name="Picture 5">
            <a:extLst>
              <a:ext uri="{FF2B5EF4-FFF2-40B4-BE49-F238E27FC236}">
                <a16:creationId xmlns:a16="http://schemas.microsoft.com/office/drawing/2014/main" xmlns="" id="{9482FC38-3D8E-7FCD-C204-3EF4EE22C70F}"/>
              </a:ext>
            </a:extLst>
          </p:cNvPr>
          <p:cNvPicPr>
            <a:picLocks noChangeAspect="1"/>
          </p:cNvPicPr>
          <p:nvPr/>
        </p:nvPicPr>
        <p:blipFill>
          <a:blip r:embed="rId7"/>
          <a:stretch>
            <a:fillRect/>
          </a:stretch>
        </p:blipFill>
        <p:spPr>
          <a:xfrm>
            <a:off x="0" y="0"/>
            <a:ext cx="1082264" cy="1164653"/>
          </a:xfrm>
          <a:prstGeom prst="rect">
            <a:avLst/>
          </a:prstGeom>
        </p:spPr>
      </p:pic>
      <p:grpSp>
        <p:nvGrpSpPr>
          <p:cNvPr id="7" name="Group 6">
            <a:extLst>
              <a:ext uri="{FF2B5EF4-FFF2-40B4-BE49-F238E27FC236}">
                <a16:creationId xmlns:a16="http://schemas.microsoft.com/office/drawing/2014/main" xmlns="" id="{84F30A74-5A4A-ED35-848E-6EC35694F629}"/>
              </a:ext>
            </a:extLst>
          </p:cNvPr>
          <p:cNvGrpSpPr/>
          <p:nvPr/>
        </p:nvGrpSpPr>
        <p:grpSpPr>
          <a:xfrm>
            <a:off x="6939830" y="-69289"/>
            <a:ext cx="3099448" cy="1930623"/>
            <a:chOff x="4525460" y="4108799"/>
            <a:chExt cx="3364300" cy="2220276"/>
          </a:xfrm>
        </p:grpSpPr>
        <p:grpSp>
          <p:nvGrpSpPr>
            <p:cNvPr id="8" name="Group 7">
              <a:extLst>
                <a:ext uri="{FF2B5EF4-FFF2-40B4-BE49-F238E27FC236}">
                  <a16:creationId xmlns:a16="http://schemas.microsoft.com/office/drawing/2014/main" xmlns="" id="{DB871D28-46E3-9564-ED50-59ACE7FC02EF}"/>
                </a:ext>
              </a:extLst>
            </p:cNvPr>
            <p:cNvGrpSpPr/>
            <p:nvPr/>
          </p:nvGrpSpPr>
          <p:grpSpPr>
            <a:xfrm>
              <a:off x="4525460" y="4108799"/>
              <a:ext cx="3364300" cy="2220276"/>
              <a:chOff x="4479297" y="4126245"/>
              <a:chExt cx="3364300" cy="2220276"/>
            </a:xfrm>
          </p:grpSpPr>
          <p:pic>
            <p:nvPicPr>
              <p:cNvPr id="10" name="PA_库_图片 27">
                <a:extLst>
                  <a:ext uri="{FF2B5EF4-FFF2-40B4-BE49-F238E27FC236}">
                    <a16:creationId xmlns:a16="http://schemas.microsoft.com/office/drawing/2014/main" xmlns="" id="{75C8EFC0-A8F1-963E-A6BA-5A0166971016}"/>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1" name="Rectangle 10">
                <a:extLst>
                  <a:ext uri="{FF2B5EF4-FFF2-40B4-BE49-F238E27FC236}">
                    <a16:creationId xmlns:a16="http://schemas.microsoft.com/office/drawing/2014/main" xmlns="" id="{6F9473D8-E76C-54A3-666F-B5D9913740DE}"/>
                  </a:ext>
                </a:extLst>
              </p:cNvPr>
              <p:cNvSpPr/>
              <p:nvPr/>
            </p:nvSpPr>
            <p:spPr>
              <a:xfrm>
                <a:off x="5551490" y="4126245"/>
                <a:ext cx="1510350" cy="830997"/>
              </a:xfrm>
              <a:prstGeom prst="rect">
                <a:avLst/>
              </a:prstGeom>
            </p:spPr>
            <p:txBody>
              <a:bodyPr wrap="none">
                <a:spAutoFit/>
              </a:bodyPr>
              <a:lstStyle/>
              <a:p>
                <a:pPr>
                  <a:defRPr/>
                </a:pPr>
                <a:r>
                  <a:rPr lang="en-US" altLang="en-US" sz="3200" b="1" dirty="0">
                    <a:solidFill>
                      <a:srgbClr val="FF0000"/>
                    </a:solidFill>
                    <a:latin typeface="Times New Roman" pitchFamily="18" charset="0"/>
                    <a:cs typeface="Times New Roman" pitchFamily="18" charset="0"/>
                  </a:rPr>
                  <a:t> </a:t>
                </a:r>
                <a:r>
                  <a:rPr lang="en-US" altLang="en-US" sz="1600" b="1" dirty="0">
                    <a:solidFill>
                      <a:srgbClr val="FF0000"/>
                    </a:solidFill>
                    <a:latin typeface="SVN-Vanilla Daisy Pro" panose="00000500000000000000" pitchFamily="2" charset="0"/>
                    <a:cs typeface="Times New Roman" pitchFamily="18" charset="0"/>
                  </a:rPr>
                  <a:t>CÔ TUYẾT</a:t>
                </a:r>
              </a:p>
              <a:p>
                <a:pPr>
                  <a:defRPr/>
                </a:pPr>
                <a:r>
                  <a:rPr lang="en-US" sz="1600" b="1" dirty="0">
                    <a:solidFill>
                      <a:srgbClr val="FF0000"/>
                    </a:solidFill>
                    <a:latin typeface="SVN-Vanilla Daisy Pro" panose="00000500000000000000" pitchFamily="2" charset="0"/>
                    <a:cs typeface="Times New Roman" pitchFamily="18" charset="0"/>
                  </a:rPr>
                  <a:t>THCS TÔ HIỆU</a:t>
                </a:r>
                <a:endParaRPr lang="en-US" sz="1600" dirty="0">
                  <a:solidFill>
                    <a:srgbClr val="5F5F5F"/>
                  </a:solidFill>
                  <a:latin typeface="SVN-Vanilla Daisy Pro" panose="00000500000000000000" pitchFamily="2" charset="0"/>
                </a:endParaRPr>
              </a:p>
            </p:txBody>
          </p:sp>
        </p:grpSp>
        <p:pic>
          <p:nvPicPr>
            <p:cNvPr id="9" name="Picture 8">
              <a:extLst>
                <a:ext uri="{FF2B5EF4-FFF2-40B4-BE49-F238E27FC236}">
                  <a16:creationId xmlns:a16="http://schemas.microsoft.com/office/drawing/2014/main" xmlns="" id="{982E6E23-9ACC-0D5B-F517-09E8E72B31E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13" name="Picture 12">
            <a:extLst>
              <a:ext uri="{FF2B5EF4-FFF2-40B4-BE49-F238E27FC236}">
                <a16:creationId xmlns:a16="http://schemas.microsoft.com/office/drawing/2014/main" xmlns="" id="{9E2C95DC-8194-AF8F-4BCE-741425092395}"/>
              </a:ext>
            </a:extLst>
          </p:cNvPr>
          <p:cNvPicPr>
            <a:picLocks noChangeAspect="1"/>
          </p:cNvPicPr>
          <p:nvPr/>
        </p:nvPicPr>
        <p:blipFill>
          <a:blip r:embed="rId11"/>
          <a:stretch>
            <a:fillRect/>
          </a:stretch>
        </p:blipFill>
        <p:spPr>
          <a:xfrm>
            <a:off x="3043003" y="4049199"/>
            <a:ext cx="6794163" cy="2526011"/>
          </a:xfrm>
          <a:prstGeom prst="rect">
            <a:avLst/>
          </a:prstGeom>
        </p:spPr>
      </p:pic>
      <p:sp>
        <p:nvSpPr>
          <p:cNvPr id="14" name="Footer Placeholder 3">
            <a:extLst>
              <a:ext uri="{FF2B5EF4-FFF2-40B4-BE49-F238E27FC236}">
                <a16:creationId xmlns:a16="http://schemas.microsoft.com/office/drawing/2014/main" xmlns="" id="{BB23DD32-7C50-1F73-6C0E-FED789792C47}"/>
              </a:ext>
            </a:extLst>
          </p:cNvPr>
          <p:cNvSpPr txBox="1">
            <a:spLocks/>
          </p:cNvSpPr>
          <p:nvPr/>
        </p:nvSpPr>
        <p:spPr>
          <a:xfrm>
            <a:off x="7038728" y="178040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800">
                <a:solidFill>
                  <a:srgbClr val="002060"/>
                </a:solidFill>
                <a:latin typeface="#9Slide05 Brannboll Ny" panose="02000000000000000000" pitchFamily="2" charset="0"/>
              </a:rPr>
              <a:t>Vũ Thị Ánh Tuyết-THCS Tô Hiêu-Lê Chân</a:t>
            </a:r>
            <a:endParaRPr lang="en-US" sz="1800" dirty="0">
              <a:solidFill>
                <a:srgbClr val="002060"/>
              </a:solidFill>
              <a:latin typeface="#9Slide05 Brannboll Ny" panose="02000000000000000000" pitchFamily="2" charset="0"/>
            </a:endParaRPr>
          </a:p>
        </p:txBody>
      </p:sp>
      <p:sp>
        <p:nvSpPr>
          <p:cNvPr id="58" name="Rectangle 57">
            <a:extLst>
              <a:ext uri="{FF2B5EF4-FFF2-40B4-BE49-F238E27FC236}">
                <a16:creationId xmlns:a16="http://schemas.microsoft.com/office/drawing/2014/main" xmlns="" id="{D1F23CE7-BB51-1BD8-D62F-276E690160D4}"/>
              </a:ext>
            </a:extLst>
          </p:cNvPr>
          <p:cNvSpPr/>
          <p:nvPr/>
        </p:nvSpPr>
        <p:spPr>
          <a:xfrm>
            <a:off x="5983527" y="2188654"/>
            <a:ext cx="4484183" cy="923179"/>
          </a:xfrm>
          <a:prstGeom prst="rect">
            <a:avLst/>
          </a:prstGeom>
          <a:noFill/>
        </p:spPr>
        <p:txBody>
          <a:bodyPr wrap="square" lIns="91419" tIns="45709" rIns="91419" bIns="45709">
            <a:spAutoFit/>
          </a:bodyPr>
          <a:lstStyle/>
          <a:p>
            <a:pPr algn="ctr" defTabSz="914217"/>
            <a:r>
              <a:rPr lang="vi-VN" sz="5399" b="1" dirty="0">
                <a:ln w="12700" cmpd="sng">
                  <a:solidFill>
                    <a:srgbClr val="77448C"/>
                  </a:solidFill>
                  <a:prstDash val="solid"/>
                </a:ln>
                <a:solidFill>
                  <a:srgbClr val="7030A0"/>
                </a:solidFill>
                <a:latin typeface="Times New Roman" panose="02020603050405020304" pitchFamily="18" charset="0"/>
                <a:cs typeface="Times New Roman" panose="02020603050405020304" pitchFamily="18" charset="0"/>
              </a:rPr>
              <a:t>I. MỞ ĐẦU</a:t>
            </a:r>
            <a:endParaRPr lang="en-US" sz="5399" b="1" dirty="0">
              <a:ln w="12700" cmpd="sng">
                <a:solidFill>
                  <a:srgbClr val="77448C"/>
                </a:solidFill>
                <a:prstDash val="solid"/>
              </a:ln>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872" fill="hold"/>
                                        <p:tgtEl>
                                          <p:spTgt spid="5"/>
                                        </p:tgtEl>
                                      </p:cBhvr>
                                    </p:cmd>
                                  </p:childTnLst>
                                </p:cTn>
                              </p:par>
                            </p:childTnLst>
                          </p:cTn>
                        </p:par>
                        <p:par>
                          <p:cTn id="7" fill="hold">
                            <p:stCondLst>
                              <p:cond delay="192872"/>
                            </p:stCondLst>
                            <p:childTnLst>
                              <p:par>
                                <p:cTn id="8" presetID="22" presetClass="entr" presetSubtype="8"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xmlns="" id="{051174AF-1559-4968-8685-58BB514F0231}"/>
              </a:ext>
            </a:extLst>
          </p:cNvPr>
          <p:cNvSpPr>
            <a:spLocks noChangeArrowheads="1"/>
          </p:cNvSpPr>
          <p:nvPr/>
        </p:nvSpPr>
        <p:spPr bwMode="auto">
          <a:xfrm>
            <a:off x="4638675" y="3424238"/>
            <a:ext cx="2170113" cy="27400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vi-VN" altLang="ko-KR" sz="2900">
                <a:solidFill>
                  <a:schemeClr val="bg1"/>
                </a:solidFill>
              </a:rPr>
              <a:t>Bạn </a:t>
            </a:r>
            <a:r>
              <a:rPr lang="en-US" altLang="ko-KR" sz="2900">
                <a:solidFill>
                  <a:schemeClr val="bg1"/>
                </a:solidFill>
                <a:ea typeface="Gulim" panose="020B0600000101010101" pitchFamily="34" charset="-127"/>
              </a:rPr>
              <a:t>S</a:t>
            </a:r>
            <a:r>
              <a:rPr lang="vi-VN" altLang="ko-KR" sz="2900">
                <a:solidFill>
                  <a:schemeClr val="bg1"/>
                </a:solidFill>
              </a:rPr>
              <a:t> có sai sót trong việc xác định công việc và mục tiêu</a:t>
            </a:r>
            <a:r>
              <a:rPr lang="en-US" altLang="ko-KR" sz="2900">
                <a:solidFill>
                  <a:schemeClr val="bg1"/>
                </a:solidFill>
                <a:ea typeface="Gulim" panose="020B0600000101010101" pitchFamily="34" charset="-127"/>
              </a:rPr>
              <a:t> </a:t>
            </a:r>
            <a:endParaRPr lang="en-US" altLang="en-US" sz="2900">
              <a:solidFill>
                <a:schemeClr val="bg1"/>
              </a:solidFill>
            </a:endParaRPr>
          </a:p>
        </p:txBody>
      </p:sp>
      <p:sp>
        <p:nvSpPr>
          <p:cNvPr id="145411" name="Rectangle 3">
            <a:extLst>
              <a:ext uri="{FF2B5EF4-FFF2-40B4-BE49-F238E27FC236}">
                <a16:creationId xmlns:a16="http://schemas.microsoft.com/office/drawing/2014/main" xmlns="" id="{9EB31A88-C344-4FE5-80F3-55E92AF2E526}"/>
              </a:ext>
            </a:extLst>
          </p:cNvPr>
          <p:cNvSpPr>
            <a:spLocks noChangeArrowheads="1"/>
          </p:cNvSpPr>
          <p:nvPr/>
        </p:nvSpPr>
        <p:spPr bwMode="auto">
          <a:xfrm>
            <a:off x="361950" y="3813175"/>
            <a:ext cx="3175000" cy="2308225"/>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2900"/>
              <a:t>Bạn S thường xuyên tìm lí do để trì hoãn thực hiện các nhiệm vụ được giao.</a:t>
            </a:r>
            <a:endParaRPr lang="en-US" altLang="en-US" sz="2900"/>
          </a:p>
        </p:txBody>
      </p:sp>
      <p:sp>
        <p:nvSpPr>
          <p:cNvPr id="145412" name="Rectangle 4">
            <a:extLst>
              <a:ext uri="{FF2B5EF4-FFF2-40B4-BE49-F238E27FC236}">
                <a16:creationId xmlns:a16="http://schemas.microsoft.com/office/drawing/2014/main" xmlns="" id="{0DC51A6B-4B1F-4DFF-9379-EDD46A965A28}"/>
              </a:ext>
            </a:extLst>
          </p:cNvPr>
          <p:cNvSpPr>
            <a:spLocks noChangeArrowheads="1"/>
          </p:cNvSpPr>
          <p:nvPr/>
        </p:nvSpPr>
        <p:spPr bwMode="auto">
          <a:xfrm>
            <a:off x="8105775" y="3529013"/>
            <a:ext cx="3481388" cy="3116262"/>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2200"/>
              <a:t>Nếu tiếp tục duy trì cách quản lí thời gian như hiện tại, bạn S sẽ không hoàn thành được nhiệm vụ thiết kế sản phẩm thuyết trình, điều này gây ảnh hưởng xấu đến kết quả thực hiện nhiệm vụ học tập chung của cả nhóm.</a:t>
            </a:r>
            <a:endParaRPr lang="en-US" altLang="en-US" sz="2200"/>
          </a:p>
        </p:txBody>
      </p:sp>
      <p:sp>
        <p:nvSpPr>
          <p:cNvPr id="145413" name="Line 5">
            <a:extLst>
              <a:ext uri="{FF2B5EF4-FFF2-40B4-BE49-F238E27FC236}">
                <a16:creationId xmlns:a16="http://schemas.microsoft.com/office/drawing/2014/main" xmlns="" id="{08126DDB-56D6-4C8A-BD12-638AE68E92C1}"/>
              </a:ext>
            </a:extLst>
          </p:cNvPr>
          <p:cNvSpPr>
            <a:spLocks noChangeShapeType="1"/>
          </p:cNvSpPr>
          <p:nvPr/>
        </p:nvSpPr>
        <p:spPr bwMode="auto">
          <a:xfrm flipH="1" flipV="1">
            <a:off x="3554413" y="4748213"/>
            <a:ext cx="1147762" cy="0"/>
          </a:xfrm>
          <a:prstGeom prst="line">
            <a:avLst/>
          </a:prstGeom>
          <a:noFill/>
          <a:ln w="158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14" name="Line 6">
            <a:extLst>
              <a:ext uri="{FF2B5EF4-FFF2-40B4-BE49-F238E27FC236}">
                <a16:creationId xmlns:a16="http://schemas.microsoft.com/office/drawing/2014/main" xmlns="" id="{288933B1-A497-4D6B-95CC-2C224B75FD87}"/>
              </a:ext>
            </a:extLst>
          </p:cNvPr>
          <p:cNvSpPr>
            <a:spLocks noChangeShapeType="1"/>
          </p:cNvSpPr>
          <p:nvPr/>
        </p:nvSpPr>
        <p:spPr bwMode="auto">
          <a:xfrm flipV="1">
            <a:off x="6813550" y="4781550"/>
            <a:ext cx="1277938" cy="17463"/>
          </a:xfrm>
          <a:prstGeom prst="line">
            <a:avLst/>
          </a:prstGeom>
          <a:noFill/>
          <a:ln w="158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16" name="Line 8">
            <a:extLst>
              <a:ext uri="{FF2B5EF4-FFF2-40B4-BE49-F238E27FC236}">
                <a16:creationId xmlns:a16="http://schemas.microsoft.com/office/drawing/2014/main" xmlns="" id="{9382EC14-2032-4747-B577-FE9DDB633586}"/>
              </a:ext>
            </a:extLst>
          </p:cNvPr>
          <p:cNvSpPr>
            <a:spLocks noChangeShapeType="1"/>
          </p:cNvSpPr>
          <p:nvPr/>
        </p:nvSpPr>
        <p:spPr bwMode="auto">
          <a:xfrm flipV="1">
            <a:off x="0" y="3400425"/>
            <a:ext cx="12192000" cy="23813"/>
          </a:xfrm>
          <a:prstGeom prst="line">
            <a:avLst/>
          </a:prstGeom>
          <a:noFill/>
          <a:ln w="158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45417" name="Picture 9">
            <a:extLst>
              <a:ext uri="{FF2B5EF4-FFF2-40B4-BE49-F238E27FC236}">
                <a16:creationId xmlns:a16="http://schemas.microsoft.com/office/drawing/2014/main" xmlns="" id="{A8AEFC57-9E01-45EA-8EF1-F56E93EDF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188913"/>
            <a:ext cx="11961812" cy="2944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5410"/>
                                        </p:tgtEl>
                                        <p:attrNameLst>
                                          <p:attrName>style.visibility</p:attrName>
                                        </p:attrNameLst>
                                      </p:cBhvr>
                                      <p:to>
                                        <p:strVal val="visible"/>
                                      </p:to>
                                    </p:set>
                                    <p:animEffect transition="in" filter="blinds(horizontal)">
                                      <p:cBhvr>
                                        <p:cTn id="7" dur="500"/>
                                        <p:tgtEl>
                                          <p:spTgt spid="145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45413"/>
                                        </p:tgtEl>
                                        <p:attrNameLst>
                                          <p:attrName>style.visibility</p:attrName>
                                        </p:attrNameLst>
                                      </p:cBhvr>
                                      <p:to>
                                        <p:strVal val="visible"/>
                                      </p:to>
                                    </p:set>
                                    <p:animEffect transition="in" filter="blinds(horizontal)">
                                      <p:cBhvr>
                                        <p:cTn id="12" dur="500"/>
                                        <p:tgtEl>
                                          <p:spTgt spid="14541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45411"/>
                                        </p:tgtEl>
                                        <p:attrNameLst>
                                          <p:attrName>style.visibility</p:attrName>
                                        </p:attrNameLst>
                                      </p:cBhvr>
                                      <p:to>
                                        <p:strVal val="visible"/>
                                      </p:to>
                                    </p:set>
                                    <p:animEffect transition="in" filter="blinds(horizontal)">
                                      <p:cBhvr>
                                        <p:cTn id="15" dur="500"/>
                                        <p:tgtEl>
                                          <p:spTgt spid="1454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5412"/>
                                        </p:tgtEl>
                                        <p:attrNameLst>
                                          <p:attrName>style.visibility</p:attrName>
                                        </p:attrNameLst>
                                      </p:cBhvr>
                                      <p:to>
                                        <p:strVal val="visible"/>
                                      </p:to>
                                    </p:set>
                                    <p:animEffect transition="in" filter="blinds(horizontal)">
                                      <p:cBhvr>
                                        <p:cTn id="20" dur="500"/>
                                        <p:tgtEl>
                                          <p:spTgt spid="145412"/>
                                        </p:tgtEl>
                                      </p:cBhvr>
                                    </p:animEffect>
                                  </p:childTnLst>
                                </p:cTn>
                              </p:par>
                              <p:par>
                                <p:cTn id="21" presetID="3" presetClass="entr" presetSubtype="10" fill="hold" nodeType="withEffect">
                                  <p:stCondLst>
                                    <p:cond delay="0"/>
                                  </p:stCondLst>
                                  <p:childTnLst>
                                    <p:set>
                                      <p:cBhvr>
                                        <p:cTn id="22" dur="1" fill="hold">
                                          <p:stCondLst>
                                            <p:cond delay="0"/>
                                          </p:stCondLst>
                                        </p:cTn>
                                        <p:tgtEl>
                                          <p:spTgt spid="145414"/>
                                        </p:tgtEl>
                                        <p:attrNameLst>
                                          <p:attrName>style.visibility</p:attrName>
                                        </p:attrNameLst>
                                      </p:cBhvr>
                                      <p:to>
                                        <p:strVal val="visible"/>
                                      </p:to>
                                    </p:set>
                                    <p:animEffect transition="in" filter="blinds(horizontal)">
                                      <p:cBhvr>
                                        <p:cTn id="23" dur="500"/>
                                        <p:tgtEl>
                                          <p:spTgt spid="145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animBg="1"/>
      <p:bldP spid="145411" grpId="0" animBg="1"/>
      <p:bldP spid="1454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a:extLst>
              <a:ext uri="{FF2B5EF4-FFF2-40B4-BE49-F238E27FC236}">
                <a16:creationId xmlns:a16="http://schemas.microsoft.com/office/drawing/2014/main" xmlns="" id="{B2AAEFC0-E94B-4853-8D84-D7111D3F0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1146175" cy="1109663"/>
          </a:xfrm>
          <a:prstGeom prst="rect">
            <a:avLst/>
          </a:prstGeom>
          <a:noFill/>
          <a:extLst>
            <a:ext uri="{909E8E84-426E-40DD-AFC4-6F175D3DCCD1}">
              <a14:hiddenFill xmlns:a14="http://schemas.microsoft.com/office/drawing/2010/main">
                <a:solidFill>
                  <a:srgbClr val="FFFFFF"/>
                </a:solidFill>
              </a14:hiddenFill>
            </a:ext>
          </a:extLst>
        </p:spPr>
      </p:pic>
      <p:sp>
        <p:nvSpPr>
          <p:cNvPr id="134147" name="Rectangle 3">
            <a:extLst>
              <a:ext uri="{FF2B5EF4-FFF2-40B4-BE49-F238E27FC236}">
                <a16:creationId xmlns:a16="http://schemas.microsoft.com/office/drawing/2014/main" xmlns="" id="{26341ABA-AFF4-4B3D-886D-A89A717B2A8C}"/>
              </a:ext>
            </a:extLst>
          </p:cNvPr>
          <p:cNvSpPr>
            <a:spLocks noChangeArrowheads="1"/>
          </p:cNvSpPr>
          <p:nvPr/>
        </p:nvSpPr>
        <p:spPr bwMode="auto">
          <a:xfrm>
            <a:off x="1266825" y="298450"/>
            <a:ext cx="10177463" cy="831850"/>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400"/>
              <a:t>Em hãy nêu ví dụ về việc quản lí thời gian hiệu quả và cho biết quản lí thời gian hiệu quả mang lại những lợi ích gì. </a:t>
            </a:r>
            <a:endParaRPr lang="en-US" altLang="en-US" sz="2400"/>
          </a:p>
        </p:txBody>
      </p:sp>
      <p:sp>
        <p:nvSpPr>
          <p:cNvPr id="134150" name="Rectangle 6">
            <a:extLst>
              <a:ext uri="{FF2B5EF4-FFF2-40B4-BE49-F238E27FC236}">
                <a16:creationId xmlns:a16="http://schemas.microsoft.com/office/drawing/2014/main" xmlns="" id="{F33691B5-7EFB-475A-944D-4F2905E65F44}"/>
              </a:ext>
            </a:extLst>
          </p:cNvPr>
          <p:cNvSpPr>
            <a:spLocks noChangeArrowheads="1"/>
          </p:cNvSpPr>
          <p:nvPr/>
        </p:nvSpPr>
        <p:spPr bwMode="auto">
          <a:xfrm>
            <a:off x="5815013" y="1533525"/>
            <a:ext cx="5683250" cy="2111375"/>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400"/>
              <a:t>https://www.youtube.com/watch?v=zSkH05MYPVM</a:t>
            </a:r>
          </a:p>
        </p:txBody>
      </p:sp>
      <p:pic>
        <p:nvPicPr>
          <p:cNvPr id="134153" name="Picture 9">
            <a:extLst>
              <a:ext uri="{FF2B5EF4-FFF2-40B4-BE49-F238E27FC236}">
                <a16:creationId xmlns:a16="http://schemas.microsoft.com/office/drawing/2014/main" xmlns="" id="{79FC752F-4DAB-4E5E-A462-2CBA143A9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3" y="1392238"/>
            <a:ext cx="5137150" cy="4914900"/>
          </a:xfrm>
          <a:prstGeom prst="rect">
            <a:avLst/>
          </a:prstGeom>
          <a:noFill/>
          <a:extLst>
            <a:ext uri="{909E8E84-426E-40DD-AFC4-6F175D3DCCD1}">
              <a14:hiddenFill xmlns:a14="http://schemas.microsoft.com/office/drawing/2010/main">
                <a:solidFill>
                  <a:srgbClr val="FFFFFF"/>
                </a:solidFill>
              </a14:hiddenFill>
            </a:ext>
          </a:extLst>
        </p:spPr>
      </p:pic>
      <p:pic>
        <p:nvPicPr>
          <p:cNvPr id="134156" name="Picture 12">
            <a:extLst>
              <a:ext uri="{FF2B5EF4-FFF2-40B4-BE49-F238E27FC236}">
                <a16:creationId xmlns:a16="http://schemas.microsoft.com/office/drawing/2014/main" xmlns="" id="{67DE8C72-8EC7-4393-A9C9-2092DE190F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3919538"/>
            <a:ext cx="4962525" cy="222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4147"/>
                                        </p:tgtEl>
                                        <p:attrNameLst>
                                          <p:attrName>style.visibility</p:attrName>
                                        </p:attrNameLst>
                                      </p:cBhvr>
                                      <p:to>
                                        <p:strVal val="visible"/>
                                      </p:to>
                                    </p:set>
                                    <p:animEffect transition="in" filter="blinds(horizontal)">
                                      <p:cBhvr>
                                        <p:cTn id="7" dur="500"/>
                                        <p:tgtEl>
                                          <p:spTgt spid="1341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4150"/>
                                        </p:tgtEl>
                                        <p:attrNameLst>
                                          <p:attrName>style.visibility</p:attrName>
                                        </p:attrNameLst>
                                      </p:cBhvr>
                                      <p:to>
                                        <p:strVal val="visible"/>
                                      </p:to>
                                    </p:set>
                                    <p:animEffect transition="in" filter="blinds(horizontal)">
                                      <p:cBhvr>
                                        <p:cTn id="12" dur="500"/>
                                        <p:tgtEl>
                                          <p:spTgt spid="134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animBg="1"/>
      <p:bldP spid="1341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9" name="AutoShape 13">
            <a:extLst>
              <a:ext uri="{FF2B5EF4-FFF2-40B4-BE49-F238E27FC236}">
                <a16:creationId xmlns:a16="http://schemas.microsoft.com/office/drawing/2014/main" xmlns="" id="{4F24C911-A66F-472D-93E0-429D8678F2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70671" name="Rectangle 15">
            <a:extLst>
              <a:ext uri="{FF2B5EF4-FFF2-40B4-BE49-F238E27FC236}">
                <a16:creationId xmlns:a16="http://schemas.microsoft.com/office/drawing/2014/main" xmlns="" id="{274272AE-F85E-4708-99D6-9F32F9A12321}"/>
              </a:ext>
            </a:extLst>
          </p:cNvPr>
          <p:cNvSpPr>
            <a:spLocks noChangeArrowheads="1"/>
          </p:cNvSpPr>
          <p:nvPr/>
        </p:nvSpPr>
        <p:spPr bwMode="auto">
          <a:xfrm>
            <a:off x="579438" y="252413"/>
            <a:ext cx="78041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900" b="1">
                <a:solidFill>
                  <a:srgbClr val="FF0000"/>
                </a:solidFill>
              </a:rPr>
              <a:t>KHÁI NIỆM QUẢN LÝ THỜI GIAN HIỆU QUẢ</a:t>
            </a:r>
          </a:p>
        </p:txBody>
      </p:sp>
      <p:sp>
        <p:nvSpPr>
          <p:cNvPr id="70672" name="Rectangle 16">
            <a:extLst>
              <a:ext uri="{FF2B5EF4-FFF2-40B4-BE49-F238E27FC236}">
                <a16:creationId xmlns:a16="http://schemas.microsoft.com/office/drawing/2014/main" xmlns="" id="{1424BBCE-A4B8-47FD-8845-070C9F6C2D5C}"/>
              </a:ext>
            </a:extLst>
          </p:cNvPr>
          <p:cNvSpPr>
            <a:spLocks noChangeArrowheads="1"/>
          </p:cNvSpPr>
          <p:nvPr/>
        </p:nvSpPr>
        <p:spPr bwMode="auto">
          <a:xfrm>
            <a:off x="8177213" y="1185863"/>
            <a:ext cx="3381375" cy="4359275"/>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3100" dirty="0"/>
              <a:t>Quản lí thời gian hiệu quả là cách sắp xếp, sử dụng thời gian hợp lí, tránh lãng phí thời gian để hoàn thành tốt các công việc theo mục tiêu đã đặt ra.</a:t>
            </a:r>
            <a:endParaRPr lang="vi-VN" altLang="en-US" sz="3100" dirty="0"/>
          </a:p>
        </p:txBody>
      </p:sp>
      <p:pic>
        <p:nvPicPr>
          <p:cNvPr id="70673" name="Picture 17">
            <a:extLst>
              <a:ext uri="{FF2B5EF4-FFF2-40B4-BE49-F238E27FC236}">
                <a16:creationId xmlns:a16="http://schemas.microsoft.com/office/drawing/2014/main" xmlns="" id="{2CCADD8D-711E-4741-BF33-2F31848BD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127125"/>
            <a:ext cx="7608888" cy="4279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0671"/>
                                        </p:tgtEl>
                                        <p:attrNameLst>
                                          <p:attrName>style.visibility</p:attrName>
                                        </p:attrNameLst>
                                      </p:cBhvr>
                                      <p:to>
                                        <p:strVal val="visible"/>
                                      </p:to>
                                    </p:set>
                                    <p:animEffect transition="in" filter="blinds(horizontal)">
                                      <p:cBhvr>
                                        <p:cTn id="7" dur="500"/>
                                        <p:tgtEl>
                                          <p:spTgt spid="706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0669"/>
                                        </p:tgtEl>
                                        <p:attrNameLst>
                                          <p:attrName>style.visibility</p:attrName>
                                        </p:attrNameLst>
                                      </p:cBhvr>
                                      <p:to>
                                        <p:strVal val="visible"/>
                                      </p:to>
                                    </p:set>
                                    <p:animEffect transition="in" filter="blinds(horizontal)">
                                      <p:cBhvr>
                                        <p:cTn id="12" dur="500"/>
                                        <p:tgtEl>
                                          <p:spTgt spid="7066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0672"/>
                                        </p:tgtEl>
                                        <p:attrNameLst>
                                          <p:attrName>style.visibility</p:attrName>
                                        </p:attrNameLst>
                                      </p:cBhvr>
                                      <p:to>
                                        <p:strVal val="visible"/>
                                      </p:to>
                                    </p:set>
                                    <p:animEffect transition="in" filter="blinds(horizontal)">
                                      <p:cBhvr>
                                        <p:cTn id="15" dur="500"/>
                                        <p:tgtEl>
                                          <p:spTgt spid="70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1" grpId="0"/>
      <p:bldP spid="7067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xmlns="" id="{77388283-5E91-4754-B19D-29813BF17FC9}"/>
              </a:ext>
            </a:extLst>
          </p:cNvPr>
          <p:cNvSpPr/>
          <p:nvPr/>
        </p:nvSpPr>
        <p:spPr>
          <a:xfrm>
            <a:off x="5567363" y="528638"/>
            <a:ext cx="750887" cy="5900737"/>
          </a:xfrm>
          <a:custGeom>
            <a:avLst/>
            <a:gdLst>
              <a:gd name="connsiteX0" fmla="*/ 0 w 751561"/>
              <a:gd name="connsiteY0" fmla="*/ 0 h 5900639"/>
              <a:gd name="connsiteX1" fmla="*/ 751561 w 751561"/>
              <a:gd name="connsiteY1" fmla="*/ 0 h 5900639"/>
              <a:gd name="connsiteX2" fmla="*/ 751561 w 751561"/>
              <a:gd name="connsiteY2" fmla="*/ 5178857 h 5900639"/>
              <a:gd name="connsiteX3" fmla="*/ 29779 w 751561"/>
              <a:gd name="connsiteY3" fmla="*/ 5900639 h 5900639"/>
              <a:gd name="connsiteX4" fmla="*/ 0 w 751561"/>
              <a:gd name="connsiteY4" fmla="*/ 5900639 h 5900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561" h="5900639">
                <a:moveTo>
                  <a:pt x="0" y="0"/>
                </a:moveTo>
                <a:lnTo>
                  <a:pt x="751561" y="0"/>
                </a:lnTo>
                <a:lnTo>
                  <a:pt x="751561" y="5178857"/>
                </a:lnTo>
                <a:lnTo>
                  <a:pt x="29779" y="5900639"/>
                </a:lnTo>
                <a:lnTo>
                  <a:pt x="0" y="59006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Right Triangle 5">
            <a:extLst>
              <a:ext uri="{FF2B5EF4-FFF2-40B4-BE49-F238E27FC236}">
                <a16:creationId xmlns:a16="http://schemas.microsoft.com/office/drawing/2014/main" xmlns="" id="{A0339995-186B-422B-8FF6-8BFBC0B2E2D7}"/>
              </a:ext>
            </a:extLst>
          </p:cNvPr>
          <p:cNvGrpSpPr>
            <a:grpSpLocks/>
          </p:cNvGrpSpPr>
          <p:nvPr/>
        </p:nvGrpSpPr>
        <p:grpSpPr bwMode="auto">
          <a:xfrm>
            <a:off x="5349875" y="1631950"/>
            <a:ext cx="2640013" cy="768350"/>
            <a:chOff x="3479" y="695"/>
            <a:chExt cx="1663" cy="484"/>
          </a:xfrm>
        </p:grpSpPr>
        <p:pic>
          <p:nvPicPr>
            <p:cNvPr id="88071" name="Right Triangle 5">
              <a:extLst>
                <a:ext uri="{FF2B5EF4-FFF2-40B4-BE49-F238E27FC236}">
                  <a16:creationId xmlns:a16="http://schemas.microsoft.com/office/drawing/2014/main" xmlns="" id="{594349BB-0EC0-4DD1-8DEE-58111EB7105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9" y="695"/>
              <a:ext cx="1663" cy="484"/>
            </a:xfrm>
            <a:prstGeom prst="rect">
              <a:avLst/>
            </a:prstGeom>
            <a:noFill/>
            <a:extLst>
              <a:ext uri="{909E8E84-426E-40DD-AFC4-6F175D3DCCD1}">
                <a14:hiddenFill xmlns:a14="http://schemas.microsoft.com/office/drawing/2010/main">
                  <a:solidFill>
                    <a:srgbClr val="FFFFFF"/>
                  </a:solidFill>
                </a14:hiddenFill>
              </a:ext>
            </a:extLst>
          </p:spPr>
        </p:pic>
        <p:sp>
          <p:nvSpPr>
            <p:cNvPr id="88072" name="Text Box 8">
              <a:extLst>
                <a:ext uri="{FF2B5EF4-FFF2-40B4-BE49-F238E27FC236}">
                  <a16:creationId xmlns:a16="http://schemas.microsoft.com/office/drawing/2014/main" xmlns="" id="{2CFEF4AA-C3A7-4D85-9C60-56BC4AA4BD5A}"/>
                </a:ext>
              </a:extLst>
            </p:cNvPr>
            <p:cNvSpPr txBox="1">
              <a:spLocks noChangeArrowheads="1"/>
            </p:cNvSpPr>
            <p:nvPr/>
          </p:nvSpPr>
          <p:spPr bwMode="auto">
            <a:xfrm rot="10800000">
              <a:off x="4171" y="739"/>
              <a:ext cx="82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US" altLang="en-US">
                <a:solidFill>
                  <a:srgbClr val="FFFFFF"/>
                </a:solidFill>
              </a:endParaRPr>
            </a:p>
          </p:txBody>
        </p:sp>
      </p:grpSp>
      <p:sp>
        <p:nvSpPr>
          <p:cNvPr id="8" name="Rectangle: Rounded Corners 7">
            <a:extLst>
              <a:ext uri="{FF2B5EF4-FFF2-40B4-BE49-F238E27FC236}">
                <a16:creationId xmlns:a16="http://schemas.microsoft.com/office/drawing/2014/main" xmlns="" id="{6316FEF1-8D5E-4248-BF28-BBD0D9BBE4A4}"/>
              </a:ext>
            </a:extLst>
          </p:cNvPr>
          <p:cNvSpPr/>
          <p:nvPr/>
        </p:nvSpPr>
        <p:spPr>
          <a:xfrm>
            <a:off x="6548438" y="1012825"/>
            <a:ext cx="2447925" cy="885825"/>
          </a:xfrm>
          <a:prstGeom prst="roundRect">
            <a:avLst>
              <a:gd name="adj" fmla="val 50000"/>
            </a:avLst>
          </a:prstGeom>
          <a:gradFill flip="none" rotWithShape="1">
            <a:gsLst>
              <a:gs pos="0">
                <a:schemeClr val="bg1">
                  <a:lumMod val="95000"/>
                  <a:alpha val="49000"/>
                </a:schemeClr>
              </a:gs>
              <a:gs pos="100000">
                <a:schemeClr val="bg1">
                  <a:lumMod val="85000"/>
                  <a:alpha val="0"/>
                </a:schemeClr>
              </a:gs>
            </a:gsLst>
            <a:lin ang="2700000" scaled="1"/>
            <a:tileRect/>
          </a:gradFill>
          <a:ln w="1016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a:extLst>
              <a:ext uri="{FF2B5EF4-FFF2-40B4-BE49-F238E27FC236}">
                <a16:creationId xmlns:a16="http://schemas.microsoft.com/office/drawing/2014/main" xmlns="" id="{891D3AC6-2EEB-4E9E-B79A-C023C1E320FE}"/>
              </a:ext>
            </a:extLst>
          </p:cNvPr>
          <p:cNvSpPr/>
          <p:nvPr/>
        </p:nvSpPr>
        <p:spPr>
          <a:xfrm>
            <a:off x="5922963" y="1155700"/>
            <a:ext cx="1068387" cy="6000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a:extLst>
              <a:ext uri="{FF2B5EF4-FFF2-40B4-BE49-F238E27FC236}">
                <a16:creationId xmlns:a16="http://schemas.microsoft.com/office/drawing/2014/main" xmlns="" id="{C8DE1FF9-F734-42E8-8571-324040C77228}"/>
              </a:ext>
            </a:extLst>
          </p:cNvPr>
          <p:cNvSpPr/>
          <p:nvPr/>
        </p:nvSpPr>
        <p:spPr>
          <a:xfrm>
            <a:off x="6527800" y="992188"/>
            <a:ext cx="927100" cy="9271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a:extLst>
              <a:ext uri="{FF2B5EF4-FFF2-40B4-BE49-F238E27FC236}">
                <a16:creationId xmlns:a16="http://schemas.microsoft.com/office/drawing/2014/main" xmlns="" id="{C58F6128-93BE-4A42-8926-9680BA0CED26}"/>
              </a:ext>
            </a:extLst>
          </p:cNvPr>
          <p:cNvSpPr/>
          <p:nvPr/>
        </p:nvSpPr>
        <p:spPr>
          <a:xfrm>
            <a:off x="6548438" y="1012825"/>
            <a:ext cx="887412" cy="885825"/>
          </a:xfrm>
          <a:prstGeom prst="ellipse">
            <a:avLst/>
          </a:prstGeom>
          <a:solidFill>
            <a:srgbClr val="F74F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a:extLst>
              <a:ext uri="{FF2B5EF4-FFF2-40B4-BE49-F238E27FC236}">
                <a16:creationId xmlns:a16="http://schemas.microsoft.com/office/drawing/2014/main" xmlns="" id="{274383FC-0D91-4527-B7FA-385ED5B3EDF2}"/>
              </a:ext>
            </a:extLst>
          </p:cNvPr>
          <p:cNvSpPr/>
          <p:nvPr/>
        </p:nvSpPr>
        <p:spPr>
          <a:xfrm>
            <a:off x="6569075" y="1031875"/>
            <a:ext cx="846138" cy="846138"/>
          </a:xfrm>
          <a:prstGeom prst="ellipse">
            <a:avLst/>
          </a:prstGeom>
          <a:gradFill flip="none" rotWithShape="1">
            <a:gsLst>
              <a:gs pos="0">
                <a:schemeClr val="bg1">
                  <a:alpha val="61000"/>
                </a:schemeClr>
              </a:gs>
              <a:gs pos="76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8" name="Right Triangle 17">
            <a:extLst>
              <a:ext uri="{FF2B5EF4-FFF2-40B4-BE49-F238E27FC236}">
                <a16:creationId xmlns:a16="http://schemas.microsoft.com/office/drawing/2014/main" xmlns="" id="{4A474070-9E00-4EFC-A5D3-011C75379BBD}"/>
              </a:ext>
            </a:extLst>
          </p:cNvPr>
          <p:cNvGrpSpPr>
            <a:grpSpLocks/>
          </p:cNvGrpSpPr>
          <p:nvPr/>
        </p:nvGrpSpPr>
        <p:grpSpPr bwMode="auto">
          <a:xfrm>
            <a:off x="3914775" y="2565400"/>
            <a:ext cx="2640013" cy="773113"/>
            <a:chOff x="2565" y="1283"/>
            <a:chExt cx="1663" cy="487"/>
          </a:xfrm>
        </p:grpSpPr>
        <p:pic>
          <p:nvPicPr>
            <p:cNvPr id="88079" name="Right Triangle 17">
              <a:extLst>
                <a:ext uri="{FF2B5EF4-FFF2-40B4-BE49-F238E27FC236}">
                  <a16:creationId xmlns:a16="http://schemas.microsoft.com/office/drawing/2014/main" xmlns="" id="{64883C74-54DC-404E-9EFE-EB91B67F346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5" y="1283"/>
              <a:ext cx="1663" cy="487"/>
            </a:xfrm>
            <a:prstGeom prst="rect">
              <a:avLst/>
            </a:prstGeom>
            <a:noFill/>
            <a:extLst>
              <a:ext uri="{909E8E84-426E-40DD-AFC4-6F175D3DCCD1}">
                <a14:hiddenFill xmlns:a14="http://schemas.microsoft.com/office/drawing/2010/main">
                  <a:solidFill>
                    <a:srgbClr val="FFFFFF"/>
                  </a:solidFill>
                </a14:hiddenFill>
              </a:ext>
            </a:extLst>
          </p:spPr>
        </p:pic>
        <p:sp>
          <p:nvSpPr>
            <p:cNvPr id="88080" name="Text Box 16">
              <a:extLst>
                <a:ext uri="{FF2B5EF4-FFF2-40B4-BE49-F238E27FC236}">
                  <a16:creationId xmlns:a16="http://schemas.microsoft.com/office/drawing/2014/main" xmlns="" id="{18C4691D-B5FF-4B72-8C7C-092AF98DD3F1}"/>
                </a:ext>
              </a:extLst>
            </p:cNvPr>
            <p:cNvSpPr txBox="1">
              <a:spLocks noChangeArrowheads="1"/>
            </p:cNvSpPr>
            <p:nvPr/>
          </p:nvSpPr>
          <p:spPr bwMode="auto">
            <a:xfrm rot="10800000">
              <a:off x="2706" y="1328"/>
              <a:ext cx="82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US" altLang="en-US">
                <a:solidFill>
                  <a:srgbClr val="FFFFFF"/>
                </a:solidFill>
              </a:endParaRPr>
            </a:p>
          </p:txBody>
        </p:sp>
      </p:grpSp>
      <p:sp>
        <p:nvSpPr>
          <p:cNvPr id="20" name="Rectangle: Rounded Corners 19">
            <a:extLst>
              <a:ext uri="{FF2B5EF4-FFF2-40B4-BE49-F238E27FC236}">
                <a16:creationId xmlns:a16="http://schemas.microsoft.com/office/drawing/2014/main" xmlns="" id="{7D4D6754-7BEF-4E90-8B03-D89DD2E386F2}"/>
              </a:ext>
            </a:extLst>
          </p:cNvPr>
          <p:cNvSpPr/>
          <p:nvPr/>
        </p:nvSpPr>
        <p:spPr>
          <a:xfrm flipH="1">
            <a:off x="2903538" y="1946275"/>
            <a:ext cx="2447925" cy="887413"/>
          </a:xfrm>
          <a:prstGeom prst="roundRect">
            <a:avLst>
              <a:gd name="adj" fmla="val 50000"/>
            </a:avLst>
          </a:prstGeom>
          <a:gradFill flip="none" rotWithShape="1">
            <a:gsLst>
              <a:gs pos="0">
                <a:schemeClr val="bg1">
                  <a:lumMod val="95000"/>
                  <a:alpha val="49000"/>
                </a:schemeClr>
              </a:gs>
              <a:gs pos="100000">
                <a:schemeClr val="bg1">
                  <a:lumMod val="85000"/>
                  <a:alpha val="0"/>
                </a:schemeClr>
              </a:gs>
            </a:gsLst>
            <a:lin ang="2700000" scaled="1"/>
            <a:tileRect/>
          </a:gradFill>
          <a:ln w="1016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a:extLst>
              <a:ext uri="{FF2B5EF4-FFF2-40B4-BE49-F238E27FC236}">
                <a16:creationId xmlns:a16="http://schemas.microsoft.com/office/drawing/2014/main" xmlns="" id="{82659BBE-1FE6-4585-85F5-73F5F2FB7C34}"/>
              </a:ext>
            </a:extLst>
          </p:cNvPr>
          <p:cNvSpPr/>
          <p:nvPr/>
        </p:nvSpPr>
        <p:spPr>
          <a:xfrm flipH="1">
            <a:off x="4908550" y="2089150"/>
            <a:ext cx="1068388" cy="6016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23">
            <a:extLst>
              <a:ext uri="{FF2B5EF4-FFF2-40B4-BE49-F238E27FC236}">
                <a16:creationId xmlns:a16="http://schemas.microsoft.com/office/drawing/2014/main" xmlns="" id="{FF39EC42-F33C-4DF4-BE7C-9918F05AAF30}"/>
              </a:ext>
            </a:extLst>
          </p:cNvPr>
          <p:cNvSpPr/>
          <p:nvPr/>
        </p:nvSpPr>
        <p:spPr>
          <a:xfrm flipH="1">
            <a:off x="4445000" y="1927225"/>
            <a:ext cx="927100" cy="9271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a:extLst>
              <a:ext uri="{FF2B5EF4-FFF2-40B4-BE49-F238E27FC236}">
                <a16:creationId xmlns:a16="http://schemas.microsoft.com/office/drawing/2014/main" xmlns="" id="{D09B5A30-3390-4D90-B392-51E1EC0950D0}"/>
              </a:ext>
            </a:extLst>
          </p:cNvPr>
          <p:cNvSpPr/>
          <p:nvPr/>
        </p:nvSpPr>
        <p:spPr>
          <a:xfrm flipH="1">
            <a:off x="4465638" y="1946275"/>
            <a:ext cx="885825" cy="887413"/>
          </a:xfrm>
          <a:prstGeom prst="ellipse">
            <a:avLst/>
          </a:prstGeom>
          <a:solidFill>
            <a:srgbClr val="EC7D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Oval 27">
            <a:extLst>
              <a:ext uri="{FF2B5EF4-FFF2-40B4-BE49-F238E27FC236}">
                <a16:creationId xmlns:a16="http://schemas.microsoft.com/office/drawing/2014/main" xmlns="" id="{950734EA-1EF9-4944-990F-07395249CCEE}"/>
              </a:ext>
            </a:extLst>
          </p:cNvPr>
          <p:cNvSpPr/>
          <p:nvPr/>
        </p:nvSpPr>
        <p:spPr>
          <a:xfrm flipH="1">
            <a:off x="4484688" y="1966913"/>
            <a:ext cx="846137" cy="846137"/>
          </a:xfrm>
          <a:prstGeom prst="ellipse">
            <a:avLst/>
          </a:prstGeom>
          <a:gradFill flip="none" rotWithShape="1">
            <a:gsLst>
              <a:gs pos="0">
                <a:schemeClr val="bg1">
                  <a:alpha val="61000"/>
                </a:schemeClr>
              </a:gs>
              <a:gs pos="76000">
                <a:schemeClr val="bg1">
                  <a:alpha val="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0" name="Right Triangle 29">
            <a:extLst>
              <a:ext uri="{FF2B5EF4-FFF2-40B4-BE49-F238E27FC236}">
                <a16:creationId xmlns:a16="http://schemas.microsoft.com/office/drawing/2014/main" xmlns="" id="{2B5A88DD-25F0-407E-8DFD-68CB5E377BF3}"/>
              </a:ext>
            </a:extLst>
          </p:cNvPr>
          <p:cNvGrpSpPr>
            <a:grpSpLocks/>
          </p:cNvGrpSpPr>
          <p:nvPr/>
        </p:nvGrpSpPr>
        <p:grpSpPr bwMode="auto">
          <a:xfrm>
            <a:off x="5365750" y="4024313"/>
            <a:ext cx="2640013" cy="768350"/>
            <a:chOff x="3479" y="1866"/>
            <a:chExt cx="1663" cy="484"/>
          </a:xfrm>
        </p:grpSpPr>
        <p:pic>
          <p:nvPicPr>
            <p:cNvPr id="88087" name="Right Triangle 29">
              <a:extLst>
                <a:ext uri="{FF2B5EF4-FFF2-40B4-BE49-F238E27FC236}">
                  <a16:creationId xmlns:a16="http://schemas.microsoft.com/office/drawing/2014/main" xmlns="" id="{ABA2559E-178D-4E67-81F3-B5E3DE820A6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9" y="1866"/>
              <a:ext cx="1663" cy="484"/>
            </a:xfrm>
            <a:prstGeom prst="rect">
              <a:avLst/>
            </a:prstGeom>
            <a:noFill/>
            <a:extLst>
              <a:ext uri="{909E8E84-426E-40DD-AFC4-6F175D3DCCD1}">
                <a14:hiddenFill xmlns:a14="http://schemas.microsoft.com/office/drawing/2010/main">
                  <a:solidFill>
                    <a:srgbClr val="FFFFFF"/>
                  </a:solidFill>
                </a14:hiddenFill>
              </a:ext>
            </a:extLst>
          </p:spPr>
        </p:pic>
        <p:sp>
          <p:nvSpPr>
            <p:cNvPr id="88088" name="Text Box 24">
              <a:extLst>
                <a:ext uri="{FF2B5EF4-FFF2-40B4-BE49-F238E27FC236}">
                  <a16:creationId xmlns:a16="http://schemas.microsoft.com/office/drawing/2014/main" xmlns="" id="{CB2508E8-2739-47BB-88F9-481224E0DC63}"/>
                </a:ext>
              </a:extLst>
            </p:cNvPr>
            <p:cNvSpPr txBox="1">
              <a:spLocks noChangeArrowheads="1"/>
            </p:cNvSpPr>
            <p:nvPr/>
          </p:nvSpPr>
          <p:spPr bwMode="auto">
            <a:xfrm rot="10800000">
              <a:off x="4171" y="1908"/>
              <a:ext cx="82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US" altLang="en-US">
                <a:solidFill>
                  <a:srgbClr val="FFFFFF"/>
                </a:solidFill>
              </a:endParaRPr>
            </a:p>
          </p:txBody>
        </p:sp>
      </p:grpSp>
      <p:sp>
        <p:nvSpPr>
          <p:cNvPr id="32" name="Rectangle: Rounded Corners 31">
            <a:extLst>
              <a:ext uri="{FF2B5EF4-FFF2-40B4-BE49-F238E27FC236}">
                <a16:creationId xmlns:a16="http://schemas.microsoft.com/office/drawing/2014/main" xmlns="" id="{1388F267-7646-4770-8827-A74AAB5E4904}"/>
              </a:ext>
            </a:extLst>
          </p:cNvPr>
          <p:cNvSpPr/>
          <p:nvPr/>
        </p:nvSpPr>
        <p:spPr>
          <a:xfrm>
            <a:off x="6564313" y="3414713"/>
            <a:ext cx="2447925" cy="887412"/>
          </a:xfrm>
          <a:prstGeom prst="roundRect">
            <a:avLst>
              <a:gd name="adj" fmla="val 50000"/>
            </a:avLst>
          </a:prstGeom>
          <a:gradFill flip="none" rotWithShape="1">
            <a:gsLst>
              <a:gs pos="0">
                <a:schemeClr val="bg1">
                  <a:lumMod val="95000"/>
                  <a:alpha val="49000"/>
                </a:schemeClr>
              </a:gs>
              <a:gs pos="100000">
                <a:schemeClr val="bg1">
                  <a:lumMod val="85000"/>
                  <a:alpha val="0"/>
                </a:schemeClr>
              </a:gs>
            </a:gsLst>
            <a:lin ang="2700000" scaled="1"/>
            <a:tileRect/>
          </a:gradFill>
          <a:ln w="1016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a:extLst>
              <a:ext uri="{FF2B5EF4-FFF2-40B4-BE49-F238E27FC236}">
                <a16:creationId xmlns:a16="http://schemas.microsoft.com/office/drawing/2014/main" xmlns="" id="{2766C275-382E-42D7-92E7-246F57AFB87E}"/>
              </a:ext>
            </a:extLst>
          </p:cNvPr>
          <p:cNvSpPr/>
          <p:nvPr/>
        </p:nvSpPr>
        <p:spPr>
          <a:xfrm>
            <a:off x="5938838" y="3557588"/>
            <a:ext cx="1068387" cy="6016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35">
            <a:extLst>
              <a:ext uri="{FF2B5EF4-FFF2-40B4-BE49-F238E27FC236}">
                <a16:creationId xmlns:a16="http://schemas.microsoft.com/office/drawing/2014/main" xmlns="" id="{E68EA849-9AA0-4709-A9D3-DE54A2D0D55F}"/>
              </a:ext>
            </a:extLst>
          </p:cNvPr>
          <p:cNvSpPr/>
          <p:nvPr/>
        </p:nvSpPr>
        <p:spPr>
          <a:xfrm>
            <a:off x="6543675" y="3394075"/>
            <a:ext cx="927100" cy="9271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Oval 37">
            <a:extLst>
              <a:ext uri="{FF2B5EF4-FFF2-40B4-BE49-F238E27FC236}">
                <a16:creationId xmlns:a16="http://schemas.microsoft.com/office/drawing/2014/main" xmlns="" id="{D6AD5DCB-6DFC-424A-97F1-4D5B405E4708}"/>
              </a:ext>
            </a:extLst>
          </p:cNvPr>
          <p:cNvSpPr/>
          <p:nvPr/>
        </p:nvSpPr>
        <p:spPr>
          <a:xfrm>
            <a:off x="6564313" y="3414713"/>
            <a:ext cx="887412" cy="887412"/>
          </a:xfrm>
          <a:prstGeom prst="ellipse">
            <a:avLst/>
          </a:prstGeom>
          <a:solidFill>
            <a:srgbClr val="F9C5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Oval 39">
            <a:extLst>
              <a:ext uri="{FF2B5EF4-FFF2-40B4-BE49-F238E27FC236}">
                <a16:creationId xmlns:a16="http://schemas.microsoft.com/office/drawing/2014/main" xmlns="" id="{7133845E-0B8B-4A63-9C77-D70D116D1C70}"/>
              </a:ext>
            </a:extLst>
          </p:cNvPr>
          <p:cNvSpPr/>
          <p:nvPr/>
        </p:nvSpPr>
        <p:spPr>
          <a:xfrm>
            <a:off x="6584950" y="3435350"/>
            <a:ext cx="846138" cy="846138"/>
          </a:xfrm>
          <a:prstGeom prst="ellipse">
            <a:avLst/>
          </a:prstGeom>
          <a:gradFill flip="none" rotWithShape="1">
            <a:gsLst>
              <a:gs pos="0">
                <a:schemeClr val="bg1">
                  <a:alpha val="61000"/>
                </a:schemeClr>
              </a:gs>
              <a:gs pos="76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2" name="Right Triangle 41">
            <a:extLst>
              <a:ext uri="{FF2B5EF4-FFF2-40B4-BE49-F238E27FC236}">
                <a16:creationId xmlns:a16="http://schemas.microsoft.com/office/drawing/2014/main" xmlns="" id="{B012851D-A4B9-41A9-B0B4-3B7D9B72E7A3}"/>
              </a:ext>
            </a:extLst>
          </p:cNvPr>
          <p:cNvGrpSpPr>
            <a:grpSpLocks/>
          </p:cNvGrpSpPr>
          <p:nvPr/>
        </p:nvGrpSpPr>
        <p:grpSpPr bwMode="auto">
          <a:xfrm>
            <a:off x="3914775" y="5110163"/>
            <a:ext cx="2640013" cy="768350"/>
            <a:chOff x="2565" y="2454"/>
            <a:chExt cx="1663" cy="484"/>
          </a:xfrm>
        </p:grpSpPr>
        <p:pic>
          <p:nvPicPr>
            <p:cNvPr id="88095" name="Right Triangle 41">
              <a:extLst>
                <a:ext uri="{FF2B5EF4-FFF2-40B4-BE49-F238E27FC236}">
                  <a16:creationId xmlns:a16="http://schemas.microsoft.com/office/drawing/2014/main" xmlns="" id="{BDFE99F2-CD8C-415B-849A-08600F2971F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5" y="2454"/>
              <a:ext cx="1663" cy="484"/>
            </a:xfrm>
            <a:prstGeom prst="rect">
              <a:avLst/>
            </a:prstGeom>
            <a:noFill/>
            <a:extLst>
              <a:ext uri="{909E8E84-426E-40DD-AFC4-6F175D3DCCD1}">
                <a14:hiddenFill xmlns:a14="http://schemas.microsoft.com/office/drawing/2010/main">
                  <a:solidFill>
                    <a:srgbClr val="FFFFFF"/>
                  </a:solidFill>
                </a14:hiddenFill>
              </a:ext>
            </a:extLst>
          </p:spPr>
        </p:pic>
        <p:sp>
          <p:nvSpPr>
            <p:cNvPr id="88096" name="Text Box 32">
              <a:extLst>
                <a:ext uri="{FF2B5EF4-FFF2-40B4-BE49-F238E27FC236}">
                  <a16:creationId xmlns:a16="http://schemas.microsoft.com/office/drawing/2014/main" xmlns="" id="{AE5A2480-0B45-465B-95B3-CDF19450A7F4}"/>
                </a:ext>
              </a:extLst>
            </p:cNvPr>
            <p:cNvSpPr txBox="1">
              <a:spLocks noChangeArrowheads="1"/>
            </p:cNvSpPr>
            <p:nvPr/>
          </p:nvSpPr>
          <p:spPr bwMode="auto">
            <a:xfrm rot="10800000">
              <a:off x="2706" y="2497"/>
              <a:ext cx="82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endParaRPr lang="en-US" altLang="en-US">
                <a:solidFill>
                  <a:srgbClr val="FFFFFF"/>
                </a:solidFill>
              </a:endParaRPr>
            </a:p>
          </p:txBody>
        </p:sp>
      </p:grpSp>
      <p:sp>
        <p:nvSpPr>
          <p:cNvPr id="44" name="Rectangle: Rounded Corners 43">
            <a:extLst>
              <a:ext uri="{FF2B5EF4-FFF2-40B4-BE49-F238E27FC236}">
                <a16:creationId xmlns:a16="http://schemas.microsoft.com/office/drawing/2014/main" xmlns="" id="{43D9D1F2-9455-4BF2-AF30-BE83FD889C45}"/>
              </a:ext>
            </a:extLst>
          </p:cNvPr>
          <p:cNvSpPr/>
          <p:nvPr/>
        </p:nvSpPr>
        <p:spPr>
          <a:xfrm flipH="1">
            <a:off x="2903538" y="4819650"/>
            <a:ext cx="2447925" cy="885825"/>
          </a:xfrm>
          <a:prstGeom prst="roundRect">
            <a:avLst>
              <a:gd name="adj" fmla="val 50000"/>
            </a:avLst>
          </a:prstGeom>
          <a:gradFill flip="none" rotWithShape="1">
            <a:gsLst>
              <a:gs pos="0">
                <a:schemeClr val="bg1">
                  <a:lumMod val="95000"/>
                  <a:alpha val="49000"/>
                </a:schemeClr>
              </a:gs>
              <a:gs pos="100000">
                <a:schemeClr val="bg1">
                  <a:lumMod val="85000"/>
                  <a:alpha val="0"/>
                </a:schemeClr>
              </a:gs>
            </a:gsLst>
            <a:lin ang="2700000" scaled="1"/>
            <a:tileRect/>
          </a:gradFill>
          <a:ln w="1016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a:extLst>
              <a:ext uri="{FF2B5EF4-FFF2-40B4-BE49-F238E27FC236}">
                <a16:creationId xmlns:a16="http://schemas.microsoft.com/office/drawing/2014/main" xmlns="" id="{1D459E62-DBAE-4251-ADD7-633A63784A7C}"/>
              </a:ext>
            </a:extLst>
          </p:cNvPr>
          <p:cNvSpPr/>
          <p:nvPr/>
        </p:nvSpPr>
        <p:spPr>
          <a:xfrm flipH="1">
            <a:off x="4908550" y="4962525"/>
            <a:ext cx="1068388" cy="6000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Oval 47">
            <a:extLst>
              <a:ext uri="{FF2B5EF4-FFF2-40B4-BE49-F238E27FC236}">
                <a16:creationId xmlns:a16="http://schemas.microsoft.com/office/drawing/2014/main" xmlns="" id="{4B6BAA0C-A295-4238-8FD4-2C5E9A4B43BD}"/>
              </a:ext>
            </a:extLst>
          </p:cNvPr>
          <p:cNvSpPr/>
          <p:nvPr/>
        </p:nvSpPr>
        <p:spPr>
          <a:xfrm flipH="1">
            <a:off x="4445000" y="4799013"/>
            <a:ext cx="927100" cy="9271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Oval 49">
            <a:extLst>
              <a:ext uri="{FF2B5EF4-FFF2-40B4-BE49-F238E27FC236}">
                <a16:creationId xmlns:a16="http://schemas.microsoft.com/office/drawing/2014/main" xmlns="" id="{7AB339C5-719D-4861-ABBE-1E074461FF4C}"/>
              </a:ext>
            </a:extLst>
          </p:cNvPr>
          <p:cNvSpPr/>
          <p:nvPr/>
        </p:nvSpPr>
        <p:spPr>
          <a:xfrm flipH="1">
            <a:off x="4465638" y="4819650"/>
            <a:ext cx="885825" cy="885825"/>
          </a:xfrm>
          <a:prstGeom prst="ellipse">
            <a:avLst/>
          </a:prstGeom>
          <a:solidFill>
            <a:srgbClr val="9DDF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Oval 51">
            <a:extLst>
              <a:ext uri="{FF2B5EF4-FFF2-40B4-BE49-F238E27FC236}">
                <a16:creationId xmlns:a16="http://schemas.microsoft.com/office/drawing/2014/main" xmlns="" id="{47AA9AC4-D4C3-4AF9-A1B2-3CD1A20BFB14}"/>
              </a:ext>
            </a:extLst>
          </p:cNvPr>
          <p:cNvSpPr/>
          <p:nvPr/>
        </p:nvSpPr>
        <p:spPr>
          <a:xfrm flipH="1">
            <a:off x="4484688" y="4840288"/>
            <a:ext cx="846137" cy="846137"/>
          </a:xfrm>
          <a:prstGeom prst="ellipse">
            <a:avLst/>
          </a:prstGeom>
          <a:gradFill flip="none" rotWithShape="1">
            <a:gsLst>
              <a:gs pos="0">
                <a:schemeClr val="bg1">
                  <a:alpha val="61000"/>
                </a:schemeClr>
              </a:gs>
              <a:gs pos="76000">
                <a:schemeClr val="bg1">
                  <a:alpha val="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3" name="TextBox 132">
            <a:extLst>
              <a:ext uri="{FF2B5EF4-FFF2-40B4-BE49-F238E27FC236}">
                <a16:creationId xmlns:a16="http://schemas.microsoft.com/office/drawing/2014/main" xmlns="" id="{C402B1B3-0A92-4BB9-99E5-BAD38D64B54B}"/>
              </a:ext>
            </a:extLst>
          </p:cNvPr>
          <p:cNvSpPr txBox="1"/>
          <p:nvPr/>
        </p:nvSpPr>
        <p:spPr>
          <a:xfrm>
            <a:off x="5922963" y="1258888"/>
            <a:ext cx="650875" cy="396875"/>
          </a:xfrm>
          <a:prstGeom prst="rect">
            <a:avLst/>
          </a:prstGeom>
          <a:noFill/>
          <a:effectLst>
            <a:outerShdw blurRad="50800" dist="38100" dir="2700000" algn="tl" rotWithShape="0">
              <a:prstClr val="black">
                <a:alpha val="40000"/>
              </a:prstClr>
            </a:outerShdw>
          </a:effectLst>
        </p:spPr>
        <p:txBody>
          <a:bodyPr>
            <a:spAutoFit/>
          </a:bodyPr>
          <a:lstStyle>
            <a:defPPr>
              <a:defRPr lang="en-US"/>
            </a:defPPr>
            <a:lvl1pPr algn="ctr">
              <a:defRPr sz="2000" b="1" spc="300">
                <a:solidFill>
                  <a:schemeClr val="tx1">
                    <a:lumMod val="75000"/>
                    <a:lumOff val="25000"/>
                  </a:schemeClr>
                </a:solidFill>
                <a:latin typeface="Cavolini" panose="03000502040302020204" pitchFamily="66" charset="0"/>
                <a:cs typeface="Cavolini" panose="03000502040302020204" pitchFamily="66" charset="0"/>
              </a:defRPr>
            </a:lvl1pPr>
          </a:lstStyle>
          <a:p>
            <a:pPr fontAlgn="auto">
              <a:spcBef>
                <a:spcPts val="0"/>
              </a:spcBef>
              <a:spcAft>
                <a:spcPts val="0"/>
              </a:spcAft>
              <a:defRPr/>
            </a:pPr>
            <a:r>
              <a:rPr lang="en-US" dirty="0">
                <a:solidFill>
                  <a:schemeClr val="tx1">
                    <a:lumMod val="50000"/>
                    <a:lumOff val="50000"/>
                  </a:schemeClr>
                </a:solidFill>
                <a:latin typeface="Arca Majora 3 Bold" panose="00000800000000000000" pitchFamily="50" charset="0"/>
              </a:rPr>
              <a:t>01 </a:t>
            </a:r>
          </a:p>
        </p:txBody>
      </p:sp>
      <p:sp>
        <p:nvSpPr>
          <p:cNvPr id="135" name="TextBox 134">
            <a:extLst>
              <a:ext uri="{FF2B5EF4-FFF2-40B4-BE49-F238E27FC236}">
                <a16:creationId xmlns:a16="http://schemas.microsoft.com/office/drawing/2014/main" xmlns="" id="{B40E8AA8-7BF1-4D59-BD6C-4BA77F13F693}"/>
              </a:ext>
            </a:extLst>
          </p:cNvPr>
          <p:cNvSpPr txBox="1"/>
          <p:nvPr/>
        </p:nvSpPr>
        <p:spPr>
          <a:xfrm>
            <a:off x="5280025" y="2212975"/>
            <a:ext cx="650875" cy="396875"/>
          </a:xfrm>
          <a:prstGeom prst="rect">
            <a:avLst/>
          </a:prstGeom>
          <a:noFill/>
          <a:effectLst>
            <a:outerShdw blurRad="50800" dist="38100" dir="2700000" algn="tl" rotWithShape="0">
              <a:prstClr val="black">
                <a:alpha val="40000"/>
              </a:prstClr>
            </a:outerShdw>
          </a:effectLst>
        </p:spPr>
        <p:txBody>
          <a:bodyPr>
            <a:spAutoFit/>
          </a:bodyPr>
          <a:lstStyle>
            <a:defPPr>
              <a:defRPr lang="en-US"/>
            </a:defPPr>
            <a:lvl1pPr algn="ctr">
              <a:defRPr sz="2000" b="1" spc="300">
                <a:solidFill>
                  <a:schemeClr val="tx1">
                    <a:lumMod val="75000"/>
                    <a:lumOff val="25000"/>
                  </a:schemeClr>
                </a:solidFill>
                <a:latin typeface="Cavolini" panose="03000502040302020204" pitchFamily="66" charset="0"/>
                <a:cs typeface="Cavolini" panose="03000502040302020204" pitchFamily="66" charset="0"/>
              </a:defRPr>
            </a:lvl1pPr>
          </a:lstStyle>
          <a:p>
            <a:pPr fontAlgn="auto">
              <a:spcBef>
                <a:spcPts val="0"/>
              </a:spcBef>
              <a:spcAft>
                <a:spcPts val="0"/>
              </a:spcAft>
              <a:defRPr/>
            </a:pPr>
            <a:r>
              <a:rPr lang="en-US" dirty="0">
                <a:solidFill>
                  <a:schemeClr val="tx1">
                    <a:lumMod val="50000"/>
                    <a:lumOff val="50000"/>
                  </a:schemeClr>
                </a:solidFill>
                <a:latin typeface="Arca Majora 3 Bold" panose="00000800000000000000" pitchFamily="50" charset="0"/>
              </a:rPr>
              <a:t>02 </a:t>
            </a:r>
          </a:p>
        </p:txBody>
      </p:sp>
      <p:sp>
        <p:nvSpPr>
          <p:cNvPr id="137" name="TextBox 136">
            <a:extLst>
              <a:ext uri="{FF2B5EF4-FFF2-40B4-BE49-F238E27FC236}">
                <a16:creationId xmlns:a16="http://schemas.microsoft.com/office/drawing/2014/main" xmlns="" id="{69AF52F0-4B03-4838-B0D6-D213AB222AE7}"/>
              </a:ext>
            </a:extLst>
          </p:cNvPr>
          <p:cNvSpPr txBox="1"/>
          <p:nvPr/>
        </p:nvSpPr>
        <p:spPr>
          <a:xfrm>
            <a:off x="5976938" y="3675063"/>
            <a:ext cx="650875" cy="396875"/>
          </a:xfrm>
          <a:prstGeom prst="rect">
            <a:avLst/>
          </a:prstGeom>
          <a:noFill/>
          <a:effectLst>
            <a:outerShdw blurRad="50800" dist="38100" dir="2700000" algn="tl" rotWithShape="0">
              <a:prstClr val="black">
                <a:alpha val="40000"/>
              </a:prstClr>
            </a:outerShdw>
          </a:effectLst>
        </p:spPr>
        <p:txBody>
          <a:bodyPr>
            <a:spAutoFit/>
          </a:bodyPr>
          <a:lstStyle>
            <a:defPPr>
              <a:defRPr lang="en-US"/>
            </a:defPPr>
            <a:lvl1pPr algn="ctr">
              <a:defRPr sz="2000" b="1" spc="300">
                <a:solidFill>
                  <a:schemeClr val="tx1">
                    <a:lumMod val="75000"/>
                    <a:lumOff val="25000"/>
                  </a:schemeClr>
                </a:solidFill>
                <a:latin typeface="Cavolini" panose="03000502040302020204" pitchFamily="66" charset="0"/>
                <a:cs typeface="Cavolini" panose="03000502040302020204" pitchFamily="66" charset="0"/>
              </a:defRPr>
            </a:lvl1pPr>
          </a:lstStyle>
          <a:p>
            <a:pPr fontAlgn="auto">
              <a:spcBef>
                <a:spcPts val="0"/>
              </a:spcBef>
              <a:spcAft>
                <a:spcPts val="0"/>
              </a:spcAft>
              <a:defRPr/>
            </a:pPr>
            <a:r>
              <a:rPr lang="en-US" dirty="0">
                <a:solidFill>
                  <a:schemeClr val="tx1">
                    <a:lumMod val="50000"/>
                    <a:lumOff val="50000"/>
                  </a:schemeClr>
                </a:solidFill>
                <a:latin typeface="Arca Majora 3 Bold" panose="00000800000000000000" pitchFamily="50" charset="0"/>
              </a:rPr>
              <a:t>03 </a:t>
            </a:r>
          </a:p>
        </p:txBody>
      </p:sp>
      <p:sp>
        <p:nvSpPr>
          <p:cNvPr id="139" name="TextBox 138">
            <a:extLst>
              <a:ext uri="{FF2B5EF4-FFF2-40B4-BE49-F238E27FC236}">
                <a16:creationId xmlns:a16="http://schemas.microsoft.com/office/drawing/2014/main" xmlns="" id="{4004D08A-4502-4F00-B657-823576AB0FEF}"/>
              </a:ext>
            </a:extLst>
          </p:cNvPr>
          <p:cNvSpPr txBox="1"/>
          <p:nvPr/>
        </p:nvSpPr>
        <p:spPr>
          <a:xfrm>
            <a:off x="5287963" y="5086350"/>
            <a:ext cx="652462" cy="396875"/>
          </a:xfrm>
          <a:prstGeom prst="rect">
            <a:avLst/>
          </a:prstGeom>
          <a:noFill/>
          <a:effectLst>
            <a:outerShdw blurRad="50800" dist="38100" dir="2700000" algn="tl" rotWithShape="0">
              <a:prstClr val="black">
                <a:alpha val="40000"/>
              </a:prstClr>
            </a:outerShdw>
          </a:effectLst>
        </p:spPr>
        <p:txBody>
          <a:bodyPr>
            <a:spAutoFit/>
          </a:bodyPr>
          <a:lstStyle>
            <a:defPPr>
              <a:defRPr lang="en-US"/>
            </a:defPPr>
            <a:lvl1pPr algn="ctr">
              <a:defRPr sz="2000" b="1" spc="300">
                <a:solidFill>
                  <a:schemeClr val="tx1">
                    <a:lumMod val="75000"/>
                    <a:lumOff val="25000"/>
                  </a:schemeClr>
                </a:solidFill>
                <a:latin typeface="Cavolini" panose="03000502040302020204" pitchFamily="66" charset="0"/>
                <a:cs typeface="Cavolini" panose="03000502040302020204" pitchFamily="66" charset="0"/>
              </a:defRPr>
            </a:lvl1pPr>
          </a:lstStyle>
          <a:p>
            <a:pPr fontAlgn="auto">
              <a:spcBef>
                <a:spcPts val="0"/>
              </a:spcBef>
              <a:spcAft>
                <a:spcPts val="0"/>
              </a:spcAft>
              <a:defRPr/>
            </a:pPr>
            <a:r>
              <a:rPr lang="en-US" dirty="0">
                <a:solidFill>
                  <a:schemeClr val="tx1">
                    <a:lumMod val="50000"/>
                    <a:lumOff val="50000"/>
                  </a:schemeClr>
                </a:solidFill>
                <a:latin typeface="Arca Majora 3 Bold" panose="00000800000000000000" pitchFamily="50" charset="0"/>
              </a:rPr>
              <a:t>04 </a:t>
            </a:r>
          </a:p>
        </p:txBody>
      </p:sp>
      <p:pic>
        <p:nvPicPr>
          <p:cNvPr id="149" name="Graphic 148" descr="Single gear">
            <a:extLst>
              <a:ext uri="{FF2B5EF4-FFF2-40B4-BE49-F238E27FC236}">
                <a16:creationId xmlns:a16="http://schemas.microsoft.com/office/drawing/2014/main" xmlns="" id="{260B0BC8-D3FC-4044-813D-151CD42CE842}"/>
              </a:ext>
            </a:extLst>
          </p:cNvPr>
          <p:cNvPicPr>
            <a:picLocks noChangeAspect="1"/>
          </p:cNvPicPr>
          <p:nvPr/>
        </p:nvPicPr>
        <p:blipFill>
          <a:blip r:embed="rId5"/>
          <a:stretch>
            <a:fillRect/>
          </a:stretch>
        </p:blipFill>
        <p:spPr>
          <a:xfrm>
            <a:off x="6734175" y="3617913"/>
            <a:ext cx="498475" cy="496887"/>
          </a:xfrm>
          <a:prstGeom prst="rect">
            <a:avLst/>
          </a:prstGeom>
          <a:effectLst>
            <a:outerShdw blurRad="101600" dist="76200" dir="2700000" algn="tl" rotWithShape="0">
              <a:prstClr val="black">
                <a:alpha val="64000"/>
              </a:prstClr>
            </a:outerShdw>
          </a:effectLst>
        </p:spPr>
      </p:pic>
      <p:pic>
        <p:nvPicPr>
          <p:cNvPr id="151" name="Graphic 150" descr="Magnifying glass">
            <a:extLst>
              <a:ext uri="{FF2B5EF4-FFF2-40B4-BE49-F238E27FC236}">
                <a16:creationId xmlns:a16="http://schemas.microsoft.com/office/drawing/2014/main" xmlns="" id="{0A2CC00F-9620-47B9-9574-ECBBE2E321B2}"/>
              </a:ext>
            </a:extLst>
          </p:cNvPr>
          <p:cNvPicPr>
            <a:picLocks noChangeAspect="1"/>
          </p:cNvPicPr>
          <p:nvPr/>
        </p:nvPicPr>
        <p:blipFill>
          <a:blip r:embed="rId6"/>
          <a:stretch>
            <a:fillRect/>
          </a:stretch>
        </p:blipFill>
        <p:spPr>
          <a:xfrm>
            <a:off x="4638675" y="2155825"/>
            <a:ext cx="498475" cy="496888"/>
          </a:xfrm>
          <a:prstGeom prst="rect">
            <a:avLst/>
          </a:prstGeom>
          <a:effectLst>
            <a:outerShdw blurRad="101600" dist="76200" dir="2700000" algn="tl" rotWithShape="0">
              <a:prstClr val="black">
                <a:alpha val="64000"/>
              </a:prstClr>
            </a:outerShdw>
          </a:effectLst>
        </p:spPr>
      </p:pic>
      <p:pic>
        <p:nvPicPr>
          <p:cNvPr id="153" name="Graphic 152" descr="Lightbulb">
            <a:extLst>
              <a:ext uri="{FF2B5EF4-FFF2-40B4-BE49-F238E27FC236}">
                <a16:creationId xmlns:a16="http://schemas.microsoft.com/office/drawing/2014/main" xmlns="" id="{BEB0170E-E371-4D63-BCDA-9C75DADC55FE}"/>
              </a:ext>
            </a:extLst>
          </p:cNvPr>
          <p:cNvPicPr>
            <a:picLocks noChangeAspect="1"/>
          </p:cNvPicPr>
          <p:nvPr/>
        </p:nvPicPr>
        <p:blipFill>
          <a:blip r:embed="rId7"/>
          <a:stretch>
            <a:fillRect/>
          </a:stretch>
        </p:blipFill>
        <p:spPr>
          <a:xfrm>
            <a:off x="6718300" y="1212850"/>
            <a:ext cx="498475" cy="498475"/>
          </a:xfrm>
          <a:prstGeom prst="rect">
            <a:avLst/>
          </a:prstGeom>
          <a:effectLst>
            <a:outerShdw blurRad="101600" dist="76200" dir="2700000" algn="tl" rotWithShape="0">
              <a:prstClr val="black">
                <a:alpha val="64000"/>
              </a:prstClr>
            </a:outerShdw>
          </a:effectLst>
        </p:spPr>
      </p:pic>
      <p:pic>
        <p:nvPicPr>
          <p:cNvPr id="155" name="Graphic 154" descr="Stopwatch">
            <a:extLst>
              <a:ext uri="{FF2B5EF4-FFF2-40B4-BE49-F238E27FC236}">
                <a16:creationId xmlns:a16="http://schemas.microsoft.com/office/drawing/2014/main" xmlns="" id="{B4498B78-8DCE-4FAD-9BCD-F4F82DDE50DD}"/>
              </a:ext>
            </a:extLst>
          </p:cNvPr>
          <p:cNvPicPr>
            <a:picLocks noChangeAspect="1"/>
          </p:cNvPicPr>
          <p:nvPr/>
        </p:nvPicPr>
        <p:blipFill>
          <a:blip r:embed="rId8"/>
          <a:stretch>
            <a:fillRect/>
          </a:stretch>
        </p:blipFill>
        <p:spPr>
          <a:xfrm>
            <a:off x="4637088" y="4995863"/>
            <a:ext cx="503237" cy="503237"/>
          </a:xfrm>
          <a:prstGeom prst="rect">
            <a:avLst/>
          </a:prstGeom>
          <a:effectLst>
            <a:outerShdw blurRad="101600" dist="76200" dir="2700000" algn="tl" rotWithShape="0">
              <a:prstClr val="black">
                <a:alpha val="64000"/>
              </a:prstClr>
            </a:outerShdw>
          </a:effectLst>
        </p:spPr>
      </p:pic>
      <p:sp>
        <p:nvSpPr>
          <p:cNvPr id="88134" name="Rectangle 70">
            <a:extLst>
              <a:ext uri="{FF2B5EF4-FFF2-40B4-BE49-F238E27FC236}">
                <a16:creationId xmlns:a16="http://schemas.microsoft.com/office/drawing/2014/main" xmlns="" id="{3C009B26-F74F-47D8-9DED-B6881AAA3ADB}"/>
              </a:ext>
            </a:extLst>
          </p:cNvPr>
          <p:cNvSpPr>
            <a:spLocks noChangeArrowheads="1"/>
          </p:cNvSpPr>
          <p:nvPr/>
        </p:nvSpPr>
        <p:spPr bwMode="auto">
          <a:xfrm>
            <a:off x="509588" y="223838"/>
            <a:ext cx="10936287" cy="5334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900" b="1">
                <a:solidFill>
                  <a:schemeClr val="bg1"/>
                </a:solidFill>
              </a:rPr>
              <a:t>SỰ CẦN THIẾT PHẢI QUẢN LÝ THỜI GIAN HIỆU QUẢ</a:t>
            </a:r>
          </a:p>
        </p:txBody>
      </p:sp>
      <p:sp>
        <p:nvSpPr>
          <p:cNvPr id="88135" name="Rectangle 71">
            <a:extLst>
              <a:ext uri="{FF2B5EF4-FFF2-40B4-BE49-F238E27FC236}">
                <a16:creationId xmlns:a16="http://schemas.microsoft.com/office/drawing/2014/main" xmlns="" id="{774D9871-8269-46E3-A5FF-B80C97C74D7E}"/>
              </a:ext>
            </a:extLst>
          </p:cNvPr>
          <p:cNvSpPr>
            <a:spLocks noChangeArrowheads="1"/>
          </p:cNvSpPr>
          <p:nvPr/>
        </p:nvSpPr>
        <p:spPr bwMode="auto">
          <a:xfrm>
            <a:off x="7764463" y="944563"/>
            <a:ext cx="4084637" cy="1866900"/>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900"/>
              <a:t>Quản lí thời gian hiệu quả giúp ta chủ động trong cuộc sống, công việc </a:t>
            </a:r>
          </a:p>
        </p:txBody>
      </p:sp>
      <p:sp>
        <p:nvSpPr>
          <p:cNvPr id="88136" name="Rectangle 72">
            <a:extLst>
              <a:ext uri="{FF2B5EF4-FFF2-40B4-BE49-F238E27FC236}">
                <a16:creationId xmlns:a16="http://schemas.microsoft.com/office/drawing/2014/main" xmlns="" id="{2F1B3084-CF8B-47F1-866A-00E266192B05}"/>
              </a:ext>
            </a:extLst>
          </p:cNvPr>
          <p:cNvSpPr>
            <a:spLocks noChangeArrowheads="1"/>
          </p:cNvSpPr>
          <p:nvPr/>
        </p:nvSpPr>
        <p:spPr bwMode="auto">
          <a:xfrm>
            <a:off x="447675" y="1658938"/>
            <a:ext cx="3205163" cy="1425575"/>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900"/>
              <a:t>N</a:t>
            </a:r>
            <a:r>
              <a:rPr lang="en-US" altLang="en-US" sz="2900"/>
              <a:t>âng cao năng suất, hiệu quả công việc; </a:t>
            </a:r>
          </a:p>
        </p:txBody>
      </p:sp>
      <p:sp>
        <p:nvSpPr>
          <p:cNvPr id="88137" name="Rectangle 73">
            <a:extLst>
              <a:ext uri="{FF2B5EF4-FFF2-40B4-BE49-F238E27FC236}">
                <a16:creationId xmlns:a16="http://schemas.microsoft.com/office/drawing/2014/main" xmlns="" id="{B9A3961B-F59B-4631-96B6-5CF15EA2D553}"/>
              </a:ext>
            </a:extLst>
          </p:cNvPr>
          <p:cNvSpPr>
            <a:spLocks noChangeArrowheads="1"/>
          </p:cNvSpPr>
          <p:nvPr/>
        </p:nvSpPr>
        <p:spPr bwMode="auto">
          <a:xfrm>
            <a:off x="7940675" y="3455988"/>
            <a:ext cx="4003675" cy="923925"/>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700"/>
              <a:t>G</a:t>
            </a:r>
            <a:r>
              <a:rPr lang="en-US" altLang="en-US" sz="2700"/>
              <a:t>iảm áp lực, tạo động lực </a:t>
            </a:r>
          </a:p>
        </p:txBody>
      </p:sp>
      <p:sp>
        <p:nvSpPr>
          <p:cNvPr id="88138" name="Rectangle 74">
            <a:extLst>
              <a:ext uri="{FF2B5EF4-FFF2-40B4-BE49-F238E27FC236}">
                <a16:creationId xmlns:a16="http://schemas.microsoft.com/office/drawing/2014/main" xmlns="" id="{8136DED6-516A-4D8A-84F1-6B5D81EF91D2}"/>
              </a:ext>
            </a:extLst>
          </p:cNvPr>
          <p:cNvSpPr>
            <a:spLocks noChangeArrowheads="1"/>
          </p:cNvSpPr>
          <p:nvPr/>
        </p:nvSpPr>
        <p:spPr bwMode="auto">
          <a:xfrm>
            <a:off x="338138" y="4813300"/>
            <a:ext cx="3454400" cy="984250"/>
          </a:xfrm>
          <a:prstGeom prst="rect">
            <a:avLst/>
          </a:prstGeom>
          <a:noFill/>
          <a:ln w="9525">
            <a:solidFill>
              <a:srgbClr val="80008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en-US" sz="2900"/>
              <a:t>T</a:t>
            </a:r>
            <a:r>
              <a:rPr lang="en-US" altLang="en-US" sz="2900"/>
              <a:t>ừng bước hoàn thiện bản thân </a:t>
            </a:r>
          </a:p>
        </p:txBody>
      </p:sp>
    </p:spTree>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134"/>
                                        </p:tgtEl>
                                        <p:attrNameLst>
                                          <p:attrName>style.visibility</p:attrName>
                                        </p:attrNameLst>
                                      </p:cBhvr>
                                      <p:to>
                                        <p:strVal val="visible"/>
                                      </p:to>
                                    </p:set>
                                    <p:animEffect transition="in" filter="blinds(horizontal)">
                                      <p:cBhvr>
                                        <p:cTn id="7" dur="500"/>
                                        <p:tgtEl>
                                          <p:spTgt spid="881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linds(horizontal)">
                                      <p:cBhvr>
                                        <p:cTn id="29" dur="500"/>
                                        <p:tgtEl>
                                          <p:spTgt spid="1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3"/>
                                        </p:tgtEl>
                                        <p:attrNameLst>
                                          <p:attrName>style.visibility</p:attrName>
                                        </p:attrNameLst>
                                      </p:cBhvr>
                                      <p:to>
                                        <p:strVal val="visible"/>
                                      </p:to>
                                    </p:set>
                                    <p:animEffect transition="in" filter="blinds(horizontal)">
                                      <p:cBhvr>
                                        <p:cTn id="35" dur="500"/>
                                        <p:tgtEl>
                                          <p:spTgt spid="133"/>
                                        </p:tgtEl>
                                      </p:cBhvr>
                                    </p:animEffect>
                                  </p:childTnLst>
                                </p:cTn>
                              </p:par>
                              <p:par>
                                <p:cTn id="36" presetID="3" presetClass="entr" presetSubtype="10" fill="hold" nodeType="withEffect">
                                  <p:stCondLst>
                                    <p:cond delay="0"/>
                                  </p:stCondLst>
                                  <p:childTnLst>
                                    <p:set>
                                      <p:cBhvr>
                                        <p:cTn id="37" dur="1" fill="hold">
                                          <p:stCondLst>
                                            <p:cond delay="0"/>
                                          </p:stCondLst>
                                        </p:cTn>
                                        <p:tgtEl>
                                          <p:spTgt spid="153"/>
                                        </p:tgtEl>
                                        <p:attrNameLst>
                                          <p:attrName>style.visibility</p:attrName>
                                        </p:attrNameLst>
                                      </p:cBhvr>
                                      <p:to>
                                        <p:strVal val="visible"/>
                                      </p:to>
                                    </p:set>
                                    <p:animEffect transition="in" filter="blinds(horizontal)">
                                      <p:cBhvr>
                                        <p:cTn id="38" dur="500"/>
                                        <p:tgtEl>
                                          <p:spTgt spid="15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88135"/>
                                        </p:tgtEl>
                                        <p:attrNameLst>
                                          <p:attrName>style.visibility</p:attrName>
                                        </p:attrNameLst>
                                      </p:cBhvr>
                                      <p:to>
                                        <p:strVal val="visible"/>
                                      </p:to>
                                    </p:set>
                                    <p:animEffect transition="in" filter="blinds(horizontal)">
                                      <p:cBhvr>
                                        <p:cTn id="43" dur="500"/>
                                        <p:tgtEl>
                                          <p:spTgt spid="8813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linds(horizontal)">
                                      <p:cBhvr>
                                        <p:cTn id="48" dur="500"/>
                                        <p:tgtEl>
                                          <p:spTgt spid="2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linds(horizontal)">
                                      <p:cBhvr>
                                        <p:cTn id="51" dur="500"/>
                                        <p:tgtEl>
                                          <p:spTgt spid="24"/>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linds(horizontal)">
                                      <p:cBhvr>
                                        <p:cTn id="54" dur="500"/>
                                        <p:tgtEl>
                                          <p:spTgt spid="26"/>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linds(horizontal)">
                                      <p:cBhvr>
                                        <p:cTn id="57" dur="500"/>
                                        <p:tgtEl>
                                          <p:spTgt spid="28"/>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35"/>
                                        </p:tgtEl>
                                        <p:attrNameLst>
                                          <p:attrName>style.visibility</p:attrName>
                                        </p:attrNameLst>
                                      </p:cBhvr>
                                      <p:to>
                                        <p:strVal val="visible"/>
                                      </p:to>
                                    </p:set>
                                    <p:animEffect transition="in" filter="blinds(horizontal)">
                                      <p:cBhvr>
                                        <p:cTn id="60" dur="500"/>
                                        <p:tgtEl>
                                          <p:spTgt spid="135"/>
                                        </p:tgtEl>
                                      </p:cBhvr>
                                    </p:animEffect>
                                  </p:childTnLst>
                                </p:cTn>
                              </p:par>
                              <p:par>
                                <p:cTn id="61" presetID="3" presetClass="entr" presetSubtype="10" fill="hold" nodeType="withEffect">
                                  <p:stCondLst>
                                    <p:cond delay="0"/>
                                  </p:stCondLst>
                                  <p:childTnLst>
                                    <p:set>
                                      <p:cBhvr>
                                        <p:cTn id="62" dur="1" fill="hold">
                                          <p:stCondLst>
                                            <p:cond delay="0"/>
                                          </p:stCondLst>
                                        </p:cTn>
                                        <p:tgtEl>
                                          <p:spTgt spid="151"/>
                                        </p:tgtEl>
                                        <p:attrNameLst>
                                          <p:attrName>style.visibility</p:attrName>
                                        </p:attrNameLst>
                                      </p:cBhvr>
                                      <p:to>
                                        <p:strVal val="visible"/>
                                      </p:to>
                                    </p:set>
                                    <p:animEffect transition="in" filter="blinds(horizontal)">
                                      <p:cBhvr>
                                        <p:cTn id="63" dur="500"/>
                                        <p:tgtEl>
                                          <p:spTgt spid="151"/>
                                        </p:tgtEl>
                                      </p:cBhvr>
                                    </p:animEffect>
                                  </p:childTnLst>
                                </p:cTn>
                              </p:par>
                              <p:par>
                                <p:cTn id="64" presetID="3" presetClass="entr" presetSubtype="1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linds(horizontal)">
                                      <p:cBhvr>
                                        <p:cTn id="66" dur="500"/>
                                        <p:tgtEl>
                                          <p:spTgt spid="1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88136"/>
                                        </p:tgtEl>
                                        <p:attrNameLst>
                                          <p:attrName>style.visibility</p:attrName>
                                        </p:attrNameLst>
                                      </p:cBhvr>
                                      <p:to>
                                        <p:strVal val="visible"/>
                                      </p:to>
                                    </p:set>
                                    <p:animEffect transition="in" filter="blinds(horizontal)">
                                      <p:cBhvr>
                                        <p:cTn id="71" dur="500"/>
                                        <p:tgtEl>
                                          <p:spTgt spid="8813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linds(horizontal)">
                                      <p:cBhvr>
                                        <p:cTn id="76" dur="500"/>
                                        <p:tgtEl>
                                          <p:spTgt spid="32"/>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blinds(horizontal)">
                                      <p:cBhvr>
                                        <p:cTn id="79" dur="500"/>
                                        <p:tgtEl>
                                          <p:spTgt spid="34"/>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blinds(horizontal)">
                                      <p:cBhvr>
                                        <p:cTn id="82" dur="500"/>
                                        <p:tgtEl>
                                          <p:spTgt spid="36"/>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blinds(horizontal)">
                                      <p:cBhvr>
                                        <p:cTn id="85" dur="500"/>
                                        <p:tgtEl>
                                          <p:spTgt spid="38"/>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blinds(horizontal)">
                                      <p:cBhvr>
                                        <p:cTn id="88" dur="500"/>
                                        <p:tgtEl>
                                          <p:spTgt spid="4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137"/>
                                        </p:tgtEl>
                                        <p:attrNameLst>
                                          <p:attrName>style.visibility</p:attrName>
                                        </p:attrNameLst>
                                      </p:cBhvr>
                                      <p:to>
                                        <p:strVal val="visible"/>
                                      </p:to>
                                    </p:set>
                                    <p:animEffect transition="in" filter="blinds(horizontal)">
                                      <p:cBhvr>
                                        <p:cTn id="91" dur="500"/>
                                        <p:tgtEl>
                                          <p:spTgt spid="137"/>
                                        </p:tgtEl>
                                      </p:cBhvr>
                                    </p:animEffect>
                                  </p:childTnLst>
                                </p:cTn>
                              </p:par>
                              <p:par>
                                <p:cTn id="92" presetID="3" presetClass="entr" presetSubtype="10" fill="hold" nodeType="withEffect">
                                  <p:stCondLst>
                                    <p:cond delay="0"/>
                                  </p:stCondLst>
                                  <p:childTnLst>
                                    <p:set>
                                      <p:cBhvr>
                                        <p:cTn id="93" dur="1" fill="hold">
                                          <p:stCondLst>
                                            <p:cond delay="0"/>
                                          </p:stCondLst>
                                        </p:cTn>
                                        <p:tgtEl>
                                          <p:spTgt spid="149"/>
                                        </p:tgtEl>
                                        <p:attrNameLst>
                                          <p:attrName>style.visibility</p:attrName>
                                        </p:attrNameLst>
                                      </p:cBhvr>
                                      <p:to>
                                        <p:strVal val="visible"/>
                                      </p:to>
                                    </p:set>
                                    <p:animEffect transition="in" filter="blinds(horizontal)">
                                      <p:cBhvr>
                                        <p:cTn id="94" dur="500"/>
                                        <p:tgtEl>
                                          <p:spTgt spid="149"/>
                                        </p:tgtEl>
                                      </p:cBhvr>
                                    </p:animEffect>
                                  </p:childTnLst>
                                </p:cTn>
                              </p:par>
                              <p:par>
                                <p:cTn id="95" presetID="3" presetClass="entr" presetSubtype="10" fill="hold"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blinds(horizontal)">
                                      <p:cBhvr>
                                        <p:cTn id="97" dur="500"/>
                                        <p:tgtEl>
                                          <p:spTgt spid="30"/>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88137"/>
                                        </p:tgtEl>
                                        <p:attrNameLst>
                                          <p:attrName>style.visibility</p:attrName>
                                        </p:attrNameLst>
                                      </p:cBhvr>
                                      <p:to>
                                        <p:strVal val="visible"/>
                                      </p:to>
                                    </p:set>
                                    <p:animEffect transition="in" filter="blinds(horizontal)">
                                      <p:cBhvr>
                                        <p:cTn id="102" dur="500"/>
                                        <p:tgtEl>
                                          <p:spTgt spid="8813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44"/>
                                        </p:tgtEl>
                                        <p:attrNameLst>
                                          <p:attrName>style.visibility</p:attrName>
                                        </p:attrNameLst>
                                      </p:cBhvr>
                                      <p:to>
                                        <p:strVal val="visible"/>
                                      </p:to>
                                    </p:set>
                                    <p:animEffect transition="in" filter="blinds(horizontal)">
                                      <p:cBhvr>
                                        <p:cTn id="107" dur="500"/>
                                        <p:tgtEl>
                                          <p:spTgt spid="44"/>
                                        </p:tgtEl>
                                      </p:cBhvr>
                                    </p:animEffect>
                                  </p:childTnLst>
                                </p:cTn>
                              </p:par>
                              <p:par>
                                <p:cTn id="108" presetID="3" presetClass="entr" presetSubtype="10" fill="hold" grpId="0" nodeType="with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blinds(horizontal)">
                                      <p:cBhvr>
                                        <p:cTn id="110" dur="500"/>
                                        <p:tgtEl>
                                          <p:spTgt spid="46"/>
                                        </p:tgtEl>
                                      </p:cBhvr>
                                    </p:animEffect>
                                  </p:childTnLst>
                                </p:cTn>
                              </p:par>
                              <p:par>
                                <p:cTn id="111" presetID="3" presetClass="entr" presetSubtype="10" fill="hold" grpId="0" nodeType="withEffect">
                                  <p:stCondLst>
                                    <p:cond delay="0"/>
                                  </p:stCondLst>
                                  <p:childTnLst>
                                    <p:set>
                                      <p:cBhvr>
                                        <p:cTn id="112" dur="1" fill="hold">
                                          <p:stCondLst>
                                            <p:cond delay="0"/>
                                          </p:stCondLst>
                                        </p:cTn>
                                        <p:tgtEl>
                                          <p:spTgt spid="48"/>
                                        </p:tgtEl>
                                        <p:attrNameLst>
                                          <p:attrName>style.visibility</p:attrName>
                                        </p:attrNameLst>
                                      </p:cBhvr>
                                      <p:to>
                                        <p:strVal val="visible"/>
                                      </p:to>
                                    </p:set>
                                    <p:animEffect transition="in" filter="blinds(horizontal)">
                                      <p:cBhvr>
                                        <p:cTn id="113" dur="500"/>
                                        <p:tgtEl>
                                          <p:spTgt spid="48"/>
                                        </p:tgtEl>
                                      </p:cBhvr>
                                    </p:animEffect>
                                  </p:childTnLst>
                                </p:cTn>
                              </p:par>
                              <p:par>
                                <p:cTn id="114" presetID="3" presetClass="entr" presetSubtype="10" fill="hold" grpId="0" nodeType="with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blinds(horizontal)">
                                      <p:cBhvr>
                                        <p:cTn id="116" dur="500"/>
                                        <p:tgtEl>
                                          <p:spTgt spid="50"/>
                                        </p:tgtEl>
                                      </p:cBhvr>
                                    </p:animEffect>
                                  </p:childTnLst>
                                </p:cTn>
                              </p:par>
                              <p:par>
                                <p:cTn id="117" presetID="3" presetClass="entr" presetSubtype="10" fill="hold" grpId="0" nodeType="withEffect">
                                  <p:stCondLst>
                                    <p:cond delay="0"/>
                                  </p:stCondLst>
                                  <p:childTnLst>
                                    <p:set>
                                      <p:cBhvr>
                                        <p:cTn id="118" dur="1" fill="hold">
                                          <p:stCondLst>
                                            <p:cond delay="0"/>
                                          </p:stCondLst>
                                        </p:cTn>
                                        <p:tgtEl>
                                          <p:spTgt spid="52"/>
                                        </p:tgtEl>
                                        <p:attrNameLst>
                                          <p:attrName>style.visibility</p:attrName>
                                        </p:attrNameLst>
                                      </p:cBhvr>
                                      <p:to>
                                        <p:strVal val="visible"/>
                                      </p:to>
                                    </p:set>
                                    <p:animEffect transition="in" filter="blinds(horizontal)">
                                      <p:cBhvr>
                                        <p:cTn id="119" dur="500"/>
                                        <p:tgtEl>
                                          <p:spTgt spid="52"/>
                                        </p:tgtEl>
                                      </p:cBhvr>
                                    </p:animEffect>
                                  </p:childTnLst>
                                </p:cTn>
                              </p:par>
                              <p:par>
                                <p:cTn id="120" presetID="3" presetClass="entr" presetSubtype="10" fill="hold" grpId="0" nodeType="withEffect">
                                  <p:stCondLst>
                                    <p:cond delay="0"/>
                                  </p:stCondLst>
                                  <p:childTnLst>
                                    <p:set>
                                      <p:cBhvr>
                                        <p:cTn id="121" dur="1" fill="hold">
                                          <p:stCondLst>
                                            <p:cond delay="0"/>
                                          </p:stCondLst>
                                        </p:cTn>
                                        <p:tgtEl>
                                          <p:spTgt spid="139"/>
                                        </p:tgtEl>
                                        <p:attrNameLst>
                                          <p:attrName>style.visibility</p:attrName>
                                        </p:attrNameLst>
                                      </p:cBhvr>
                                      <p:to>
                                        <p:strVal val="visible"/>
                                      </p:to>
                                    </p:set>
                                    <p:animEffect transition="in" filter="blinds(horizontal)">
                                      <p:cBhvr>
                                        <p:cTn id="122" dur="500"/>
                                        <p:tgtEl>
                                          <p:spTgt spid="139"/>
                                        </p:tgtEl>
                                      </p:cBhvr>
                                    </p:animEffect>
                                  </p:childTnLst>
                                </p:cTn>
                              </p:par>
                              <p:par>
                                <p:cTn id="123" presetID="3" presetClass="entr" presetSubtype="10" fill="hold" nodeType="withEffect">
                                  <p:stCondLst>
                                    <p:cond delay="0"/>
                                  </p:stCondLst>
                                  <p:childTnLst>
                                    <p:set>
                                      <p:cBhvr>
                                        <p:cTn id="124" dur="1" fill="hold">
                                          <p:stCondLst>
                                            <p:cond delay="0"/>
                                          </p:stCondLst>
                                        </p:cTn>
                                        <p:tgtEl>
                                          <p:spTgt spid="155"/>
                                        </p:tgtEl>
                                        <p:attrNameLst>
                                          <p:attrName>style.visibility</p:attrName>
                                        </p:attrNameLst>
                                      </p:cBhvr>
                                      <p:to>
                                        <p:strVal val="visible"/>
                                      </p:to>
                                    </p:set>
                                    <p:animEffect transition="in" filter="blinds(horizontal)">
                                      <p:cBhvr>
                                        <p:cTn id="125" dur="500"/>
                                        <p:tgtEl>
                                          <p:spTgt spid="155"/>
                                        </p:tgtEl>
                                      </p:cBhvr>
                                    </p:animEffect>
                                  </p:childTnLst>
                                </p:cTn>
                              </p:par>
                              <p:par>
                                <p:cTn id="126" presetID="3" presetClass="entr" presetSubtype="1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blinds(horizontal)">
                                      <p:cBhvr>
                                        <p:cTn id="128" dur="500"/>
                                        <p:tgtEl>
                                          <p:spTgt spid="42"/>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3" presetClass="entr" presetSubtype="10" fill="hold" grpId="0" nodeType="clickEffect">
                                  <p:stCondLst>
                                    <p:cond delay="0"/>
                                  </p:stCondLst>
                                  <p:childTnLst>
                                    <p:set>
                                      <p:cBhvr>
                                        <p:cTn id="132" dur="1" fill="hold">
                                          <p:stCondLst>
                                            <p:cond delay="0"/>
                                          </p:stCondLst>
                                        </p:cTn>
                                        <p:tgtEl>
                                          <p:spTgt spid="88138"/>
                                        </p:tgtEl>
                                        <p:attrNameLst>
                                          <p:attrName>style.visibility</p:attrName>
                                        </p:attrNameLst>
                                      </p:cBhvr>
                                      <p:to>
                                        <p:strVal val="visible"/>
                                      </p:to>
                                    </p:set>
                                    <p:animEffect transition="in" filter="blinds(horizontal)">
                                      <p:cBhvr>
                                        <p:cTn id="133" dur="500"/>
                                        <p:tgtEl>
                                          <p:spTgt spid="88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22" grpId="0" animBg="1"/>
      <p:bldP spid="24" grpId="0" animBg="1"/>
      <p:bldP spid="26" grpId="0" animBg="1"/>
      <p:bldP spid="28" grpId="0" animBg="1"/>
      <p:bldP spid="32" grpId="0" animBg="1"/>
      <p:bldP spid="34" grpId="0" animBg="1"/>
      <p:bldP spid="36" grpId="0" animBg="1"/>
      <p:bldP spid="38" grpId="0" animBg="1"/>
      <p:bldP spid="40" grpId="0" animBg="1"/>
      <p:bldP spid="44" grpId="0" animBg="1"/>
      <p:bldP spid="46" grpId="0" animBg="1"/>
      <p:bldP spid="48" grpId="0" animBg="1"/>
      <p:bldP spid="50" grpId="0" animBg="1"/>
      <p:bldP spid="52" grpId="0" animBg="1"/>
      <p:bldP spid="133" grpId="0"/>
      <p:bldP spid="135" grpId="0"/>
      <p:bldP spid="137" grpId="0"/>
      <p:bldP spid="139" grpId="0"/>
      <p:bldP spid="88134" grpId="0" animBg="1"/>
      <p:bldP spid="88135" grpId="0" animBg="1"/>
      <p:bldP spid="88136" grpId="0" animBg="1"/>
      <p:bldP spid="88137" grpId="0" animBg="1"/>
      <p:bldP spid="881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2C2DF2B-8E0D-47A0-BA81-ED78E4C2077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704537" y="-599608"/>
            <a:ext cx="11642472" cy="7734925"/>
          </a:xfrm>
          <a:prstGeom prst="rect">
            <a:avLst/>
          </a:prstGeom>
        </p:spPr>
      </p:pic>
      <p:grpSp>
        <p:nvGrpSpPr>
          <p:cNvPr id="12" name="Group 11"/>
          <p:cNvGrpSpPr/>
          <p:nvPr/>
        </p:nvGrpSpPr>
        <p:grpSpPr>
          <a:xfrm>
            <a:off x="8220876" y="686231"/>
            <a:ext cx="4166485" cy="6035244"/>
            <a:chOff x="8286614" y="0"/>
            <a:chExt cx="4166485" cy="6765160"/>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xmlns="" id="{50FF14AE-E8C8-6947-4E18-F82001E1ECDC}"/>
              </a:ext>
            </a:extLst>
          </p:cNvPr>
          <p:cNvSpPr txBox="1"/>
          <p:nvPr/>
        </p:nvSpPr>
        <p:spPr>
          <a:xfrm>
            <a:off x="890185" y="1258177"/>
            <a:ext cx="9095016" cy="4649030"/>
          </a:xfrm>
          <a:prstGeom prst="rect">
            <a:avLst/>
          </a:prstGeom>
          <a:noFill/>
        </p:spPr>
        <p:txBody>
          <a:bodyPr wrap="square">
            <a:spAutoFit/>
          </a:bodyPr>
          <a:lstStyle/>
          <a:p>
            <a:pPr>
              <a:lnSpc>
                <a:spcPct val="107000"/>
              </a:lnSpc>
              <a:spcAft>
                <a:spcPts val="800"/>
              </a:spcAft>
            </a:pP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Khái</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niệm</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a:t>
            </a:r>
            <a:endParaRPr lang="en-US" sz="2800" dirty="0">
              <a:solidFill>
                <a:srgbClr val="0033CC"/>
              </a:solidFill>
              <a:effectLst/>
              <a:latin typeface="#9Slide05 SVNVanilla Daisy Pro" panose="00000500000000000000" pitchFamily="2" charset="0"/>
              <a:ea typeface="Calibri" panose="020F0502020204030204" pitchFamily="34" charset="0"/>
              <a:cs typeface="Times New Roman" panose="02020603050405020304" pitchFamily="18" charset="0"/>
            </a:endParaRPr>
          </a:p>
          <a:p>
            <a:r>
              <a:rPr lang="vi-VN" altLang="ko-KR" sz="3600" dirty="0">
                <a:solidFill>
                  <a:srgbClr val="FF0000"/>
                </a:solidFill>
                <a:latin typeface="#9Slide05 Atlantika" pitchFamily="2" charset="0"/>
              </a:rPr>
              <a:t>Quản lí thời gian hiệu quả là cách sắp xếp, sử dụng thời gian hợp lí, tránh lãng phí thời gian để hoàn thành tốt các công việc theo mục tiêu đã đặt ra.</a:t>
            </a:r>
            <a:endParaRPr lang="vi-VN" altLang="en-US" sz="3600" dirty="0">
              <a:solidFill>
                <a:srgbClr val="FF0000"/>
              </a:solidFill>
              <a:latin typeface="#9Slide05 Atlantika" pitchFamily="2" charset="0"/>
            </a:endParaRPr>
          </a:p>
          <a:p>
            <a:pPr>
              <a:lnSpc>
                <a:spcPct val="107000"/>
              </a:lnSpc>
              <a:spcAft>
                <a:spcPts val="800"/>
              </a:spcAft>
            </a:pP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Sự</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cần</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thiết</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phải</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quản</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lý</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thời</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gian</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hiệu</a:t>
            </a:r>
            <a:r>
              <a:rPr lang="en-US" sz="2800" dirty="0">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 </a:t>
            </a:r>
            <a:r>
              <a:rPr lang="en-US" sz="2800" dirty="0" err="1">
                <a:solidFill>
                  <a:srgbClr val="0033CC"/>
                </a:solidFill>
                <a:effectLst/>
                <a:latin typeface="#9Slide05 SVNVanilla Daisy Pro" panose="00000500000000000000" pitchFamily="2" charset="0"/>
                <a:ea typeface="Times New Roman" panose="02020603050405020304" pitchFamily="18" charset="0"/>
                <a:cs typeface="Times New Roman" panose="02020603050405020304" pitchFamily="18" charset="0"/>
              </a:rPr>
              <a:t>quả</a:t>
            </a:r>
            <a:r>
              <a:rPr lang="en-US" sz="3600" dirty="0">
                <a:solidFill>
                  <a:srgbClr val="FF0000"/>
                </a:solidFill>
                <a:effectLst/>
                <a:latin typeface="#9Slide05 Atlantika" pitchFamily="2" charset="0"/>
                <a:ea typeface="Times New Roman" panose="02020603050405020304" pitchFamily="18" charset="0"/>
                <a:cs typeface="Times New Roman" panose="02020603050405020304" pitchFamily="18" charset="0"/>
              </a:rPr>
              <a:t>:</a:t>
            </a:r>
            <a:r>
              <a:rPr lang="en-US" sz="3600" dirty="0">
                <a:solidFill>
                  <a:srgbClr val="FF0000"/>
                </a:solidFill>
                <a:latin typeface="#9Slide05 Atlantika" pitchFamily="2" charset="0"/>
                <a:ea typeface="Calibri" panose="020F0502020204030204" pitchFamily="34" charset="0"/>
                <a:cs typeface="Times New Roman" panose="02020603050405020304" pitchFamily="18" charset="0"/>
              </a:rPr>
              <a:t> </a:t>
            </a:r>
            <a:r>
              <a:rPr lang="vi-VN" sz="3600" dirty="0">
                <a:solidFill>
                  <a:srgbClr val="FF0000"/>
                </a:solidFill>
                <a:effectLst/>
                <a:latin typeface="#9Slide05 Atlantika" pitchFamily="2" charset="0"/>
                <a:ea typeface="Batang" panose="02030600000101010101" pitchFamily="18" charset="-127"/>
                <a:cs typeface="Times New Roman" panose="02020603050405020304" pitchFamily="18" charset="0"/>
              </a:rPr>
              <a:t>quản lí thời gian hiệu quả giúp chúng ta chủ động trong cuộc sống; nâng cao năng suất, hiệu quả công việc; giảm áp lực, tạo động lực; từng bước hoàn thiện bản thân.</a:t>
            </a:r>
            <a:endParaRPr lang="en-US" sz="3600" dirty="0">
              <a:solidFill>
                <a:srgbClr val="FF0000"/>
              </a:solidFill>
              <a:effectLst/>
              <a:latin typeface="#9Slide05 Atlantika"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50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26F44A5-92A8-48E6-8F29-7E57BC15F2AC}"/>
              </a:ext>
            </a:extLst>
          </p:cNvPr>
          <p:cNvPicPr>
            <a:picLocks noChangeAspect="1"/>
          </p:cNvPicPr>
          <p:nvPr/>
        </p:nvPicPr>
        <p:blipFill>
          <a:blip r:embed="rId2"/>
          <a:stretch>
            <a:fillRect/>
          </a:stretch>
        </p:blipFill>
        <p:spPr>
          <a:xfrm>
            <a:off x="0" y="64538"/>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764498" y="298729"/>
            <a:ext cx="13326255" cy="2862207"/>
          </a:xfrm>
          <a:prstGeom prst="rect">
            <a:avLst/>
          </a:prstGeom>
        </p:spPr>
      </p:pic>
      <p:grpSp>
        <p:nvGrpSpPr>
          <p:cNvPr id="3" name="Group 2"/>
          <p:cNvGrpSpPr/>
          <p:nvPr/>
        </p:nvGrpSpPr>
        <p:grpSpPr>
          <a:xfrm>
            <a:off x="443570" y="150004"/>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3818EB94-E09C-1497-A906-192FA487D668}"/>
              </a:ext>
            </a:extLst>
          </p:cNvPr>
          <p:cNvSpPr txBox="1"/>
          <p:nvPr/>
        </p:nvSpPr>
        <p:spPr>
          <a:xfrm>
            <a:off x="1441716" y="1139534"/>
            <a:ext cx="10655346" cy="904863"/>
          </a:xfrm>
          <a:prstGeom prst="rect">
            <a:avLst/>
          </a:prstGeom>
          <a:noFill/>
        </p:spPr>
        <p:txBody>
          <a:bodyPr wrap="square">
            <a:spAutoFit/>
          </a:bodyPr>
          <a:lstStyle/>
          <a:p>
            <a:pPr algn="just">
              <a:lnSpc>
                <a:spcPct val="115000"/>
              </a:lnSpc>
              <a:spcAft>
                <a:spcPts val="1000"/>
              </a:spcAft>
            </a:pPr>
            <a:r>
              <a:rPr lang="en-US"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2. </a:t>
            </a:r>
            <a:r>
              <a:rPr lang="en-US" sz="4800" b="1"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Cách</a:t>
            </a:r>
            <a:r>
              <a:rPr lang="en-US"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quản</a:t>
            </a:r>
            <a:r>
              <a:rPr lang="en-US"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lý</a:t>
            </a:r>
            <a:r>
              <a:rPr lang="en-US"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thời</a:t>
            </a:r>
            <a:r>
              <a:rPr lang="en-US"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gian</a:t>
            </a:r>
            <a:r>
              <a:rPr lang="en-US"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hiệu</a:t>
            </a:r>
            <a:r>
              <a:rPr lang="en-US" sz="4800" b="1"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rPr>
              <a:t>quả</a:t>
            </a:r>
            <a:endParaRPr lang="en-US" sz="4000" dirty="0">
              <a:solidFill>
                <a:srgbClr val="FF0000"/>
              </a:solidFill>
              <a:effectLst/>
              <a:latin typeface="#9Slide05 Brannboll Ny" panose="020000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73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138651" y="1146148"/>
            <a:ext cx="2415094" cy="2033045"/>
          </a:xfrm>
          <a:prstGeom prst="homePlat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Pentagon 7"/>
          <p:cNvSpPr/>
          <p:nvPr/>
        </p:nvSpPr>
        <p:spPr>
          <a:xfrm>
            <a:off x="138651" y="3684043"/>
            <a:ext cx="2415094" cy="2033045"/>
          </a:xfrm>
          <a:prstGeom prst="homePlat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2799"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Pentagon 9"/>
          <p:cNvSpPr/>
          <p:nvPr/>
        </p:nvSpPr>
        <p:spPr>
          <a:xfrm rot="10800000">
            <a:off x="9416980" y="1418311"/>
            <a:ext cx="2537897" cy="2033045"/>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Pentagon 11"/>
          <p:cNvSpPr/>
          <p:nvPr/>
        </p:nvSpPr>
        <p:spPr>
          <a:xfrm rot="10800000">
            <a:off x="9416980" y="3775541"/>
            <a:ext cx="2537897" cy="2033045"/>
          </a:xfrm>
          <a:prstGeom prst="homePlat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xmlns="" id="{D820A5C5-0EAB-4439-B17D-32A1D3D5F924}"/>
              </a:ext>
            </a:extLst>
          </p:cNvPr>
          <p:cNvGrpSpPr/>
          <p:nvPr/>
        </p:nvGrpSpPr>
        <p:grpSpPr>
          <a:xfrm>
            <a:off x="1590511" y="-180041"/>
            <a:ext cx="4348456" cy="6707996"/>
            <a:chOff x="385137" y="57164"/>
            <a:chExt cx="4348456" cy="6707996"/>
          </a:xfrm>
        </p:grpSpPr>
        <p:grpSp>
          <p:nvGrpSpPr>
            <p:cNvPr id="14" name="Group 13">
              <a:extLst>
                <a:ext uri="{FF2B5EF4-FFF2-40B4-BE49-F238E27FC236}">
                  <a16:creationId xmlns:a16="http://schemas.microsoft.com/office/drawing/2014/main" xmlns="" id="{3E89090A-111E-406B-8E91-E1D212A968FD}"/>
                </a:ext>
              </a:extLst>
            </p:cNvPr>
            <p:cNvGrpSpPr/>
            <p:nvPr/>
          </p:nvGrpSpPr>
          <p:grpSpPr>
            <a:xfrm>
              <a:off x="385137" y="57164"/>
              <a:ext cx="2820187" cy="6584741"/>
              <a:chOff x="380638" y="180419"/>
              <a:chExt cx="2820187" cy="6584741"/>
            </a:xfrm>
          </p:grpSpPr>
          <p:pic>
            <p:nvPicPr>
              <p:cNvPr id="16" name="图片 7">
                <a:extLst>
                  <a:ext uri="{FF2B5EF4-FFF2-40B4-BE49-F238E27FC236}">
                    <a16:creationId xmlns:a16="http://schemas.microsoft.com/office/drawing/2014/main" xmlns="" id="{C7835A89-06DE-4D5B-8B66-06A848100533}"/>
                  </a:ext>
                </a:extLst>
              </p:cNvPr>
              <p:cNvPicPr>
                <a:picLocks noChangeAspect="1"/>
              </p:cNvPicPr>
              <p:nvPr/>
            </p:nvPicPr>
            <p:blipFill rotWithShape="1">
              <a:blip r:embed="rId2">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17" name="图片 8">
                <a:extLst>
                  <a:ext uri="{FF2B5EF4-FFF2-40B4-BE49-F238E27FC236}">
                    <a16:creationId xmlns:a16="http://schemas.microsoft.com/office/drawing/2014/main" xmlns="" id="{9D1367BD-6D96-4C3D-8201-1E31CD785738}"/>
                  </a:ext>
                </a:extLst>
              </p:cNvPr>
              <p:cNvPicPr>
                <a:picLocks noChangeAspect="1"/>
              </p:cNvPicPr>
              <p:nvPr/>
            </p:nvPicPr>
            <p:blipFill rotWithShape="1">
              <a:blip r:embed="rId3">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5" name="Picture 2" descr="http://photos.myjoyonline.com/photos/news/201311/6579331693860_2001437840207.jpg">
              <a:extLst>
                <a:ext uri="{FF2B5EF4-FFF2-40B4-BE49-F238E27FC236}">
                  <a16:creationId xmlns:a16="http://schemas.microsoft.com/office/drawing/2014/main" xmlns="" id="{040FEDE5-7735-4CE9-9B42-E3D55C78E9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8" name="Picture 4" descr="https://gatorball.files.wordpress.com/2011/03/hybrid-101.jpg">
            <a:extLst>
              <a:ext uri="{FF2B5EF4-FFF2-40B4-BE49-F238E27FC236}">
                <a16:creationId xmlns:a16="http://schemas.microsoft.com/office/drawing/2014/main" xmlns="" id="{81ED5F57-E0E9-4BEB-9320-17D9D2939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0149AB62-F9B6-44FF-8712-9DE2B5FBB3C8}"/>
              </a:ext>
            </a:extLst>
          </p:cNvPr>
          <p:cNvSpPr txBox="1"/>
          <p:nvPr/>
        </p:nvSpPr>
        <p:spPr>
          <a:xfrm>
            <a:off x="2296754" y="550894"/>
            <a:ext cx="10655346" cy="904863"/>
          </a:xfrm>
          <a:prstGeom prst="rect">
            <a:avLst/>
          </a:prstGeom>
          <a:noFill/>
        </p:spPr>
        <p:txBody>
          <a:bodyPr wrap="square">
            <a:spAutoFit/>
          </a:bodyPr>
          <a:lstStyle/>
          <a:p>
            <a:pPr algn="just">
              <a:lnSpc>
                <a:spcPct val="115000"/>
              </a:lnSpc>
              <a:spcAft>
                <a:spcPts val="1000"/>
              </a:spcAft>
            </a:pPr>
            <a:r>
              <a:rPr lang="en-US" sz="4800" b="1" dirty="0">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2. </a:t>
            </a:r>
            <a:r>
              <a:rPr lang="en-US" sz="4800" b="1" dirty="0" err="1">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Cách</a:t>
            </a:r>
            <a:r>
              <a:rPr lang="en-US" sz="4800" b="1" dirty="0">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quản</a:t>
            </a:r>
            <a:r>
              <a:rPr lang="en-US" sz="4800" b="1" dirty="0">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lý</a:t>
            </a:r>
            <a:r>
              <a:rPr lang="en-US" sz="4800" b="1" dirty="0">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thời</a:t>
            </a:r>
            <a:r>
              <a:rPr lang="en-US" sz="4800" b="1" dirty="0">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gian</a:t>
            </a:r>
            <a:r>
              <a:rPr lang="en-US" sz="4800" b="1" dirty="0">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hiệu</a:t>
            </a:r>
            <a:r>
              <a:rPr lang="en-US" sz="4800" b="1" dirty="0">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 </a:t>
            </a:r>
            <a:r>
              <a:rPr lang="en-US" sz="4800" b="1" dirty="0" err="1">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rPr>
              <a:t>quả</a:t>
            </a:r>
            <a:endParaRPr lang="en-US" sz="4000" dirty="0">
              <a:solidFill>
                <a:srgbClr val="FF0000"/>
              </a:solidFill>
              <a:latin typeface="#9Slide05 Brannboll Ny" panose="020000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3537388"/>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6">
            <a:extLst>
              <a:ext uri="{FF2B5EF4-FFF2-40B4-BE49-F238E27FC236}">
                <a16:creationId xmlns:a16="http://schemas.microsoft.com/office/drawing/2014/main" xmlns="" id="{D91C4AD0-6AD5-44F8-B956-CB869BD5A494}"/>
              </a:ext>
            </a:extLst>
          </p:cNvPr>
          <p:cNvSpPr>
            <a:spLocks noChangeArrowheads="1"/>
          </p:cNvSpPr>
          <p:nvPr/>
        </p:nvSpPr>
        <p:spPr bwMode="auto">
          <a:xfrm>
            <a:off x="465138" y="331788"/>
            <a:ext cx="108489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900" b="1" dirty="0">
                <a:solidFill>
                  <a:srgbClr val="FF0000"/>
                </a:solidFill>
                <a:latin typeface="Arial" panose="020B0604020202020204" pitchFamily="34" charset="0"/>
                <a:cs typeface="Arial" panose="020B0604020202020204" pitchFamily="34" charset="0"/>
              </a:rPr>
              <a:t>ĐỌC THÔNG TIN</a:t>
            </a:r>
            <a:endParaRPr kumimoji="0" lang="en-US" altLang="en-US" sz="2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21" name="Picture 34">
            <a:extLst>
              <a:ext uri="{FF2B5EF4-FFF2-40B4-BE49-F238E27FC236}">
                <a16:creationId xmlns:a16="http://schemas.microsoft.com/office/drawing/2014/main" xmlns="" id="{E2AF2FC8-E4D6-4EB8-9EF8-B67D90E10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046163"/>
            <a:ext cx="11522075" cy="544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908793"/>
      </p:ext>
    </p:extLst>
  </p:cSld>
  <p:clrMapOvr>
    <a:masterClrMapping/>
  </p:clrMapOvr>
  <p:transition spd="slow" advClick="0" advTm="100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EB0EED9-1456-4843-A91B-258E4A837E9E}"/>
              </a:ext>
            </a:extLst>
          </p:cNvPr>
          <p:cNvPicPr>
            <a:picLocks noChangeAspect="1"/>
          </p:cNvPicPr>
          <p:nvPr/>
        </p:nvPicPr>
        <p:blipFill>
          <a:blip r:embed="rId2"/>
          <a:stretch>
            <a:fillRect/>
          </a:stretch>
        </p:blipFill>
        <p:spPr>
          <a:xfrm>
            <a:off x="328684" y="353301"/>
            <a:ext cx="11534632" cy="6151397"/>
          </a:xfrm>
          <a:prstGeom prst="rect">
            <a:avLst/>
          </a:prstGeom>
        </p:spPr>
      </p:pic>
    </p:spTree>
    <p:extLst>
      <p:ext uri="{BB962C8B-B14F-4D97-AF65-F5344CB8AC3E}">
        <p14:creationId xmlns:p14="http://schemas.microsoft.com/office/powerpoint/2010/main" val="3980860186"/>
      </p:ext>
    </p:extLst>
  </p:cSld>
  <p:clrMapOvr>
    <a:masterClrMapping/>
  </p:clrMapOvr>
  <p:transition spd="slow" advClick="0" advTm="100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xmlns="" id="{85EE6611-CDF2-49C3-AFC2-F64EB0FA5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382588"/>
            <a:ext cx="11533187" cy="606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997520"/>
      </p:ext>
    </p:extLst>
  </p:cSld>
  <p:clrMapOvr>
    <a:masterClrMapping/>
  </p:clrMapOvr>
  <p:transition spd="slow" advClick="0" advTm="1000">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1">
            <a:extLst>
              <a:ext uri="{FF2B5EF4-FFF2-40B4-BE49-F238E27FC236}">
                <a16:creationId xmlns:a16="http://schemas.microsoft.com/office/drawing/2014/main" xmlns="" id="{E684F970-923A-4D54-900E-8A6D225EE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98" y="27758"/>
            <a:ext cx="10695708" cy="6858000"/>
          </a:xfrm>
          <a:prstGeom prst="rect">
            <a:avLst/>
          </a:prstGeom>
        </p:spPr>
      </p:pic>
      <p:sp>
        <p:nvSpPr>
          <p:cNvPr id="5" name="文本框 4">
            <a:extLst>
              <a:ext uri="{FF2B5EF4-FFF2-40B4-BE49-F238E27FC236}">
                <a16:creationId xmlns:a16="http://schemas.microsoft.com/office/drawing/2014/main" xmlns="" id="{7D90C57D-D673-4D60-BCD5-CB64D8AC7D81}"/>
              </a:ext>
            </a:extLst>
          </p:cNvPr>
          <p:cNvSpPr txBox="1"/>
          <p:nvPr/>
        </p:nvSpPr>
        <p:spPr>
          <a:xfrm>
            <a:off x="184972" y="2070126"/>
            <a:ext cx="11599635" cy="1107996"/>
          </a:xfrm>
          <a:prstGeom prst="rect">
            <a:avLst/>
          </a:prstGeom>
          <a:solidFill>
            <a:schemeClr val="accent2"/>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Trò</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chơi</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vi-VN"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Người hoạch định tương lai</a:t>
            </a:r>
            <a:endParaRPr kumimoji="1" lang="zh-CN" altLang="en-US"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endParaRPr>
          </a:p>
        </p:txBody>
      </p:sp>
      <p:pic>
        <p:nvPicPr>
          <p:cNvPr id="6" name="图片 11">
            <a:extLst>
              <a:ext uri="{FF2B5EF4-FFF2-40B4-BE49-F238E27FC236}">
                <a16:creationId xmlns:a16="http://schemas.microsoft.com/office/drawing/2014/main" xmlns="" id="{22158275-793E-4BE1-A862-10544D902D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99638">
            <a:off x="508640" y="-318863"/>
            <a:ext cx="1875686" cy="3157731"/>
          </a:xfrm>
          <a:prstGeom prst="rect">
            <a:avLst/>
          </a:prstGeom>
        </p:spPr>
      </p:pic>
      <p:pic>
        <p:nvPicPr>
          <p:cNvPr id="9" name="Picture 8">
            <a:extLst>
              <a:ext uri="{FF2B5EF4-FFF2-40B4-BE49-F238E27FC236}">
                <a16:creationId xmlns:a16="http://schemas.microsoft.com/office/drawing/2014/main" xmlns="" id="{611F461A-49C0-450F-8E8C-B4EAA22EF334}"/>
              </a:ext>
            </a:extLst>
          </p:cNvPr>
          <p:cNvPicPr>
            <a:picLocks noChangeAspect="1"/>
          </p:cNvPicPr>
          <p:nvPr/>
        </p:nvPicPr>
        <p:blipFill>
          <a:blip r:embed="rId6"/>
          <a:stretch>
            <a:fillRect/>
          </a:stretch>
        </p:blipFill>
        <p:spPr>
          <a:xfrm>
            <a:off x="8505713" y="-1976724"/>
            <a:ext cx="4144378" cy="5206435"/>
          </a:xfrm>
          <a:prstGeom prst="rect">
            <a:avLst/>
          </a:prstGeom>
        </p:spPr>
      </p:pic>
      <p:sp>
        <p:nvSpPr>
          <p:cNvPr id="10" name="TextBox 9">
            <a:extLst>
              <a:ext uri="{FF2B5EF4-FFF2-40B4-BE49-F238E27FC236}">
                <a16:creationId xmlns:a16="http://schemas.microsoft.com/office/drawing/2014/main" xmlns="" id="{D2E2FDD5-C234-294E-D70C-B5E24675E0FE}"/>
              </a:ext>
            </a:extLst>
          </p:cNvPr>
          <p:cNvSpPr txBox="1"/>
          <p:nvPr/>
        </p:nvSpPr>
        <p:spPr>
          <a:xfrm>
            <a:off x="1040980" y="3306008"/>
            <a:ext cx="10582607" cy="461665"/>
          </a:xfrm>
          <a:prstGeom prst="rect">
            <a:avLst/>
          </a:prstGeom>
          <a:solidFill>
            <a:schemeClr val="accent6">
              <a:lumMod val="20000"/>
              <a:lumOff val="80000"/>
            </a:schemeClr>
          </a:solidFill>
        </p:spPr>
        <p:txBody>
          <a:bodyPr wrap="square">
            <a:spAutoFit/>
          </a:bodyPr>
          <a:lstStyle/>
          <a:p>
            <a:pPr marL="160020" algn="just">
              <a:spcAft>
                <a:spcPts val="800"/>
              </a:spcAft>
            </a:pPr>
            <a:r>
              <a:rPr lang="en-US" sz="2400" b="1" dirty="0" err="1">
                <a:effectLst/>
                <a:latin typeface="#9Slide05 Fourth Medium" panose="00000600000000000000" pitchFamily="2" charset="0"/>
                <a:ea typeface="Calibri" panose="020F0502020204030204" pitchFamily="34" charset="0"/>
                <a:cs typeface="Times New Roman" panose="02020603050405020304" pitchFamily="18" charset="0"/>
              </a:rPr>
              <a:t>Luật</a:t>
            </a:r>
            <a:r>
              <a:rPr lang="en-US" sz="2400" b="1" dirty="0">
                <a:effectLst/>
                <a:latin typeface="#9Slide05 Fourth Medium" panose="00000600000000000000" pitchFamily="2" charset="0"/>
                <a:ea typeface="Calibri" panose="020F0502020204030204" pitchFamily="34" charset="0"/>
                <a:cs typeface="Times New Roman" panose="02020603050405020304" pitchFamily="18" charset="0"/>
              </a:rPr>
              <a:t> </a:t>
            </a:r>
            <a:r>
              <a:rPr lang="en-US" sz="2400" b="1" dirty="0" err="1">
                <a:effectLst/>
                <a:latin typeface="#9Slide05 Fourth Medium" panose="00000600000000000000" pitchFamily="2" charset="0"/>
                <a:ea typeface="Calibri" panose="020F0502020204030204" pitchFamily="34" charset="0"/>
                <a:cs typeface="Times New Roman" panose="02020603050405020304" pitchFamily="18" charset="0"/>
              </a:rPr>
              <a:t>chơi</a:t>
            </a:r>
            <a:r>
              <a:rPr lang="en-US" sz="2400" b="1" dirty="0">
                <a:effectLst/>
                <a:latin typeface="#9Slide05 Fourth Medium" panose="00000600000000000000" pitchFamily="2" charset="0"/>
                <a:ea typeface="Calibri" panose="020F0502020204030204" pitchFamily="34" charset="0"/>
                <a:cs typeface="Times New Roman" panose="02020603050405020304" pitchFamily="18" charset="0"/>
              </a:rPr>
              <a:t>:</a:t>
            </a:r>
            <a:endParaRPr lang="en-US" sz="2400" dirty="0">
              <a:effectLst/>
              <a:latin typeface="#9Slide05 Fourth Medium" panose="00000600000000000000" pitchFamily="2" charset="0"/>
              <a:ea typeface="Calibri" panose="020F0502020204030204" pitchFamily="34" charset="0"/>
              <a:cs typeface="Times New Roman" panose="02020603050405020304" pitchFamily="18" charset="0"/>
            </a:endParaRPr>
          </a:p>
        </p:txBody>
      </p:sp>
      <p:pic>
        <p:nvPicPr>
          <p:cNvPr id="3" name="HelloVietnamBeatInstrumental-V.A-3611635">
            <a:hlinkClick r:id="" action="ppaction://media"/>
            <a:extLst>
              <a:ext uri="{FF2B5EF4-FFF2-40B4-BE49-F238E27FC236}">
                <a16:creationId xmlns:a16="http://schemas.microsoft.com/office/drawing/2014/main" xmlns="" id="{CDCFBEA6-7BAC-449F-F34E-AF3170DD70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75046" y="181458"/>
            <a:ext cx="609459" cy="609459"/>
          </a:xfrm>
          <a:prstGeom prst="rect">
            <a:avLst/>
          </a:prstGeom>
        </p:spPr>
      </p:pic>
      <p:sp>
        <p:nvSpPr>
          <p:cNvPr id="11" name="Rectangle 4">
            <a:extLst>
              <a:ext uri="{FF2B5EF4-FFF2-40B4-BE49-F238E27FC236}">
                <a16:creationId xmlns:a16="http://schemas.microsoft.com/office/drawing/2014/main" xmlns="" id="{4FD3C670-69F5-4161-9FE0-6B68B90ECEFD}"/>
              </a:ext>
            </a:extLst>
          </p:cNvPr>
          <p:cNvSpPr>
            <a:spLocks noChangeArrowheads="1"/>
          </p:cNvSpPr>
          <p:nvPr/>
        </p:nvSpPr>
        <p:spPr bwMode="auto">
          <a:xfrm>
            <a:off x="1715391" y="3895559"/>
            <a:ext cx="7289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Low"/>
            <a:r>
              <a:rPr lang="en-US" altLang="en-US" sz="3600" dirty="0" err="1">
                <a:latin typeface="#9Slide03 AllRoundGothic" panose="020B0703020202020104" pitchFamily="34" charset="0"/>
              </a:rPr>
              <a:t>Em</a:t>
            </a:r>
            <a:r>
              <a:rPr lang="en-US" altLang="en-US" sz="3600" dirty="0">
                <a:latin typeface="#9Slide03 AllRoundGothic" panose="020B0703020202020104" pitchFamily="34" charset="0"/>
              </a:rPr>
              <a:t> </a:t>
            </a:r>
            <a:r>
              <a:rPr lang="en-US" altLang="en-US" sz="3600" dirty="0" err="1">
                <a:latin typeface="#9Slide03 AllRoundGothic" panose="020B0703020202020104" pitchFamily="34" charset="0"/>
              </a:rPr>
              <a:t>hãy</a:t>
            </a:r>
            <a:r>
              <a:rPr lang="en-US" altLang="en-US" sz="3600" dirty="0">
                <a:latin typeface="#9Slide03 AllRoundGothic" panose="020B0703020202020104" pitchFamily="34" charset="0"/>
              </a:rPr>
              <a:t> </a:t>
            </a:r>
            <a:r>
              <a:rPr lang="en-US" altLang="en-US" sz="3600" dirty="0" err="1">
                <a:latin typeface="#9Slide03 AllRoundGothic" panose="020B0703020202020104" pitchFamily="34" charset="0"/>
              </a:rPr>
              <a:t>quan</a:t>
            </a:r>
            <a:r>
              <a:rPr lang="en-US" altLang="en-US" sz="3600" dirty="0">
                <a:latin typeface="#9Slide03 AllRoundGothic" panose="020B0703020202020104" pitchFamily="34" charset="0"/>
              </a:rPr>
              <a:t> </a:t>
            </a:r>
            <a:r>
              <a:rPr lang="en-US" altLang="en-US" sz="3600" dirty="0" err="1">
                <a:latin typeface="#9Slide03 AllRoundGothic" panose="020B0703020202020104" pitchFamily="34" charset="0"/>
              </a:rPr>
              <a:t>sát</a:t>
            </a:r>
            <a:r>
              <a:rPr lang="en-US" altLang="en-US" sz="3600" dirty="0">
                <a:latin typeface="#9Slide03 AllRoundGothic" panose="020B0703020202020104" pitchFamily="34" charset="0"/>
              </a:rPr>
              <a:t> vi deo </a:t>
            </a:r>
            <a:r>
              <a:rPr lang="en-US" altLang="en-US" sz="3600" dirty="0" err="1">
                <a:latin typeface="#9Slide03 AllRoundGothic" panose="020B0703020202020104" pitchFamily="34" charset="0"/>
              </a:rPr>
              <a:t>dưới</a:t>
            </a:r>
            <a:r>
              <a:rPr lang="en-US" altLang="en-US" sz="3600" dirty="0">
                <a:latin typeface="#9Slide03 AllRoundGothic" panose="020B0703020202020104" pitchFamily="34" charset="0"/>
              </a:rPr>
              <a:t> </a:t>
            </a:r>
            <a:r>
              <a:rPr lang="en-US" altLang="en-US" sz="3600" dirty="0" err="1">
                <a:latin typeface="#9Slide03 AllRoundGothic" panose="020B0703020202020104" pitchFamily="34" charset="0"/>
              </a:rPr>
              <a:t>đây</a:t>
            </a:r>
            <a:endParaRPr lang="en-US" altLang="en-US" sz="3600" dirty="0">
              <a:latin typeface="#9Slide03 AllRoundGothic" panose="020B0703020202020104" pitchFamily="34" charset="0"/>
            </a:endParaRPr>
          </a:p>
        </p:txBody>
      </p:sp>
      <p:sp>
        <p:nvSpPr>
          <p:cNvPr id="12" name="Rectangle 11">
            <a:extLst>
              <a:ext uri="{FF2B5EF4-FFF2-40B4-BE49-F238E27FC236}">
                <a16:creationId xmlns:a16="http://schemas.microsoft.com/office/drawing/2014/main" xmlns="" id="{560DE697-2204-4EC1-8863-18542A256099}"/>
              </a:ext>
            </a:extLst>
          </p:cNvPr>
          <p:cNvSpPr>
            <a:spLocks noChangeArrowheads="1"/>
          </p:cNvSpPr>
          <p:nvPr/>
        </p:nvSpPr>
        <p:spPr bwMode="auto">
          <a:xfrm>
            <a:off x="1804230" y="4422674"/>
            <a:ext cx="7571245" cy="1754326"/>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vi-VN" altLang="ko-KR" sz="3600" dirty="0">
                <a:latin typeface="#9Slide03 AllRoundGothic" panose="020B0703020202020104" pitchFamily="34" charset="0"/>
              </a:rPr>
              <a:t>Em hãy chia sẻ suy nghĩ của bản thân về nhận định: “Thời gian là vàng bạc".</a:t>
            </a:r>
          </a:p>
        </p:txBody>
      </p:sp>
    </p:spTree>
    <p:extLst>
      <p:ext uri="{BB962C8B-B14F-4D97-AF65-F5344CB8AC3E}">
        <p14:creationId xmlns:p14="http://schemas.microsoft.com/office/powerpoint/2010/main" val="32308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 presetClass="mediacall" presetSubtype="0" fill="hold" nodeType="withEffect">
                                  <p:stCondLst>
                                    <p:cond delay="0"/>
                                  </p:stCondLst>
                                  <p:childTnLst>
                                    <p:cmd type="call" cmd="playFrom(0.0)">
                                      <p:cBhvr>
                                        <p:cTn id="11" dur="192872"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repeatCount="indefinite" fill="hold" display="0">
                  <p:stCondLst>
                    <p:cond delay="indefinite"/>
                  </p:stCondLst>
                  <p:endCondLst>
                    <p:cond evt="onStopAudio" delay="0">
                      <p:tgtEl>
                        <p:sldTgt/>
                      </p:tgtEl>
                    </p:cond>
                  </p:endCondLst>
                </p:cTn>
                <p:tgtEl>
                  <p:spTgt spid="3"/>
                </p:tgtEl>
              </p:cMediaNode>
            </p:audio>
          </p:childTnLst>
        </p:cTn>
      </p:par>
    </p:tnLst>
    <p:bldLst>
      <p:bldP spid="11"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4" name="Picture 4">
            <a:extLst>
              <a:ext uri="{FF2B5EF4-FFF2-40B4-BE49-F238E27FC236}">
                <a16:creationId xmlns:a16="http://schemas.microsoft.com/office/drawing/2014/main" xmlns="" id="{63F7BC89-159E-4D1B-94B9-C3FF41A1A3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382588"/>
            <a:ext cx="11533187" cy="60626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20" y="2794788"/>
            <a:ext cx="1774413" cy="3955199"/>
          </a:xfrm>
          <a:prstGeom prst="rect">
            <a:avLst/>
          </a:prstGeom>
        </p:spPr>
      </p:pic>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xmlns="" id="{E0106C5C-2049-42A2-8771-7304C6CFFC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2499" y="-20430"/>
            <a:ext cx="5443575"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xmlns="" id="{F8A9EDE8-E157-499D-A393-DEEED3A6142A}"/>
              </a:ext>
            </a:extLst>
          </p:cNvPr>
          <p:cNvSpPr txBox="1">
            <a:spLocks noChangeArrowheads="1"/>
          </p:cNvSpPr>
          <p:nvPr/>
        </p:nvSpPr>
        <p:spPr bwMode="auto">
          <a:xfrm>
            <a:off x="4327370" y="198537"/>
            <a:ext cx="4345937"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3">
            <a:extLst>
              <a:ext uri="{FF2B5EF4-FFF2-40B4-BE49-F238E27FC236}">
                <a16:creationId xmlns:a16="http://schemas.microsoft.com/office/drawing/2014/main" xmlns="" id="{E5323453-9503-4AF1-B7FF-C1363B605A58}"/>
              </a:ext>
            </a:extLst>
          </p:cNvPr>
          <p:cNvSpPr>
            <a:spLocks noChangeArrowheads="1"/>
          </p:cNvSpPr>
          <p:nvPr/>
        </p:nvSpPr>
        <p:spPr bwMode="auto">
          <a:xfrm>
            <a:off x="628371"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xmlns="" id="{EF80E8EB-E9B5-47E3-AC56-3E42E0E60D4C}"/>
              </a:ext>
            </a:extLst>
          </p:cNvPr>
          <p:cNvSpPr>
            <a:spLocks noChangeArrowheads="1"/>
          </p:cNvSpPr>
          <p:nvPr/>
        </p:nvSpPr>
        <p:spPr bwMode="auto">
          <a:xfrm>
            <a:off x="1776770"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xmlns="" id="{718663EA-35DE-4FF5-9CBD-FF8DD629FB8C}"/>
              </a:ext>
            </a:extLst>
          </p:cNvPr>
          <p:cNvGrpSpPr/>
          <p:nvPr/>
        </p:nvGrpSpPr>
        <p:grpSpPr>
          <a:xfrm>
            <a:off x="316935" y="1105107"/>
            <a:ext cx="4375638" cy="4082892"/>
            <a:chOff x="7704888" y="1384847"/>
            <a:chExt cx="4375638" cy="4082892"/>
          </a:xfrm>
        </p:grpSpPr>
        <p:sp>
          <p:nvSpPr>
            <p:cNvPr id="74" name="Text Box 5">
              <a:extLst>
                <a:ext uri="{FF2B5EF4-FFF2-40B4-BE49-F238E27FC236}">
                  <a16:creationId xmlns:a16="http://schemas.microsoft.com/office/drawing/2014/main" xmlns=""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75" name="Line 6">
              <a:extLst>
                <a:ext uri="{FF2B5EF4-FFF2-40B4-BE49-F238E27FC236}">
                  <a16:creationId xmlns:a16="http://schemas.microsoft.com/office/drawing/2014/main" xmlns=""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xmlns=""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xmlns=""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xmlns=""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xmlns=""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xmlns=""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xmlns=""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xmlns=""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xmlns=""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xmlns=""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xmlns=""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xmlns=""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pic>
        <p:nvPicPr>
          <p:cNvPr id="8" name="Picture 7">
            <a:extLst>
              <a:ext uri="{FF2B5EF4-FFF2-40B4-BE49-F238E27FC236}">
                <a16:creationId xmlns:a16="http://schemas.microsoft.com/office/drawing/2014/main" xmlns="" id="{3FC7F016-3902-4846-9E70-BC2B74341840}"/>
              </a:ext>
            </a:extLst>
          </p:cNvPr>
          <p:cNvPicPr>
            <a:picLocks noChangeAspect="1"/>
          </p:cNvPicPr>
          <p:nvPr/>
        </p:nvPicPr>
        <p:blipFill>
          <a:blip r:embed="rId6"/>
          <a:stretch>
            <a:fillRect/>
          </a:stretch>
        </p:blipFill>
        <p:spPr>
          <a:xfrm>
            <a:off x="10466363" y="41652"/>
            <a:ext cx="1549407" cy="1466058"/>
          </a:xfrm>
          <a:prstGeom prst="rect">
            <a:avLst/>
          </a:prstGeom>
        </p:spPr>
      </p:pic>
      <p:sp>
        <p:nvSpPr>
          <p:cNvPr id="3" name="Text Box 11">
            <a:extLst>
              <a:ext uri="{FF2B5EF4-FFF2-40B4-BE49-F238E27FC236}">
                <a16:creationId xmlns:a16="http://schemas.microsoft.com/office/drawing/2014/main" xmlns="" id="{EF7F6E17-7B2A-A6AF-3FFA-E6D7191D5F1F}"/>
              </a:ext>
            </a:extLst>
          </p:cNvPr>
          <p:cNvSpPr txBox="1">
            <a:spLocks noChangeArrowheads="1"/>
          </p:cNvSpPr>
          <p:nvPr/>
        </p:nvSpPr>
        <p:spPr bwMode="auto">
          <a:xfrm>
            <a:off x="82786" y="79138"/>
            <a:ext cx="3959895" cy="830997"/>
          </a:xfrm>
          <a:prstGeom prst="rect">
            <a:avLst/>
          </a:prstGeom>
          <a:solidFill>
            <a:srgbClr val="ED7D31">
              <a:lumMod val="20000"/>
              <a:lumOff val="80000"/>
            </a:srgbClr>
          </a:solidFill>
          <a:ln w="57150">
            <a:solidFill>
              <a:srgbClr val="4472C4"/>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8">
            <a:extLst>
              <a:ext uri="{FF2B5EF4-FFF2-40B4-BE49-F238E27FC236}">
                <a16:creationId xmlns:a16="http://schemas.microsoft.com/office/drawing/2014/main" xmlns="" id="{709D4FCE-FC88-4BC2-B08E-EABEB9467E21}"/>
              </a:ext>
            </a:extLst>
          </p:cNvPr>
          <p:cNvSpPr>
            <a:spLocks noChangeArrowheads="1"/>
          </p:cNvSpPr>
          <p:nvPr/>
        </p:nvSpPr>
        <p:spPr bwMode="auto">
          <a:xfrm>
            <a:off x="5278095" y="1823705"/>
            <a:ext cx="6157383"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vi-VN" sz="4400" dirty="0">
                <a:latin typeface="#9Slide05 Atlantika" pitchFamily="2" charset="0"/>
              </a:rPr>
              <a:t>Để quản lí thời gian hiệu quả, em cần rèn luyện những kĩ năng nào? </a:t>
            </a:r>
            <a:r>
              <a:rPr lang="en-US" sz="4400" dirty="0" err="1">
                <a:latin typeface="#9Slide05 Atlantika" pitchFamily="2" charset="0"/>
              </a:rPr>
              <a:t>Vì</a:t>
            </a:r>
            <a:r>
              <a:rPr lang="en-US" sz="4400" dirty="0">
                <a:latin typeface="#9Slide05 Atlantika" pitchFamily="2" charset="0"/>
              </a:rPr>
              <a:t> </a:t>
            </a:r>
            <a:r>
              <a:rPr lang="en-US" sz="4400" dirty="0" err="1">
                <a:latin typeface="#9Slide05 Atlantika" pitchFamily="2" charset="0"/>
              </a:rPr>
              <a:t>sao</a:t>
            </a:r>
            <a:r>
              <a:rPr lang="en-US" sz="4400" dirty="0">
                <a:latin typeface="#9Slide05 Atlantika" pitchFamily="2" charset="0"/>
              </a:rPr>
              <a:t>?</a:t>
            </a:r>
          </a:p>
          <a:p>
            <a:r>
              <a:rPr lang="vi-VN" sz="4400" dirty="0">
                <a:latin typeface="#9Slide05 Atlantika" pitchFamily="2" charset="0"/>
              </a:rPr>
              <a:t>Dựa vào kĩ năng đó, em hãy tư vấn cho bạn T và S ở hoạt động 1 cách để quản lí thời gian hiệu quả hơn.</a:t>
            </a:r>
            <a:endParaRPr lang="en-US" sz="4400" dirty="0">
              <a:latin typeface="#9Slide05 Atlantika" pitchFamily="2" charset="0"/>
            </a:endParaRPr>
          </a:p>
        </p:txBody>
      </p:sp>
    </p:spTree>
    <p:extLst>
      <p:ext uri="{BB962C8B-B14F-4D97-AF65-F5344CB8AC3E}">
        <p14:creationId xmlns:p14="http://schemas.microsoft.com/office/powerpoint/2010/main" val="2104466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3" presetClass="entr" presetSubtype="1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utoShape 92">
            <a:extLst>
              <a:ext uri="{FF2B5EF4-FFF2-40B4-BE49-F238E27FC236}">
                <a16:creationId xmlns:a16="http://schemas.microsoft.com/office/drawing/2014/main" xmlns="" id="{5193CB4E-24C9-43D2-9DAC-F3FC8597EABB}"/>
              </a:ext>
            </a:extLst>
          </p:cNvPr>
          <p:cNvGrpSpPr>
            <a:grpSpLocks noChangeAspect="1"/>
          </p:cNvGrpSpPr>
          <p:nvPr/>
        </p:nvGrpSpPr>
        <p:grpSpPr bwMode="auto">
          <a:xfrm>
            <a:off x="437561" y="965975"/>
            <a:ext cx="1231038" cy="904875"/>
            <a:chOff x="2354" y="280"/>
            <a:chExt cx="426" cy="427"/>
          </a:xfrm>
        </p:grpSpPr>
        <p:pic>
          <p:nvPicPr>
            <p:cNvPr id="3" name="AutoShape 92">
              <a:extLst>
                <a:ext uri="{FF2B5EF4-FFF2-40B4-BE49-F238E27FC236}">
                  <a16:creationId xmlns:a16="http://schemas.microsoft.com/office/drawing/2014/main" xmlns="" id="{D1B34A0E-7359-48BC-AE22-67B0746CB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 y="280"/>
              <a:ext cx="426" cy="42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8">
              <a:extLst>
                <a:ext uri="{FF2B5EF4-FFF2-40B4-BE49-F238E27FC236}">
                  <a16:creationId xmlns:a16="http://schemas.microsoft.com/office/drawing/2014/main" xmlns="" id="{178C4D21-66B4-4968-93C8-9A0832C87E4E}"/>
                </a:ext>
              </a:extLst>
            </p:cNvPr>
            <p:cNvSpPr txBox="1">
              <a:spLocks noChangeArrowheads="1"/>
            </p:cNvSpPr>
            <p:nvPr/>
          </p:nvSpPr>
          <p:spPr bwMode="auto">
            <a:xfrm rot="16200000">
              <a:off x="2424" y="351"/>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8" rIns="121917" bIns="60958" anchor="ct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endParaRPr kumimoji="0" lang="ko-KR" altLang="en-US" sz="3700" b="0" i="0" u="none" strike="noStrike" kern="1200" cap="none" spc="0" normalizeH="0" baseline="0" noProof="0">
                <a:ln>
                  <a:noFill/>
                </a:ln>
                <a:solidFill>
                  <a:prstClr val="white"/>
                </a:solidFill>
                <a:effectLst/>
                <a:uLnTx/>
                <a:uFillTx/>
                <a:latin typeface="Arial Black" panose="020B0A04020102020204" pitchFamily="34" charset="0"/>
                <a:ea typeface="Arial Unicode MS" pitchFamily="34" charset="-128"/>
                <a:cs typeface="Arial" panose="020B0604020202020204" pitchFamily="34" charset="0"/>
              </a:endParaRPr>
            </a:p>
          </p:txBody>
        </p:sp>
      </p:grpSp>
      <p:grpSp>
        <p:nvGrpSpPr>
          <p:cNvPr id="5" name="AutoShape 92">
            <a:extLst>
              <a:ext uri="{FF2B5EF4-FFF2-40B4-BE49-F238E27FC236}">
                <a16:creationId xmlns:a16="http://schemas.microsoft.com/office/drawing/2014/main" xmlns="" id="{A6992BDA-4DCC-4C4F-A6FB-7EC8C6301B8E}"/>
              </a:ext>
            </a:extLst>
          </p:cNvPr>
          <p:cNvGrpSpPr>
            <a:grpSpLocks noChangeAspect="1"/>
          </p:cNvGrpSpPr>
          <p:nvPr/>
        </p:nvGrpSpPr>
        <p:grpSpPr bwMode="auto">
          <a:xfrm>
            <a:off x="437561" y="2145488"/>
            <a:ext cx="1231038" cy="909637"/>
            <a:chOff x="2354" y="837"/>
            <a:chExt cx="426" cy="430"/>
          </a:xfrm>
        </p:grpSpPr>
        <p:pic>
          <p:nvPicPr>
            <p:cNvPr id="6" name="AutoShape 92">
              <a:extLst>
                <a:ext uri="{FF2B5EF4-FFF2-40B4-BE49-F238E27FC236}">
                  <a16:creationId xmlns:a16="http://schemas.microsoft.com/office/drawing/2014/main" xmlns="" id="{A6990C14-AAFE-4DA6-8804-2E3D071D2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 y="837"/>
              <a:ext cx="426" cy="43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1">
              <a:extLst>
                <a:ext uri="{FF2B5EF4-FFF2-40B4-BE49-F238E27FC236}">
                  <a16:creationId xmlns:a16="http://schemas.microsoft.com/office/drawing/2014/main" xmlns="" id="{40B1ABCE-7FE5-4843-B4CD-1571C25046D8}"/>
                </a:ext>
              </a:extLst>
            </p:cNvPr>
            <p:cNvSpPr txBox="1">
              <a:spLocks noChangeArrowheads="1"/>
            </p:cNvSpPr>
            <p:nvPr/>
          </p:nvSpPr>
          <p:spPr bwMode="auto">
            <a:xfrm rot="16200000">
              <a:off x="2424" y="910"/>
              <a:ext cx="28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8" rIns="121917" bIns="60958" anchor="ct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endParaRPr kumimoji="0" lang="ko-KR" altLang="en-US" sz="3700" b="0" i="0" u="none" strike="noStrike" kern="1200" cap="none" spc="0" normalizeH="0" baseline="0" noProof="0">
                <a:ln>
                  <a:noFill/>
                </a:ln>
                <a:solidFill>
                  <a:prstClr val="white"/>
                </a:solidFill>
                <a:effectLst/>
                <a:uLnTx/>
                <a:uFillTx/>
                <a:latin typeface="Arial Black" panose="020B0A04020102020204" pitchFamily="34" charset="0"/>
                <a:ea typeface="Arial Unicode MS" pitchFamily="34" charset="-128"/>
                <a:cs typeface="Arial" panose="020B0604020202020204" pitchFamily="34" charset="0"/>
              </a:endParaRPr>
            </a:p>
          </p:txBody>
        </p:sp>
      </p:grpSp>
      <p:grpSp>
        <p:nvGrpSpPr>
          <p:cNvPr id="8" name="AutoShape 92">
            <a:extLst>
              <a:ext uri="{FF2B5EF4-FFF2-40B4-BE49-F238E27FC236}">
                <a16:creationId xmlns:a16="http://schemas.microsoft.com/office/drawing/2014/main" xmlns="" id="{44467683-9AE3-4121-A107-BC1BB99A58AA}"/>
              </a:ext>
            </a:extLst>
          </p:cNvPr>
          <p:cNvGrpSpPr>
            <a:grpSpLocks noChangeAspect="1"/>
          </p:cNvGrpSpPr>
          <p:nvPr/>
        </p:nvGrpSpPr>
        <p:grpSpPr bwMode="auto">
          <a:xfrm>
            <a:off x="437561" y="3335338"/>
            <a:ext cx="1231038" cy="901700"/>
            <a:chOff x="2354" y="1398"/>
            <a:chExt cx="426" cy="426"/>
          </a:xfrm>
        </p:grpSpPr>
        <p:pic>
          <p:nvPicPr>
            <p:cNvPr id="9" name="AutoShape 92">
              <a:extLst>
                <a:ext uri="{FF2B5EF4-FFF2-40B4-BE49-F238E27FC236}">
                  <a16:creationId xmlns:a16="http://schemas.microsoft.com/office/drawing/2014/main" xmlns="" id="{88E1CFB8-DFEB-4B2E-AF27-E37A26229D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4" y="1398"/>
              <a:ext cx="426" cy="4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a:extLst>
                <a:ext uri="{FF2B5EF4-FFF2-40B4-BE49-F238E27FC236}">
                  <a16:creationId xmlns:a16="http://schemas.microsoft.com/office/drawing/2014/main" xmlns="" id="{DF75E8A5-2BF9-4D92-B420-0B733629BD5B}"/>
                </a:ext>
              </a:extLst>
            </p:cNvPr>
            <p:cNvSpPr txBox="1">
              <a:spLocks noChangeArrowheads="1"/>
            </p:cNvSpPr>
            <p:nvPr/>
          </p:nvSpPr>
          <p:spPr bwMode="auto">
            <a:xfrm rot="16200000">
              <a:off x="2424" y="1469"/>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8" rIns="121917" bIns="60958" anchor="ct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endParaRPr kumimoji="0" lang="ko-KR" altLang="en-US" sz="3700" b="0" i="0" u="none" strike="noStrike" kern="1200" cap="none" spc="0" normalizeH="0" baseline="0" noProof="0">
                <a:ln>
                  <a:noFill/>
                </a:ln>
                <a:solidFill>
                  <a:prstClr val="white"/>
                </a:solidFill>
                <a:effectLst/>
                <a:uLnTx/>
                <a:uFillTx/>
                <a:latin typeface="Arial Black" panose="020B0A04020102020204" pitchFamily="34" charset="0"/>
                <a:ea typeface="Arial Unicode MS" pitchFamily="34" charset="-128"/>
                <a:cs typeface="Arial" panose="020B0604020202020204" pitchFamily="34" charset="0"/>
              </a:endParaRPr>
            </a:p>
          </p:txBody>
        </p:sp>
      </p:grpSp>
      <p:grpSp>
        <p:nvGrpSpPr>
          <p:cNvPr id="11" name="AutoShape 92">
            <a:extLst>
              <a:ext uri="{FF2B5EF4-FFF2-40B4-BE49-F238E27FC236}">
                <a16:creationId xmlns:a16="http://schemas.microsoft.com/office/drawing/2014/main" xmlns="" id="{1F92F75A-97AF-4FA6-9066-21B1E7E078C4}"/>
              </a:ext>
            </a:extLst>
          </p:cNvPr>
          <p:cNvGrpSpPr>
            <a:grpSpLocks noChangeAspect="1"/>
          </p:cNvGrpSpPr>
          <p:nvPr/>
        </p:nvGrpSpPr>
        <p:grpSpPr bwMode="auto">
          <a:xfrm>
            <a:off x="585788" y="4529138"/>
            <a:ext cx="901700" cy="901700"/>
            <a:chOff x="2354" y="1962"/>
            <a:chExt cx="426" cy="426"/>
          </a:xfrm>
        </p:grpSpPr>
        <p:pic>
          <p:nvPicPr>
            <p:cNvPr id="12" name="AutoShape 92">
              <a:extLst>
                <a:ext uri="{FF2B5EF4-FFF2-40B4-BE49-F238E27FC236}">
                  <a16:creationId xmlns:a16="http://schemas.microsoft.com/office/drawing/2014/main" xmlns="" id="{A3E96AED-8BB9-4242-977F-DD4891FA5C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4" y="1962"/>
              <a:ext cx="426" cy="4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7">
              <a:extLst>
                <a:ext uri="{FF2B5EF4-FFF2-40B4-BE49-F238E27FC236}">
                  <a16:creationId xmlns:a16="http://schemas.microsoft.com/office/drawing/2014/main" xmlns="" id="{2A470664-42D1-4662-98CD-6831746A53CF}"/>
                </a:ext>
              </a:extLst>
            </p:cNvPr>
            <p:cNvSpPr txBox="1">
              <a:spLocks noChangeArrowheads="1"/>
            </p:cNvSpPr>
            <p:nvPr/>
          </p:nvSpPr>
          <p:spPr bwMode="auto">
            <a:xfrm rot="16200000">
              <a:off x="2424" y="2032"/>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8" rIns="121917" bIns="60958" anchor="ct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endParaRPr kumimoji="0" lang="ko-KR" altLang="en-US" sz="3700" b="0" i="0" u="none" strike="noStrike" kern="1200" cap="none" spc="0" normalizeH="0" baseline="0" noProof="0">
                <a:ln>
                  <a:noFill/>
                </a:ln>
                <a:solidFill>
                  <a:srgbClr val="0000CC"/>
                </a:solidFill>
                <a:effectLst/>
                <a:uLnTx/>
                <a:uFillTx/>
                <a:latin typeface="Arial Black" panose="020B0A04020102020204" pitchFamily="34" charset="0"/>
                <a:ea typeface="Arial Unicode MS" pitchFamily="34" charset="-128"/>
                <a:cs typeface="Arial" panose="020B0604020202020204" pitchFamily="34" charset="0"/>
              </a:endParaRPr>
            </a:p>
          </p:txBody>
        </p:sp>
      </p:grpSp>
      <p:sp>
        <p:nvSpPr>
          <p:cNvPr id="14" name="직사각형 69">
            <a:extLst>
              <a:ext uri="{FF2B5EF4-FFF2-40B4-BE49-F238E27FC236}">
                <a16:creationId xmlns:a16="http://schemas.microsoft.com/office/drawing/2014/main" xmlns="" id="{56DF26DB-C96D-4ACB-9883-FB1AC7C4C24C}"/>
              </a:ext>
            </a:extLst>
          </p:cNvPr>
          <p:cNvSpPr>
            <a:spLocks noChangeArrowheads="1"/>
          </p:cNvSpPr>
          <p:nvPr/>
        </p:nvSpPr>
        <p:spPr bwMode="auto">
          <a:xfrm>
            <a:off x="713678" y="1061848"/>
            <a:ext cx="691376" cy="69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nchor="ctr">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r>
              <a:rPr kumimoji="0" lang="en-US" altLang="ko-KR"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rPr>
              <a:t>1</a:t>
            </a:r>
            <a:endParaRPr kumimoji="0" lang="ko-KR" altLang="en-US" sz="3700" b="0"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5" name="직사각형 109">
            <a:extLst>
              <a:ext uri="{FF2B5EF4-FFF2-40B4-BE49-F238E27FC236}">
                <a16:creationId xmlns:a16="http://schemas.microsoft.com/office/drawing/2014/main" xmlns="" id="{FC5CC62C-7E0F-4CD7-B9B3-DE037A8854F4}"/>
              </a:ext>
            </a:extLst>
          </p:cNvPr>
          <p:cNvSpPr>
            <a:spLocks noChangeArrowheads="1"/>
          </p:cNvSpPr>
          <p:nvPr/>
        </p:nvSpPr>
        <p:spPr bwMode="auto">
          <a:xfrm>
            <a:off x="713678" y="2249298"/>
            <a:ext cx="691376" cy="69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nchor="ctr">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r>
              <a:rPr kumimoji="0" lang="en-US" altLang="ko-KR"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rPr>
              <a:t>2</a:t>
            </a:r>
            <a:endParaRPr kumimoji="0" lang="ko-KR" altLang="en-US" sz="3700" b="0"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6" name="직사각형 110">
            <a:extLst>
              <a:ext uri="{FF2B5EF4-FFF2-40B4-BE49-F238E27FC236}">
                <a16:creationId xmlns:a16="http://schemas.microsoft.com/office/drawing/2014/main" xmlns="" id="{8FC5597C-142B-41B2-99A0-2B9188B336AB}"/>
              </a:ext>
            </a:extLst>
          </p:cNvPr>
          <p:cNvSpPr>
            <a:spLocks noChangeArrowheads="1"/>
          </p:cNvSpPr>
          <p:nvPr/>
        </p:nvSpPr>
        <p:spPr bwMode="auto">
          <a:xfrm>
            <a:off x="713678" y="3439148"/>
            <a:ext cx="691376" cy="69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nchor="ctr">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r>
              <a:rPr kumimoji="0" lang="en-US" altLang="ko-KR"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rPr>
              <a:t>3</a:t>
            </a:r>
            <a:endParaRPr kumimoji="0" lang="ko-KR" altLang="en-US" sz="3700" b="0"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7" name="직사각형 112">
            <a:extLst>
              <a:ext uri="{FF2B5EF4-FFF2-40B4-BE49-F238E27FC236}">
                <a16:creationId xmlns:a16="http://schemas.microsoft.com/office/drawing/2014/main" xmlns="" id="{8E145D91-CF48-4DE8-BA3F-B1367E0B6837}"/>
              </a:ext>
            </a:extLst>
          </p:cNvPr>
          <p:cNvSpPr>
            <a:spLocks noChangeArrowheads="1"/>
          </p:cNvSpPr>
          <p:nvPr/>
        </p:nvSpPr>
        <p:spPr bwMode="auto">
          <a:xfrm>
            <a:off x="713678" y="4626598"/>
            <a:ext cx="691376" cy="69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nchor="ctr">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r>
              <a:rPr kumimoji="0" lang="en-US" altLang="ko-KR"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rPr>
              <a:t>4</a:t>
            </a:r>
            <a:endParaRPr kumimoji="0" lang="ko-KR" altLang="en-US" sz="3700" b="0"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endParaRPr>
          </a:p>
        </p:txBody>
      </p:sp>
      <p:grpSp>
        <p:nvGrpSpPr>
          <p:cNvPr id="18" name="AutoShape 92">
            <a:extLst>
              <a:ext uri="{FF2B5EF4-FFF2-40B4-BE49-F238E27FC236}">
                <a16:creationId xmlns:a16="http://schemas.microsoft.com/office/drawing/2014/main" xmlns="" id="{F3A451D2-B322-4A68-B406-B9587E796346}"/>
              </a:ext>
            </a:extLst>
          </p:cNvPr>
          <p:cNvGrpSpPr>
            <a:grpSpLocks noChangeAspect="1"/>
          </p:cNvGrpSpPr>
          <p:nvPr/>
        </p:nvGrpSpPr>
        <p:grpSpPr bwMode="auto">
          <a:xfrm>
            <a:off x="585788" y="5716588"/>
            <a:ext cx="901700" cy="909637"/>
            <a:chOff x="2354" y="2523"/>
            <a:chExt cx="426" cy="430"/>
          </a:xfrm>
        </p:grpSpPr>
        <p:pic>
          <p:nvPicPr>
            <p:cNvPr id="19" name="AutoShape 92">
              <a:extLst>
                <a:ext uri="{FF2B5EF4-FFF2-40B4-BE49-F238E27FC236}">
                  <a16:creationId xmlns:a16="http://schemas.microsoft.com/office/drawing/2014/main" xmlns="" id="{6B3E0B71-C24F-4984-B25F-354EC0B1E0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4" y="2523"/>
              <a:ext cx="426" cy="43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25">
              <a:extLst>
                <a:ext uri="{FF2B5EF4-FFF2-40B4-BE49-F238E27FC236}">
                  <a16:creationId xmlns:a16="http://schemas.microsoft.com/office/drawing/2014/main" xmlns="" id="{6AC0743C-E341-4666-8AC1-EA161CEF9B15}"/>
                </a:ext>
              </a:extLst>
            </p:cNvPr>
            <p:cNvSpPr txBox="1">
              <a:spLocks noChangeArrowheads="1"/>
            </p:cNvSpPr>
            <p:nvPr/>
          </p:nvSpPr>
          <p:spPr bwMode="auto">
            <a:xfrm rot="16200000">
              <a:off x="2424" y="2595"/>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8" rIns="121917" bIns="60958" anchor="ct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endParaRPr kumimoji="0" lang="ko-KR" altLang="en-US" sz="3700" b="0" i="0" u="none" strike="noStrike" kern="1200" cap="none" spc="0" normalizeH="0" baseline="0" noProof="0">
                <a:ln>
                  <a:noFill/>
                </a:ln>
                <a:solidFill>
                  <a:prstClr val="white"/>
                </a:solidFill>
                <a:effectLst/>
                <a:uLnTx/>
                <a:uFillTx/>
                <a:latin typeface="Arial Black" panose="020B0A04020102020204" pitchFamily="34" charset="0"/>
                <a:ea typeface="Arial Unicode MS" pitchFamily="34" charset="-128"/>
                <a:cs typeface="Arial" panose="020B0604020202020204" pitchFamily="34" charset="0"/>
              </a:endParaRPr>
            </a:p>
          </p:txBody>
        </p:sp>
      </p:grpSp>
      <p:sp>
        <p:nvSpPr>
          <p:cNvPr id="21" name="직사각형 112">
            <a:extLst>
              <a:ext uri="{FF2B5EF4-FFF2-40B4-BE49-F238E27FC236}">
                <a16:creationId xmlns:a16="http://schemas.microsoft.com/office/drawing/2014/main" xmlns="" id="{2C71EA0D-D64B-4044-9565-8C9B41963E42}"/>
              </a:ext>
            </a:extLst>
          </p:cNvPr>
          <p:cNvSpPr>
            <a:spLocks noChangeArrowheads="1"/>
          </p:cNvSpPr>
          <p:nvPr/>
        </p:nvSpPr>
        <p:spPr bwMode="auto">
          <a:xfrm>
            <a:off x="782638" y="5818188"/>
            <a:ext cx="506412"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r>
              <a:rPr kumimoji="0" lang="en-US" altLang="ko-KR"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rPr>
              <a:t>5</a:t>
            </a:r>
            <a:endParaRPr kumimoji="0" lang="ko-KR" altLang="en-US"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22" name="Rectangle 27">
            <a:extLst>
              <a:ext uri="{FF2B5EF4-FFF2-40B4-BE49-F238E27FC236}">
                <a16:creationId xmlns:a16="http://schemas.microsoft.com/office/drawing/2014/main" xmlns="" id="{179CCCAE-E73A-4E7B-A1F1-753B4159B0E9}"/>
              </a:ext>
            </a:extLst>
          </p:cNvPr>
          <p:cNvSpPr>
            <a:spLocks noChangeArrowheads="1"/>
          </p:cNvSpPr>
          <p:nvPr/>
        </p:nvSpPr>
        <p:spPr bwMode="auto">
          <a:xfrm>
            <a:off x="909482" y="300222"/>
            <a:ext cx="14035569"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3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MỘT SỐ KĨ NĂNG CẦN THỰC HÀNH ĐỂ QUẢN LÍ THỜI GIAN HIỆU QUẢ:</a:t>
            </a:r>
            <a:r>
              <a:rPr kumimoji="0" lang="vi-VN" altLang="en-US" sz="23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23" name="Rectangle 28">
            <a:extLst>
              <a:ext uri="{FF2B5EF4-FFF2-40B4-BE49-F238E27FC236}">
                <a16:creationId xmlns:a16="http://schemas.microsoft.com/office/drawing/2014/main" xmlns="" id="{92D65A0A-6B3D-4C14-B82B-35883F0B84F7}"/>
              </a:ext>
            </a:extLst>
          </p:cNvPr>
          <p:cNvSpPr>
            <a:spLocks noChangeArrowheads="1"/>
          </p:cNvSpPr>
          <p:nvPr/>
        </p:nvSpPr>
        <p:spPr bwMode="auto">
          <a:xfrm>
            <a:off x="2210886" y="1093341"/>
            <a:ext cx="8406314"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900" b="1"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Xác định mục tiêu các công việc;</a:t>
            </a:r>
            <a:r>
              <a:rPr kumimoji="0" lang="vi-VN" altLang="en-US" sz="2900" b="0"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 </a:t>
            </a:r>
            <a:endParaRPr kumimoji="0" lang="en-US" altLang="en-US" sz="2900" b="0" i="0" u="none"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endParaRPr>
          </a:p>
        </p:txBody>
      </p:sp>
      <p:sp>
        <p:nvSpPr>
          <p:cNvPr id="24" name="Rectangle 29">
            <a:extLst>
              <a:ext uri="{FF2B5EF4-FFF2-40B4-BE49-F238E27FC236}">
                <a16:creationId xmlns:a16="http://schemas.microsoft.com/office/drawing/2014/main" xmlns="" id="{CB35A739-B89B-4F82-90B1-8AFF82757E84}"/>
              </a:ext>
            </a:extLst>
          </p:cNvPr>
          <p:cNvSpPr>
            <a:spLocks noChangeArrowheads="1"/>
          </p:cNvSpPr>
          <p:nvPr/>
        </p:nvSpPr>
        <p:spPr bwMode="auto">
          <a:xfrm>
            <a:off x="1677267" y="2226561"/>
            <a:ext cx="11369764"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9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Lập danh sách các công việc cần hoàn thành;</a:t>
            </a:r>
            <a:r>
              <a:rPr kumimoji="0" lang="vi-VN" altLang="en-US" sz="29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endParaRPr kumimoji="0" lang="en-US" altLang="en-US" sz="29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25" name="Rectangle 30">
            <a:extLst>
              <a:ext uri="{FF2B5EF4-FFF2-40B4-BE49-F238E27FC236}">
                <a16:creationId xmlns:a16="http://schemas.microsoft.com/office/drawing/2014/main" xmlns="" id="{428BB54C-C8A3-4B25-A535-76C9EE54AD7E}"/>
              </a:ext>
            </a:extLst>
          </p:cNvPr>
          <p:cNvSpPr>
            <a:spLocks noChangeArrowheads="1"/>
          </p:cNvSpPr>
          <p:nvPr/>
        </p:nvSpPr>
        <p:spPr bwMode="auto">
          <a:xfrm>
            <a:off x="1870881" y="3439148"/>
            <a:ext cx="1010404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Xác định thời hạn hoàn thành công việc;</a:t>
            </a:r>
            <a:r>
              <a:rPr kumimoji="0" lang="vi-VN" altLang="en-US" sz="29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sp>
        <p:nvSpPr>
          <p:cNvPr id="26" name="Rectangle 31">
            <a:extLst>
              <a:ext uri="{FF2B5EF4-FFF2-40B4-BE49-F238E27FC236}">
                <a16:creationId xmlns:a16="http://schemas.microsoft.com/office/drawing/2014/main" xmlns="" id="{2781CE0F-3A65-47E5-8D2F-FCDF33D31390}"/>
              </a:ext>
            </a:extLst>
          </p:cNvPr>
          <p:cNvSpPr>
            <a:spLocks noChangeArrowheads="1"/>
          </p:cNvSpPr>
          <p:nvPr/>
        </p:nvSpPr>
        <p:spPr bwMode="auto">
          <a:xfrm>
            <a:off x="1720850" y="4776788"/>
            <a:ext cx="889635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Lập kế hoạch và điều chỉnh kế hoạch nếu cần thiết;</a:t>
            </a:r>
            <a:r>
              <a:rPr kumimoji="0" lang="vi-VN" altLang="en-US" sz="2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altLang="en-US" sz="2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Rectangle 32">
            <a:extLst>
              <a:ext uri="{FF2B5EF4-FFF2-40B4-BE49-F238E27FC236}">
                <a16:creationId xmlns:a16="http://schemas.microsoft.com/office/drawing/2014/main" xmlns="" id="{432CAF46-B10C-49BB-98AC-5657555D35B8}"/>
              </a:ext>
            </a:extLst>
          </p:cNvPr>
          <p:cNvSpPr>
            <a:spLocks noChangeArrowheads="1"/>
          </p:cNvSpPr>
          <p:nvPr/>
        </p:nvSpPr>
        <p:spPr bwMode="auto">
          <a:xfrm>
            <a:off x="1458913" y="5930900"/>
            <a:ext cx="705643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900" b="1"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rPr>
              <a:t>Sắp xếp công việc theo thứ tự ưu tiên;</a:t>
            </a:r>
            <a:r>
              <a:rPr kumimoji="0" lang="vi-VN" altLang="en-US" sz="2900" b="0"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533503038"/>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linds(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linds(horizont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linds(horizontal)">
                                      <p:cBhvr>
                                        <p:cTn id="36" dur="500"/>
                                        <p:tgtEl>
                                          <p:spTgt spid="8"/>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linds(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linds(horizont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linds(horizontal)">
                                      <p:cBhvr>
                                        <p:cTn id="49" dur="500"/>
                                        <p:tgtEl>
                                          <p:spTgt spid="11"/>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linds(horizont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linds(horizont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linds(horizontal)">
                                      <p:cBhvr>
                                        <p:cTn id="62" dur="500"/>
                                        <p:tgtEl>
                                          <p:spTgt spid="18"/>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linds(horizontal)">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linds(horizontal)">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1" grpId="0"/>
      <p:bldP spid="22" grpId="0"/>
      <p:bldP spid="23" grpId="0"/>
      <p:bldP spid="24" grpId="0"/>
      <p:bldP spid="25"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utoShape 92">
            <a:extLst>
              <a:ext uri="{FF2B5EF4-FFF2-40B4-BE49-F238E27FC236}">
                <a16:creationId xmlns:a16="http://schemas.microsoft.com/office/drawing/2014/main" xmlns="" id="{901F2F76-E619-4D25-B9F1-55D36B239F94}"/>
              </a:ext>
            </a:extLst>
          </p:cNvPr>
          <p:cNvGrpSpPr>
            <a:grpSpLocks noChangeAspect="1"/>
          </p:cNvGrpSpPr>
          <p:nvPr/>
        </p:nvGrpSpPr>
        <p:grpSpPr bwMode="auto">
          <a:xfrm>
            <a:off x="559318" y="969164"/>
            <a:ext cx="970504" cy="904875"/>
            <a:chOff x="2354" y="280"/>
            <a:chExt cx="426" cy="427"/>
          </a:xfrm>
        </p:grpSpPr>
        <p:pic>
          <p:nvPicPr>
            <p:cNvPr id="3" name="AutoShape 92">
              <a:extLst>
                <a:ext uri="{FF2B5EF4-FFF2-40B4-BE49-F238E27FC236}">
                  <a16:creationId xmlns:a16="http://schemas.microsoft.com/office/drawing/2014/main" xmlns="" id="{7383741F-6041-42E8-ADCE-DD6BC99E0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 y="280"/>
              <a:ext cx="426" cy="42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8">
              <a:extLst>
                <a:ext uri="{FF2B5EF4-FFF2-40B4-BE49-F238E27FC236}">
                  <a16:creationId xmlns:a16="http://schemas.microsoft.com/office/drawing/2014/main" xmlns="" id="{3F16344E-43D5-459E-BE18-9CBF68E65631}"/>
                </a:ext>
              </a:extLst>
            </p:cNvPr>
            <p:cNvSpPr txBox="1">
              <a:spLocks noChangeArrowheads="1"/>
            </p:cNvSpPr>
            <p:nvPr/>
          </p:nvSpPr>
          <p:spPr bwMode="auto">
            <a:xfrm rot="16200000">
              <a:off x="2424" y="351"/>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8" rIns="121917" bIns="60958" anchor="ct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endParaRPr kumimoji="0" lang="ko-KR" altLang="en-US" sz="3700" b="0" i="0" u="none" strike="noStrike" kern="1200" cap="none" spc="0" normalizeH="0" baseline="0" noProof="0">
                <a:ln>
                  <a:noFill/>
                </a:ln>
                <a:solidFill>
                  <a:prstClr val="white"/>
                </a:solidFill>
                <a:effectLst/>
                <a:uLnTx/>
                <a:uFillTx/>
                <a:latin typeface="Arial Black" panose="020B0A04020102020204" pitchFamily="34" charset="0"/>
                <a:ea typeface="Arial Unicode MS" pitchFamily="34" charset="-128"/>
                <a:cs typeface="Arial" panose="020B0604020202020204" pitchFamily="34" charset="0"/>
              </a:endParaRPr>
            </a:p>
          </p:txBody>
        </p:sp>
      </p:grpSp>
      <p:grpSp>
        <p:nvGrpSpPr>
          <p:cNvPr id="5" name="AutoShape 92">
            <a:extLst>
              <a:ext uri="{FF2B5EF4-FFF2-40B4-BE49-F238E27FC236}">
                <a16:creationId xmlns:a16="http://schemas.microsoft.com/office/drawing/2014/main" xmlns="" id="{EBACDD45-DA49-4114-ACCE-0E43C81CAFEA}"/>
              </a:ext>
            </a:extLst>
          </p:cNvPr>
          <p:cNvGrpSpPr>
            <a:grpSpLocks noChangeAspect="1"/>
          </p:cNvGrpSpPr>
          <p:nvPr/>
        </p:nvGrpSpPr>
        <p:grpSpPr bwMode="auto">
          <a:xfrm>
            <a:off x="559318" y="2148677"/>
            <a:ext cx="970504" cy="909637"/>
            <a:chOff x="2354" y="837"/>
            <a:chExt cx="426" cy="430"/>
          </a:xfrm>
        </p:grpSpPr>
        <p:pic>
          <p:nvPicPr>
            <p:cNvPr id="6" name="AutoShape 92">
              <a:extLst>
                <a:ext uri="{FF2B5EF4-FFF2-40B4-BE49-F238E27FC236}">
                  <a16:creationId xmlns:a16="http://schemas.microsoft.com/office/drawing/2014/main" xmlns="" id="{E2DA2154-ED33-4EDF-8D38-337FA4272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 y="837"/>
              <a:ext cx="426" cy="43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1">
              <a:extLst>
                <a:ext uri="{FF2B5EF4-FFF2-40B4-BE49-F238E27FC236}">
                  <a16:creationId xmlns:a16="http://schemas.microsoft.com/office/drawing/2014/main" xmlns="" id="{CA9AF6CB-ADFB-4D8C-A00C-486C0BD2EED4}"/>
                </a:ext>
              </a:extLst>
            </p:cNvPr>
            <p:cNvSpPr txBox="1">
              <a:spLocks noChangeArrowheads="1"/>
            </p:cNvSpPr>
            <p:nvPr/>
          </p:nvSpPr>
          <p:spPr bwMode="auto">
            <a:xfrm rot="16200000">
              <a:off x="2424" y="910"/>
              <a:ext cx="28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8" rIns="121917" bIns="60958" anchor="ct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endParaRPr kumimoji="0" lang="ko-KR" altLang="en-US" sz="3700" b="0" i="0" u="none" strike="noStrike" kern="1200" cap="none" spc="0" normalizeH="0" baseline="0" noProof="0">
                <a:ln>
                  <a:noFill/>
                </a:ln>
                <a:solidFill>
                  <a:prstClr val="white"/>
                </a:solidFill>
                <a:effectLst/>
                <a:uLnTx/>
                <a:uFillTx/>
                <a:latin typeface="Arial Black" panose="020B0A04020102020204" pitchFamily="34" charset="0"/>
                <a:ea typeface="Arial Unicode MS" pitchFamily="34" charset="-128"/>
                <a:cs typeface="Arial" panose="020B0604020202020204" pitchFamily="34" charset="0"/>
              </a:endParaRPr>
            </a:p>
          </p:txBody>
        </p:sp>
      </p:grpSp>
      <p:grpSp>
        <p:nvGrpSpPr>
          <p:cNvPr id="8" name="AutoShape 92">
            <a:extLst>
              <a:ext uri="{FF2B5EF4-FFF2-40B4-BE49-F238E27FC236}">
                <a16:creationId xmlns:a16="http://schemas.microsoft.com/office/drawing/2014/main" xmlns="" id="{780AFB49-47FE-4114-A5D8-AC1DA3A60633}"/>
              </a:ext>
            </a:extLst>
          </p:cNvPr>
          <p:cNvGrpSpPr>
            <a:grpSpLocks noChangeAspect="1"/>
          </p:cNvGrpSpPr>
          <p:nvPr/>
        </p:nvGrpSpPr>
        <p:grpSpPr bwMode="auto">
          <a:xfrm>
            <a:off x="628122" y="3335338"/>
            <a:ext cx="901700" cy="901700"/>
            <a:chOff x="2354" y="1398"/>
            <a:chExt cx="426" cy="426"/>
          </a:xfrm>
        </p:grpSpPr>
        <p:pic>
          <p:nvPicPr>
            <p:cNvPr id="9" name="AutoShape 92">
              <a:extLst>
                <a:ext uri="{FF2B5EF4-FFF2-40B4-BE49-F238E27FC236}">
                  <a16:creationId xmlns:a16="http://schemas.microsoft.com/office/drawing/2014/main" xmlns="" id="{71D1A526-BB4E-4578-AD55-86CD42382F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4" y="1398"/>
              <a:ext cx="426" cy="4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a:extLst>
                <a:ext uri="{FF2B5EF4-FFF2-40B4-BE49-F238E27FC236}">
                  <a16:creationId xmlns:a16="http://schemas.microsoft.com/office/drawing/2014/main" xmlns="" id="{8B00394B-A5CD-4E7B-B4E6-24653C3CC4B6}"/>
                </a:ext>
              </a:extLst>
            </p:cNvPr>
            <p:cNvSpPr txBox="1">
              <a:spLocks noChangeArrowheads="1"/>
            </p:cNvSpPr>
            <p:nvPr/>
          </p:nvSpPr>
          <p:spPr bwMode="auto">
            <a:xfrm rot="16200000">
              <a:off x="2424" y="1469"/>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8" rIns="121917" bIns="60958" anchor="ct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endParaRPr kumimoji="0" lang="ko-KR" altLang="en-US" sz="3700" b="0" i="0" u="none" strike="noStrike" kern="1200" cap="none" spc="0" normalizeH="0" baseline="0" noProof="0">
                <a:ln>
                  <a:noFill/>
                </a:ln>
                <a:solidFill>
                  <a:prstClr val="white"/>
                </a:solidFill>
                <a:effectLst/>
                <a:uLnTx/>
                <a:uFillTx/>
                <a:latin typeface="Arial Black" panose="020B0A04020102020204" pitchFamily="34" charset="0"/>
                <a:ea typeface="Arial Unicode MS" pitchFamily="34" charset="-128"/>
                <a:cs typeface="Arial" panose="020B0604020202020204" pitchFamily="34" charset="0"/>
              </a:endParaRPr>
            </a:p>
          </p:txBody>
        </p:sp>
      </p:grpSp>
      <p:grpSp>
        <p:nvGrpSpPr>
          <p:cNvPr id="11" name="AutoShape 92">
            <a:extLst>
              <a:ext uri="{FF2B5EF4-FFF2-40B4-BE49-F238E27FC236}">
                <a16:creationId xmlns:a16="http://schemas.microsoft.com/office/drawing/2014/main" xmlns="" id="{9C42B813-EAFF-4509-A914-CA8872643AEA}"/>
              </a:ext>
            </a:extLst>
          </p:cNvPr>
          <p:cNvGrpSpPr>
            <a:grpSpLocks noChangeAspect="1"/>
          </p:cNvGrpSpPr>
          <p:nvPr/>
        </p:nvGrpSpPr>
        <p:grpSpPr bwMode="auto">
          <a:xfrm>
            <a:off x="585788" y="4529138"/>
            <a:ext cx="901700" cy="901700"/>
            <a:chOff x="2354" y="1962"/>
            <a:chExt cx="426" cy="426"/>
          </a:xfrm>
        </p:grpSpPr>
        <p:pic>
          <p:nvPicPr>
            <p:cNvPr id="12" name="AutoShape 92">
              <a:extLst>
                <a:ext uri="{FF2B5EF4-FFF2-40B4-BE49-F238E27FC236}">
                  <a16:creationId xmlns:a16="http://schemas.microsoft.com/office/drawing/2014/main" xmlns="" id="{8524A4B0-58A6-4FAE-80BB-C672654A13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4" y="1962"/>
              <a:ext cx="426" cy="4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7">
              <a:extLst>
                <a:ext uri="{FF2B5EF4-FFF2-40B4-BE49-F238E27FC236}">
                  <a16:creationId xmlns:a16="http://schemas.microsoft.com/office/drawing/2014/main" xmlns="" id="{3C1F2790-4990-4B10-AF32-F07D3FE9693B}"/>
                </a:ext>
              </a:extLst>
            </p:cNvPr>
            <p:cNvSpPr txBox="1">
              <a:spLocks noChangeArrowheads="1"/>
            </p:cNvSpPr>
            <p:nvPr/>
          </p:nvSpPr>
          <p:spPr bwMode="auto">
            <a:xfrm rot="16200000">
              <a:off x="2424" y="2032"/>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121917" tIns="60958" rIns="121917" bIns="60958" anchor="ct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endParaRPr kumimoji="0" lang="ko-KR" altLang="en-US" sz="3700" b="0" i="0" u="none" strike="noStrike" kern="1200" cap="none" spc="0" normalizeH="0" baseline="0" noProof="0">
                <a:ln>
                  <a:noFill/>
                </a:ln>
                <a:solidFill>
                  <a:srgbClr val="0000CC"/>
                </a:solidFill>
                <a:effectLst/>
                <a:uLnTx/>
                <a:uFillTx/>
                <a:latin typeface="Arial Black" panose="020B0A04020102020204" pitchFamily="34" charset="0"/>
                <a:ea typeface="Arial Unicode MS" pitchFamily="34" charset="-128"/>
                <a:cs typeface="Arial" panose="020B0604020202020204" pitchFamily="34" charset="0"/>
              </a:endParaRPr>
            </a:p>
          </p:txBody>
        </p:sp>
      </p:grpSp>
      <p:sp>
        <p:nvSpPr>
          <p:cNvPr id="14" name="직사각형 69">
            <a:extLst>
              <a:ext uri="{FF2B5EF4-FFF2-40B4-BE49-F238E27FC236}">
                <a16:creationId xmlns:a16="http://schemas.microsoft.com/office/drawing/2014/main" xmlns="" id="{BE0B2C9F-78A7-4702-9BC1-9A7ED5128A5D}"/>
              </a:ext>
            </a:extLst>
          </p:cNvPr>
          <p:cNvSpPr>
            <a:spLocks noChangeArrowheads="1"/>
          </p:cNvSpPr>
          <p:nvPr/>
        </p:nvSpPr>
        <p:spPr bwMode="auto">
          <a:xfrm>
            <a:off x="800617" y="1081705"/>
            <a:ext cx="545055" cy="69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nchor="ctr">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r>
              <a:rPr kumimoji="0" lang="en-US" altLang="ko-KR"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rPr>
              <a:t>6</a:t>
            </a:r>
            <a:endParaRPr kumimoji="0" lang="ko-KR" altLang="en-US" sz="3700" b="0"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5" name="직사각형 109">
            <a:extLst>
              <a:ext uri="{FF2B5EF4-FFF2-40B4-BE49-F238E27FC236}">
                <a16:creationId xmlns:a16="http://schemas.microsoft.com/office/drawing/2014/main" xmlns="" id="{ED6BDE22-50C4-4E41-A527-7F3AB172EFAB}"/>
              </a:ext>
            </a:extLst>
          </p:cNvPr>
          <p:cNvSpPr>
            <a:spLocks noChangeArrowheads="1"/>
          </p:cNvSpPr>
          <p:nvPr/>
        </p:nvSpPr>
        <p:spPr bwMode="auto">
          <a:xfrm>
            <a:off x="800617" y="2252487"/>
            <a:ext cx="545055" cy="69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nchor="ctr">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r>
              <a:rPr kumimoji="0" lang="en-US" altLang="ko-KR"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rPr>
              <a:t>7</a:t>
            </a:r>
            <a:endParaRPr kumimoji="0" lang="ko-KR" altLang="en-US" sz="3700" b="0"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6" name="직사각형 110">
            <a:extLst>
              <a:ext uri="{FF2B5EF4-FFF2-40B4-BE49-F238E27FC236}">
                <a16:creationId xmlns:a16="http://schemas.microsoft.com/office/drawing/2014/main" xmlns="" id="{2698AB69-2C31-4B86-827A-DF420900F9B5}"/>
              </a:ext>
            </a:extLst>
          </p:cNvPr>
          <p:cNvSpPr>
            <a:spLocks noChangeArrowheads="1"/>
          </p:cNvSpPr>
          <p:nvPr/>
        </p:nvSpPr>
        <p:spPr bwMode="auto">
          <a:xfrm>
            <a:off x="800617" y="3439148"/>
            <a:ext cx="545055" cy="69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nchor="ctr">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r>
              <a:rPr kumimoji="0" lang="en-US" altLang="ko-KR"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rPr>
              <a:t>8</a:t>
            </a:r>
            <a:endParaRPr kumimoji="0" lang="ko-KR" altLang="en-US" sz="3700" b="0"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7" name="직사각형 112">
            <a:extLst>
              <a:ext uri="{FF2B5EF4-FFF2-40B4-BE49-F238E27FC236}">
                <a16:creationId xmlns:a16="http://schemas.microsoft.com/office/drawing/2014/main" xmlns="" id="{5C649829-0BCF-44B2-BF80-19D79F912F8B}"/>
              </a:ext>
            </a:extLst>
          </p:cNvPr>
          <p:cNvSpPr>
            <a:spLocks noChangeArrowheads="1"/>
          </p:cNvSpPr>
          <p:nvPr/>
        </p:nvSpPr>
        <p:spPr bwMode="auto">
          <a:xfrm>
            <a:off x="839259" y="4630738"/>
            <a:ext cx="5064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1219200" rtl="0" eaLnBrk="1" fontAlgn="base" latinLnBrk="1" hangingPunct="1">
              <a:lnSpc>
                <a:spcPct val="100000"/>
              </a:lnSpc>
              <a:spcBef>
                <a:spcPct val="0"/>
              </a:spcBef>
              <a:spcAft>
                <a:spcPct val="0"/>
              </a:spcAft>
              <a:buClrTx/>
              <a:buSzTx/>
              <a:buFontTx/>
              <a:buNone/>
              <a:tabLst/>
              <a:defRPr/>
            </a:pPr>
            <a:r>
              <a:rPr kumimoji="0" lang="en-US" altLang="ko-KR" sz="3700" b="1"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rPr>
              <a:t>9</a:t>
            </a:r>
            <a:endParaRPr kumimoji="0" lang="ko-KR" altLang="en-US" sz="3700" b="0" i="0" u="none" strike="noStrike" kern="1200" cap="none" spc="0" normalizeH="0" baseline="0" noProof="0">
              <a:ln>
                <a:noFill/>
              </a:ln>
              <a:solidFill>
                <a:prstClr val="white"/>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8" name="Rectangle 22">
            <a:extLst>
              <a:ext uri="{FF2B5EF4-FFF2-40B4-BE49-F238E27FC236}">
                <a16:creationId xmlns:a16="http://schemas.microsoft.com/office/drawing/2014/main" xmlns="" id="{0D26A543-3B3D-452C-96BF-37A4E310F517}"/>
              </a:ext>
            </a:extLst>
          </p:cNvPr>
          <p:cNvSpPr>
            <a:spLocks noChangeArrowheads="1"/>
          </p:cNvSpPr>
          <p:nvPr/>
        </p:nvSpPr>
        <p:spPr bwMode="auto">
          <a:xfrm>
            <a:off x="731066" y="285745"/>
            <a:ext cx="11065118"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3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MỘT SỐ KĨ NĂNG CẦN THỰC HÀNH ĐỂ QUẢN LÍ THỜI GIAN HIỆU QUẢ:</a:t>
            </a:r>
            <a:r>
              <a:rPr kumimoji="0" lang="vi-VN" altLang="en-US" sz="23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19" name="Rectangle 23">
            <a:extLst>
              <a:ext uri="{FF2B5EF4-FFF2-40B4-BE49-F238E27FC236}">
                <a16:creationId xmlns:a16="http://schemas.microsoft.com/office/drawing/2014/main" xmlns="" id="{C1161617-CB83-4DDC-9FD5-FD2B7993D098}"/>
              </a:ext>
            </a:extLst>
          </p:cNvPr>
          <p:cNvSpPr>
            <a:spLocks noChangeArrowheads="1"/>
          </p:cNvSpPr>
          <p:nvPr/>
        </p:nvSpPr>
        <p:spPr bwMode="auto">
          <a:xfrm>
            <a:off x="1218793" y="1132677"/>
            <a:ext cx="765639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900" b="1"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rPr>
              <a:t>Sử dụng các công cụ quản lí thời gian; </a:t>
            </a:r>
            <a:endParaRPr kumimoji="0" lang="en-US" altLang="en-US" sz="2900" b="1" i="0" u="none" strike="noStrike" kern="1200" cap="none" spc="0" normalizeH="0" baseline="0" noProof="0">
              <a:ln>
                <a:noFill/>
              </a:ln>
              <a:solidFill>
                <a:srgbClr val="ED7D31"/>
              </a:solidFill>
              <a:effectLst/>
              <a:uLnTx/>
              <a:uFillTx/>
              <a:latin typeface="Arial" panose="020B0604020202020204" pitchFamily="34" charset="0"/>
              <a:ea typeface="+mn-ea"/>
              <a:cs typeface="Arial" panose="020B0604020202020204" pitchFamily="34" charset="0"/>
            </a:endParaRPr>
          </a:p>
        </p:txBody>
      </p:sp>
      <p:sp>
        <p:nvSpPr>
          <p:cNvPr id="20" name="Rectangle 24">
            <a:extLst>
              <a:ext uri="{FF2B5EF4-FFF2-40B4-BE49-F238E27FC236}">
                <a16:creationId xmlns:a16="http://schemas.microsoft.com/office/drawing/2014/main" xmlns="" id="{80A9907F-23A4-4AB7-A5E9-FF999401E954}"/>
              </a:ext>
            </a:extLst>
          </p:cNvPr>
          <p:cNvSpPr>
            <a:spLocks noChangeArrowheads="1"/>
          </p:cNvSpPr>
          <p:nvPr/>
        </p:nvSpPr>
        <p:spPr bwMode="auto">
          <a:xfrm>
            <a:off x="1201867" y="2365375"/>
            <a:ext cx="6462056"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Tìm kiếm sự hỗ trợ khi cần thiết; </a:t>
            </a:r>
            <a:endParaRPr kumimoji="0" lang="en-US" altLang="en-US" sz="2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1" name="Rectangle 25">
            <a:extLst>
              <a:ext uri="{FF2B5EF4-FFF2-40B4-BE49-F238E27FC236}">
                <a16:creationId xmlns:a16="http://schemas.microsoft.com/office/drawing/2014/main" xmlns="" id="{D5261D69-5E49-44E0-A5EB-6B5887498028}"/>
              </a:ext>
            </a:extLst>
          </p:cNvPr>
          <p:cNvSpPr>
            <a:spLocks noChangeArrowheads="1"/>
          </p:cNvSpPr>
          <p:nvPr/>
        </p:nvSpPr>
        <p:spPr bwMode="auto">
          <a:xfrm>
            <a:off x="1567922" y="3522663"/>
            <a:ext cx="93011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 kỉ luật và thói quen tự giác, chủ động công việc; </a:t>
            </a:r>
          </a:p>
        </p:txBody>
      </p:sp>
      <p:sp>
        <p:nvSpPr>
          <p:cNvPr id="22" name="Rectangle 26">
            <a:extLst>
              <a:ext uri="{FF2B5EF4-FFF2-40B4-BE49-F238E27FC236}">
                <a16:creationId xmlns:a16="http://schemas.microsoft.com/office/drawing/2014/main" xmlns="" id="{214EC0DF-56F1-4827-8358-ACFD734DF74D}"/>
              </a:ext>
            </a:extLst>
          </p:cNvPr>
          <p:cNvSpPr>
            <a:spLocks noChangeArrowheads="1"/>
          </p:cNvSpPr>
          <p:nvPr/>
        </p:nvSpPr>
        <p:spPr bwMode="auto">
          <a:xfrm>
            <a:off x="1720850" y="4762500"/>
            <a:ext cx="8896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9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Tập trung công việc. </a:t>
            </a:r>
            <a:endParaRPr kumimoji="0" lang="en-US" altLang="en-US" sz="29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8433582"/>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linds(horizont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linds(horizont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linds(horizontal)">
                                      <p:cBhvr>
                                        <p:cTn id="44" dur="500"/>
                                        <p:tgtEl>
                                          <p:spTgt spid="11"/>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linds(horizont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xmlns="" id="{39F88C30-1158-479E-B15B-BCC06D2DE4ED}"/>
              </a:ext>
            </a:extLst>
          </p:cNvPr>
          <p:cNvSpPr>
            <a:spLocks noChangeArrowheads="1"/>
          </p:cNvSpPr>
          <p:nvPr/>
        </p:nvSpPr>
        <p:spPr bwMode="auto">
          <a:xfrm>
            <a:off x="374650" y="133157"/>
            <a:ext cx="11533187" cy="4429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2300" b="0"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E</a:t>
            </a:r>
            <a:r>
              <a:rPr kumimoji="0" lang="vi-VN" altLang="ko-KR" sz="2300" b="0" i="0" u="none" strike="noStrike" kern="1200" cap="none" spc="0" normalizeH="0" baseline="0" noProof="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m hãy tư vấn cho bạn T cách để quản lí thời gian hiệu quả hơn.</a:t>
            </a:r>
            <a:endParaRPr kumimoji="0" lang="vi-VN" altLang="en-US" sz="2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xmlns="" id="{BE6E7B6C-6E13-43C1-A228-5E56F41CCFE8}"/>
              </a:ext>
            </a:extLst>
          </p:cNvPr>
          <p:cNvGrpSpPr>
            <a:grpSpLocks/>
          </p:cNvGrpSpPr>
          <p:nvPr/>
        </p:nvGrpSpPr>
        <p:grpSpPr bwMode="auto">
          <a:xfrm>
            <a:off x="465137" y="4159250"/>
            <a:ext cx="3643313" cy="1162050"/>
            <a:chOff x="1043609" y="1900030"/>
            <a:chExt cx="4731026" cy="1162878"/>
          </a:xfrm>
        </p:grpSpPr>
        <p:sp>
          <p:nvSpPr>
            <p:cNvPr id="4" name="Freeform: Shape 3">
              <a:extLst>
                <a:ext uri="{FF2B5EF4-FFF2-40B4-BE49-F238E27FC236}">
                  <a16:creationId xmlns:a16="http://schemas.microsoft.com/office/drawing/2014/main" xmlns="" id="{CDD9CB24-1692-43F7-BA19-0C44100A9CF0}"/>
                </a:ext>
              </a:extLst>
            </p:cNvPr>
            <p:cNvSpPr/>
            <p:nvPr/>
          </p:nvSpPr>
          <p:spPr>
            <a:xfrm>
              <a:off x="1043609" y="1900030"/>
              <a:ext cx="1443014" cy="1162878"/>
            </a:xfrm>
            <a:custGeom>
              <a:avLst/>
              <a:gdLst>
                <a:gd name="connsiteX0" fmla="*/ 581439 w 1442184"/>
                <a:gd name="connsiteY0" fmla="*/ 0 h 1162878"/>
                <a:gd name="connsiteX1" fmla="*/ 970479 w 1442184"/>
                <a:gd name="connsiteY1" fmla="*/ 0 h 1162878"/>
                <a:gd name="connsiteX2" fmla="*/ 1442184 w 1442184"/>
                <a:gd name="connsiteY2" fmla="*/ 1162878 h 1162878"/>
                <a:gd name="connsiteX3" fmla="*/ 581439 w 1442184"/>
                <a:gd name="connsiteY3" fmla="*/ 1162878 h 1162878"/>
                <a:gd name="connsiteX4" fmla="*/ 0 w 1442184"/>
                <a:gd name="connsiteY4" fmla="*/ 581439 h 1162878"/>
                <a:gd name="connsiteX5" fmla="*/ 581439 w 1442184"/>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184" h="1162878">
                  <a:moveTo>
                    <a:pt x="581439" y="0"/>
                  </a:moveTo>
                  <a:lnTo>
                    <a:pt x="970479" y="0"/>
                  </a:lnTo>
                  <a:lnTo>
                    <a:pt x="1442184" y="1162878"/>
                  </a:lnTo>
                  <a:lnTo>
                    <a:pt x="581439" y="1162878"/>
                  </a:lnTo>
                  <a:cubicBezTo>
                    <a:pt x="260319" y="1162878"/>
                    <a:pt x="0" y="902559"/>
                    <a:pt x="0" y="581439"/>
                  </a:cubicBezTo>
                  <a:cubicBezTo>
                    <a:pt x="0" y="260319"/>
                    <a:pt x="260319" y="0"/>
                    <a:pt x="581439" y="0"/>
                  </a:cubicBez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xmlns="" id="{91077218-65D3-4BCC-AB9A-09115F96AE45}"/>
                </a:ext>
              </a:extLst>
            </p:cNvPr>
            <p:cNvSpPr/>
            <p:nvPr/>
          </p:nvSpPr>
          <p:spPr>
            <a:xfrm>
              <a:off x="2146485" y="1900030"/>
              <a:ext cx="3628150" cy="1162878"/>
            </a:xfrm>
            <a:custGeom>
              <a:avLst/>
              <a:gdLst>
                <a:gd name="connsiteX0" fmla="*/ 0 w 3628486"/>
                <a:gd name="connsiteY0" fmla="*/ 0 h 1162878"/>
                <a:gd name="connsiteX1" fmla="*/ 3047047 w 3628486"/>
                <a:gd name="connsiteY1" fmla="*/ 0 h 1162878"/>
                <a:gd name="connsiteX2" fmla="*/ 3628486 w 3628486"/>
                <a:gd name="connsiteY2" fmla="*/ 581439 h 1162878"/>
                <a:gd name="connsiteX3" fmla="*/ 3047047 w 3628486"/>
                <a:gd name="connsiteY3" fmla="*/ 1162878 h 1162878"/>
                <a:gd name="connsiteX4" fmla="*/ 471705 w 3628486"/>
                <a:gd name="connsiteY4" fmla="*/ 1162878 h 1162878"/>
                <a:gd name="connsiteX5" fmla="*/ 0 w 3628486"/>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8486" h="1162878">
                  <a:moveTo>
                    <a:pt x="0" y="0"/>
                  </a:moveTo>
                  <a:lnTo>
                    <a:pt x="3047047" y="0"/>
                  </a:lnTo>
                  <a:cubicBezTo>
                    <a:pt x="3368167" y="0"/>
                    <a:pt x="3628486" y="260319"/>
                    <a:pt x="3628486" y="581439"/>
                  </a:cubicBezTo>
                  <a:cubicBezTo>
                    <a:pt x="3628486" y="902559"/>
                    <a:pt x="3368167" y="1162878"/>
                    <a:pt x="3047047" y="1162878"/>
                  </a:cubicBezTo>
                  <a:lnTo>
                    <a:pt x="471705" y="1162878"/>
                  </a:lnTo>
                  <a:lnTo>
                    <a:pt x="0" y="0"/>
                  </a:lnTo>
                  <a:close/>
                </a:path>
              </a:pathLst>
            </a:custGeom>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Rectangle 26">
            <a:extLst>
              <a:ext uri="{FF2B5EF4-FFF2-40B4-BE49-F238E27FC236}">
                <a16:creationId xmlns:a16="http://schemas.microsoft.com/office/drawing/2014/main" xmlns="" id="{CF68E45A-DEDF-409C-8BE1-1C9482231599}"/>
              </a:ext>
            </a:extLst>
          </p:cNvPr>
          <p:cNvSpPr>
            <a:spLocks noChangeArrowheads="1"/>
          </p:cNvSpPr>
          <p:nvPr/>
        </p:nvSpPr>
        <p:spPr bwMode="auto">
          <a:xfrm>
            <a:off x="4452937" y="3470275"/>
            <a:ext cx="7402513"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1900" b="0" i="0" u="none" strike="noStrike" kern="1200" cap="none" spc="0" normalizeH="0" baseline="0" noProof="0">
                <a:ln>
                  <a:noFill/>
                </a:ln>
                <a:solidFill>
                  <a:srgbClr val="FF0000"/>
                </a:solidFill>
                <a:effectLst/>
                <a:uLnTx/>
                <a:uFillTx/>
                <a:latin typeface="Arial" panose="020B0604020202020204" pitchFamily="34" charset="0"/>
                <a:ea typeface="맑은 고딕" panose="020B0503020000020004" pitchFamily="34" charset="-127"/>
                <a:cs typeface="Arial" panose="020B0604020202020204" pitchFamily="34" charset="0"/>
              </a:rPr>
              <a:t>Bạn T cần phân bố thời gian hợp lí hơn giữa việc học tập, nghỉ ngơi và vui chơi giải trí. Trong đó, ưu tiên hơn cho việc học tập.</a:t>
            </a:r>
            <a:endParaRPr kumimoji="0" lang="en-US" altLang="en-US" sz="19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7" name="Picture 29">
            <a:extLst>
              <a:ext uri="{FF2B5EF4-FFF2-40B4-BE49-F238E27FC236}">
                <a16:creationId xmlns:a16="http://schemas.microsoft.com/office/drawing/2014/main" xmlns="" id="{C1EC63D0-7297-46C7-BF5C-397268FC0C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666557"/>
            <a:ext cx="11653837" cy="2619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0">
            <a:extLst>
              <a:ext uri="{FF2B5EF4-FFF2-40B4-BE49-F238E27FC236}">
                <a16:creationId xmlns:a16="http://schemas.microsoft.com/office/drawing/2014/main" xmlns="" id="{C35048F9-DBB4-4D73-9FB8-5AD5B1C2E6FA}"/>
              </a:ext>
            </a:extLst>
          </p:cNvPr>
          <p:cNvSpPr>
            <a:spLocks noChangeArrowheads="1"/>
          </p:cNvSpPr>
          <p:nvPr/>
        </p:nvSpPr>
        <p:spPr bwMode="auto">
          <a:xfrm>
            <a:off x="4489450" y="4356100"/>
            <a:ext cx="735171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1900" b="0" i="0" u="none" strike="noStrike" kern="1200" cap="none" spc="0" normalizeH="0" baseline="0" noProof="0">
                <a:ln>
                  <a:noFill/>
                </a:ln>
                <a:solidFill>
                  <a:srgbClr val="0000FF"/>
                </a:solidFill>
                <a:effectLst/>
                <a:uLnTx/>
                <a:uFillTx/>
                <a:latin typeface="Arial" panose="020B0604020202020204" pitchFamily="34" charset="0"/>
                <a:ea typeface="맑은 고딕" panose="020B0503020000020004" pitchFamily="34" charset="-127"/>
                <a:cs typeface="Arial" panose="020B0604020202020204" pitchFamily="34" charset="0"/>
              </a:rPr>
              <a:t>Sau giờ học chính khóa trên lớp, T nên về nhà ăn uống, nghỉ ngơi.</a:t>
            </a:r>
          </a:p>
        </p:txBody>
      </p:sp>
      <p:sp>
        <p:nvSpPr>
          <p:cNvPr id="9" name="Rectangle 31">
            <a:extLst>
              <a:ext uri="{FF2B5EF4-FFF2-40B4-BE49-F238E27FC236}">
                <a16:creationId xmlns:a16="http://schemas.microsoft.com/office/drawing/2014/main" xmlns="" id="{A5B1C175-42AF-4B57-BAAF-74B8BE3A62FE}"/>
              </a:ext>
            </a:extLst>
          </p:cNvPr>
          <p:cNvSpPr>
            <a:spLocks noChangeArrowheads="1"/>
          </p:cNvSpPr>
          <p:nvPr/>
        </p:nvSpPr>
        <p:spPr bwMode="auto">
          <a:xfrm>
            <a:off x="4516437" y="4913313"/>
            <a:ext cx="71850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1800" b="0" i="0" u="none" strike="noStrike" kern="1200" cap="none" spc="0" normalizeH="0" baseline="0" noProof="0">
                <a:ln>
                  <a:noFill/>
                </a:ln>
                <a:solidFill>
                  <a:srgbClr val="ED7D31"/>
                </a:solidFill>
                <a:effectLst/>
                <a:uLnTx/>
                <a:uFillTx/>
                <a:latin typeface="Arial" panose="020B0604020202020204" pitchFamily="34" charset="0"/>
                <a:ea typeface="맑은 고딕" panose="020B0503020000020004" pitchFamily="34" charset="-127"/>
                <a:cs typeface="Arial" panose="020B0604020202020204" pitchFamily="34" charset="0"/>
              </a:rPr>
              <a:t>Buổi chiều T nên dành nhiều thời gian để hoàn thành hết các bài tập. Sau khi hoàn thành bài tập, T có thể chơi bóng (khoảng 30 phút - 1 tiếng).</a:t>
            </a:r>
          </a:p>
        </p:txBody>
      </p:sp>
      <p:sp>
        <p:nvSpPr>
          <p:cNvPr id="10" name="Rectangle 32">
            <a:extLst>
              <a:ext uri="{FF2B5EF4-FFF2-40B4-BE49-F238E27FC236}">
                <a16:creationId xmlns:a16="http://schemas.microsoft.com/office/drawing/2014/main" xmlns="" id="{B56AE6AE-3D8B-4ACC-ABFB-E14DA1355427}"/>
              </a:ext>
            </a:extLst>
          </p:cNvPr>
          <p:cNvSpPr>
            <a:spLocks noChangeArrowheads="1"/>
          </p:cNvSpPr>
          <p:nvPr/>
        </p:nvSpPr>
        <p:spPr bwMode="auto">
          <a:xfrm>
            <a:off x="4494212" y="5905500"/>
            <a:ext cx="72453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1900" b="0" i="0" u="none" strike="noStrike" kern="1200" cap="none" spc="0" normalizeH="0" baseline="0" noProof="0">
                <a:ln>
                  <a:noFill/>
                </a:ln>
                <a:solidFill>
                  <a:srgbClr val="FF0000"/>
                </a:solidFill>
                <a:effectLst/>
                <a:uLnTx/>
                <a:uFillTx/>
                <a:latin typeface="Arial" panose="020B0604020202020204" pitchFamily="34" charset="0"/>
                <a:ea typeface="맑은 고딕" panose="020B0503020000020004" pitchFamily="34" charset="-127"/>
                <a:cs typeface="Arial" panose="020B0604020202020204" pitchFamily="34" charset="0"/>
              </a:rPr>
              <a:t>Buổi tối, T nên dành thêm thời gian để ôn tập bài cũ và chuẩn bị bài học mới.</a:t>
            </a:r>
          </a:p>
        </p:txBody>
      </p:sp>
    </p:spTree>
    <p:extLst>
      <p:ext uri="{BB962C8B-B14F-4D97-AF65-F5344CB8AC3E}">
        <p14:creationId xmlns:p14="http://schemas.microsoft.com/office/powerpoint/2010/main" val="173002762"/>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9892EEC6-BB74-4721-A6D2-71ECD79A26C0}"/>
              </a:ext>
            </a:extLst>
          </p:cNvPr>
          <p:cNvSpPr>
            <a:spLocks noChangeArrowheads="1"/>
          </p:cNvSpPr>
          <p:nvPr/>
        </p:nvSpPr>
        <p:spPr bwMode="auto">
          <a:xfrm>
            <a:off x="334963" y="142081"/>
            <a:ext cx="11533187" cy="4429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2300" b="0"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E</a:t>
            </a:r>
            <a:r>
              <a:rPr kumimoji="0" lang="vi-VN" altLang="ko-KR" sz="2300" b="0"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m hãy tư vấn cho bạn </a:t>
            </a:r>
            <a:r>
              <a:rPr kumimoji="0" lang="en-US" altLang="ko-KR" sz="2300" b="0"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S</a:t>
            </a:r>
            <a:r>
              <a:rPr kumimoji="0" lang="vi-VN" altLang="ko-KR" sz="2300" b="0"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 cách để quản lí thời gian hiệu quả hơn.</a:t>
            </a:r>
            <a:endParaRPr kumimoji="0" lang="vi-VN" altLang="en-US" sz="2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xmlns="" id="{129EBF62-D27D-4774-AB17-DD3BEF963B7F}"/>
              </a:ext>
            </a:extLst>
          </p:cNvPr>
          <p:cNvGrpSpPr>
            <a:grpSpLocks/>
          </p:cNvGrpSpPr>
          <p:nvPr/>
        </p:nvGrpSpPr>
        <p:grpSpPr bwMode="auto">
          <a:xfrm>
            <a:off x="425450" y="4148233"/>
            <a:ext cx="3643313" cy="1162050"/>
            <a:chOff x="1043609" y="1900030"/>
            <a:chExt cx="4731026" cy="1162878"/>
          </a:xfrm>
        </p:grpSpPr>
        <p:sp>
          <p:nvSpPr>
            <p:cNvPr id="4" name="Freeform: Shape 3">
              <a:extLst>
                <a:ext uri="{FF2B5EF4-FFF2-40B4-BE49-F238E27FC236}">
                  <a16:creationId xmlns:a16="http://schemas.microsoft.com/office/drawing/2014/main" xmlns="" id="{B94E4D04-0027-4DE2-8EEA-D29645AC7AAF}"/>
                </a:ext>
              </a:extLst>
            </p:cNvPr>
            <p:cNvSpPr/>
            <p:nvPr/>
          </p:nvSpPr>
          <p:spPr>
            <a:xfrm>
              <a:off x="1043609" y="1900030"/>
              <a:ext cx="1443014" cy="1162878"/>
            </a:xfrm>
            <a:custGeom>
              <a:avLst/>
              <a:gdLst>
                <a:gd name="connsiteX0" fmla="*/ 581439 w 1442184"/>
                <a:gd name="connsiteY0" fmla="*/ 0 h 1162878"/>
                <a:gd name="connsiteX1" fmla="*/ 970479 w 1442184"/>
                <a:gd name="connsiteY1" fmla="*/ 0 h 1162878"/>
                <a:gd name="connsiteX2" fmla="*/ 1442184 w 1442184"/>
                <a:gd name="connsiteY2" fmla="*/ 1162878 h 1162878"/>
                <a:gd name="connsiteX3" fmla="*/ 581439 w 1442184"/>
                <a:gd name="connsiteY3" fmla="*/ 1162878 h 1162878"/>
                <a:gd name="connsiteX4" fmla="*/ 0 w 1442184"/>
                <a:gd name="connsiteY4" fmla="*/ 581439 h 1162878"/>
                <a:gd name="connsiteX5" fmla="*/ 581439 w 1442184"/>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184" h="1162878">
                  <a:moveTo>
                    <a:pt x="581439" y="0"/>
                  </a:moveTo>
                  <a:lnTo>
                    <a:pt x="970479" y="0"/>
                  </a:lnTo>
                  <a:lnTo>
                    <a:pt x="1442184" y="1162878"/>
                  </a:lnTo>
                  <a:lnTo>
                    <a:pt x="581439" y="1162878"/>
                  </a:lnTo>
                  <a:cubicBezTo>
                    <a:pt x="260319" y="1162878"/>
                    <a:pt x="0" y="902559"/>
                    <a:pt x="0" y="581439"/>
                  </a:cubicBezTo>
                  <a:cubicBezTo>
                    <a:pt x="0" y="260319"/>
                    <a:pt x="260319" y="0"/>
                    <a:pt x="581439" y="0"/>
                  </a:cubicBez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xmlns="" id="{A9FFB62D-89A5-4EC4-AFD1-05C217BE4765}"/>
                </a:ext>
              </a:extLst>
            </p:cNvPr>
            <p:cNvSpPr/>
            <p:nvPr/>
          </p:nvSpPr>
          <p:spPr>
            <a:xfrm>
              <a:off x="2146485" y="1900030"/>
              <a:ext cx="3628150" cy="1162878"/>
            </a:xfrm>
            <a:custGeom>
              <a:avLst/>
              <a:gdLst>
                <a:gd name="connsiteX0" fmla="*/ 0 w 3628486"/>
                <a:gd name="connsiteY0" fmla="*/ 0 h 1162878"/>
                <a:gd name="connsiteX1" fmla="*/ 3047047 w 3628486"/>
                <a:gd name="connsiteY1" fmla="*/ 0 h 1162878"/>
                <a:gd name="connsiteX2" fmla="*/ 3628486 w 3628486"/>
                <a:gd name="connsiteY2" fmla="*/ 581439 h 1162878"/>
                <a:gd name="connsiteX3" fmla="*/ 3047047 w 3628486"/>
                <a:gd name="connsiteY3" fmla="*/ 1162878 h 1162878"/>
                <a:gd name="connsiteX4" fmla="*/ 471705 w 3628486"/>
                <a:gd name="connsiteY4" fmla="*/ 1162878 h 1162878"/>
                <a:gd name="connsiteX5" fmla="*/ 0 w 3628486"/>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8486" h="1162878">
                  <a:moveTo>
                    <a:pt x="0" y="0"/>
                  </a:moveTo>
                  <a:lnTo>
                    <a:pt x="3047047" y="0"/>
                  </a:lnTo>
                  <a:cubicBezTo>
                    <a:pt x="3368167" y="0"/>
                    <a:pt x="3628486" y="260319"/>
                    <a:pt x="3628486" y="581439"/>
                  </a:cubicBezTo>
                  <a:cubicBezTo>
                    <a:pt x="3628486" y="902559"/>
                    <a:pt x="3368167" y="1162878"/>
                    <a:pt x="3047047" y="1162878"/>
                  </a:cubicBezTo>
                  <a:lnTo>
                    <a:pt x="471705" y="1162878"/>
                  </a:lnTo>
                  <a:lnTo>
                    <a:pt x="0" y="0"/>
                  </a:lnTo>
                  <a:close/>
                </a:path>
              </a:pathLst>
            </a:custGeom>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20">
            <a:extLst>
              <a:ext uri="{FF2B5EF4-FFF2-40B4-BE49-F238E27FC236}">
                <a16:creationId xmlns:a16="http://schemas.microsoft.com/office/drawing/2014/main" xmlns="" id="{EC0D2E76-12EC-476B-BEEA-A45F3932090E}"/>
              </a:ext>
            </a:extLst>
          </p:cNvPr>
          <p:cNvSpPr txBox="1">
            <a:spLocks noChangeArrowheads="1"/>
          </p:cNvSpPr>
          <p:nvPr/>
        </p:nvSpPr>
        <p:spPr bwMode="auto">
          <a:xfrm>
            <a:off x="452438" y="4432396"/>
            <a:ext cx="9540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4400" b="1" i="0" u="none" strike="noStrike" kern="1200" cap="none" spc="0" normalizeH="0" baseline="0" noProof="0">
                <a:ln>
                  <a:noFill/>
                </a:ln>
                <a:solidFill>
                  <a:srgbClr val="4472C4"/>
                </a:solidFill>
                <a:effectLst/>
                <a:uLnTx/>
                <a:uFillTx/>
                <a:latin typeface="Arial" panose="020B0604020202020204" pitchFamily="34" charset="0"/>
                <a:ea typeface="Arial Unicode MS" pitchFamily="34" charset="-128"/>
                <a:cs typeface="Arial" panose="020B0604020202020204" pitchFamily="34" charset="0"/>
              </a:rPr>
              <a:t>01</a:t>
            </a:r>
            <a:endParaRPr kumimoji="0" lang="ko-KR" altLang="en-US" sz="4400" b="1" i="0" u="none" strike="noStrike" kern="1200" cap="none" spc="0" normalizeH="0" baseline="0" noProof="0">
              <a:ln>
                <a:noFill/>
              </a:ln>
              <a:solidFill>
                <a:srgbClr val="4472C4"/>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7" name="Rectangle 7">
            <a:extLst>
              <a:ext uri="{FF2B5EF4-FFF2-40B4-BE49-F238E27FC236}">
                <a16:creationId xmlns:a16="http://schemas.microsoft.com/office/drawing/2014/main" xmlns="" id="{8444C2C7-0DF3-42F9-9A91-CBF715DD14CA}"/>
              </a:ext>
            </a:extLst>
          </p:cNvPr>
          <p:cNvSpPr>
            <a:spLocks noChangeArrowheads="1"/>
          </p:cNvSpPr>
          <p:nvPr/>
        </p:nvSpPr>
        <p:spPr bwMode="auto">
          <a:xfrm>
            <a:off x="1855788" y="4372071"/>
            <a:ext cx="15208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3200" b="1"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BẠN S </a:t>
            </a:r>
          </a:p>
        </p:txBody>
      </p:sp>
      <p:sp>
        <p:nvSpPr>
          <p:cNvPr id="8" name="Rectangle 11">
            <a:extLst>
              <a:ext uri="{FF2B5EF4-FFF2-40B4-BE49-F238E27FC236}">
                <a16:creationId xmlns:a16="http://schemas.microsoft.com/office/drawing/2014/main" xmlns="" id="{1893F6B2-59D2-41E0-AADA-4FA8FD2BAD56}"/>
              </a:ext>
            </a:extLst>
          </p:cNvPr>
          <p:cNvSpPr>
            <a:spLocks noChangeArrowheads="1"/>
          </p:cNvSpPr>
          <p:nvPr/>
        </p:nvSpPr>
        <p:spPr bwMode="auto">
          <a:xfrm>
            <a:off x="4476750" y="4718050"/>
            <a:ext cx="7185025" cy="1776413"/>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2200" b="0" i="0" u="none" strike="noStrike" kern="1200" cap="none" spc="0" normalizeH="0" baseline="0" noProof="0">
                <a:ln>
                  <a:noFill/>
                </a:ln>
                <a:solidFill>
                  <a:srgbClr val="0000FF"/>
                </a:solidFill>
                <a:effectLst/>
                <a:uLnTx/>
                <a:uFillTx/>
                <a:latin typeface="Arial" panose="020B0604020202020204" pitchFamily="34" charset="0"/>
                <a:ea typeface="맑은 고딕" panose="020B0503020000020004" pitchFamily="34" charset="-127"/>
                <a:cs typeface="Arial" panose="020B0604020202020204" pitchFamily="34" charset="0"/>
              </a:rPr>
              <a:t>Sau khi có thời gian ấn định, bạn S nên tập trung trí lực và thời gian để hoàn thành sớm sản phẩm thiết kế (nên hoàn thành trước hơn 1 ngày). Đối với sản phẩm sau khi thiết kế, hai bạn P và S cần xem xét lại kĩ lưỡng, và dành 1 ngày để điều chỉnh/ bổ sung (nếu có).</a:t>
            </a:r>
          </a:p>
        </p:txBody>
      </p:sp>
      <p:pic>
        <p:nvPicPr>
          <p:cNvPr id="9" name="Picture 13">
            <a:extLst>
              <a:ext uri="{FF2B5EF4-FFF2-40B4-BE49-F238E27FC236}">
                <a16:creationId xmlns:a16="http://schemas.microsoft.com/office/drawing/2014/main" xmlns="" id="{338B1623-501E-41B0-AC45-8894814C5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8656"/>
            <a:ext cx="11961813" cy="294481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6">
            <a:extLst>
              <a:ext uri="{FF2B5EF4-FFF2-40B4-BE49-F238E27FC236}">
                <a16:creationId xmlns:a16="http://schemas.microsoft.com/office/drawing/2014/main" xmlns="" id="{CECF174D-D05A-4A28-9D19-630DF8EA5216}"/>
              </a:ext>
            </a:extLst>
          </p:cNvPr>
          <p:cNvSpPr>
            <a:spLocks noChangeArrowheads="1"/>
          </p:cNvSpPr>
          <p:nvPr/>
        </p:nvSpPr>
        <p:spPr bwMode="auto">
          <a:xfrm>
            <a:off x="4508500" y="3568796"/>
            <a:ext cx="7351713" cy="803275"/>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2300" b="0" i="0" u="none" strike="noStrike" kern="1200" cap="none" spc="0" normalizeH="0" baseline="0" noProof="0" dirty="0">
                <a:ln>
                  <a:noFill/>
                </a:ln>
                <a:solidFill>
                  <a:srgbClr val="FF0000"/>
                </a:solidFill>
                <a:effectLst/>
                <a:uLnTx/>
                <a:uFillTx/>
                <a:latin typeface="Arial" panose="020B0604020202020204" pitchFamily="34" charset="0"/>
                <a:ea typeface="맑은 고딕" panose="020B0503020000020004" pitchFamily="34" charset="-127"/>
                <a:cs typeface="Arial" panose="020B0604020202020204" pitchFamily="34" charset="0"/>
              </a:rPr>
              <a:t>Bạn P và S nên họp bàn và thống nhất với nhau về một thời hạn cụ thể để hoàn thành sản phẩm thiết kế.</a:t>
            </a:r>
          </a:p>
        </p:txBody>
      </p:sp>
    </p:spTree>
    <p:extLst>
      <p:ext uri="{BB962C8B-B14F-4D97-AF65-F5344CB8AC3E}">
        <p14:creationId xmlns:p14="http://schemas.microsoft.com/office/powerpoint/2010/main" val="1389364480"/>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ox(i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2">
            <a:extLst>
              <a:ext uri="{FF2B5EF4-FFF2-40B4-BE49-F238E27FC236}">
                <a16:creationId xmlns:a16="http://schemas.microsoft.com/office/drawing/2014/main" xmlns="" id="{BDE53C49-2A63-458E-B229-CEAF9ECE62F3}"/>
              </a:ext>
            </a:extLst>
          </p:cNvPr>
          <p:cNvGrpSpPr>
            <a:grpSpLocks/>
          </p:cNvGrpSpPr>
          <p:nvPr/>
        </p:nvGrpSpPr>
        <p:grpSpPr bwMode="auto">
          <a:xfrm>
            <a:off x="260305" y="951263"/>
            <a:ext cx="4724445" cy="1160112"/>
            <a:chOff x="1043609" y="1900030"/>
            <a:chExt cx="4731026" cy="1162878"/>
          </a:xfrm>
        </p:grpSpPr>
        <p:sp>
          <p:nvSpPr>
            <p:cNvPr id="41" name="Freeform: Shape 40">
              <a:extLst>
                <a:ext uri="{FF2B5EF4-FFF2-40B4-BE49-F238E27FC236}">
                  <a16:creationId xmlns:a16="http://schemas.microsoft.com/office/drawing/2014/main" xmlns="" id="{324878E1-867B-481D-9F17-DF0F7D9D00F8}"/>
                </a:ext>
              </a:extLst>
            </p:cNvPr>
            <p:cNvSpPr/>
            <p:nvPr/>
          </p:nvSpPr>
          <p:spPr>
            <a:xfrm>
              <a:off x="1043609" y="1900030"/>
              <a:ext cx="1442637" cy="1162878"/>
            </a:xfrm>
            <a:custGeom>
              <a:avLst/>
              <a:gdLst>
                <a:gd name="connsiteX0" fmla="*/ 581439 w 1442184"/>
                <a:gd name="connsiteY0" fmla="*/ 0 h 1162878"/>
                <a:gd name="connsiteX1" fmla="*/ 970479 w 1442184"/>
                <a:gd name="connsiteY1" fmla="*/ 0 h 1162878"/>
                <a:gd name="connsiteX2" fmla="*/ 1442184 w 1442184"/>
                <a:gd name="connsiteY2" fmla="*/ 1162878 h 1162878"/>
                <a:gd name="connsiteX3" fmla="*/ 581439 w 1442184"/>
                <a:gd name="connsiteY3" fmla="*/ 1162878 h 1162878"/>
                <a:gd name="connsiteX4" fmla="*/ 0 w 1442184"/>
                <a:gd name="connsiteY4" fmla="*/ 581439 h 1162878"/>
                <a:gd name="connsiteX5" fmla="*/ 581439 w 1442184"/>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184" h="1162878">
                  <a:moveTo>
                    <a:pt x="581439" y="0"/>
                  </a:moveTo>
                  <a:lnTo>
                    <a:pt x="970479" y="0"/>
                  </a:lnTo>
                  <a:lnTo>
                    <a:pt x="1442184" y="1162878"/>
                  </a:lnTo>
                  <a:lnTo>
                    <a:pt x="581439" y="1162878"/>
                  </a:lnTo>
                  <a:cubicBezTo>
                    <a:pt x="260319" y="1162878"/>
                    <a:pt x="0" y="902559"/>
                    <a:pt x="0" y="581439"/>
                  </a:cubicBezTo>
                  <a:cubicBezTo>
                    <a:pt x="0" y="260319"/>
                    <a:pt x="260319" y="0"/>
                    <a:pt x="581439" y="0"/>
                  </a:cubicBez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xmlns="" id="{EADD78E0-9E49-4F68-8688-3342D95BDDA2}"/>
                </a:ext>
              </a:extLst>
            </p:cNvPr>
            <p:cNvSpPr/>
            <p:nvPr/>
          </p:nvSpPr>
          <p:spPr>
            <a:xfrm>
              <a:off x="2146615" y="1900030"/>
              <a:ext cx="3628020" cy="1162878"/>
            </a:xfrm>
            <a:custGeom>
              <a:avLst/>
              <a:gdLst>
                <a:gd name="connsiteX0" fmla="*/ 0 w 3628486"/>
                <a:gd name="connsiteY0" fmla="*/ 0 h 1162878"/>
                <a:gd name="connsiteX1" fmla="*/ 3047047 w 3628486"/>
                <a:gd name="connsiteY1" fmla="*/ 0 h 1162878"/>
                <a:gd name="connsiteX2" fmla="*/ 3628486 w 3628486"/>
                <a:gd name="connsiteY2" fmla="*/ 581439 h 1162878"/>
                <a:gd name="connsiteX3" fmla="*/ 3047047 w 3628486"/>
                <a:gd name="connsiteY3" fmla="*/ 1162878 h 1162878"/>
                <a:gd name="connsiteX4" fmla="*/ 471705 w 3628486"/>
                <a:gd name="connsiteY4" fmla="*/ 1162878 h 1162878"/>
                <a:gd name="connsiteX5" fmla="*/ 0 w 3628486"/>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8486" h="1162878">
                  <a:moveTo>
                    <a:pt x="0" y="0"/>
                  </a:moveTo>
                  <a:lnTo>
                    <a:pt x="3047047" y="0"/>
                  </a:lnTo>
                  <a:cubicBezTo>
                    <a:pt x="3368167" y="0"/>
                    <a:pt x="3628486" y="260319"/>
                    <a:pt x="3628486" y="581439"/>
                  </a:cubicBezTo>
                  <a:cubicBezTo>
                    <a:pt x="3628486" y="902559"/>
                    <a:pt x="3368167" y="1162878"/>
                    <a:pt x="3047047" y="1162878"/>
                  </a:cubicBezTo>
                  <a:lnTo>
                    <a:pt x="471705" y="1162878"/>
                  </a:lnTo>
                  <a:lnTo>
                    <a:pt x="0" y="0"/>
                  </a:lnTo>
                  <a:close/>
                </a:path>
              </a:pathLst>
            </a:custGeom>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3" name="Group 5">
            <a:extLst>
              <a:ext uri="{FF2B5EF4-FFF2-40B4-BE49-F238E27FC236}">
                <a16:creationId xmlns:a16="http://schemas.microsoft.com/office/drawing/2014/main" xmlns="" id="{B1E9EE27-BD79-407B-A1B2-44104D1D83B5}"/>
              </a:ext>
            </a:extLst>
          </p:cNvPr>
          <p:cNvGrpSpPr>
            <a:grpSpLocks/>
          </p:cNvGrpSpPr>
          <p:nvPr/>
        </p:nvGrpSpPr>
        <p:grpSpPr bwMode="auto">
          <a:xfrm>
            <a:off x="207963" y="3076575"/>
            <a:ext cx="4732337" cy="1163638"/>
            <a:chOff x="1043609" y="1900030"/>
            <a:chExt cx="4731026" cy="1162878"/>
          </a:xfrm>
        </p:grpSpPr>
        <p:sp>
          <p:nvSpPr>
            <p:cNvPr id="44" name="Freeform: Shape 43">
              <a:extLst>
                <a:ext uri="{FF2B5EF4-FFF2-40B4-BE49-F238E27FC236}">
                  <a16:creationId xmlns:a16="http://schemas.microsoft.com/office/drawing/2014/main" xmlns="" id="{26413DBD-490F-4AE1-AF09-0A1BE4368BD1}"/>
                </a:ext>
              </a:extLst>
            </p:cNvPr>
            <p:cNvSpPr/>
            <p:nvPr/>
          </p:nvSpPr>
          <p:spPr>
            <a:xfrm>
              <a:off x="1043609" y="1900030"/>
              <a:ext cx="1442637" cy="1162878"/>
            </a:xfrm>
            <a:custGeom>
              <a:avLst/>
              <a:gdLst>
                <a:gd name="connsiteX0" fmla="*/ 581439 w 1442184"/>
                <a:gd name="connsiteY0" fmla="*/ 0 h 1162878"/>
                <a:gd name="connsiteX1" fmla="*/ 970479 w 1442184"/>
                <a:gd name="connsiteY1" fmla="*/ 0 h 1162878"/>
                <a:gd name="connsiteX2" fmla="*/ 1442184 w 1442184"/>
                <a:gd name="connsiteY2" fmla="*/ 1162878 h 1162878"/>
                <a:gd name="connsiteX3" fmla="*/ 581439 w 1442184"/>
                <a:gd name="connsiteY3" fmla="*/ 1162878 h 1162878"/>
                <a:gd name="connsiteX4" fmla="*/ 0 w 1442184"/>
                <a:gd name="connsiteY4" fmla="*/ 581439 h 1162878"/>
                <a:gd name="connsiteX5" fmla="*/ 581439 w 1442184"/>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184" h="1162878">
                  <a:moveTo>
                    <a:pt x="581439" y="0"/>
                  </a:moveTo>
                  <a:lnTo>
                    <a:pt x="970479" y="0"/>
                  </a:lnTo>
                  <a:lnTo>
                    <a:pt x="1442184" y="1162878"/>
                  </a:lnTo>
                  <a:lnTo>
                    <a:pt x="581439" y="1162878"/>
                  </a:lnTo>
                  <a:cubicBezTo>
                    <a:pt x="260319" y="1162878"/>
                    <a:pt x="0" y="902559"/>
                    <a:pt x="0" y="581439"/>
                  </a:cubicBezTo>
                  <a:cubicBezTo>
                    <a:pt x="0" y="260319"/>
                    <a:pt x="260319" y="0"/>
                    <a:pt x="581439" y="0"/>
                  </a:cubicBezTo>
                  <a:close/>
                </a:path>
              </a:pathLst>
            </a:cu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xmlns="" id="{2E70DE42-0C34-4CC3-845E-C54C94405F59}"/>
                </a:ext>
              </a:extLst>
            </p:cNvPr>
            <p:cNvSpPr/>
            <p:nvPr/>
          </p:nvSpPr>
          <p:spPr>
            <a:xfrm>
              <a:off x="2146615" y="1900030"/>
              <a:ext cx="3628020" cy="1162878"/>
            </a:xfrm>
            <a:custGeom>
              <a:avLst/>
              <a:gdLst>
                <a:gd name="connsiteX0" fmla="*/ 0 w 3628486"/>
                <a:gd name="connsiteY0" fmla="*/ 0 h 1162878"/>
                <a:gd name="connsiteX1" fmla="*/ 3047047 w 3628486"/>
                <a:gd name="connsiteY1" fmla="*/ 0 h 1162878"/>
                <a:gd name="connsiteX2" fmla="*/ 3628486 w 3628486"/>
                <a:gd name="connsiteY2" fmla="*/ 581439 h 1162878"/>
                <a:gd name="connsiteX3" fmla="*/ 3047047 w 3628486"/>
                <a:gd name="connsiteY3" fmla="*/ 1162878 h 1162878"/>
                <a:gd name="connsiteX4" fmla="*/ 471705 w 3628486"/>
                <a:gd name="connsiteY4" fmla="*/ 1162878 h 1162878"/>
                <a:gd name="connsiteX5" fmla="*/ 0 w 3628486"/>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8486" h="1162878">
                  <a:moveTo>
                    <a:pt x="0" y="0"/>
                  </a:moveTo>
                  <a:lnTo>
                    <a:pt x="3047047" y="0"/>
                  </a:lnTo>
                  <a:cubicBezTo>
                    <a:pt x="3368167" y="0"/>
                    <a:pt x="3628486" y="260319"/>
                    <a:pt x="3628486" y="581439"/>
                  </a:cubicBezTo>
                  <a:cubicBezTo>
                    <a:pt x="3628486" y="902559"/>
                    <a:pt x="3368167" y="1162878"/>
                    <a:pt x="3047047" y="1162878"/>
                  </a:cubicBezTo>
                  <a:lnTo>
                    <a:pt x="471705" y="1162878"/>
                  </a:lnTo>
                  <a:lnTo>
                    <a:pt x="0" y="0"/>
                  </a:lnTo>
                  <a:close/>
                </a:path>
              </a:pathLst>
            </a:custGeom>
            <a:solidFill>
              <a:schemeClr val="accent2"/>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6" name="Group 8">
            <a:extLst>
              <a:ext uri="{FF2B5EF4-FFF2-40B4-BE49-F238E27FC236}">
                <a16:creationId xmlns:a16="http://schemas.microsoft.com/office/drawing/2014/main" xmlns="" id="{A056AA39-3334-4841-9E85-965BD6B0421A}"/>
              </a:ext>
            </a:extLst>
          </p:cNvPr>
          <p:cNvGrpSpPr>
            <a:grpSpLocks/>
          </p:cNvGrpSpPr>
          <p:nvPr/>
        </p:nvGrpSpPr>
        <p:grpSpPr bwMode="auto">
          <a:xfrm>
            <a:off x="152400" y="5049838"/>
            <a:ext cx="4732338" cy="1163637"/>
            <a:chOff x="1043609" y="1900030"/>
            <a:chExt cx="4731026" cy="1162878"/>
          </a:xfrm>
        </p:grpSpPr>
        <p:sp>
          <p:nvSpPr>
            <p:cNvPr id="47" name="Freeform: Shape 46">
              <a:extLst>
                <a:ext uri="{FF2B5EF4-FFF2-40B4-BE49-F238E27FC236}">
                  <a16:creationId xmlns:a16="http://schemas.microsoft.com/office/drawing/2014/main" xmlns="" id="{1A0B94D9-F64D-42B0-9D1E-50AA3A0A578A}"/>
                </a:ext>
              </a:extLst>
            </p:cNvPr>
            <p:cNvSpPr/>
            <p:nvPr/>
          </p:nvSpPr>
          <p:spPr>
            <a:xfrm>
              <a:off x="1043609" y="1900030"/>
              <a:ext cx="1442638" cy="1162878"/>
            </a:xfrm>
            <a:custGeom>
              <a:avLst/>
              <a:gdLst>
                <a:gd name="connsiteX0" fmla="*/ 581439 w 1442184"/>
                <a:gd name="connsiteY0" fmla="*/ 0 h 1162878"/>
                <a:gd name="connsiteX1" fmla="*/ 970479 w 1442184"/>
                <a:gd name="connsiteY1" fmla="*/ 0 h 1162878"/>
                <a:gd name="connsiteX2" fmla="*/ 1442184 w 1442184"/>
                <a:gd name="connsiteY2" fmla="*/ 1162878 h 1162878"/>
                <a:gd name="connsiteX3" fmla="*/ 581439 w 1442184"/>
                <a:gd name="connsiteY3" fmla="*/ 1162878 h 1162878"/>
                <a:gd name="connsiteX4" fmla="*/ 0 w 1442184"/>
                <a:gd name="connsiteY4" fmla="*/ 581439 h 1162878"/>
                <a:gd name="connsiteX5" fmla="*/ 581439 w 1442184"/>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184" h="1162878">
                  <a:moveTo>
                    <a:pt x="581439" y="0"/>
                  </a:moveTo>
                  <a:lnTo>
                    <a:pt x="970479" y="0"/>
                  </a:lnTo>
                  <a:lnTo>
                    <a:pt x="1442184" y="1162878"/>
                  </a:lnTo>
                  <a:lnTo>
                    <a:pt x="581439" y="1162878"/>
                  </a:lnTo>
                  <a:cubicBezTo>
                    <a:pt x="260319" y="1162878"/>
                    <a:pt x="0" y="902559"/>
                    <a:pt x="0" y="581439"/>
                  </a:cubicBezTo>
                  <a:cubicBezTo>
                    <a:pt x="0" y="260319"/>
                    <a:pt x="260319" y="0"/>
                    <a:pt x="581439" y="0"/>
                  </a:cubicBezTo>
                  <a:close/>
                </a:path>
              </a:pathLst>
            </a:cu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xmlns="" id="{D21A48BD-A39B-425D-8CFC-26DDBBD254C7}"/>
                </a:ext>
              </a:extLst>
            </p:cNvPr>
            <p:cNvSpPr/>
            <p:nvPr/>
          </p:nvSpPr>
          <p:spPr>
            <a:xfrm>
              <a:off x="2146616" y="1900030"/>
              <a:ext cx="3628019" cy="1162878"/>
            </a:xfrm>
            <a:custGeom>
              <a:avLst/>
              <a:gdLst>
                <a:gd name="connsiteX0" fmla="*/ 0 w 3628486"/>
                <a:gd name="connsiteY0" fmla="*/ 0 h 1162878"/>
                <a:gd name="connsiteX1" fmla="*/ 3047047 w 3628486"/>
                <a:gd name="connsiteY1" fmla="*/ 0 h 1162878"/>
                <a:gd name="connsiteX2" fmla="*/ 3628486 w 3628486"/>
                <a:gd name="connsiteY2" fmla="*/ 581439 h 1162878"/>
                <a:gd name="connsiteX3" fmla="*/ 3047047 w 3628486"/>
                <a:gd name="connsiteY3" fmla="*/ 1162878 h 1162878"/>
                <a:gd name="connsiteX4" fmla="*/ 471705 w 3628486"/>
                <a:gd name="connsiteY4" fmla="*/ 1162878 h 1162878"/>
                <a:gd name="connsiteX5" fmla="*/ 0 w 3628486"/>
                <a:gd name="connsiteY5" fmla="*/ 0 h 1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28486" h="1162878">
                  <a:moveTo>
                    <a:pt x="0" y="0"/>
                  </a:moveTo>
                  <a:lnTo>
                    <a:pt x="3047047" y="0"/>
                  </a:lnTo>
                  <a:cubicBezTo>
                    <a:pt x="3368167" y="0"/>
                    <a:pt x="3628486" y="260319"/>
                    <a:pt x="3628486" y="581439"/>
                  </a:cubicBezTo>
                  <a:cubicBezTo>
                    <a:pt x="3628486" y="902559"/>
                    <a:pt x="3368167" y="1162878"/>
                    <a:pt x="3047047" y="1162878"/>
                  </a:cubicBezTo>
                  <a:lnTo>
                    <a:pt x="471705" y="1162878"/>
                  </a:lnTo>
                  <a:lnTo>
                    <a:pt x="0" y="0"/>
                  </a:lnTo>
                  <a:close/>
                </a:path>
              </a:pathLst>
            </a:custGeom>
            <a:solidFill>
              <a:schemeClr val="accent5"/>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9" name="TextBox 20">
            <a:extLst>
              <a:ext uri="{FF2B5EF4-FFF2-40B4-BE49-F238E27FC236}">
                <a16:creationId xmlns:a16="http://schemas.microsoft.com/office/drawing/2014/main" xmlns="" id="{AD918C00-85A1-4078-8E00-2C7B6FCE72A8}"/>
              </a:ext>
            </a:extLst>
          </p:cNvPr>
          <p:cNvSpPr txBox="1">
            <a:spLocks noChangeArrowheads="1"/>
          </p:cNvSpPr>
          <p:nvPr/>
        </p:nvSpPr>
        <p:spPr bwMode="auto">
          <a:xfrm>
            <a:off x="498479" y="1147445"/>
            <a:ext cx="95249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4400" b="1" i="0" u="none" strike="noStrike" kern="1200" cap="none" spc="0" normalizeH="0" baseline="0" noProof="0">
                <a:ln>
                  <a:noFill/>
                </a:ln>
                <a:solidFill>
                  <a:srgbClr val="4472C4"/>
                </a:solidFill>
                <a:effectLst/>
                <a:uLnTx/>
                <a:uFillTx/>
                <a:latin typeface="Arial" panose="020B0604020202020204" pitchFamily="34" charset="0"/>
                <a:ea typeface="Arial Unicode MS" pitchFamily="34" charset="-128"/>
                <a:cs typeface="Arial" panose="020B0604020202020204" pitchFamily="34" charset="0"/>
              </a:rPr>
              <a:t>01</a:t>
            </a:r>
            <a:endParaRPr kumimoji="0" lang="ko-KR" altLang="en-US" sz="4400" b="1" i="0" u="none" strike="noStrike" kern="1200" cap="none" spc="0" normalizeH="0" baseline="0" noProof="0">
              <a:ln>
                <a:noFill/>
              </a:ln>
              <a:solidFill>
                <a:srgbClr val="4472C4"/>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50" name="TextBox 21">
            <a:extLst>
              <a:ext uri="{FF2B5EF4-FFF2-40B4-BE49-F238E27FC236}">
                <a16:creationId xmlns:a16="http://schemas.microsoft.com/office/drawing/2014/main" xmlns="" id="{869A4EEE-D0B6-405C-958B-536FD975900E}"/>
              </a:ext>
            </a:extLst>
          </p:cNvPr>
          <p:cNvSpPr txBox="1">
            <a:spLocks noChangeArrowheads="1"/>
          </p:cNvSpPr>
          <p:nvPr/>
        </p:nvSpPr>
        <p:spPr bwMode="auto">
          <a:xfrm>
            <a:off x="452438" y="3273425"/>
            <a:ext cx="9540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4400" b="1" i="0" u="none" strike="noStrike" kern="1200" cap="none" spc="0" normalizeH="0" baseline="0" noProof="0">
                <a:ln>
                  <a:noFill/>
                </a:ln>
                <a:solidFill>
                  <a:srgbClr val="ED7D31"/>
                </a:solidFill>
                <a:effectLst/>
                <a:uLnTx/>
                <a:uFillTx/>
                <a:latin typeface="Arial" panose="020B0604020202020204" pitchFamily="34" charset="0"/>
                <a:ea typeface="Arial Unicode MS" pitchFamily="34" charset="-128"/>
                <a:cs typeface="Arial" panose="020B0604020202020204" pitchFamily="34" charset="0"/>
              </a:rPr>
              <a:t>02</a:t>
            </a:r>
            <a:endParaRPr kumimoji="0" lang="ko-KR" altLang="en-US" sz="4400" b="1" i="0" u="none" strike="noStrike" kern="1200" cap="none" spc="0" normalizeH="0" baseline="0" noProof="0">
              <a:ln>
                <a:noFill/>
              </a:ln>
              <a:solidFill>
                <a:srgbClr val="ED7D31"/>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51" name="TextBox 50">
            <a:extLst>
              <a:ext uri="{FF2B5EF4-FFF2-40B4-BE49-F238E27FC236}">
                <a16:creationId xmlns:a16="http://schemas.microsoft.com/office/drawing/2014/main" xmlns="" id="{ACF8BB6C-FFBF-4E96-96FA-937C4DF6F414}"/>
              </a:ext>
            </a:extLst>
          </p:cNvPr>
          <p:cNvSpPr txBox="1"/>
          <p:nvPr/>
        </p:nvSpPr>
        <p:spPr>
          <a:xfrm>
            <a:off x="396875" y="5246688"/>
            <a:ext cx="954088" cy="762000"/>
          </a:xfrm>
          <a:prstGeom prst="rect">
            <a:avLst/>
          </a:prstGeom>
          <a:noFill/>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4400" b="1" i="0" u="none" strike="noStrike" kern="1200" cap="none" spc="0" normalizeH="0" baseline="0" noProof="0">
                <a:ln>
                  <a:noFill/>
                </a:ln>
                <a:solidFill>
                  <a:srgbClr val="57687C"/>
                </a:solidFill>
                <a:effectLst/>
                <a:uLnTx/>
                <a:uFillTx/>
                <a:latin typeface="Arial" panose="020B0604020202020204" pitchFamily="34" charset="0"/>
                <a:ea typeface="Arial Unicode MS" pitchFamily="34" charset="-128"/>
                <a:cs typeface="Arial" panose="020B0604020202020204" pitchFamily="34" charset="0"/>
              </a:rPr>
              <a:t>03</a:t>
            </a:r>
            <a:endParaRPr kumimoji="0" lang="ko-KR" altLang="en-US" sz="4400" b="1" i="0" u="none" strike="noStrike" kern="1200" cap="none" spc="0" normalizeH="0" baseline="0" noProof="0">
              <a:ln>
                <a:noFill/>
              </a:ln>
              <a:solidFill>
                <a:srgbClr val="57687C"/>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52" name="Rectangle 16">
            <a:extLst>
              <a:ext uri="{FF2B5EF4-FFF2-40B4-BE49-F238E27FC236}">
                <a16:creationId xmlns:a16="http://schemas.microsoft.com/office/drawing/2014/main" xmlns="" id="{B848BFE0-8A09-4307-A885-61FB88D51F49}"/>
              </a:ext>
            </a:extLst>
          </p:cNvPr>
          <p:cNvSpPr>
            <a:spLocks noChangeArrowheads="1"/>
          </p:cNvSpPr>
          <p:nvPr/>
        </p:nvSpPr>
        <p:spPr bwMode="auto">
          <a:xfrm>
            <a:off x="1748153" y="1025696"/>
            <a:ext cx="3039747" cy="105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100" b="1"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Xác định mục tiêu các công việc cần hoàn thành</a:t>
            </a:r>
            <a:endParaRPr kumimoji="0" lang="en-US" altLang="ko-KR" sz="2100" b="0"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endParaRPr>
          </a:p>
        </p:txBody>
      </p:sp>
      <p:sp>
        <p:nvSpPr>
          <p:cNvPr id="53" name="Rectangle 17">
            <a:extLst>
              <a:ext uri="{FF2B5EF4-FFF2-40B4-BE49-F238E27FC236}">
                <a16:creationId xmlns:a16="http://schemas.microsoft.com/office/drawing/2014/main" xmlns="" id="{5EFAC467-FE04-4BD6-8F5B-699AFEFFC34D}"/>
              </a:ext>
            </a:extLst>
          </p:cNvPr>
          <p:cNvSpPr>
            <a:spLocks noChangeArrowheads="1"/>
          </p:cNvSpPr>
          <p:nvPr/>
        </p:nvSpPr>
        <p:spPr bwMode="auto">
          <a:xfrm>
            <a:off x="1731963" y="3063875"/>
            <a:ext cx="303371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2400" b="1"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Xây dựng kế hoạch thực hiện công việc</a:t>
            </a:r>
            <a:endParaRPr kumimoji="0" lang="en-US" altLang="ko-KR" sz="2400" b="0"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endParaRPr>
          </a:p>
        </p:txBody>
      </p:sp>
      <p:sp>
        <p:nvSpPr>
          <p:cNvPr id="54" name="Rectangle 18">
            <a:extLst>
              <a:ext uri="{FF2B5EF4-FFF2-40B4-BE49-F238E27FC236}">
                <a16:creationId xmlns:a16="http://schemas.microsoft.com/office/drawing/2014/main" xmlns="" id="{4372F97B-81A9-46F4-BDC0-27CD321FEAEA}"/>
              </a:ext>
            </a:extLst>
          </p:cNvPr>
          <p:cNvSpPr>
            <a:spLocks noChangeArrowheads="1"/>
          </p:cNvSpPr>
          <p:nvPr/>
        </p:nvSpPr>
        <p:spPr bwMode="auto">
          <a:xfrm>
            <a:off x="1836738" y="5232400"/>
            <a:ext cx="28765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400" b="1"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Thực hiện kế hoạch đã đề ra</a:t>
            </a:r>
          </a:p>
        </p:txBody>
      </p:sp>
      <p:sp>
        <p:nvSpPr>
          <p:cNvPr id="55" name="Rectangle 22">
            <a:extLst>
              <a:ext uri="{FF2B5EF4-FFF2-40B4-BE49-F238E27FC236}">
                <a16:creationId xmlns:a16="http://schemas.microsoft.com/office/drawing/2014/main" xmlns="" id="{C8CD5320-18DF-49C8-BFD2-DCF5C4037CB4}"/>
              </a:ext>
            </a:extLst>
          </p:cNvPr>
          <p:cNvSpPr>
            <a:spLocks noChangeArrowheads="1"/>
          </p:cNvSpPr>
          <p:nvPr/>
        </p:nvSpPr>
        <p:spPr bwMode="auto">
          <a:xfrm>
            <a:off x="554668" y="102412"/>
            <a:ext cx="10830882"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CÁCH QUẢN LÝ THỜI GIAN HIỆU QUẢ</a:t>
            </a:r>
          </a:p>
        </p:txBody>
      </p:sp>
      <p:sp>
        <p:nvSpPr>
          <p:cNvPr id="56" name="Rounded Rectangle 1032">
            <a:extLst>
              <a:ext uri="{FF2B5EF4-FFF2-40B4-BE49-F238E27FC236}">
                <a16:creationId xmlns:a16="http://schemas.microsoft.com/office/drawing/2014/main" xmlns="" id="{8C2049E3-ECB4-49B4-B589-D1590202C7EA}"/>
              </a:ext>
            </a:extLst>
          </p:cNvPr>
          <p:cNvSpPr>
            <a:spLocks/>
          </p:cNvSpPr>
          <p:nvPr/>
        </p:nvSpPr>
        <p:spPr bwMode="auto">
          <a:xfrm>
            <a:off x="5349875" y="903288"/>
            <a:ext cx="6413500" cy="1897062"/>
          </a:xfrm>
          <a:custGeom>
            <a:avLst/>
            <a:gdLst>
              <a:gd name="T0" fmla="*/ 108014 w 3096344"/>
              <a:gd name="T1" fmla="*/ 0 h 781515"/>
              <a:gd name="T2" fmla="*/ 2988330 w 3096344"/>
              <a:gd name="T3" fmla="*/ 0 h 781515"/>
              <a:gd name="T4" fmla="*/ 3096344 w 3096344"/>
              <a:gd name="T5" fmla="*/ 108014 h 781515"/>
              <a:gd name="T6" fmla="*/ 3096344 w 3096344"/>
              <a:gd name="T7" fmla="*/ 540058 h 781515"/>
              <a:gd name="T8" fmla="*/ 2988330 w 3096344"/>
              <a:gd name="T9" fmla="*/ 648072 h 781515"/>
              <a:gd name="T10" fmla="*/ 452788 w 3096344"/>
              <a:gd name="T11" fmla="*/ 648072 h 781515"/>
              <a:gd name="T12" fmla="*/ 375391 w 3096344"/>
              <a:gd name="T13" fmla="*/ 781515 h 781515"/>
              <a:gd name="T14" fmla="*/ 297994 w 3096344"/>
              <a:gd name="T15" fmla="*/ 648072 h 781515"/>
              <a:gd name="T16" fmla="*/ 108014 w 3096344"/>
              <a:gd name="T17" fmla="*/ 648072 h 781515"/>
              <a:gd name="T18" fmla="*/ 0 w 3096344"/>
              <a:gd name="T19" fmla="*/ 540058 h 781515"/>
              <a:gd name="T20" fmla="*/ 0 w 3096344"/>
              <a:gd name="T21" fmla="*/ 108014 h 781515"/>
              <a:gd name="T22" fmla="*/ 108014 w 3096344"/>
              <a:gd name="T23" fmla="*/ 0 h 78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chemeClr val="accent1"/>
          </a:solidFill>
          <a:ln w="19050" cap="flat" cmpd="sng" algn="ctr">
            <a:solidFill>
              <a:schemeClr val="accent1"/>
            </a:solidFill>
            <a:prstDash val="solid"/>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Rectangle 33">
            <a:extLst>
              <a:ext uri="{FF2B5EF4-FFF2-40B4-BE49-F238E27FC236}">
                <a16:creationId xmlns:a16="http://schemas.microsoft.com/office/drawing/2014/main" xmlns="" id="{35C1E8E7-3A97-4AB5-A671-7D117254C189}"/>
              </a:ext>
            </a:extLst>
          </p:cNvPr>
          <p:cNvSpPr>
            <a:spLocks noChangeArrowheads="1"/>
          </p:cNvSpPr>
          <p:nvPr/>
        </p:nvSpPr>
        <p:spPr bwMode="auto">
          <a:xfrm>
            <a:off x="5597912" y="1069289"/>
            <a:ext cx="59336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Danh sách các công việc và mức độ ưu tiên, thời hạn hoàn thành của từng công việc</a:t>
            </a:r>
            <a:endParaRPr kumimoji="0" lang="en-US" alt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8" name="Rounded Rectangle 1032">
            <a:extLst>
              <a:ext uri="{FF2B5EF4-FFF2-40B4-BE49-F238E27FC236}">
                <a16:creationId xmlns:a16="http://schemas.microsoft.com/office/drawing/2014/main" xmlns="" id="{A1795A62-86BB-4C3F-9D94-F47EB0491F2C}"/>
              </a:ext>
            </a:extLst>
          </p:cNvPr>
          <p:cNvSpPr>
            <a:spLocks/>
          </p:cNvSpPr>
          <p:nvPr/>
        </p:nvSpPr>
        <p:spPr bwMode="auto">
          <a:xfrm>
            <a:off x="5243513" y="2930525"/>
            <a:ext cx="6413500" cy="1897063"/>
          </a:xfrm>
          <a:custGeom>
            <a:avLst/>
            <a:gdLst>
              <a:gd name="T0" fmla="*/ 108014 w 3096344"/>
              <a:gd name="T1" fmla="*/ 0 h 781515"/>
              <a:gd name="T2" fmla="*/ 2988330 w 3096344"/>
              <a:gd name="T3" fmla="*/ 0 h 781515"/>
              <a:gd name="T4" fmla="*/ 3096344 w 3096344"/>
              <a:gd name="T5" fmla="*/ 108014 h 781515"/>
              <a:gd name="T6" fmla="*/ 3096344 w 3096344"/>
              <a:gd name="T7" fmla="*/ 540058 h 781515"/>
              <a:gd name="T8" fmla="*/ 2988330 w 3096344"/>
              <a:gd name="T9" fmla="*/ 648072 h 781515"/>
              <a:gd name="T10" fmla="*/ 452788 w 3096344"/>
              <a:gd name="T11" fmla="*/ 648072 h 781515"/>
              <a:gd name="T12" fmla="*/ 375391 w 3096344"/>
              <a:gd name="T13" fmla="*/ 781515 h 781515"/>
              <a:gd name="T14" fmla="*/ 297994 w 3096344"/>
              <a:gd name="T15" fmla="*/ 648072 h 781515"/>
              <a:gd name="T16" fmla="*/ 108014 w 3096344"/>
              <a:gd name="T17" fmla="*/ 648072 h 781515"/>
              <a:gd name="T18" fmla="*/ 0 w 3096344"/>
              <a:gd name="T19" fmla="*/ 540058 h 781515"/>
              <a:gd name="T20" fmla="*/ 0 w 3096344"/>
              <a:gd name="T21" fmla="*/ 108014 h 781515"/>
              <a:gd name="T22" fmla="*/ 108014 w 3096344"/>
              <a:gd name="T23" fmla="*/ 0 h 78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chemeClr val="accent2"/>
          </a:solidFill>
          <a:ln w="19050" cap="flat" cmpd="sng" algn="ctr">
            <a:solidFill>
              <a:schemeClr val="accent1"/>
            </a:solidFill>
            <a:prstDash val="solid"/>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Rectangle 36">
            <a:extLst>
              <a:ext uri="{FF2B5EF4-FFF2-40B4-BE49-F238E27FC236}">
                <a16:creationId xmlns:a16="http://schemas.microsoft.com/office/drawing/2014/main" xmlns="" id="{3B5B8448-BE64-494C-BB3B-30D60415DCCE}"/>
              </a:ext>
            </a:extLst>
          </p:cNvPr>
          <p:cNvSpPr>
            <a:spLocks noChangeArrowheads="1"/>
          </p:cNvSpPr>
          <p:nvPr/>
        </p:nvSpPr>
        <p:spPr bwMode="auto">
          <a:xfrm>
            <a:off x="5541963" y="2987675"/>
            <a:ext cx="581025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Lựa chọn cách thức thực hiện công việc phù hợp với đặc điểm của bản thân và phân bổ thời gian cụ thể cho từng công việc, kiểm tra và điều chỉnh kế hoạch khi cần thiết. </a:t>
            </a:r>
            <a:endParaRPr kumimoji="0" lang="en-US" alt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0" name="Rounded Rectangle 1032">
            <a:extLst>
              <a:ext uri="{FF2B5EF4-FFF2-40B4-BE49-F238E27FC236}">
                <a16:creationId xmlns:a16="http://schemas.microsoft.com/office/drawing/2014/main" xmlns="" id="{A0349ECE-4259-4FBA-A29D-016DDC50A9AC}"/>
              </a:ext>
            </a:extLst>
          </p:cNvPr>
          <p:cNvSpPr>
            <a:spLocks/>
          </p:cNvSpPr>
          <p:nvPr/>
        </p:nvSpPr>
        <p:spPr bwMode="auto">
          <a:xfrm>
            <a:off x="5262563" y="4960938"/>
            <a:ext cx="6413500" cy="1897062"/>
          </a:xfrm>
          <a:custGeom>
            <a:avLst/>
            <a:gdLst>
              <a:gd name="T0" fmla="*/ 108014 w 3096344"/>
              <a:gd name="T1" fmla="*/ 0 h 781515"/>
              <a:gd name="T2" fmla="*/ 2988330 w 3096344"/>
              <a:gd name="T3" fmla="*/ 0 h 781515"/>
              <a:gd name="T4" fmla="*/ 3096344 w 3096344"/>
              <a:gd name="T5" fmla="*/ 108014 h 781515"/>
              <a:gd name="T6" fmla="*/ 3096344 w 3096344"/>
              <a:gd name="T7" fmla="*/ 540058 h 781515"/>
              <a:gd name="T8" fmla="*/ 2988330 w 3096344"/>
              <a:gd name="T9" fmla="*/ 648072 h 781515"/>
              <a:gd name="T10" fmla="*/ 452788 w 3096344"/>
              <a:gd name="T11" fmla="*/ 648072 h 781515"/>
              <a:gd name="T12" fmla="*/ 375391 w 3096344"/>
              <a:gd name="T13" fmla="*/ 781515 h 781515"/>
              <a:gd name="T14" fmla="*/ 297994 w 3096344"/>
              <a:gd name="T15" fmla="*/ 648072 h 781515"/>
              <a:gd name="T16" fmla="*/ 108014 w 3096344"/>
              <a:gd name="T17" fmla="*/ 648072 h 781515"/>
              <a:gd name="T18" fmla="*/ 0 w 3096344"/>
              <a:gd name="T19" fmla="*/ 540058 h 781515"/>
              <a:gd name="T20" fmla="*/ 0 w 3096344"/>
              <a:gd name="T21" fmla="*/ 108014 h 781515"/>
              <a:gd name="T22" fmla="*/ 108014 w 3096344"/>
              <a:gd name="T23" fmla="*/ 0 h 78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chemeClr val="tx2"/>
          </a:solidFill>
          <a:ln w="19050" cap="flat" cmpd="sng" algn="ctr">
            <a:solidFill>
              <a:schemeClr val="accent1"/>
            </a:solidFill>
            <a:prstDash val="solid"/>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Rectangle 38">
            <a:extLst>
              <a:ext uri="{FF2B5EF4-FFF2-40B4-BE49-F238E27FC236}">
                <a16:creationId xmlns:a16="http://schemas.microsoft.com/office/drawing/2014/main" xmlns="" id="{639DB503-08C4-4242-A58F-4692EBED2420}"/>
              </a:ext>
            </a:extLst>
          </p:cNvPr>
          <p:cNvSpPr>
            <a:spLocks noChangeArrowheads="1"/>
          </p:cNvSpPr>
          <p:nvPr/>
        </p:nvSpPr>
        <p:spPr bwMode="auto">
          <a:xfrm>
            <a:off x="5561013" y="5232400"/>
            <a:ext cx="5810250"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Thực hiện kế hoạch một cách nghiêm túc, có kỉ luật.</a:t>
            </a:r>
            <a:r>
              <a:rPr kumimoji="0" lang="en-US" altLang="en-US" sz="2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549546220"/>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linds(horizont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linds(horizontal)">
                                      <p:cBhvr>
                                        <p:cTn id="12" dur="500"/>
                                        <p:tgtEl>
                                          <p:spTgt spid="4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linds(horizontal)">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blinds(horizontal)">
                                      <p:cBhvr>
                                        <p:cTn id="20" dur="500"/>
                                        <p:tgtEl>
                                          <p:spTgt spid="50"/>
                                        </p:tgtEl>
                                      </p:cBhvr>
                                    </p:animEffect>
                                  </p:childTnLst>
                                </p:cTn>
                              </p:par>
                              <p:par>
                                <p:cTn id="21" presetID="3" presetClass="entr" presetSubtype="1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linds(horizontal)">
                                      <p:cBhvr>
                                        <p:cTn id="23" dur="500"/>
                                        <p:tgtEl>
                                          <p:spTgt spid="43"/>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blinds(horizontal)">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blinds(horizontal)">
                                      <p:cBhvr>
                                        <p:cTn id="31" dur="500"/>
                                        <p:tgtEl>
                                          <p:spTgt spid="51"/>
                                        </p:tgtEl>
                                      </p:cBhvr>
                                    </p:animEffect>
                                  </p:childTnLst>
                                </p:cTn>
                              </p:par>
                              <p:par>
                                <p:cTn id="32" presetID="3" presetClass="entr" presetSubtype="1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linds(horizontal)">
                                      <p:cBhvr>
                                        <p:cTn id="34" dur="500"/>
                                        <p:tgtEl>
                                          <p:spTgt spid="4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linds(horizont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blinds(horizontal)">
                                      <p:cBhvr>
                                        <p:cTn id="42" dur="500"/>
                                        <p:tgtEl>
                                          <p:spTgt spid="5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blinds(horizontal)">
                                      <p:cBhvr>
                                        <p:cTn id="45" dur="500"/>
                                        <p:tgtEl>
                                          <p:spTgt spid="57"/>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blinds(horizontal)">
                                      <p:cBhvr>
                                        <p:cTn id="50" dur="500"/>
                                        <p:tgtEl>
                                          <p:spTgt spid="58"/>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blinds(horizontal)">
                                      <p:cBhvr>
                                        <p:cTn id="53" dur="500"/>
                                        <p:tgtEl>
                                          <p:spTgt spid="59"/>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blinds(horizontal)">
                                      <p:cBhvr>
                                        <p:cTn id="58" dur="500"/>
                                        <p:tgtEl>
                                          <p:spTgt spid="60"/>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blinds(horizontal)">
                                      <p:cBhvr>
                                        <p:cTn id="6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3" grpId="0"/>
      <p:bldP spid="54" grpId="0"/>
      <p:bldP spid="57" grpId="0"/>
      <p:bldP spid="59" grpId="0"/>
      <p:bldP spid="6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1064302" y="-1021075"/>
            <a:ext cx="13256302" cy="7879075"/>
          </a:xfrm>
          <a:prstGeom prst="rect">
            <a:avLst/>
          </a:prstGeom>
        </p:spPr>
      </p:pic>
      <p:grpSp>
        <p:nvGrpSpPr>
          <p:cNvPr id="12" name="Group 11"/>
          <p:cNvGrpSpPr/>
          <p:nvPr/>
        </p:nvGrpSpPr>
        <p:grpSpPr>
          <a:xfrm>
            <a:off x="9923489" y="686231"/>
            <a:ext cx="2662067" cy="6035244"/>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xmlns="" id="{A1A55FB1-1B3E-46EE-A75F-DBC11B00A786}"/>
              </a:ext>
            </a:extLst>
          </p:cNvPr>
          <p:cNvSpPr txBox="1"/>
          <p:nvPr/>
        </p:nvSpPr>
        <p:spPr>
          <a:xfrm>
            <a:off x="1141528" y="905878"/>
            <a:ext cx="9532177" cy="4853636"/>
          </a:xfrm>
          <a:prstGeom prst="rect">
            <a:avLst/>
          </a:prstGeom>
          <a:noFill/>
        </p:spPr>
        <p:txBody>
          <a:bodyPr wrap="square">
            <a:spAutoFit/>
          </a:bodyPr>
          <a:lstStyle/>
          <a:p>
            <a:pPr indent="180340" algn="just">
              <a:lnSpc>
                <a:spcPct val="115000"/>
              </a:lnSpc>
              <a:spcAft>
                <a:spcPts val="1000"/>
              </a:spcAft>
            </a:pPr>
            <a:r>
              <a:rPr lang="vi-VN" sz="3600" b="1" dirty="0">
                <a:solidFill>
                  <a:srgbClr val="FF0000"/>
                </a:solidFill>
                <a:effectLst/>
                <a:latin typeface="#9Slide05 Atlantika" pitchFamily="2" charset="0"/>
                <a:ea typeface="Times New Roman" panose="02020603050405020304" pitchFamily="18" charset="0"/>
                <a:cs typeface="Times New Roman" panose="02020603050405020304" pitchFamily="18" charset="0"/>
              </a:rPr>
              <a:t>2. Cách quản lí thời gian hiệu quả</a:t>
            </a:r>
            <a:endParaRPr lang="en-US" sz="3600" dirty="0">
              <a:solidFill>
                <a:srgbClr val="FF0000"/>
              </a:solidFill>
              <a:effectLst/>
              <a:latin typeface="#9Slide05 Atlantika" pitchFamily="2" charset="0"/>
              <a:ea typeface="Times New Roman" panose="02020603050405020304" pitchFamily="18" charset="0"/>
              <a:cs typeface="Times New Roman" panose="02020603050405020304" pitchFamily="18" charset="0"/>
            </a:endParaRPr>
          </a:p>
          <a:p>
            <a:pPr indent="180340" algn="just">
              <a:lnSpc>
                <a:spcPct val="115000"/>
              </a:lnSpc>
              <a:spcAft>
                <a:spcPts val="1000"/>
              </a:spcAft>
            </a:pPr>
            <a:r>
              <a:rPr lang="vi-VN" sz="3600" dirty="0">
                <a:solidFill>
                  <a:srgbClr val="FF0000"/>
                </a:solidFill>
                <a:effectLst/>
                <a:latin typeface="#9Slide05 Atlantika" pitchFamily="2" charset="0"/>
                <a:ea typeface="Times New Roman" panose="02020603050405020304" pitchFamily="18" charset="0"/>
                <a:cs typeface="Times New Roman" panose="02020603050405020304" pitchFamily="18" charset="0"/>
              </a:rPr>
              <a:t>- Xác định mục tiêu các công việc cần hoàn thành: danh sách các công việc và mức độ ưu tiên, thời hạn hoàn thành của từng công việc</a:t>
            </a:r>
            <a:endParaRPr lang="en-US" sz="3600" dirty="0">
              <a:solidFill>
                <a:srgbClr val="FF0000"/>
              </a:solidFill>
              <a:effectLst/>
              <a:latin typeface="#9Slide05 Atlantika" pitchFamily="2" charset="0"/>
              <a:ea typeface="Times New Roman" panose="02020603050405020304" pitchFamily="18" charset="0"/>
              <a:cs typeface="Times New Roman" panose="02020603050405020304" pitchFamily="18" charset="0"/>
            </a:endParaRPr>
          </a:p>
          <a:p>
            <a:pPr indent="180340" algn="just">
              <a:lnSpc>
                <a:spcPct val="115000"/>
              </a:lnSpc>
              <a:spcAft>
                <a:spcPts val="1000"/>
              </a:spcAft>
            </a:pPr>
            <a:r>
              <a:rPr lang="vi-VN" sz="3600" dirty="0">
                <a:solidFill>
                  <a:srgbClr val="FF0000"/>
                </a:solidFill>
                <a:effectLst/>
                <a:latin typeface="#9Slide05 Atlantika" pitchFamily="2" charset="0"/>
                <a:ea typeface="Times New Roman" panose="02020603050405020304" pitchFamily="18" charset="0"/>
                <a:cs typeface="Times New Roman" panose="02020603050405020304" pitchFamily="18" charset="0"/>
              </a:rPr>
              <a:t>-  Lập kế hoạch thực hiện: lựa chọn cách thức thực hiện công việc phù hợp với đặc điểm của bản thân và phân bổ thời gian cụ thể cho từng công việc, kiểm tra và điều chỉnh kế hoạch khi cần thiết. </a:t>
            </a:r>
            <a:endParaRPr lang="en-US" sz="3600" dirty="0">
              <a:solidFill>
                <a:srgbClr val="FF0000"/>
              </a:solidFill>
              <a:effectLst/>
              <a:latin typeface="#9Slide05 Atlantika" pitchFamily="2" charset="0"/>
              <a:ea typeface="Times New Roman" panose="02020603050405020304" pitchFamily="18" charset="0"/>
              <a:cs typeface="Times New Roman" panose="02020603050405020304" pitchFamily="18" charset="0"/>
            </a:endParaRPr>
          </a:p>
          <a:p>
            <a:r>
              <a:rPr lang="en-US" sz="3600" dirty="0">
                <a:solidFill>
                  <a:srgbClr val="FF0000"/>
                </a:solidFill>
                <a:effectLst/>
                <a:latin typeface="#9Slide05 Atlantika" pitchFamily="2" charset="0"/>
                <a:ea typeface="Times New Roman" panose="02020603050405020304" pitchFamily="18" charset="0"/>
              </a:rPr>
              <a:t>-</a:t>
            </a:r>
            <a:r>
              <a:rPr lang="vi-VN" sz="3600" dirty="0">
                <a:solidFill>
                  <a:srgbClr val="FF0000"/>
                </a:solidFill>
                <a:effectLst/>
                <a:latin typeface="#9Slide05 Atlantika" pitchFamily="2" charset="0"/>
                <a:ea typeface="Times New Roman" panose="02020603050405020304" pitchFamily="18" charset="0"/>
              </a:rPr>
              <a:t> Thực hiện kế hoạch một cách nghiêm túc, có kỉ luật.</a:t>
            </a:r>
            <a:endParaRPr lang="en-US" sz="3600" dirty="0">
              <a:solidFill>
                <a:srgbClr val="FF0000"/>
              </a:solidFill>
              <a:latin typeface="#9Slide05 Atlantika" pitchFamily="2" charset="0"/>
            </a:endParaRPr>
          </a:p>
        </p:txBody>
      </p:sp>
    </p:spTree>
    <p:extLst>
      <p:ext uri="{BB962C8B-B14F-4D97-AF65-F5344CB8AC3E}">
        <p14:creationId xmlns:p14="http://schemas.microsoft.com/office/powerpoint/2010/main" val="13308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xmlns="" id="{9F928D08-CBC1-47DA-8C48-8196F1B2EEA6}"/>
              </a:ext>
            </a:extLst>
          </p:cNvPr>
          <p:cNvGrpSpPr/>
          <p:nvPr/>
        </p:nvGrpSpPr>
        <p:grpSpPr>
          <a:xfrm>
            <a:off x="692734" y="3925262"/>
            <a:ext cx="4295235" cy="182228"/>
            <a:chOff x="1839287" y="5184146"/>
            <a:chExt cx="2767715" cy="95254"/>
          </a:xfrm>
        </p:grpSpPr>
        <p:grpSp>
          <p:nvGrpSpPr>
            <p:cNvPr id="16" name="组合 15">
              <a:extLst>
                <a:ext uri="{FF2B5EF4-FFF2-40B4-BE49-F238E27FC236}">
                  <a16:creationId xmlns:a16="http://schemas.microsoft.com/office/drawing/2014/main" xmlns="" id="{D577B934-137D-471F-92A8-745622A85719}"/>
                </a:ext>
              </a:extLst>
            </p:cNvPr>
            <p:cNvGrpSpPr/>
            <p:nvPr/>
          </p:nvGrpSpPr>
          <p:grpSpPr>
            <a:xfrm>
              <a:off x="2591031" y="5184150"/>
              <a:ext cx="2015971" cy="95250"/>
              <a:chOff x="2425983" y="5170170"/>
              <a:chExt cx="2015971" cy="156210"/>
            </a:xfrm>
          </p:grpSpPr>
          <p:grpSp>
            <p:nvGrpSpPr>
              <p:cNvPr id="28" name="组合 27">
                <a:extLst>
                  <a:ext uri="{FF2B5EF4-FFF2-40B4-BE49-F238E27FC236}">
                    <a16:creationId xmlns:a16="http://schemas.microsoft.com/office/drawing/2014/main" xmlns="" id="{3A04EEC0-C353-4807-9231-1E063470048C}"/>
                  </a:ext>
                </a:extLst>
              </p:cNvPr>
              <p:cNvGrpSpPr/>
              <p:nvPr/>
            </p:nvGrpSpPr>
            <p:grpSpPr>
              <a:xfrm>
                <a:off x="2425983" y="5179695"/>
                <a:ext cx="1009343" cy="146685"/>
                <a:chOff x="2425983" y="5179695"/>
                <a:chExt cx="1009343" cy="146685"/>
              </a:xfrm>
            </p:grpSpPr>
            <p:grpSp>
              <p:nvGrpSpPr>
                <p:cNvPr id="44" name="组合 43">
                  <a:extLst>
                    <a:ext uri="{FF2B5EF4-FFF2-40B4-BE49-F238E27FC236}">
                      <a16:creationId xmlns:a16="http://schemas.microsoft.com/office/drawing/2014/main" xmlns="" id="{E3168D90-88BF-4838-96ED-600CB882BAE9}"/>
                    </a:ext>
                  </a:extLst>
                </p:cNvPr>
                <p:cNvGrpSpPr/>
                <p:nvPr/>
              </p:nvGrpSpPr>
              <p:grpSpPr>
                <a:xfrm>
                  <a:off x="2425983" y="5186045"/>
                  <a:ext cx="504518" cy="140335"/>
                  <a:chOff x="2425983" y="5186045"/>
                  <a:chExt cx="504518" cy="140335"/>
                </a:xfrm>
              </p:grpSpPr>
              <p:grpSp>
                <p:nvGrpSpPr>
                  <p:cNvPr id="52" name="组合 51">
                    <a:extLst>
                      <a:ext uri="{FF2B5EF4-FFF2-40B4-BE49-F238E27FC236}">
                        <a16:creationId xmlns:a16="http://schemas.microsoft.com/office/drawing/2014/main" xmlns="" id="{ABC0AB3A-61F2-4CC9-8F76-A9B55C054955}"/>
                      </a:ext>
                    </a:extLst>
                  </p:cNvPr>
                  <p:cNvGrpSpPr/>
                  <p:nvPr/>
                </p:nvGrpSpPr>
                <p:grpSpPr>
                  <a:xfrm>
                    <a:off x="2425983" y="5189220"/>
                    <a:ext cx="253693" cy="137160"/>
                    <a:chOff x="2425983" y="5189220"/>
                    <a:chExt cx="253693" cy="137160"/>
                  </a:xfrm>
                </p:grpSpPr>
                <p:cxnSp>
                  <p:nvCxnSpPr>
                    <p:cNvPr id="56" name="直接连接符 55">
                      <a:extLst>
                        <a:ext uri="{FF2B5EF4-FFF2-40B4-BE49-F238E27FC236}">
                          <a16:creationId xmlns:a16="http://schemas.microsoft.com/office/drawing/2014/main" xmlns="" id="{BA278040-AE0D-4B79-9A0B-3937FFB327A5}"/>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xmlns="" id="{4B97F930-11FE-4B76-B9EA-6F360ED937B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53" name="组合 52">
                    <a:extLst>
                      <a:ext uri="{FF2B5EF4-FFF2-40B4-BE49-F238E27FC236}">
                        <a16:creationId xmlns:a16="http://schemas.microsoft.com/office/drawing/2014/main" xmlns="" id="{8BC2509A-32C5-47D8-A144-AF79AB805221}"/>
                      </a:ext>
                    </a:extLst>
                  </p:cNvPr>
                  <p:cNvGrpSpPr/>
                  <p:nvPr/>
                </p:nvGrpSpPr>
                <p:grpSpPr>
                  <a:xfrm>
                    <a:off x="2676808" y="5186045"/>
                    <a:ext cx="253693" cy="137160"/>
                    <a:chOff x="2425983" y="5189220"/>
                    <a:chExt cx="253693" cy="137160"/>
                  </a:xfrm>
                </p:grpSpPr>
                <p:cxnSp>
                  <p:nvCxnSpPr>
                    <p:cNvPr id="54" name="直接连接符 53">
                      <a:extLst>
                        <a:ext uri="{FF2B5EF4-FFF2-40B4-BE49-F238E27FC236}">
                          <a16:creationId xmlns:a16="http://schemas.microsoft.com/office/drawing/2014/main" xmlns="" id="{8FB7C591-8E2E-48EB-A211-BD5B74B8EEB1}"/>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xmlns="" id="{3D991750-E596-42DE-9919-241299CBDB3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45" name="组合 44">
                  <a:extLst>
                    <a:ext uri="{FF2B5EF4-FFF2-40B4-BE49-F238E27FC236}">
                      <a16:creationId xmlns:a16="http://schemas.microsoft.com/office/drawing/2014/main" xmlns="" id="{5B35DF56-71FE-448A-838A-CFB36F4682E0}"/>
                    </a:ext>
                  </a:extLst>
                </p:cNvPr>
                <p:cNvGrpSpPr/>
                <p:nvPr/>
              </p:nvGrpSpPr>
              <p:grpSpPr>
                <a:xfrm>
                  <a:off x="2930808" y="5179695"/>
                  <a:ext cx="504518" cy="140335"/>
                  <a:chOff x="2425983" y="5186045"/>
                  <a:chExt cx="504518" cy="140335"/>
                </a:xfrm>
              </p:grpSpPr>
              <p:grpSp>
                <p:nvGrpSpPr>
                  <p:cNvPr id="46" name="组合 45">
                    <a:extLst>
                      <a:ext uri="{FF2B5EF4-FFF2-40B4-BE49-F238E27FC236}">
                        <a16:creationId xmlns:a16="http://schemas.microsoft.com/office/drawing/2014/main" xmlns="" id="{A1C008D4-5B1E-4E08-A537-4A6ED56F4EF3}"/>
                      </a:ext>
                    </a:extLst>
                  </p:cNvPr>
                  <p:cNvGrpSpPr/>
                  <p:nvPr/>
                </p:nvGrpSpPr>
                <p:grpSpPr>
                  <a:xfrm>
                    <a:off x="2425983" y="5189220"/>
                    <a:ext cx="253693" cy="137160"/>
                    <a:chOff x="2425983" y="5189220"/>
                    <a:chExt cx="253693" cy="137160"/>
                  </a:xfrm>
                </p:grpSpPr>
                <p:cxnSp>
                  <p:nvCxnSpPr>
                    <p:cNvPr id="50" name="直接连接符 49">
                      <a:extLst>
                        <a:ext uri="{FF2B5EF4-FFF2-40B4-BE49-F238E27FC236}">
                          <a16:creationId xmlns:a16="http://schemas.microsoft.com/office/drawing/2014/main" xmlns="" id="{8962AF4E-C2B4-4C61-A64D-16D369D4101B}"/>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xmlns="" id="{AF01E6DB-BD06-4F3E-B418-8E4431EEBED1}"/>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xmlns="" id="{A41ED293-A4FC-4106-8EC7-5EE00D610F94}"/>
                      </a:ext>
                    </a:extLst>
                  </p:cNvPr>
                  <p:cNvGrpSpPr/>
                  <p:nvPr/>
                </p:nvGrpSpPr>
                <p:grpSpPr>
                  <a:xfrm>
                    <a:off x="2676808" y="5186045"/>
                    <a:ext cx="253693" cy="137160"/>
                    <a:chOff x="2425983" y="5189220"/>
                    <a:chExt cx="253693" cy="137160"/>
                  </a:xfrm>
                </p:grpSpPr>
                <p:cxnSp>
                  <p:nvCxnSpPr>
                    <p:cNvPr id="48" name="直接连接符 47">
                      <a:extLst>
                        <a:ext uri="{FF2B5EF4-FFF2-40B4-BE49-F238E27FC236}">
                          <a16:creationId xmlns:a16="http://schemas.microsoft.com/office/drawing/2014/main" xmlns="" id="{65C60AB7-0C14-4587-BD87-C8D88AD31F6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xmlns="" id="{2F5AFBF0-84AA-4E7C-8096-B330C6905734}"/>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nvGrpSpPr>
              <p:cNvPr id="29" name="组合 28">
                <a:extLst>
                  <a:ext uri="{FF2B5EF4-FFF2-40B4-BE49-F238E27FC236}">
                    <a16:creationId xmlns:a16="http://schemas.microsoft.com/office/drawing/2014/main" xmlns="" id="{43F09D8A-7AA2-4647-BFD1-CEFCDB814F50}"/>
                  </a:ext>
                </a:extLst>
              </p:cNvPr>
              <p:cNvGrpSpPr/>
              <p:nvPr/>
            </p:nvGrpSpPr>
            <p:grpSpPr>
              <a:xfrm>
                <a:off x="3432611" y="5170170"/>
                <a:ext cx="1009343" cy="146685"/>
                <a:chOff x="2425983" y="5179695"/>
                <a:chExt cx="1009343" cy="146685"/>
              </a:xfrm>
            </p:grpSpPr>
            <p:grpSp>
              <p:nvGrpSpPr>
                <p:cNvPr id="30" name="组合 29">
                  <a:extLst>
                    <a:ext uri="{FF2B5EF4-FFF2-40B4-BE49-F238E27FC236}">
                      <a16:creationId xmlns:a16="http://schemas.microsoft.com/office/drawing/2014/main" xmlns="" id="{AF08E449-FEC8-43DE-A7B3-E0E30FECBDB0}"/>
                    </a:ext>
                  </a:extLst>
                </p:cNvPr>
                <p:cNvGrpSpPr/>
                <p:nvPr/>
              </p:nvGrpSpPr>
              <p:grpSpPr>
                <a:xfrm>
                  <a:off x="2425983" y="5186045"/>
                  <a:ext cx="504518" cy="140335"/>
                  <a:chOff x="2425983" y="5186045"/>
                  <a:chExt cx="504518" cy="140335"/>
                </a:xfrm>
              </p:grpSpPr>
              <p:grpSp>
                <p:nvGrpSpPr>
                  <p:cNvPr id="38" name="组合 37">
                    <a:extLst>
                      <a:ext uri="{FF2B5EF4-FFF2-40B4-BE49-F238E27FC236}">
                        <a16:creationId xmlns:a16="http://schemas.microsoft.com/office/drawing/2014/main" xmlns="" id="{5C6A4EC3-7785-4A60-853B-9E56F0893C38}"/>
                      </a:ext>
                    </a:extLst>
                  </p:cNvPr>
                  <p:cNvGrpSpPr/>
                  <p:nvPr/>
                </p:nvGrpSpPr>
                <p:grpSpPr>
                  <a:xfrm>
                    <a:off x="2425983" y="5189220"/>
                    <a:ext cx="253693" cy="137160"/>
                    <a:chOff x="2425983" y="5189220"/>
                    <a:chExt cx="253693" cy="137160"/>
                  </a:xfrm>
                </p:grpSpPr>
                <p:cxnSp>
                  <p:nvCxnSpPr>
                    <p:cNvPr id="42" name="直接连接符 41">
                      <a:extLst>
                        <a:ext uri="{FF2B5EF4-FFF2-40B4-BE49-F238E27FC236}">
                          <a16:creationId xmlns:a16="http://schemas.microsoft.com/office/drawing/2014/main" xmlns="" id="{2B1BBD35-240F-4421-B5CA-7D522002850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xmlns="" id="{8FEF4AEA-A4A4-4420-AAA0-631E396565D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xmlns="" id="{71182518-79A1-4254-B4DD-5F03D89FA7A3}"/>
                      </a:ext>
                    </a:extLst>
                  </p:cNvPr>
                  <p:cNvGrpSpPr/>
                  <p:nvPr/>
                </p:nvGrpSpPr>
                <p:grpSpPr>
                  <a:xfrm>
                    <a:off x="2676808" y="5186045"/>
                    <a:ext cx="253693" cy="137160"/>
                    <a:chOff x="2425983" y="5189220"/>
                    <a:chExt cx="253693" cy="137160"/>
                  </a:xfrm>
                </p:grpSpPr>
                <p:cxnSp>
                  <p:nvCxnSpPr>
                    <p:cNvPr id="40" name="直接连接符 39">
                      <a:extLst>
                        <a:ext uri="{FF2B5EF4-FFF2-40B4-BE49-F238E27FC236}">
                          <a16:creationId xmlns:a16="http://schemas.microsoft.com/office/drawing/2014/main" xmlns="" id="{F853FC5F-0598-49A2-BCEB-9D46AA1EFC80}"/>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xmlns="" id="{45861C6C-8AAC-4546-9FED-5C6AA5B273E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31" name="组合 30">
                  <a:extLst>
                    <a:ext uri="{FF2B5EF4-FFF2-40B4-BE49-F238E27FC236}">
                      <a16:creationId xmlns:a16="http://schemas.microsoft.com/office/drawing/2014/main" xmlns="" id="{13883051-94D2-4FC8-8956-00028E125C04}"/>
                    </a:ext>
                  </a:extLst>
                </p:cNvPr>
                <p:cNvGrpSpPr/>
                <p:nvPr/>
              </p:nvGrpSpPr>
              <p:grpSpPr>
                <a:xfrm>
                  <a:off x="2930808" y="5179695"/>
                  <a:ext cx="504518" cy="140335"/>
                  <a:chOff x="2425983" y="5186045"/>
                  <a:chExt cx="504518" cy="140335"/>
                </a:xfrm>
              </p:grpSpPr>
              <p:grpSp>
                <p:nvGrpSpPr>
                  <p:cNvPr id="32" name="组合 31">
                    <a:extLst>
                      <a:ext uri="{FF2B5EF4-FFF2-40B4-BE49-F238E27FC236}">
                        <a16:creationId xmlns:a16="http://schemas.microsoft.com/office/drawing/2014/main" xmlns="" id="{AA0852F7-EF8F-470F-8C46-3EEC5502928A}"/>
                      </a:ext>
                    </a:extLst>
                  </p:cNvPr>
                  <p:cNvGrpSpPr/>
                  <p:nvPr/>
                </p:nvGrpSpPr>
                <p:grpSpPr>
                  <a:xfrm>
                    <a:off x="2425983" y="5189220"/>
                    <a:ext cx="253693" cy="137160"/>
                    <a:chOff x="2425983" y="5189220"/>
                    <a:chExt cx="253693" cy="137160"/>
                  </a:xfrm>
                </p:grpSpPr>
                <p:cxnSp>
                  <p:nvCxnSpPr>
                    <p:cNvPr id="36" name="直接连接符 35">
                      <a:extLst>
                        <a:ext uri="{FF2B5EF4-FFF2-40B4-BE49-F238E27FC236}">
                          <a16:creationId xmlns:a16="http://schemas.microsoft.com/office/drawing/2014/main" xmlns="" id="{C016293A-5F02-4A33-8C03-943D25BC8B1C}"/>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xmlns="" id="{954877A3-84A8-44EB-86BA-CD3619B7D870}"/>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xmlns="" id="{11D56664-0055-4964-9581-B8590E5C2168}"/>
                      </a:ext>
                    </a:extLst>
                  </p:cNvPr>
                  <p:cNvGrpSpPr/>
                  <p:nvPr/>
                </p:nvGrpSpPr>
                <p:grpSpPr>
                  <a:xfrm>
                    <a:off x="2676808" y="5186045"/>
                    <a:ext cx="253693" cy="137160"/>
                    <a:chOff x="2425983" y="5189220"/>
                    <a:chExt cx="253693" cy="137160"/>
                  </a:xfrm>
                </p:grpSpPr>
                <p:cxnSp>
                  <p:nvCxnSpPr>
                    <p:cNvPr id="34" name="直接连接符 33">
                      <a:extLst>
                        <a:ext uri="{FF2B5EF4-FFF2-40B4-BE49-F238E27FC236}">
                          <a16:creationId xmlns:a16="http://schemas.microsoft.com/office/drawing/2014/main" xmlns="" id="{F3D755C6-89D4-4AD9-9437-B3DC4B82653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xmlns="" id="{4D6746C3-0B2E-46B5-8A5F-2A7065EC600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grpSp>
          <p:nvGrpSpPr>
            <p:cNvPr id="17" name="组合 16">
              <a:extLst>
                <a:ext uri="{FF2B5EF4-FFF2-40B4-BE49-F238E27FC236}">
                  <a16:creationId xmlns:a16="http://schemas.microsoft.com/office/drawing/2014/main" xmlns="" id="{083B6EEB-1A8D-4DA8-A1F9-78A7B3C05126}"/>
                </a:ext>
              </a:extLst>
            </p:cNvPr>
            <p:cNvGrpSpPr/>
            <p:nvPr/>
          </p:nvGrpSpPr>
          <p:grpSpPr>
            <a:xfrm>
              <a:off x="1839287" y="5184146"/>
              <a:ext cx="758518" cy="87506"/>
              <a:chOff x="2676808" y="5179695"/>
              <a:chExt cx="758518" cy="143510"/>
            </a:xfrm>
          </p:grpSpPr>
          <p:grpSp>
            <p:nvGrpSpPr>
              <p:cNvPr id="18" name="组合 17">
                <a:extLst>
                  <a:ext uri="{FF2B5EF4-FFF2-40B4-BE49-F238E27FC236}">
                    <a16:creationId xmlns:a16="http://schemas.microsoft.com/office/drawing/2014/main" xmlns="" id="{45CF4E7A-635B-4350-BD21-2FFC7E3D641D}"/>
                  </a:ext>
                </a:extLst>
              </p:cNvPr>
              <p:cNvGrpSpPr/>
              <p:nvPr/>
            </p:nvGrpSpPr>
            <p:grpSpPr>
              <a:xfrm>
                <a:off x="2676808" y="5186045"/>
                <a:ext cx="253693" cy="137160"/>
                <a:chOff x="2425983" y="5189220"/>
                <a:chExt cx="253693" cy="137160"/>
              </a:xfrm>
            </p:grpSpPr>
            <p:cxnSp>
              <p:nvCxnSpPr>
                <p:cNvPr id="26" name="直接连接符 25">
                  <a:extLst>
                    <a:ext uri="{FF2B5EF4-FFF2-40B4-BE49-F238E27FC236}">
                      <a16:creationId xmlns:a16="http://schemas.microsoft.com/office/drawing/2014/main" xmlns="" id="{CB579A2F-B672-4872-A880-05766ABA687A}"/>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xmlns="" id="{4A507684-B782-4CCC-9BEA-8401E4F97048}"/>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xmlns="" id="{FA7EDAAB-1F76-4B0B-95B7-EDD3C99DCF62}"/>
                  </a:ext>
                </a:extLst>
              </p:cNvPr>
              <p:cNvGrpSpPr/>
              <p:nvPr/>
            </p:nvGrpSpPr>
            <p:grpSpPr>
              <a:xfrm>
                <a:off x="2930808" y="5179695"/>
                <a:ext cx="504518" cy="140335"/>
                <a:chOff x="2425983" y="5186045"/>
                <a:chExt cx="504518" cy="140335"/>
              </a:xfrm>
            </p:grpSpPr>
            <p:grpSp>
              <p:nvGrpSpPr>
                <p:cNvPr id="20" name="组合 19">
                  <a:extLst>
                    <a:ext uri="{FF2B5EF4-FFF2-40B4-BE49-F238E27FC236}">
                      <a16:creationId xmlns:a16="http://schemas.microsoft.com/office/drawing/2014/main" xmlns="" id="{834324F8-997A-4820-9FCC-F7EAC809AF94}"/>
                    </a:ext>
                  </a:extLst>
                </p:cNvPr>
                <p:cNvGrpSpPr/>
                <p:nvPr/>
              </p:nvGrpSpPr>
              <p:grpSpPr>
                <a:xfrm>
                  <a:off x="2425983" y="5189220"/>
                  <a:ext cx="253693" cy="137160"/>
                  <a:chOff x="2425983" y="5189220"/>
                  <a:chExt cx="253693" cy="137160"/>
                </a:xfrm>
              </p:grpSpPr>
              <p:cxnSp>
                <p:nvCxnSpPr>
                  <p:cNvPr id="24" name="直接连接符 23">
                    <a:extLst>
                      <a:ext uri="{FF2B5EF4-FFF2-40B4-BE49-F238E27FC236}">
                        <a16:creationId xmlns:a16="http://schemas.microsoft.com/office/drawing/2014/main" xmlns="" id="{79B0D6E4-BBCF-4986-9701-BD340734C4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xmlns="" id="{49D3BFD0-7F67-407E-A629-420D0559349B}"/>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xmlns="" id="{2BBEAB88-9923-4EB8-A058-CF71B92027F3}"/>
                    </a:ext>
                  </a:extLst>
                </p:cNvPr>
                <p:cNvGrpSpPr/>
                <p:nvPr/>
              </p:nvGrpSpPr>
              <p:grpSpPr>
                <a:xfrm>
                  <a:off x="2676808" y="5186045"/>
                  <a:ext cx="253693" cy="137160"/>
                  <a:chOff x="2425983" y="5189220"/>
                  <a:chExt cx="253693" cy="137160"/>
                </a:xfrm>
              </p:grpSpPr>
              <p:cxnSp>
                <p:nvCxnSpPr>
                  <p:cNvPr id="22" name="直接连接符 21">
                    <a:extLst>
                      <a:ext uri="{FF2B5EF4-FFF2-40B4-BE49-F238E27FC236}">
                        <a16:creationId xmlns:a16="http://schemas.microsoft.com/office/drawing/2014/main" xmlns="" id="{D9F1A1D6-1DCF-468C-9AAC-633AECED17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xmlns="" id="{85009E07-6E68-4671-8847-5703C04CFA6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sp>
        <p:nvSpPr>
          <p:cNvPr id="2" name="Rectangle 1"/>
          <p:cNvSpPr/>
          <p:nvPr/>
        </p:nvSpPr>
        <p:spPr>
          <a:xfrm>
            <a:off x="372575" y="1605933"/>
            <a:ext cx="4484183" cy="2584916"/>
          </a:xfrm>
          <a:prstGeom prst="rect">
            <a:avLst/>
          </a:prstGeom>
          <a:noFill/>
        </p:spPr>
        <p:txBody>
          <a:bodyPr wrap="square" lIns="91419" tIns="45709" rIns="91419" bIns="45709">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QUẢN LÝ THỜI GIAN HIỆU QUẢ</a:t>
            </a:r>
          </a:p>
        </p:txBody>
      </p:sp>
      <p:sp>
        <p:nvSpPr>
          <p:cNvPr id="4" name="Rectangle 3"/>
          <p:cNvSpPr/>
          <p:nvPr/>
        </p:nvSpPr>
        <p:spPr>
          <a:xfrm>
            <a:off x="1722155" y="857289"/>
            <a:ext cx="1703919" cy="923116"/>
          </a:xfrm>
          <a:prstGeom prst="rect">
            <a:avLst/>
          </a:prstGeom>
          <a:noFill/>
        </p:spPr>
        <p:txBody>
          <a:bodyPr wrap="none" lIns="91419" tIns="45709" rIns="91419" bIns="45709">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5399" b="1" i="0" u="none" strike="noStrike" kern="1200" cap="none" spc="0" normalizeH="0" baseline="0" noProof="0" dirty="0" err="1">
                <a:ln/>
                <a:solidFill>
                  <a:srgbClr val="01B3C5"/>
                </a:solidFill>
                <a:effectLst/>
                <a:uLnTx/>
                <a:uFillTx/>
                <a:latin typeface="Times New Roman" panose="02020603050405020304" pitchFamily="18" charset="0"/>
                <a:ea typeface="+mn-ea"/>
                <a:cs typeface="Times New Roman" panose="02020603050405020304" pitchFamily="18" charset="0"/>
              </a:rPr>
              <a:t>Bài</a:t>
            </a:r>
            <a:r>
              <a:rPr kumimoji="0" lang="en-US" sz="5399" b="1" i="0" u="none" strike="noStrike" kern="1200" cap="none" spc="0" normalizeH="0" baseline="0" noProof="0" dirty="0">
                <a:ln/>
                <a:solidFill>
                  <a:srgbClr val="01B3C5"/>
                </a:solidFill>
                <a:effectLst/>
                <a:uLnTx/>
                <a:uFillTx/>
                <a:latin typeface="Times New Roman" panose="02020603050405020304" pitchFamily="18" charset="0"/>
                <a:ea typeface="+mn-ea"/>
                <a:cs typeface="Times New Roman" panose="02020603050405020304" pitchFamily="18" charset="0"/>
              </a:rPr>
              <a:t> 6</a:t>
            </a:r>
          </a:p>
        </p:txBody>
      </p:sp>
      <p:pic>
        <p:nvPicPr>
          <p:cNvPr id="5" name="HelloVietnamBeatInstrumental-V.A-36116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8237" y="4468841"/>
            <a:ext cx="609459" cy="609459"/>
          </a:xfrm>
          <a:prstGeom prst="rect">
            <a:avLst/>
          </a:prstGeom>
        </p:spPr>
      </p:pic>
      <p:pic>
        <p:nvPicPr>
          <p:cNvPr id="6" name="Picture 5">
            <a:extLst>
              <a:ext uri="{FF2B5EF4-FFF2-40B4-BE49-F238E27FC236}">
                <a16:creationId xmlns:a16="http://schemas.microsoft.com/office/drawing/2014/main" xmlns="" id="{9482FC38-3D8E-7FCD-C204-3EF4EE22C70F}"/>
              </a:ext>
            </a:extLst>
          </p:cNvPr>
          <p:cNvPicPr>
            <a:picLocks noChangeAspect="1"/>
          </p:cNvPicPr>
          <p:nvPr/>
        </p:nvPicPr>
        <p:blipFill>
          <a:blip r:embed="rId7"/>
          <a:stretch>
            <a:fillRect/>
          </a:stretch>
        </p:blipFill>
        <p:spPr>
          <a:xfrm>
            <a:off x="0" y="0"/>
            <a:ext cx="1082264" cy="1164653"/>
          </a:xfrm>
          <a:prstGeom prst="rect">
            <a:avLst/>
          </a:prstGeom>
        </p:spPr>
      </p:pic>
      <p:grpSp>
        <p:nvGrpSpPr>
          <p:cNvPr id="7" name="Group 6">
            <a:extLst>
              <a:ext uri="{FF2B5EF4-FFF2-40B4-BE49-F238E27FC236}">
                <a16:creationId xmlns:a16="http://schemas.microsoft.com/office/drawing/2014/main" xmlns="" id="{84F30A74-5A4A-ED35-848E-6EC35694F629}"/>
              </a:ext>
            </a:extLst>
          </p:cNvPr>
          <p:cNvGrpSpPr/>
          <p:nvPr/>
        </p:nvGrpSpPr>
        <p:grpSpPr>
          <a:xfrm>
            <a:off x="6939830" y="-69289"/>
            <a:ext cx="3099448" cy="1930623"/>
            <a:chOff x="4525460" y="4108799"/>
            <a:chExt cx="3364300" cy="2220276"/>
          </a:xfrm>
        </p:grpSpPr>
        <p:grpSp>
          <p:nvGrpSpPr>
            <p:cNvPr id="8" name="Group 7">
              <a:extLst>
                <a:ext uri="{FF2B5EF4-FFF2-40B4-BE49-F238E27FC236}">
                  <a16:creationId xmlns:a16="http://schemas.microsoft.com/office/drawing/2014/main" xmlns="" id="{DB871D28-46E3-9564-ED50-59ACE7FC02EF}"/>
                </a:ext>
              </a:extLst>
            </p:cNvPr>
            <p:cNvGrpSpPr/>
            <p:nvPr/>
          </p:nvGrpSpPr>
          <p:grpSpPr>
            <a:xfrm>
              <a:off x="4525460" y="4108799"/>
              <a:ext cx="3364300" cy="2220276"/>
              <a:chOff x="4479297" y="4126245"/>
              <a:chExt cx="3364300" cy="2220276"/>
            </a:xfrm>
          </p:grpSpPr>
          <p:pic>
            <p:nvPicPr>
              <p:cNvPr id="10" name="PA_库_图片 27">
                <a:extLst>
                  <a:ext uri="{FF2B5EF4-FFF2-40B4-BE49-F238E27FC236}">
                    <a16:creationId xmlns:a16="http://schemas.microsoft.com/office/drawing/2014/main" xmlns="" id="{75C8EFC0-A8F1-963E-A6BA-5A0166971016}"/>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1" name="Rectangle 10">
                <a:extLst>
                  <a:ext uri="{FF2B5EF4-FFF2-40B4-BE49-F238E27FC236}">
                    <a16:creationId xmlns:a16="http://schemas.microsoft.com/office/drawing/2014/main" xmlns="" id="{6F9473D8-E76C-54A3-666F-B5D9913740DE}"/>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9" name="Picture 8">
              <a:extLst>
                <a:ext uri="{FF2B5EF4-FFF2-40B4-BE49-F238E27FC236}">
                  <a16:creationId xmlns:a16="http://schemas.microsoft.com/office/drawing/2014/main" xmlns="" id="{982E6E23-9ACC-0D5B-F517-09E8E72B31E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13" name="Picture 12">
            <a:extLst>
              <a:ext uri="{FF2B5EF4-FFF2-40B4-BE49-F238E27FC236}">
                <a16:creationId xmlns:a16="http://schemas.microsoft.com/office/drawing/2014/main" xmlns="" id="{9E2C95DC-8194-AF8F-4BCE-741425092395}"/>
              </a:ext>
            </a:extLst>
          </p:cNvPr>
          <p:cNvPicPr>
            <a:picLocks noChangeAspect="1"/>
          </p:cNvPicPr>
          <p:nvPr/>
        </p:nvPicPr>
        <p:blipFill>
          <a:blip r:embed="rId11"/>
          <a:stretch>
            <a:fillRect/>
          </a:stretch>
        </p:blipFill>
        <p:spPr>
          <a:xfrm>
            <a:off x="3043003" y="4049199"/>
            <a:ext cx="6794163" cy="2526011"/>
          </a:xfrm>
          <a:prstGeom prst="rect">
            <a:avLst/>
          </a:prstGeom>
        </p:spPr>
      </p:pic>
      <p:sp>
        <p:nvSpPr>
          <p:cNvPr id="14" name="Footer Placeholder 3">
            <a:extLst>
              <a:ext uri="{FF2B5EF4-FFF2-40B4-BE49-F238E27FC236}">
                <a16:creationId xmlns:a16="http://schemas.microsoft.com/office/drawing/2014/main" xmlns="" id="{BB23DD32-7C50-1F73-6C0E-FED789792C47}"/>
              </a:ext>
            </a:extLst>
          </p:cNvPr>
          <p:cNvSpPr txBox="1">
            <a:spLocks/>
          </p:cNvSpPr>
          <p:nvPr/>
        </p:nvSpPr>
        <p:spPr>
          <a:xfrm>
            <a:off x="7038728" y="178040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9Slide05 Brannboll Ny" panose="02000000000000000000" pitchFamily="2" charset="0"/>
                <a:ea typeface="+mn-ea"/>
                <a:cs typeface="+mn-cs"/>
              </a:rPr>
              <a:t>Vũ Thị Ánh Tuyết-THCS Tô Hiêu-Lê Chân</a:t>
            </a:r>
            <a:endPar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endParaRPr>
          </a:p>
        </p:txBody>
      </p:sp>
      <p:sp>
        <p:nvSpPr>
          <p:cNvPr id="58" name="Rectangle 57">
            <a:extLst>
              <a:ext uri="{FF2B5EF4-FFF2-40B4-BE49-F238E27FC236}">
                <a16:creationId xmlns:a16="http://schemas.microsoft.com/office/drawing/2014/main" xmlns="" id="{D1F23CE7-BB51-1BD8-D62F-276E690160D4}"/>
              </a:ext>
            </a:extLst>
          </p:cNvPr>
          <p:cNvSpPr/>
          <p:nvPr/>
        </p:nvSpPr>
        <p:spPr>
          <a:xfrm>
            <a:off x="5983527" y="2505821"/>
            <a:ext cx="5835898" cy="923179"/>
          </a:xfrm>
          <a:prstGeom prst="rect">
            <a:avLst/>
          </a:prstGeom>
          <a:noFill/>
        </p:spPr>
        <p:txBody>
          <a:bodyPr wrap="square" lIns="91419" tIns="45709" rIns="91419" bIns="45709">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vi-VN"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III. LUYỆN TẬP</a:t>
            </a:r>
            <a:endParaRPr kumimoji="0" lang="en-US"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601078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872" fill="hold"/>
                                        <p:tgtEl>
                                          <p:spTgt spid="5"/>
                                        </p:tgtEl>
                                      </p:cBhvr>
                                    </p:cmd>
                                  </p:childTnLst>
                                </p:cTn>
                              </p:par>
                            </p:childTnLst>
                          </p:cTn>
                        </p:par>
                        <p:par>
                          <p:cTn id="7" fill="hold">
                            <p:stCondLst>
                              <p:cond delay="192872"/>
                            </p:stCondLst>
                            <p:childTnLst>
                              <p:par>
                                <p:cTn id="8" presetID="22" presetClass="entr" presetSubtype="8"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8FE9749F-0D8A-4DF8-9D57-CA5D523B24BC}"/>
              </a:ext>
            </a:extLst>
          </p:cNvPr>
          <p:cNvSpPr>
            <a:spLocks noChangeArrowheads="1"/>
          </p:cNvSpPr>
          <p:nvPr/>
        </p:nvSpPr>
        <p:spPr bwMode="auto">
          <a:xfrm>
            <a:off x="4206875" y="440339"/>
            <a:ext cx="7673975"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2200" b="1"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Câu </a:t>
            </a:r>
            <a:r>
              <a:rPr kumimoji="0" lang="vi-VN" altLang="ko-KR" sz="2200" b="1" i="0" u="none" strike="noStrike" kern="1200" cap="none" spc="0" normalizeH="0" baseline="0" noProof="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1.</a:t>
            </a:r>
            <a:r>
              <a:rPr kumimoji="0" lang="vi-VN" altLang="ko-KR" sz="2200" b="0" i="0" u="none" strike="noStrike" kern="1200" cap="none" spc="0" normalizeH="0" baseline="0" noProof="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 Em tán thành/ không tán thành với những quan điểm về quản lí thời gian dưới đây? Giải thích vì sao.</a:t>
            </a:r>
            <a:endParaRPr kumimoji="0" lang="en-US" alt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6">
            <a:extLst>
              <a:ext uri="{FF2B5EF4-FFF2-40B4-BE49-F238E27FC236}">
                <a16:creationId xmlns:a16="http://schemas.microsoft.com/office/drawing/2014/main" xmlns="" id="{5C75360E-4C98-4EBD-9910-8C1DC3E55BF3}"/>
              </a:ext>
            </a:extLst>
          </p:cNvPr>
          <p:cNvSpPr>
            <a:spLocks noChangeArrowheads="1"/>
          </p:cNvSpPr>
          <p:nvPr/>
        </p:nvSpPr>
        <p:spPr bwMode="auto">
          <a:xfrm>
            <a:off x="1355725" y="505426"/>
            <a:ext cx="2352675" cy="558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LUYỆN TẬP</a:t>
            </a:r>
            <a:endParaRPr kumimoji="0" lang="vi-VN" altLang="en-US" sz="30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endParaRPr>
          </a:p>
        </p:txBody>
      </p:sp>
      <p:graphicFrame>
        <p:nvGraphicFramePr>
          <p:cNvPr id="4" name="Group 102">
            <a:extLst>
              <a:ext uri="{FF2B5EF4-FFF2-40B4-BE49-F238E27FC236}">
                <a16:creationId xmlns:a16="http://schemas.microsoft.com/office/drawing/2014/main" xmlns="" id="{78B15A7B-D214-4012-A09C-C80B615BFAB8}"/>
              </a:ext>
            </a:extLst>
          </p:cNvPr>
          <p:cNvGraphicFramePr>
            <a:graphicFrameLocks noGrp="1"/>
          </p:cNvGraphicFramePr>
          <p:nvPr/>
        </p:nvGraphicFramePr>
        <p:xfrm>
          <a:off x="217488" y="1292225"/>
          <a:ext cx="11771312" cy="5212080"/>
        </p:xfrm>
        <a:graphic>
          <a:graphicData uri="http://schemas.openxmlformats.org/drawingml/2006/table">
            <a:tbl>
              <a:tblPr/>
              <a:tblGrid>
                <a:gridCol w="4030662">
                  <a:extLst>
                    <a:ext uri="{9D8B030D-6E8A-4147-A177-3AD203B41FA5}">
                      <a16:colId xmlns:a16="http://schemas.microsoft.com/office/drawing/2014/main" xmlns="" val="1635904852"/>
                    </a:ext>
                  </a:extLst>
                </a:gridCol>
                <a:gridCol w="7740650">
                  <a:extLst>
                    <a:ext uri="{9D8B030D-6E8A-4147-A177-3AD203B41FA5}">
                      <a16:colId xmlns:a16="http://schemas.microsoft.com/office/drawing/2014/main" xmlns="" val="3889298878"/>
                    </a:ext>
                  </a:extLst>
                </a:gridCol>
              </a:tblGrid>
              <a:tr h="114458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a. Quản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í</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thời gian hiệu quả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m được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ng nhiều việc trong một khoảng thời gian nhất định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ng tốt.</a:t>
                      </a:r>
                      <a:endParaRPr kumimoji="0" lang="en-US" altLang="en-US"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cs typeface="Arial" panose="020B0604020202020204" pitchFamily="34" charset="0"/>
                        </a:rPr>
                        <a:t> </a:t>
                      </a:r>
                      <a:endParaRPr kumimoji="0" lang="en-US" altLang="en-US" sz="2400" b="0" i="0" u="none" strike="noStrike" cap="none" normalizeH="0" baseline="0">
                        <a:ln>
                          <a:noFill/>
                        </a:ln>
                        <a:solidFill>
                          <a:schemeClr val="tx1"/>
                        </a:solidFill>
                        <a:effectLst/>
                        <a:latin typeface="Arial "/>
                        <a:cs typeface="Arial" panose="020B0604020202020204" pitchFamily="34"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2959464829"/>
                  </a:ext>
                </a:extLst>
              </a:tr>
              <a:tr h="15589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b. Quản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í</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thời gian hiệu quả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sắp xếp lịch tr</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ì</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nh cố định v</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tuân thủ n</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ó</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một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á</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ch nghiêm ngặt, không thay đổi v</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ì</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bất cứ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í</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do g</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ì</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a:t>
                      </a:r>
                      <a:endParaRPr kumimoji="0" lang="en-US" altLang="en-US"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cs typeface="Arial" panose="020B0604020202020204" pitchFamily="34" charset="0"/>
                        </a:rPr>
                        <a:t> </a:t>
                      </a:r>
                      <a:endParaRPr kumimoji="0" lang="en-US" altLang="en-US" sz="2400" b="0" i="0" u="none" strike="noStrike" cap="none" normalizeH="0" baseline="0">
                        <a:ln>
                          <a:noFill/>
                        </a:ln>
                        <a:solidFill>
                          <a:schemeClr val="tx1"/>
                        </a:solidFill>
                        <a:effectLst/>
                        <a:latin typeface="Arial "/>
                        <a:cs typeface="Arial" panose="020B0604020202020204" pitchFamily="34"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xmlns="" val="684513498"/>
                  </a:ext>
                </a:extLst>
              </a:tr>
              <a:tr h="160178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c. Quản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í</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thời gian hiệu quả phải đảm bảo được ho</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 th</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nh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ó</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kết quả tốt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á</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c công việc được giao, cần phải thực hiện v</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ó</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sự cân bằng để đảm bảo sức khoẻ.</a:t>
                      </a:r>
                      <a:endParaRPr kumimoji="0" lang="en-US" altLang="en-US"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cs typeface="Arial" panose="020B0604020202020204" pitchFamily="34" charset="0"/>
                        </a:rPr>
                        <a:t> </a:t>
                      </a:r>
                      <a:endParaRPr kumimoji="0" lang="en-US" altLang="en-US" sz="2400" b="0" i="0" u="none" strike="noStrike" cap="none" normalizeH="0" baseline="0">
                        <a:ln>
                          <a:noFill/>
                        </a:ln>
                        <a:solidFill>
                          <a:schemeClr val="tx1"/>
                        </a:solidFill>
                        <a:effectLst/>
                        <a:latin typeface="Arial "/>
                        <a:cs typeface="Arial" panose="020B0604020202020204" pitchFamily="34"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2070882275"/>
                  </a:ext>
                </a:extLst>
              </a:tr>
            </a:tbl>
          </a:graphicData>
        </a:graphic>
      </p:graphicFrame>
    </p:spTree>
    <p:extLst>
      <p:ext uri="{BB962C8B-B14F-4D97-AF65-F5344CB8AC3E}">
        <p14:creationId xmlns:p14="http://schemas.microsoft.com/office/powerpoint/2010/main" val="2400407652"/>
      </p:ext>
    </p:extLst>
  </p:cSld>
  <p:clrMapOvr>
    <a:masterClrMapping/>
  </p:clrMapOvr>
  <p:transition spd="slow" advClick="0" advTm="1000">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a:extLst>
              <a:ext uri="{FF2B5EF4-FFF2-40B4-BE49-F238E27FC236}">
                <a16:creationId xmlns:a16="http://schemas.microsoft.com/office/drawing/2014/main" xmlns="" id="{2A5EDEA0-C5B2-478C-8AE6-EF3C524B3F17}"/>
              </a:ext>
            </a:extLst>
          </p:cNvPr>
          <p:cNvSpPr>
            <a:spLocks noChangeArrowheads="1"/>
          </p:cNvSpPr>
          <p:nvPr/>
        </p:nvSpPr>
        <p:spPr bwMode="auto">
          <a:xfrm>
            <a:off x="159719" y="962025"/>
            <a:ext cx="72898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justLow" defTabSz="914400" rtl="0" eaLnBrk="1" fontAlgn="base" latinLnBrk="0" hangingPunct="1">
              <a:lnSpc>
                <a:spcPct val="100000"/>
              </a:lnSpc>
              <a:spcBef>
                <a:spcPct val="0"/>
              </a:spcBef>
              <a:spcAft>
                <a:spcPct val="0"/>
              </a:spcAft>
              <a:buClrTx/>
              <a:buSzTx/>
              <a:buFontTx/>
              <a:buNone/>
              <a:tabLst/>
              <a:defRPr/>
            </a:pP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quan</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vi deo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dưới</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trả</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lời</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hỏi</a:t>
            </a:r>
            <a:endParaRPr kumimoji="0" lang="en-US" altLang="en-US"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9637" name="Rectangle 5">
            <a:extLst>
              <a:ext uri="{FF2B5EF4-FFF2-40B4-BE49-F238E27FC236}">
                <a16:creationId xmlns:a16="http://schemas.microsoft.com/office/drawing/2014/main" xmlns="" id="{6F331665-65A0-409B-84F3-572C5DAE8978}"/>
              </a:ext>
            </a:extLst>
          </p:cNvPr>
          <p:cNvSpPr>
            <a:spLocks noChangeArrowheads="1"/>
          </p:cNvSpPr>
          <p:nvPr/>
        </p:nvSpPr>
        <p:spPr bwMode="auto">
          <a:xfrm>
            <a:off x="6161088" y="1447800"/>
            <a:ext cx="5276850" cy="1076325"/>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https://www.youtube.com/watch?v=lk4faynwZ5Q</a:t>
            </a:r>
          </a:p>
        </p:txBody>
      </p:sp>
      <p:pic>
        <p:nvPicPr>
          <p:cNvPr id="69640" name="Picture 8">
            <a:extLst>
              <a:ext uri="{FF2B5EF4-FFF2-40B4-BE49-F238E27FC236}">
                <a16:creationId xmlns:a16="http://schemas.microsoft.com/office/drawing/2014/main" xmlns="" id="{F2777DDA-CE7C-4440-913F-CBB3F74C9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1435100"/>
            <a:ext cx="5478463" cy="3771900"/>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VNSC by Finhay - 🟢 MUA-BÁN “KHÔNG NGHỈ PHÉP&quot; Ngạn ngữ có câu &quot;Thời gian là  vàng&quot; để nhấn mạnh đến giá trị của thời gian là hữu hạn, là một khi">
            <a:extLst>
              <a:ext uri="{FF2B5EF4-FFF2-40B4-BE49-F238E27FC236}">
                <a16:creationId xmlns:a16="http://schemas.microsoft.com/office/drawing/2014/main" xmlns="" id="{3ADFA579-8F45-4A31-8DDC-257069A21E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673350"/>
            <a:ext cx="5175250" cy="3970338"/>
          </a:xfrm>
          <a:prstGeom prst="rect">
            <a:avLst/>
          </a:prstGeom>
          <a:noFill/>
          <a:extLst>
            <a:ext uri="{909E8E84-426E-40DD-AFC4-6F175D3DCCD1}">
              <a14:hiddenFill xmlns:a14="http://schemas.microsoft.com/office/drawing/2010/main">
                <a:solidFill>
                  <a:srgbClr val="FFFFFF"/>
                </a:solidFill>
              </a14:hiddenFill>
            </a:ext>
          </a:extLst>
        </p:spPr>
      </p:pic>
      <p:sp>
        <p:nvSpPr>
          <p:cNvPr id="69643" name="Rectangle 11">
            <a:extLst>
              <a:ext uri="{FF2B5EF4-FFF2-40B4-BE49-F238E27FC236}">
                <a16:creationId xmlns:a16="http://schemas.microsoft.com/office/drawing/2014/main" xmlns="" id="{05B7BCDC-9A29-40FD-A6D2-B387431DBF9A}"/>
              </a:ext>
            </a:extLst>
          </p:cNvPr>
          <p:cNvSpPr>
            <a:spLocks noChangeArrowheads="1"/>
          </p:cNvSpPr>
          <p:nvPr/>
        </p:nvSpPr>
        <p:spPr bwMode="auto">
          <a:xfrm>
            <a:off x="249238" y="5308600"/>
            <a:ext cx="5489575" cy="1425575"/>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2900" b="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Em hãy chia sẻ suy nghĩ của bản thân về nhận định: “Thời gian là vàng bạc".</a:t>
            </a:r>
          </a:p>
        </p:txBody>
      </p:sp>
      <p:sp>
        <p:nvSpPr>
          <p:cNvPr id="9" name="文本框 4">
            <a:extLst>
              <a:ext uri="{FF2B5EF4-FFF2-40B4-BE49-F238E27FC236}">
                <a16:creationId xmlns:a16="http://schemas.microsoft.com/office/drawing/2014/main" xmlns="" id="{B64F5897-1192-4822-BD4C-B6CED10F30CB}"/>
              </a:ext>
            </a:extLst>
          </p:cNvPr>
          <p:cNvSpPr txBox="1"/>
          <p:nvPr/>
        </p:nvSpPr>
        <p:spPr>
          <a:xfrm>
            <a:off x="432646" y="0"/>
            <a:ext cx="11599635" cy="923330"/>
          </a:xfrm>
          <a:prstGeom prst="rect">
            <a:avLst/>
          </a:prstGeom>
          <a:solidFill>
            <a:schemeClr val="accent2"/>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54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Trò</a:t>
            </a:r>
            <a:r>
              <a:rPr kumimoji="1" lang="en-US" altLang="zh-CN" sz="54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54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chơi</a:t>
            </a:r>
            <a:r>
              <a:rPr kumimoji="1" lang="en-US" altLang="zh-CN" sz="54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vi-VN" altLang="zh-CN" sz="54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Người hoạch định tương lai</a:t>
            </a:r>
            <a:endParaRPr kumimoji="1" lang="zh-CN" altLang="en-US" sz="54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blinds(horizontal)">
                                      <p:cBhvr>
                                        <p:cTn id="7" dur="500"/>
                                        <p:tgtEl>
                                          <p:spTgt spid="696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9640"/>
                                        </p:tgtEl>
                                        <p:attrNameLst>
                                          <p:attrName>style.visibility</p:attrName>
                                        </p:attrNameLst>
                                      </p:cBhvr>
                                      <p:to>
                                        <p:strVal val="visible"/>
                                      </p:to>
                                    </p:set>
                                    <p:animEffect transition="in" filter="blinds(horizontal)">
                                      <p:cBhvr>
                                        <p:cTn id="12" dur="500"/>
                                        <p:tgtEl>
                                          <p:spTgt spid="696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9637"/>
                                        </p:tgtEl>
                                        <p:attrNameLst>
                                          <p:attrName>style.visibility</p:attrName>
                                        </p:attrNameLst>
                                      </p:cBhvr>
                                      <p:to>
                                        <p:strVal val="visible"/>
                                      </p:to>
                                    </p:set>
                                    <p:animEffect transition="in" filter="blinds(horizontal)">
                                      <p:cBhvr>
                                        <p:cTn id="17" dur="500"/>
                                        <p:tgtEl>
                                          <p:spTgt spid="696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9641"/>
                                        </p:tgtEl>
                                        <p:attrNameLst>
                                          <p:attrName>style.visibility</p:attrName>
                                        </p:attrNameLst>
                                      </p:cBhvr>
                                      <p:to>
                                        <p:strVal val="visible"/>
                                      </p:to>
                                    </p:set>
                                    <p:animEffect transition="in" filter="blinds(horizontal)">
                                      <p:cBhvr>
                                        <p:cTn id="22" dur="500"/>
                                        <p:tgtEl>
                                          <p:spTgt spid="6964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9643"/>
                                        </p:tgtEl>
                                        <p:attrNameLst>
                                          <p:attrName>style.visibility</p:attrName>
                                        </p:attrNameLst>
                                      </p:cBhvr>
                                      <p:to>
                                        <p:strVal val="visible"/>
                                      </p:to>
                                    </p:set>
                                    <p:animEffect transition="in" filter="blinds(horizontal)">
                                      <p:cBhvr>
                                        <p:cTn id="27" dur="500"/>
                                        <p:tgtEl>
                                          <p:spTgt spid="69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P spid="69637" grpId="0" animBg="1"/>
      <p:bldP spid="6964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xmlns="" id="{12DEADAE-4866-4992-A8FE-4E2F26D2D615}"/>
              </a:ext>
            </a:extLst>
          </p:cNvPr>
          <p:cNvSpPr>
            <a:spLocks noChangeArrowheads="1"/>
          </p:cNvSpPr>
          <p:nvPr/>
        </p:nvSpPr>
        <p:spPr bwMode="auto">
          <a:xfrm>
            <a:off x="4206875" y="440339"/>
            <a:ext cx="7673975"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2200" b="1"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Câu </a:t>
            </a:r>
            <a:r>
              <a:rPr kumimoji="0" lang="vi-VN" altLang="ko-KR" sz="2200" b="1" i="0" u="none" strike="noStrike" kern="1200" cap="none" spc="0" normalizeH="0" baseline="0" noProof="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1.</a:t>
            </a:r>
            <a:r>
              <a:rPr kumimoji="0" lang="vi-VN" altLang="ko-KR" sz="2200" b="0" i="0" u="none" strike="noStrike" kern="1200" cap="none" spc="0" normalizeH="0" baseline="0" noProof="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 Em tán thành/ không tán thành với những quan điểm về quản lí thời gian dưới đây? Giải thích vì sao.</a:t>
            </a:r>
            <a:endParaRPr kumimoji="0" lang="en-US" alt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Freeform 32">
            <a:extLst>
              <a:ext uri="{FF2B5EF4-FFF2-40B4-BE49-F238E27FC236}">
                <a16:creationId xmlns:a16="http://schemas.microsoft.com/office/drawing/2014/main" xmlns="" id="{4C12F319-E445-42A7-A526-EEDB7062AD65}"/>
              </a:ext>
            </a:extLst>
          </p:cNvPr>
          <p:cNvSpPr/>
          <p:nvPr/>
        </p:nvSpPr>
        <p:spPr>
          <a:xfrm>
            <a:off x="215900" y="122044"/>
            <a:ext cx="931863" cy="758825"/>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sp>
        <p:nvSpPr>
          <p:cNvPr id="121862" name="Rectangle 6">
            <a:extLst>
              <a:ext uri="{FF2B5EF4-FFF2-40B4-BE49-F238E27FC236}">
                <a16:creationId xmlns:a16="http://schemas.microsoft.com/office/drawing/2014/main" xmlns="" id="{B4D02DDB-A226-4980-AE56-25BACABAF35F}"/>
              </a:ext>
            </a:extLst>
          </p:cNvPr>
          <p:cNvSpPr>
            <a:spLocks noChangeArrowheads="1"/>
          </p:cNvSpPr>
          <p:nvPr/>
        </p:nvSpPr>
        <p:spPr bwMode="auto">
          <a:xfrm>
            <a:off x="1355725" y="505426"/>
            <a:ext cx="2352675" cy="558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LUYỆN TẬP</a:t>
            </a:r>
            <a:endParaRPr kumimoji="0" lang="vi-VN" altLang="en-US" sz="30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endParaRPr>
          </a:p>
        </p:txBody>
      </p:sp>
      <p:sp>
        <p:nvSpPr>
          <p:cNvPr id="121893" name="Line 37">
            <a:extLst>
              <a:ext uri="{FF2B5EF4-FFF2-40B4-BE49-F238E27FC236}">
                <a16:creationId xmlns:a16="http://schemas.microsoft.com/office/drawing/2014/main" xmlns="" id="{FB21299E-FD3C-493E-88D1-431FFDC552DF}"/>
              </a:ext>
            </a:extLst>
          </p:cNvPr>
          <p:cNvSpPr>
            <a:spLocks noChangeShapeType="1"/>
          </p:cNvSpPr>
          <p:nvPr/>
        </p:nvSpPr>
        <p:spPr bwMode="auto">
          <a:xfrm flipV="1">
            <a:off x="7144" y="1088639"/>
            <a:ext cx="12192000" cy="23813"/>
          </a:xfrm>
          <a:prstGeom prst="line">
            <a:avLst/>
          </a:prstGeom>
          <a:noFill/>
          <a:ln w="158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21958" name="Group 102">
            <a:extLst>
              <a:ext uri="{FF2B5EF4-FFF2-40B4-BE49-F238E27FC236}">
                <a16:creationId xmlns:a16="http://schemas.microsoft.com/office/drawing/2014/main" xmlns="" id="{0BB67CD6-A3AC-444E-9DFC-C6081440E772}"/>
              </a:ext>
            </a:extLst>
          </p:cNvPr>
          <p:cNvGraphicFramePr>
            <a:graphicFrameLocks noGrp="1"/>
          </p:cNvGraphicFramePr>
          <p:nvPr/>
        </p:nvGraphicFramePr>
        <p:xfrm>
          <a:off x="217488" y="1292225"/>
          <a:ext cx="11771312" cy="5212080"/>
        </p:xfrm>
        <a:graphic>
          <a:graphicData uri="http://schemas.openxmlformats.org/drawingml/2006/table">
            <a:tbl>
              <a:tblPr/>
              <a:tblGrid>
                <a:gridCol w="4030662">
                  <a:extLst>
                    <a:ext uri="{9D8B030D-6E8A-4147-A177-3AD203B41FA5}">
                      <a16:colId xmlns:a16="http://schemas.microsoft.com/office/drawing/2014/main" xmlns="" val="1635904852"/>
                    </a:ext>
                  </a:extLst>
                </a:gridCol>
                <a:gridCol w="7740650">
                  <a:extLst>
                    <a:ext uri="{9D8B030D-6E8A-4147-A177-3AD203B41FA5}">
                      <a16:colId xmlns:a16="http://schemas.microsoft.com/office/drawing/2014/main" xmlns="" val="3889298878"/>
                    </a:ext>
                  </a:extLst>
                </a:gridCol>
              </a:tblGrid>
              <a:tr h="114458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a. Quản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í</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thời gian hiệu quả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m được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ng nhiều việc trong một khoảng thời gian nhất định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ng tốt.</a:t>
                      </a:r>
                      <a:endParaRPr kumimoji="0" lang="en-US" altLang="en-US"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FFCC9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cs typeface="Arial" panose="020B0604020202020204" pitchFamily="34" charset="0"/>
                        </a:rPr>
                        <a:t> </a:t>
                      </a:r>
                      <a:endParaRPr kumimoji="0" lang="en-US" altLang="en-US" sz="2400" b="0" i="0" u="none" strike="noStrike" cap="none" normalizeH="0" baseline="0">
                        <a:ln>
                          <a:noFill/>
                        </a:ln>
                        <a:solidFill>
                          <a:schemeClr val="tx1"/>
                        </a:solidFill>
                        <a:effectLst/>
                        <a:latin typeface="Arial "/>
                        <a:cs typeface="Arial" panose="020B0604020202020204" pitchFamily="34"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2959464829"/>
                  </a:ext>
                </a:extLst>
              </a:tr>
              <a:tr h="155892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b. Quản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í</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thời gian hiệu quả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sắp xếp lịch tr</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ì</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nh cố định v</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tuân thủ n</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ó</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một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á</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ch nghiêm ngặt, không thay đổi v</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ì</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bất cứ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í</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do g</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ì</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a:t>
                      </a:r>
                      <a:endParaRPr kumimoji="0" lang="en-US" altLang="en-US"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cs typeface="Arial" panose="020B0604020202020204" pitchFamily="34" charset="0"/>
                        </a:rPr>
                        <a:t> </a:t>
                      </a:r>
                      <a:endParaRPr kumimoji="0" lang="en-US" altLang="en-US" sz="2400" b="0" i="0" u="none" strike="noStrike" cap="none" normalizeH="0" baseline="0">
                        <a:ln>
                          <a:noFill/>
                        </a:ln>
                        <a:solidFill>
                          <a:schemeClr val="tx1"/>
                        </a:solidFill>
                        <a:effectLst/>
                        <a:latin typeface="Arial "/>
                        <a:cs typeface="Arial" panose="020B0604020202020204" pitchFamily="34"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xmlns="" val="684513498"/>
                  </a:ext>
                </a:extLst>
              </a:tr>
              <a:tr h="160178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just"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c. Quản l</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í</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thời gian hiệu quả phải đảm bảo được ho</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 th</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nh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ó</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kết quả tốt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á</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c công việc được giao, cần phải thực hiện v</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à</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c</a:t>
                      </a:r>
                      <a:r>
                        <a:rPr kumimoji="0" lang="vi-VN" altLang="ko-KR" sz="2400" b="0" i="0" u="none" strike="noStrike" cap="none" normalizeH="0" baseline="0">
                          <a:ln>
                            <a:noFill/>
                          </a:ln>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ó</a:t>
                      </a:r>
                      <a:r>
                        <a:rPr kumimoji="0" lang="vi-VN" altLang="ko-KR"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rPr>
                        <a:t> sự cân bằng để đảm bảo sức khoẻ.</a:t>
                      </a:r>
                      <a:endParaRPr kumimoji="0" lang="en-US" altLang="en-US" sz="2400" b="0" i="0" u="none" strike="noStrike" cap="none" normalizeH="0" baseline="0">
                        <a:ln>
                          <a:noFill/>
                        </a:ln>
                        <a:solidFill>
                          <a:srgbClr val="000000"/>
                        </a:solidFill>
                        <a:effectLst/>
                        <a:latin typeface="Arial "/>
                        <a:ea typeface="Batang" panose="02030600000101010101" pitchFamily="18" charset="-127"/>
                        <a:cs typeface="Times New Roman" panose="02020603050405020304" pitchFamily="18"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cs typeface="Arial" panose="020B0604020202020204" pitchFamily="34" charset="0"/>
                        </a:rPr>
                        <a:t> </a:t>
                      </a:r>
                      <a:endParaRPr kumimoji="0" lang="en-US" altLang="en-US" sz="2400" b="0" i="0" u="none" strike="noStrike" cap="none" normalizeH="0" baseline="0">
                        <a:ln>
                          <a:noFill/>
                        </a:ln>
                        <a:solidFill>
                          <a:schemeClr val="tx1"/>
                        </a:solidFill>
                        <a:effectLst/>
                        <a:latin typeface="Arial "/>
                        <a:cs typeface="Arial" panose="020B0604020202020204" pitchFamily="34" charset="0"/>
                      </a:endParaRPr>
                    </a:p>
                  </a:txBody>
                  <a:tcPr anchor="b" horzOverflow="overflow">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2070882275"/>
                  </a:ext>
                </a:extLst>
              </a:tr>
            </a:tbl>
          </a:graphicData>
        </a:graphic>
      </p:graphicFrame>
      <p:sp>
        <p:nvSpPr>
          <p:cNvPr id="121953" name="Rectangle 97">
            <a:extLst>
              <a:ext uri="{FF2B5EF4-FFF2-40B4-BE49-F238E27FC236}">
                <a16:creationId xmlns:a16="http://schemas.microsoft.com/office/drawing/2014/main" xmlns="" id="{94C50045-2E81-409B-B46F-08D6137713E4}"/>
              </a:ext>
            </a:extLst>
          </p:cNvPr>
          <p:cNvSpPr>
            <a:spLocks noChangeArrowheads="1"/>
          </p:cNvSpPr>
          <p:nvPr/>
        </p:nvSpPr>
        <p:spPr bwMode="auto">
          <a:xfrm>
            <a:off x="4452938" y="1427163"/>
            <a:ext cx="733266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22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Không đồng tình, </a:t>
            </a:r>
            <a:r>
              <a:rPr kumimoji="0" lang="vi-VN" altLang="ko-KR" sz="22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vì: Quản lí thời gian hiệu quả là cách sắp xếp, sử dụng thời gian hợp lí, tránh lãng phí thời gian để hoàn thành tốt các công việc theo mục tiêu đã đặt ra.</a:t>
            </a:r>
          </a:p>
        </p:txBody>
      </p:sp>
      <p:sp>
        <p:nvSpPr>
          <p:cNvPr id="121954" name="Rectangle 98">
            <a:extLst>
              <a:ext uri="{FF2B5EF4-FFF2-40B4-BE49-F238E27FC236}">
                <a16:creationId xmlns:a16="http://schemas.microsoft.com/office/drawing/2014/main" xmlns="" id="{59A642B9-06EC-42BE-92C3-A35FBE7730B7}"/>
              </a:ext>
            </a:extLst>
          </p:cNvPr>
          <p:cNvSpPr>
            <a:spLocks noChangeArrowheads="1"/>
          </p:cNvSpPr>
          <p:nvPr/>
        </p:nvSpPr>
        <p:spPr bwMode="auto">
          <a:xfrm>
            <a:off x="4532313" y="3024188"/>
            <a:ext cx="70199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24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Không đồng tình, </a:t>
            </a:r>
            <a:r>
              <a:rPr kumimoji="0" lang="vi-VN" altLang="ko-KR" sz="2400" b="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vì: trong quá trình thực hiện kế hoạch, nếu thấy không hợp lí, chúng ta cần điều chỉnh để đạt được hiệu quả hơn.</a:t>
            </a:r>
          </a:p>
        </p:txBody>
      </p:sp>
      <p:sp>
        <p:nvSpPr>
          <p:cNvPr id="121955" name="Rectangle 99">
            <a:extLst>
              <a:ext uri="{FF2B5EF4-FFF2-40B4-BE49-F238E27FC236}">
                <a16:creationId xmlns:a16="http://schemas.microsoft.com/office/drawing/2014/main" xmlns="" id="{FCFE38AC-A731-40B9-8BE0-B54238D5A204}"/>
              </a:ext>
            </a:extLst>
          </p:cNvPr>
          <p:cNvSpPr>
            <a:spLocks noChangeArrowheads="1"/>
          </p:cNvSpPr>
          <p:nvPr/>
        </p:nvSpPr>
        <p:spPr bwMode="auto">
          <a:xfrm>
            <a:off x="4505325" y="4621213"/>
            <a:ext cx="701040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2700" b="1"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Đồng tình. </a:t>
            </a:r>
            <a:r>
              <a:rPr kumimoji="0" lang="vi-VN" altLang="ko-KR" sz="2700" b="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Quản lí thời gian hiệu quả phải đảm bảo được hoàn thành có kết quả tốt các công việc được giao, cần phải thực hiện và có sự cân bằng để đảm bảo sức khoẻ.</a:t>
            </a:r>
          </a:p>
        </p:txBody>
      </p:sp>
    </p:spTree>
    <p:extLst>
      <p:ext uri="{BB962C8B-B14F-4D97-AF65-F5344CB8AC3E}">
        <p14:creationId xmlns:p14="http://schemas.microsoft.com/office/powerpoint/2010/main" val="3914548316"/>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1953"/>
                                        </p:tgtEl>
                                        <p:attrNameLst>
                                          <p:attrName>style.visibility</p:attrName>
                                        </p:attrNameLst>
                                      </p:cBhvr>
                                      <p:to>
                                        <p:strVal val="visible"/>
                                      </p:to>
                                    </p:set>
                                    <p:animEffect transition="in" filter="blinds(horizontal)">
                                      <p:cBhvr>
                                        <p:cTn id="7" dur="500"/>
                                        <p:tgtEl>
                                          <p:spTgt spid="1219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1954"/>
                                        </p:tgtEl>
                                        <p:attrNameLst>
                                          <p:attrName>style.visibility</p:attrName>
                                        </p:attrNameLst>
                                      </p:cBhvr>
                                      <p:to>
                                        <p:strVal val="visible"/>
                                      </p:to>
                                    </p:set>
                                    <p:animEffect transition="in" filter="blinds(horizontal)">
                                      <p:cBhvr>
                                        <p:cTn id="12" dur="500"/>
                                        <p:tgtEl>
                                          <p:spTgt spid="1219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1955"/>
                                        </p:tgtEl>
                                        <p:attrNameLst>
                                          <p:attrName>style.visibility</p:attrName>
                                        </p:attrNameLst>
                                      </p:cBhvr>
                                      <p:to>
                                        <p:strVal val="visible"/>
                                      </p:to>
                                    </p:set>
                                    <p:animEffect transition="in" filter="blinds(horizontal)">
                                      <p:cBhvr>
                                        <p:cTn id="17" dur="500"/>
                                        <p:tgtEl>
                                          <p:spTgt spid="121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53" grpId="0"/>
      <p:bldP spid="121954" grpId="0"/>
      <p:bldP spid="12195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7E3DAA-E396-4FAE-B7AB-11C4DEC10C14}"/>
              </a:ext>
            </a:extLst>
          </p:cNvPr>
          <p:cNvPicPr>
            <a:picLocks noChangeAspect="1"/>
          </p:cNvPicPr>
          <p:nvPr/>
        </p:nvPicPr>
        <p:blipFill>
          <a:blip r:embed="rId3"/>
          <a:stretch>
            <a:fillRect/>
          </a:stretch>
        </p:blipFill>
        <p:spPr>
          <a:xfrm>
            <a:off x="-255102" y="1"/>
            <a:ext cx="12192000" cy="6857999"/>
          </a:xfrm>
          <a:prstGeom prst="rect">
            <a:avLst/>
          </a:prstGeom>
        </p:spPr>
      </p:pic>
      <p:pic>
        <p:nvPicPr>
          <p:cNvPr id="2" name="图片 6">
            <a:extLst>
              <a:ext uri="{FF2B5EF4-FFF2-40B4-BE49-F238E27FC236}">
                <a16:creationId xmlns:a16="http://schemas.microsoft.com/office/drawing/2014/main" xmlns=""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xmlns=""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xmlns=""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3">
            <a:extLst>
              <a:ext uri="{FF2B5EF4-FFF2-40B4-BE49-F238E27FC236}">
                <a16:creationId xmlns:a16="http://schemas.microsoft.com/office/drawing/2014/main" xmlns="" id="{E5323453-9503-4AF1-B7FF-C1363B605A58}"/>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xmlns="" id="{EF80E8EB-E9B5-47E3-AC56-3E42E0E60D4C}"/>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xmlns="" id="{718663EA-35DE-4FF5-9CBD-FF8DD629FB8C}"/>
              </a:ext>
            </a:extLst>
          </p:cNvPr>
          <p:cNvGrpSpPr/>
          <p:nvPr/>
        </p:nvGrpSpPr>
        <p:grpSpPr>
          <a:xfrm>
            <a:off x="234149" y="1105107"/>
            <a:ext cx="4375638" cy="4082892"/>
            <a:chOff x="7704888" y="1384847"/>
            <a:chExt cx="4375638" cy="4082892"/>
          </a:xfrm>
        </p:grpSpPr>
        <p:sp>
          <p:nvSpPr>
            <p:cNvPr id="74" name="Text Box 5">
              <a:extLst>
                <a:ext uri="{FF2B5EF4-FFF2-40B4-BE49-F238E27FC236}">
                  <a16:creationId xmlns:a16="http://schemas.microsoft.com/office/drawing/2014/main" xmlns=""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xmlns=""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xmlns=""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xmlns=""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xmlns=""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xmlns=""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xmlns=""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xmlns=""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xmlns=""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xmlns=""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xmlns=""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xmlns=""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xmlns=""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pic>
        <p:nvPicPr>
          <p:cNvPr id="8" name="Picture 7">
            <a:extLst>
              <a:ext uri="{FF2B5EF4-FFF2-40B4-BE49-F238E27FC236}">
                <a16:creationId xmlns:a16="http://schemas.microsoft.com/office/drawing/2014/main" xmlns="" id="{3FC7F016-3902-4846-9E70-BC2B74341840}"/>
              </a:ext>
            </a:extLst>
          </p:cNvPr>
          <p:cNvPicPr>
            <a:picLocks noChangeAspect="1"/>
          </p:cNvPicPr>
          <p:nvPr/>
        </p:nvPicPr>
        <p:blipFill>
          <a:blip r:embed="rId7"/>
          <a:stretch>
            <a:fillRect/>
          </a:stretch>
        </p:blipFill>
        <p:spPr>
          <a:xfrm>
            <a:off x="10466364" y="41652"/>
            <a:ext cx="1097982" cy="1038917"/>
          </a:xfrm>
          <a:prstGeom prst="rect">
            <a:avLst/>
          </a:prstGeom>
        </p:spPr>
      </p:pic>
      <p:sp>
        <p:nvSpPr>
          <p:cNvPr id="9" name="TextBox 8">
            <a:extLst>
              <a:ext uri="{FF2B5EF4-FFF2-40B4-BE49-F238E27FC236}">
                <a16:creationId xmlns:a16="http://schemas.microsoft.com/office/drawing/2014/main" xmlns="" id="{62902D9D-3F7B-5483-6C1C-24759EB983E8}"/>
              </a:ext>
            </a:extLst>
          </p:cNvPr>
          <p:cNvSpPr txBox="1"/>
          <p:nvPr/>
        </p:nvSpPr>
        <p:spPr>
          <a:xfrm>
            <a:off x="4609786" y="893123"/>
            <a:ext cx="7223184" cy="1051955"/>
          </a:xfrm>
          <a:prstGeom prst="rect">
            <a:avLst/>
          </a:prstGeom>
          <a:noFill/>
        </p:spPr>
        <p:txBody>
          <a:bodyPr wrap="square">
            <a:spAutoFit/>
          </a:bodyPr>
          <a:lstStyle/>
          <a:p>
            <a:pPr indent="457200" algn="just">
              <a:lnSpc>
                <a:spcPct val="115000"/>
              </a:lnSpc>
              <a:spcAft>
                <a:spcPts val="10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hãy nhận xét cách quản lí thời gian của từng bạn học sinh dưới đây:</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92437CFE-128F-4E1F-92BF-91F7376C88FF}"/>
              </a:ext>
            </a:extLst>
          </p:cNvPr>
          <p:cNvPicPr>
            <a:picLocks noChangeAspect="1"/>
          </p:cNvPicPr>
          <p:nvPr/>
        </p:nvPicPr>
        <p:blipFill>
          <a:blip r:embed="rId8"/>
          <a:stretch>
            <a:fillRect/>
          </a:stretch>
        </p:blipFill>
        <p:spPr>
          <a:xfrm>
            <a:off x="4870625" y="2079378"/>
            <a:ext cx="6805433" cy="5068553"/>
          </a:xfrm>
          <a:prstGeom prst="rect">
            <a:avLst/>
          </a:prstGeom>
        </p:spPr>
      </p:pic>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xmlns="" id="{E0106C5C-2049-42A2-8771-7304C6CFFC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xmlns=""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73" name="Group 72">
            <a:extLst>
              <a:ext uri="{FF2B5EF4-FFF2-40B4-BE49-F238E27FC236}">
                <a16:creationId xmlns:a16="http://schemas.microsoft.com/office/drawing/2014/main" xmlns="" id="{718663EA-35DE-4FF5-9CBD-FF8DD629FB8C}"/>
              </a:ext>
            </a:extLst>
          </p:cNvPr>
          <p:cNvGrpSpPr/>
          <p:nvPr/>
        </p:nvGrpSpPr>
        <p:grpSpPr>
          <a:xfrm>
            <a:off x="219069" y="1211919"/>
            <a:ext cx="4375637" cy="5646081"/>
            <a:chOff x="7704888" y="1384847"/>
            <a:chExt cx="4375637" cy="4082892"/>
          </a:xfrm>
        </p:grpSpPr>
        <p:sp>
          <p:nvSpPr>
            <p:cNvPr id="76" name="Line 7">
              <a:extLst>
                <a:ext uri="{FF2B5EF4-FFF2-40B4-BE49-F238E27FC236}">
                  <a16:creationId xmlns:a16="http://schemas.microsoft.com/office/drawing/2014/main" xmlns=""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xmlns=""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xmlns=""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pic>
        <p:nvPicPr>
          <p:cNvPr id="8" name="Picture 7">
            <a:extLst>
              <a:ext uri="{FF2B5EF4-FFF2-40B4-BE49-F238E27FC236}">
                <a16:creationId xmlns:a16="http://schemas.microsoft.com/office/drawing/2014/main" xmlns="" id="{3FC7F016-3902-4846-9E70-BC2B74341840}"/>
              </a:ext>
            </a:extLst>
          </p:cNvPr>
          <p:cNvPicPr>
            <a:picLocks noChangeAspect="1"/>
          </p:cNvPicPr>
          <p:nvPr/>
        </p:nvPicPr>
        <p:blipFill>
          <a:blip r:embed="rId6"/>
          <a:stretch>
            <a:fillRect/>
          </a:stretch>
        </p:blipFill>
        <p:spPr>
          <a:xfrm>
            <a:off x="11113301" y="-26637"/>
            <a:ext cx="1054785" cy="998044"/>
          </a:xfrm>
          <a:prstGeom prst="rect">
            <a:avLst/>
          </a:prstGeom>
        </p:spPr>
      </p:pic>
      <p:grpSp>
        <p:nvGrpSpPr>
          <p:cNvPr id="25" name="Group 14">
            <a:extLst>
              <a:ext uri="{FF2B5EF4-FFF2-40B4-BE49-F238E27FC236}">
                <a16:creationId xmlns:a16="http://schemas.microsoft.com/office/drawing/2014/main" xmlns="" id="{5CBACE12-2464-4647-A0DF-5BDEF3E0BE20}"/>
              </a:ext>
            </a:extLst>
          </p:cNvPr>
          <p:cNvGrpSpPr>
            <a:grpSpLocks/>
          </p:cNvGrpSpPr>
          <p:nvPr/>
        </p:nvGrpSpPr>
        <p:grpSpPr bwMode="auto">
          <a:xfrm>
            <a:off x="4806708" y="1117600"/>
            <a:ext cx="6208712" cy="2311400"/>
            <a:chOff x="1448989" y="1595280"/>
            <a:chExt cx="3028713" cy="709935"/>
          </a:xfrm>
        </p:grpSpPr>
        <p:sp>
          <p:nvSpPr>
            <p:cNvPr id="26" name="TextBox 25">
              <a:extLst>
                <a:ext uri="{FF2B5EF4-FFF2-40B4-BE49-F238E27FC236}">
                  <a16:creationId xmlns:a16="http://schemas.microsoft.com/office/drawing/2014/main" xmlns="" id="{D04D68EC-CF26-44A0-B38B-F7E5674BD4BE}"/>
                </a:ext>
              </a:extLst>
            </p:cNvPr>
            <p:cNvSpPr txBox="1">
              <a:spLocks noChangeArrowheads="1"/>
            </p:cNvSpPr>
            <p:nvPr/>
          </p:nvSpPr>
          <p:spPr bwMode="auto">
            <a:xfrm>
              <a:off x="1453635" y="1871745"/>
              <a:ext cx="3024067" cy="433470"/>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lIns="121917" tIns="60958" rIns="121917" bIns="60958">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1219200" rtl="0" eaLnBrk="1" fontAlgn="base" latinLnBrk="0" hangingPunct="1">
                <a:lnSpc>
                  <a:spcPct val="100000"/>
                </a:lnSpc>
                <a:spcBef>
                  <a:spcPct val="0"/>
                </a:spcBef>
                <a:spcAft>
                  <a:spcPct val="0"/>
                </a:spcAft>
                <a:buClrTx/>
                <a:buSzTx/>
                <a:buFontTx/>
                <a:buNone/>
                <a:tabLst/>
                <a:defRPr/>
              </a:pPr>
              <a:r>
                <a:rPr kumimoji="0" lang="vi-VN" altLang="ko-KR" sz="2800" b="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Xác định được công việc cần ưu tiên hàng đầu trong thời gian này là ôn tập kiến thức để làm bài thi</a:t>
              </a:r>
              <a:r>
                <a:rPr kumimoji="0" lang="en-US" altLang="ko-KR" sz="2800" b="0" i="0" u="none" strike="noStrike" kern="1200" cap="none" spc="0" normalizeH="0" baseline="0" noProof="0">
                  <a:ln>
                    <a:noFill/>
                  </a:ln>
                  <a:solidFill>
                    <a:prstClr val="black"/>
                  </a:solidFill>
                  <a:effectLst/>
                  <a:uLnTx/>
                  <a:uFillTx/>
                  <a:latin typeface="Arial" panose="020B0604020202020204" pitchFamily="34" charset="0"/>
                  <a:ea typeface="Gulim" panose="020B0600000101010101" pitchFamily="34" charset="-127"/>
                  <a:cs typeface="Arial" panose="020B0604020202020204" pitchFamily="34" charset="0"/>
                </a:rPr>
                <a:t> </a:t>
              </a:r>
              <a:endParaRPr kumimoji="0" lang="ko-KR" altLang="en-US" sz="2800" b="0" i="0" u="none" strike="noStrike" kern="1200" cap="none" spc="0" normalizeH="0" baseline="0" noProof="0">
                <a:ln>
                  <a:noFill/>
                </a:ln>
                <a:solidFill>
                  <a:prstClr val="black"/>
                </a:solidFill>
                <a:effectLst/>
                <a:uLnTx/>
                <a:uFillTx/>
                <a:latin typeface="Arial" panose="020B0604020202020204" pitchFamily="34" charset="0"/>
                <a:ea typeface="Gulim" panose="020B0600000101010101" pitchFamily="34" charset="-127"/>
                <a:cs typeface="Arial" panose="020B0604020202020204" pitchFamily="34" charset="0"/>
              </a:endParaRPr>
            </a:p>
          </p:txBody>
        </p:sp>
        <p:sp>
          <p:nvSpPr>
            <p:cNvPr id="27" name="TextBox 16">
              <a:extLst>
                <a:ext uri="{FF2B5EF4-FFF2-40B4-BE49-F238E27FC236}">
                  <a16:creationId xmlns:a16="http://schemas.microsoft.com/office/drawing/2014/main" xmlns="" id="{A3A3AC3D-3056-464B-8034-AA7D97625AA6}"/>
                </a:ext>
              </a:extLst>
            </p:cNvPr>
            <p:cNvSpPr txBox="1">
              <a:spLocks noChangeArrowheads="1"/>
            </p:cNvSpPr>
            <p:nvPr/>
          </p:nvSpPr>
          <p:spPr bwMode="auto">
            <a:xfrm>
              <a:off x="1448989" y="1595280"/>
              <a:ext cx="1541848" cy="21454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1219200" rtl="0" eaLnBrk="1" fontAlgn="base" latinLnBrk="1"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Bạn học sinh đã biết</a:t>
              </a:r>
            </a:p>
            <a:p>
              <a:pPr marL="0" marR="0" lvl="0" indent="0" algn="l" defTabSz="1219200" rtl="0" eaLnBrk="1" fontAlgn="base" latinLnBrk="1" hangingPunct="1">
                <a:lnSpc>
                  <a:spcPct val="100000"/>
                </a:lnSpc>
                <a:spcBef>
                  <a:spcPct val="0"/>
                </a:spcBef>
                <a:spcAft>
                  <a:spcPct val="0"/>
                </a:spcAft>
                <a:buClrTx/>
                <a:buSzTx/>
                <a:buFontTx/>
                <a:buNone/>
                <a:tabLst/>
                <a:defRPr/>
              </a:pPr>
              <a:r>
                <a:rPr kumimoji="0" lang="en-US" altLang="ko-KR" sz="1900" b="1"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Quản lý thời gian</a:t>
              </a:r>
              <a:endParaRPr kumimoji="0" lang="en-US" altLang="ko-KR" sz="1900" b="0" i="0" u="none" strike="noStrike" kern="1200" cap="none" spc="0" normalizeH="0" baseline="0" noProof="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endParaRPr>
            </a:p>
          </p:txBody>
        </p:sp>
      </p:grpSp>
      <p:sp>
        <p:nvSpPr>
          <p:cNvPr id="28" name="Rectangle 10">
            <a:extLst>
              <a:ext uri="{FF2B5EF4-FFF2-40B4-BE49-F238E27FC236}">
                <a16:creationId xmlns:a16="http://schemas.microsoft.com/office/drawing/2014/main" xmlns="" id="{0D97A81D-AF18-4D4C-9893-8CB697D8DE66}"/>
              </a:ext>
            </a:extLst>
          </p:cNvPr>
          <p:cNvSpPr>
            <a:spLocks noChangeArrowheads="1"/>
          </p:cNvSpPr>
          <p:nvPr/>
        </p:nvSpPr>
        <p:spPr bwMode="auto">
          <a:xfrm>
            <a:off x="4863858" y="3929063"/>
            <a:ext cx="6100762" cy="1425575"/>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2900" b="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Đồng thời, bạn ấy cũng có ý thức và hành động loại bỏ những yếu tố gây xao nhãng việc học tập</a:t>
            </a:r>
            <a:endParaRPr kumimoji="0" lang="en-US" altLang="en-US" sz="2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9" name="Picture 6">
            <a:extLst>
              <a:ext uri="{FF2B5EF4-FFF2-40B4-BE49-F238E27FC236}">
                <a16:creationId xmlns:a16="http://schemas.microsoft.com/office/drawing/2014/main" xmlns="" id="{AF640B4F-4981-46F4-9570-0DFD034BED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2413" y="2009287"/>
            <a:ext cx="4375637" cy="437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978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linds(horizontal)">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xmlns="" id="{E0106C5C-2049-42A2-8771-7304C6CFFC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xmlns=""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73" name="Group 72">
            <a:extLst>
              <a:ext uri="{FF2B5EF4-FFF2-40B4-BE49-F238E27FC236}">
                <a16:creationId xmlns:a16="http://schemas.microsoft.com/office/drawing/2014/main" xmlns="" id="{718663EA-35DE-4FF5-9CBD-FF8DD629FB8C}"/>
              </a:ext>
            </a:extLst>
          </p:cNvPr>
          <p:cNvGrpSpPr/>
          <p:nvPr/>
        </p:nvGrpSpPr>
        <p:grpSpPr>
          <a:xfrm>
            <a:off x="219069" y="1211919"/>
            <a:ext cx="4375637" cy="5646081"/>
            <a:chOff x="7704888" y="1384847"/>
            <a:chExt cx="4375637" cy="4082892"/>
          </a:xfrm>
        </p:grpSpPr>
        <p:sp>
          <p:nvSpPr>
            <p:cNvPr id="76" name="Line 7">
              <a:extLst>
                <a:ext uri="{FF2B5EF4-FFF2-40B4-BE49-F238E27FC236}">
                  <a16:creationId xmlns:a16="http://schemas.microsoft.com/office/drawing/2014/main" xmlns=""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xmlns=""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xmlns=""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pic>
        <p:nvPicPr>
          <p:cNvPr id="8" name="Picture 7">
            <a:extLst>
              <a:ext uri="{FF2B5EF4-FFF2-40B4-BE49-F238E27FC236}">
                <a16:creationId xmlns:a16="http://schemas.microsoft.com/office/drawing/2014/main" xmlns="" id="{3FC7F016-3902-4846-9E70-BC2B74341840}"/>
              </a:ext>
            </a:extLst>
          </p:cNvPr>
          <p:cNvPicPr>
            <a:picLocks noChangeAspect="1"/>
          </p:cNvPicPr>
          <p:nvPr/>
        </p:nvPicPr>
        <p:blipFill>
          <a:blip r:embed="rId6"/>
          <a:stretch>
            <a:fillRect/>
          </a:stretch>
        </p:blipFill>
        <p:spPr>
          <a:xfrm>
            <a:off x="11113301" y="-26637"/>
            <a:ext cx="1054785" cy="998044"/>
          </a:xfrm>
          <a:prstGeom prst="rect">
            <a:avLst/>
          </a:prstGeom>
        </p:spPr>
      </p:pic>
      <p:pic>
        <p:nvPicPr>
          <p:cNvPr id="17" name="Picture 10">
            <a:extLst>
              <a:ext uri="{FF2B5EF4-FFF2-40B4-BE49-F238E27FC236}">
                <a16:creationId xmlns:a16="http://schemas.microsoft.com/office/drawing/2014/main" xmlns="" id="{779C5E17-5079-4EFE-AD4F-9B0D3E9878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426" y="1845798"/>
            <a:ext cx="4480390" cy="448039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a:extLst>
              <a:ext uri="{FF2B5EF4-FFF2-40B4-BE49-F238E27FC236}">
                <a16:creationId xmlns:a16="http://schemas.microsoft.com/office/drawing/2014/main" xmlns="" id="{99BC149F-65F5-408C-94D3-AC5EE08261D0}"/>
              </a:ext>
            </a:extLst>
          </p:cNvPr>
          <p:cNvGrpSpPr>
            <a:grpSpLocks/>
          </p:cNvGrpSpPr>
          <p:nvPr/>
        </p:nvGrpSpPr>
        <p:grpSpPr bwMode="auto">
          <a:xfrm>
            <a:off x="5770563" y="1079500"/>
            <a:ext cx="6208712" cy="2855913"/>
            <a:chOff x="1448989" y="1595280"/>
            <a:chExt cx="3028713" cy="877179"/>
          </a:xfrm>
        </p:grpSpPr>
        <p:sp>
          <p:nvSpPr>
            <p:cNvPr id="19" name="TextBox 18">
              <a:extLst>
                <a:ext uri="{FF2B5EF4-FFF2-40B4-BE49-F238E27FC236}">
                  <a16:creationId xmlns:a16="http://schemas.microsoft.com/office/drawing/2014/main" xmlns="" id="{BAA9D443-BF5C-4E55-B3B2-419E0A63B974}"/>
                </a:ext>
              </a:extLst>
            </p:cNvPr>
            <p:cNvSpPr txBox="1">
              <a:spLocks noChangeArrowheads="1"/>
            </p:cNvSpPr>
            <p:nvPr/>
          </p:nvSpPr>
          <p:spPr bwMode="auto">
            <a:xfrm>
              <a:off x="1453635" y="1871745"/>
              <a:ext cx="3024067" cy="600714"/>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lIns="121917" tIns="60958" rIns="121917" bIns="60958">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1219200" rtl="0" eaLnBrk="1" fontAlgn="base" latinLnBrk="0" hangingPunct="1">
                <a:lnSpc>
                  <a:spcPct val="100000"/>
                </a:lnSpc>
                <a:spcBef>
                  <a:spcPct val="0"/>
                </a:spcBef>
                <a:spcAft>
                  <a:spcPct val="0"/>
                </a:spcAft>
                <a:buClrTx/>
                <a:buSzTx/>
                <a:buFontTx/>
                <a:buNone/>
                <a:tabLst/>
                <a:defRPr/>
              </a:pPr>
              <a:r>
                <a:rPr kumimoji="0" lang="vi-VN" altLang="ko-KR" sz="2400" b="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Bạn đã xác định được công việc cần ưu tiên hàng đầu trong thời gian này là hoàn thành các nhiệm vụ học tập được giao. Tuy nhiên, bạn ấy sắp xếp chưa cân đối giữa thời gian học tập và vui chơi giải trí.</a:t>
              </a:r>
              <a:endParaRPr kumimoji="0" lang="ko-KR" altLang="en-US" sz="2400" b="0" i="0" u="none" strike="noStrike" kern="1200" cap="none" spc="0" normalizeH="0" baseline="0" noProof="0">
                <a:ln>
                  <a:noFill/>
                </a:ln>
                <a:solidFill>
                  <a:prstClr val="black"/>
                </a:solidFill>
                <a:effectLst/>
                <a:uLnTx/>
                <a:uFillTx/>
                <a:latin typeface="Arial" panose="020B0604020202020204" pitchFamily="34" charset="0"/>
                <a:ea typeface="Gulim" panose="020B0600000101010101" pitchFamily="34" charset="-127"/>
                <a:cs typeface="Arial" panose="020B0604020202020204" pitchFamily="34" charset="0"/>
              </a:endParaRPr>
            </a:p>
          </p:txBody>
        </p:sp>
        <p:sp>
          <p:nvSpPr>
            <p:cNvPr id="20" name="TextBox 16">
              <a:extLst>
                <a:ext uri="{FF2B5EF4-FFF2-40B4-BE49-F238E27FC236}">
                  <a16:creationId xmlns:a16="http://schemas.microsoft.com/office/drawing/2014/main" xmlns="" id="{9BEBDAD7-95C7-441C-9E02-9395574749D2}"/>
                </a:ext>
              </a:extLst>
            </p:cNvPr>
            <p:cNvSpPr txBox="1">
              <a:spLocks noChangeArrowheads="1"/>
            </p:cNvSpPr>
            <p:nvPr/>
          </p:nvSpPr>
          <p:spPr bwMode="auto">
            <a:xfrm>
              <a:off x="1448989" y="1595280"/>
              <a:ext cx="1541848" cy="21454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1219200" rtl="0" eaLnBrk="1" fontAlgn="base" latinLnBrk="1"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Bạn</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sinh</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đã</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chưa</a:t>
              </a:r>
              <a:endPar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1219200" rtl="0" eaLnBrk="1" fontAlgn="base" latinLnBrk="1"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Biết</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q</a:t>
              </a:r>
              <a:r>
                <a:rPr kumimoji="0" lang="en-US" altLang="ko-KR" sz="1900" b="1" i="0" u="none" strike="noStrike" kern="1200" cap="none" spc="0" normalizeH="0" baseline="0" noProof="0" dirty="0" err="1">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uản</a:t>
              </a:r>
              <a:r>
                <a:rPr kumimoji="0" lang="en-US" altLang="ko-KR" sz="1900" b="1"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 </a:t>
              </a:r>
              <a:r>
                <a:rPr kumimoji="0" lang="en-US" altLang="ko-KR" sz="1900" b="1" i="0" u="none" strike="noStrike" kern="1200" cap="none" spc="0" normalizeH="0" baseline="0" noProof="0" dirty="0" err="1">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lý</a:t>
              </a:r>
              <a:r>
                <a:rPr kumimoji="0" lang="en-US" altLang="ko-KR" sz="1900" b="1"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 </a:t>
              </a:r>
              <a:r>
                <a:rPr kumimoji="0" lang="en-US" altLang="ko-KR" sz="1900" b="1" i="0" u="none" strike="noStrike" kern="1200" cap="none" spc="0" normalizeH="0" baseline="0" noProof="0" dirty="0" err="1">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thời</a:t>
              </a:r>
              <a:r>
                <a:rPr kumimoji="0" lang="en-US" altLang="ko-KR" sz="1900" b="1"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 </a:t>
              </a:r>
              <a:r>
                <a:rPr kumimoji="0" lang="en-US" altLang="ko-KR" sz="1900" b="1" i="0" u="none" strike="noStrike" kern="1200" cap="none" spc="0" normalizeH="0" baseline="0" noProof="0" dirty="0" err="1">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gian</a:t>
              </a:r>
              <a:endParaRPr kumimoji="0" lang="en-US" altLang="ko-KR" sz="1900" b="0"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endParaRPr>
            </a:p>
          </p:txBody>
        </p:sp>
      </p:grpSp>
      <p:sp>
        <p:nvSpPr>
          <p:cNvPr id="21" name="Rectangle 9">
            <a:extLst>
              <a:ext uri="{FF2B5EF4-FFF2-40B4-BE49-F238E27FC236}">
                <a16:creationId xmlns:a16="http://schemas.microsoft.com/office/drawing/2014/main" xmlns="" id="{0937D1BA-1841-48BF-A826-4DB4DCD150C4}"/>
              </a:ext>
            </a:extLst>
          </p:cNvPr>
          <p:cNvSpPr>
            <a:spLocks noChangeArrowheads="1"/>
          </p:cNvSpPr>
          <p:nvPr/>
        </p:nvSpPr>
        <p:spPr bwMode="auto">
          <a:xfrm>
            <a:off x="5756275" y="4097338"/>
            <a:ext cx="6100763" cy="2292350"/>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24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Lời khuyên đưa ra: bạn nên sắp xếp lại thời gian, làm sao để đảm bảo mỗi ngày có thể dành từ 30 - 45 phút để vui chơi, luyện tập thể dục thể thao. Việc giải trí và luyện tập thể thao sẽ giúp bạn thư giãn tinh thần và nâng cao sức khỏe.</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62872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AutoShape 2" descr="Cách xây dựng kế hoạch kinh doanh chi tiết dễ hiểu nhất">
            <a:extLst>
              <a:ext uri="{FF2B5EF4-FFF2-40B4-BE49-F238E27FC236}">
                <a16:creationId xmlns:a16="http://schemas.microsoft.com/office/drawing/2014/main" xmlns="" id="{6D4C04C4-BAAD-4488-8866-13AB1A2EE96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0531" name="AutoShape 3" descr="10 cụm thành ngữ chỉ thời gian thông dụng">
            <a:extLst>
              <a:ext uri="{FF2B5EF4-FFF2-40B4-BE49-F238E27FC236}">
                <a16:creationId xmlns:a16="http://schemas.microsoft.com/office/drawing/2014/main" xmlns="" id="{8AA5034F-AB4E-4BC9-BD39-50403908D8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0532" name="Rectangle 4">
            <a:extLst>
              <a:ext uri="{FF2B5EF4-FFF2-40B4-BE49-F238E27FC236}">
                <a16:creationId xmlns:a16="http://schemas.microsoft.com/office/drawing/2014/main" xmlns="" id="{BB2A9030-3A77-4648-9FF1-FB709AE2EA4F}"/>
              </a:ext>
            </a:extLst>
          </p:cNvPr>
          <p:cNvSpPr>
            <a:spLocks noChangeArrowheads="1"/>
          </p:cNvSpPr>
          <p:nvPr/>
        </p:nvSpPr>
        <p:spPr bwMode="auto">
          <a:xfrm>
            <a:off x="242888" y="255588"/>
            <a:ext cx="1149985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 2. </a:t>
            </a:r>
            <a:r>
              <a:rPr kumimoji="0" lang="vi-VN" alt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Em hãy nhận xét cách quản lí thời gian của từng bạn học sinh dưới đây:</a:t>
            </a:r>
          </a:p>
        </p:txBody>
      </p:sp>
      <p:grpSp>
        <p:nvGrpSpPr>
          <p:cNvPr id="150534" name="Group 14">
            <a:extLst>
              <a:ext uri="{FF2B5EF4-FFF2-40B4-BE49-F238E27FC236}">
                <a16:creationId xmlns:a16="http://schemas.microsoft.com/office/drawing/2014/main" xmlns="" id="{1D3EC486-7A81-47CE-90E1-6A40E88FB0FD}"/>
              </a:ext>
            </a:extLst>
          </p:cNvPr>
          <p:cNvGrpSpPr>
            <a:grpSpLocks/>
          </p:cNvGrpSpPr>
          <p:nvPr/>
        </p:nvGrpSpPr>
        <p:grpSpPr bwMode="auto">
          <a:xfrm>
            <a:off x="5770563" y="1079500"/>
            <a:ext cx="6208712" cy="2855913"/>
            <a:chOff x="1448989" y="1595280"/>
            <a:chExt cx="3028713" cy="877179"/>
          </a:xfrm>
        </p:grpSpPr>
        <p:sp>
          <p:nvSpPr>
            <p:cNvPr id="16" name="TextBox 15">
              <a:extLst>
                <a:ext uri="{FF2B5EF4-FFF2-40B4-BE49-F238E27FC236}">
                  <a16:creationId xmlns:a16="http://schemas.microsoft.com/office/drawing/2014/main" xmlns="" id="{C857003A-9436-46F5-94F0-BB96C808EC9E}"/>
                </a:ext>
              </a:extLst>
            </p:cNvPr>
            <p:cNvSpPr txBox="1">
              <a:spLocks noChangeArrowheads="1"/>
            </p:cNvSpPr>
            <p:nvPr/>
          </p:nvSpPr>
          <p:spPr bwMode="auto">
            <a:xfrm>
              <a:off x="1453635" y="1871745"/>
              <a:ext cx="3024067" cy="600714"/>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lIns="121917" tIns="60958" rIns="121917" bIns="60958">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1219200" rtl="0" eaLnBrk="1" fontAlgn="base" latinLnBrk="0" hangingPunct="1">
                <a:lnSpc>
                  <a:spcPct val="100000"/>
                </a:lnSpc>
                <a:spcBef>
                  <a:spcPct val="0"/>
                </a:spcBef>
                <a:spcAft>
                  <a:spcPct val="0"/>
                </a:spcAft>
                <a:buClrTx/>
                <a:buSzTx/>
                <a:buFontTx/>
                <a:buNone/>
                <a:tabLst/>
                <a:defRPr/>
              </a:pPr>
              <a:r>
                <a:rPr kumimoji="0" lang="vi-VN" altLang="ko-KR" sz="2400" b="0" i="0" u="none" strike="noStrike" kern="1200" cap="none" spc="0" normalizeH="0" baseline="0" noProof="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Bạn đã xác định được công việc cần ưu tiên hàng đầu trong thời gian này là hoàn thành các nhiệm vụ học tập được giao. Tuy nhiên, bạn ấy sắp xếp chưa cân đối giữa thời gian học tập và vui chơi giải trí.</a:t>
              </a:r>
              <a:endParaRPr kumimoji="0" lang="ko-KR" altLang="en-US" sz="2400" b="0" i="0" u="none" strike="noStrike" kern="1200" cap="none" spc="0" normalizeH="0" baseline="0" noProof="0">
                <a:ln>
                  <a:noFill/>
                </a:ln>
                <a:solidFill>
                  <a:prstClr val="black"/>
                </a:solidFill>
                <a:effectLst/>
                <a:uLnTx/>
                <a:uFillTx/>
                <a:latin typeface="Arial" panose="020B0604020202020204" pitchFamily="34" charset="0"/>
                <a:ea typeface="Gulim" panose="020B0600000101010101" pitchFamily="34" charset="-127"/>
                <a:cs typeface="Arial" panose="020B0604020202020204" pitchFamily="34" charset="0"/>
              </a:endParaRPr>
            </a:p>
          </p:txBody>
        </p:sp>
        <p:sp>
          <p:nvSpPr>
            <p:cNvPr id="150536" name="TextBox 16">
              <a:extLst>
                <a:ext uri="{FF2B5EF4-FFF2-40B4-BE49-F238E27FC236}">
                  <a16:creationId xmlns:a16="http://schemas.microsoft.com/office/drawing/2014/main" xmlns="" id="{E5D1E181-CB24-49B9-9243-9DAA76496BE6}"/>
                </a:ext>
              </a:extLst>
            </p:cNvPr>
            <p:cNvSpPr txBox="1">
              <a:spLocks noChangeArrowheads="1"/>
            </p:cNvSpPr>
            <p:nvPr/>
          </p:nvSpPr>
          <p:spPr bwMode="auto">
            <a:xfrm>
              <a:off x="1448989" y="1595280"/>
              <a:ext cx="1541848" cy="21454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defTabSz="1219200">
                <a:defRPr>
                  <a:solidFill>
                    <a:schemeClr val="tx1"/>
                  </a:solidFill>
                  <a:latin typeface="Calibri" panose="020F0502020204030204" pitchFamily="34" charset="0"/>
                  <a:cs typeface="Arial" panose="020B0604020202020204" pitchFamily="34" charset="0"/>
                </a:defRPr>
              </a:lvl1pPr>
              <a:lvl2pPr marL="990600" indent="-381000" defTabSz="1219200">
                <a:defRPr>
                  <a:solidFill>
                    <a:schemeClr val="tx1"/>
                  </a:solidFill>
                  <a:latin typeface="Calibri" panose="020F0502020204030204" pitchFamily="34" charset="0"/>
                  <a:cs typeface="Arial" panose="020B0604020202020204" pitchFamily="34" charset="0"/>
                </a:defRPr>
              </a:lvl2pPr>
              <a:lvl3pPr marL="1524000" indent="-304800" defTabSz="1219200">
                <a:defRPr>
                  <a:solidFill>
                    <a:schemeClr val="tx1"/>
                  </a:solidFill>
                  <a:latin typeface="Calibri" panose="020F0502020204030204" pitchFamily="34" charset="0"/>
                  <a:cs typeface="Arial" panose="020B0604020202020204" pitchFamily="34" charset="0"/>
                </a:defRPr>
              </a:lvl3pPr>
              <a:lvl4pPr marL="2133600" indent="-304800" defTabSz="1219200">
                <a:defRPr>
                  <a:solidFill>
                    <a:schemeClr val="tx1"/>
                  </a:solidFill>
                  <a:latin typeface="Calibri" panose="020F0502020204030204" pitchFamily="34" charset="0"/>
                  <a:cs typeface="Arial" panose="020B0604020202020204" pitchFamily="34" charset="0"/>
                </a:defRPr>
              </a:lvl4pPr>
              <a:lvl5pPr marL="2743200" indent="-304800" defTabSz="1219200">
                <a:defRPr>
                  <a:solidFill>
                    <a:schemeClr val="tx1"/>
                  </a:solidFill>
                  <a:latin typeface="Calibri" panose="020F0502020204030204" pitchFamily="34" charset="0"/>
                  <a:cs typeface="Arial" panose="020B0604020202020204" pitchFamily="34" charset="0"/>
                </a:defRPr>
              </a:lvl5pPr>
              <a:lvl6pPr marL="32004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6576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41148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572000" indent="-304800" defTabSz="1219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1219200" rtl="0" eaLnBrk="1" fontAlgn="base" latinLnBrk="1"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Bạn</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sinh</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đã</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chưa</a:t>
              </a:r>
              <a:endPar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1219200" rtl="0" eaLnBrk="1" fontAlgn="base" latinLnBrk="1" hangingPunct="1">
                <a:lnSpc>
                  <a:spcPct val="100000"/>
                </a:lnSpc>
                <a:spcBef>
                  <a:spcPct val="0"/>
                </a:spcBef>
                <a:spcAft>
                  <a:spcPct val="0"/>
                </a:spcAft>
                <a:buClrTx/>
                <a:buSzTx/>
                <a:buFontTx/>
                <a:buNone/>
                <a:tabLst/>
                <a:defRPr/>
              </a:pP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Biết</a:t>
              </a:r>
              <a:r>
                <a:rPr kumimoji="0" lang="en-US" alt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altLang="en-US" sz="19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q</a:t>
              </a:r>
              <a:r>
                <a:rPr kumimoji="0" lang="en-US" altLang="ko-KR" sz="1900" b="1" i="0" u="none" strike="noStrike" kern="1200" cap="none" spc="0" normalizeH="0" baseline="0" noProof="0" dirty="0" err="1">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uản</a:t>
              </a:r>
              <a:r>
                <a:rPr kumimoji="0" lang="en-US" altLang="ko-KR" sz="1900" b="1"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 </a:t>
              </a:r>
              <a:r>
                <a:rPr kumimoji="0" lang="en-US" altLang="ko-KR" sz="1900" b="1" i="0" u="none" strike="noStrike" kern="1200" cap="none" spc="0" normalizeH="0" baseline="0" noProof="0" dirty="0" err="1">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lý</a:t>
              </a:r>
              <a:r>
                <a:rPr kumimoji="0" lang="en-US" altLang="ko-KR" sz="1900" b="1"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 </a:t>
              </a:r>
              <a:r>
                <a:rPr kumimoji="0" lang="en-US" altLang="ko-KR" sz="1900" b="1" i="0" u="none" strike="noStrike" kern="1200" cap="none" spc="0" normalizeH="0" baseline="0" noProof="0" dirty="0" err="1">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thời</a:t>
              </a:r>
              <a:r>
                <a:rPr kumimoji="0" lang="en-US" altLang="ko-KR" sz="1900" b="1"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 </a:t>
              </a:r>
              <a:r>
                <a:rPr kumimoji="0" lang="en-US" altLang="ko-KR" sz="1900" b="1" i="0" u="none" strike="noStrike" kern="1200" cap="none" spc="0" normalizeH="0" baseline="0" noProof="0" dirty="0" err="1">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rPr>
                <a:t>gian</a:t>
              </a:r>
              <a:endParaRPr kumimoji="0" lang="en-US" altLang="ko-KR" sz="1900" b="0" i="0" u="none" strike="noStrike" kern="1200" cap="none" spc="0" normalizeH="0" baseline="0" noProof="0" dirty="0">
                <a:ln>
                  <a:noFill/>
                </a:ln>
                <a:solidFill>
                  <a:prstClr val="white"/>
                </a:solidFill>
                <a:effectLst/>
                <a:uLnTx/>
                <a:uFillTx/>
                <a:latin typeface="Arial" panose="020B0604020202020204" pitchFamily="34" charset="0"/>
                <a:ea typeface="Gulim" panose="020B0600000101010101" pitchFamily="34" charset="-127"/>
                <a:cs typeface="Arial" panose="020B0604020202020204" pitchFamily="34" charset="0"/>
              </a:endParaRPr>
            </a:p>
          </p:txBody>
        </p:sp>
      </p:grpSp>
      <p:sp>
        <p:nvSpPr>
          <p:cNvPr id="150537" name="Rectangle 9">
            <a:extLst>
              <a:ext uri="{FF2B5EF4-FFF2-40B4-BE49-F238E27FC236}">
                <a16:creationId xmlns:a16="http://schemas.microsoft.com/office/drawing/2014/main" xmlns="" id="{C11B928E-17CE-4E55-8125-86EF1C07CA79}"/>
              </a:ext>
            </a:extLst>
          </p:cNvPr>
          <p:cNvSpPr>
            <a:spLocks noChangeArrowheads="1"/>
          </p:cNvSpPr>
          <p:nvPr/>
        </p:nvSpPr>
        <p:spPr bwMode="auto">
          <a:xfrm>
            <a:off x="5756275" y="4097338"/>
            <a:ext cx="6100763" cy="2292350"/>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ko-KR" sz="24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Lời khuyên đưa ra: bạn nên sắp xếp lại thời gian, làm sao để đảm bảo mỗi ngày có thể dành từ 30 - 45 phút để vui chơi, luyện tập thể dục thể thao. Việc giải trí và luyện tập thể thao sẽ giúp bạn thư giãn tinh thần và nâng cao sức khỏe.</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0538" name="Picture 10">
            <a:extLst>
              <a:ext uri="{FF2B5EF4-FFF2-40B4-BE49-F238E27FC236}">
                <a16:creationId xmlns:a16="http://schemas.microsoft.com/office/drawing/2014/main" xmlns="" id="{3FEE3645-A536-44B3-B96D-8C0520EBA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 y="1069975"/>
            <a:ext cx="5256213" cy="5256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0534"/>
                                        </p:tgtEl>
                                        <p:attrNameLst>
                                          <p:attrName>style.visibility</p:attrName>
                                        </p:attrNameLst>
                                      </p:cBhvr>
                                      <p:to>
                                        <p:strVal val="visible"/>
                                      </p:to>
                                    </p:set>
                                    <p:animEffect transition="in" filter="blinds(horizontal)">
                                      <p:cBhvr>
                                        <p:cTn id="7" dur="500"/>
                                        <p:tgtEl>
                                          <p:spTgt spid="150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0537"/>
                                        </p:tgtEl>
                                        <p:attrNameLst>
                                          <p:attrName>style.visibility</p:attrName>
                                        </p:attrNameLst>
                                      </p:cBhvr>
                                      <p:to>
                                        <p:strVal val="visible"/>
                                      </p:to>
                                    </p:set>
                                    <p:animEffect transition="in" filter="blinds(horizontal)">
                                      <p:cBhvr>
                                        <p:cTn id="12" dur="500"/>
                                        <p:tgtEl>
                                          <p:spTgt spid="150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94E6524-B52D-4001-B722-21F88C5E9630}"/>
              </a:ext>
            </a:extLst>
          </p:cNvPr>
          <p:cNvPicPr>
            <a:picLocks noChangeAspect="1"/>
          </p:cNvPicPr>
          <p:nvPr/>
        </p:nvPicPr>
        <p:blipFill>
          <a:blip r:embed="rId3"/>
          <a:stretch>
            <a:fillRect/>
          </a:stretch>
        </p:blipFill>
        <p:spPr>
          <a:xfrm>
            <a:off x="317971" y="93929"/>
            <a:ext cx="12192000" cy="6857999"/>
          </a:xfrm>
          <a:prstGeom prst="rect">
            <a:avLst/>
          </a:prstGeom>
        </p:spPr>
      </p:pic>
      <p:pic>
        <p:nvPicPr>
          <p:cNvPr id="3" name="图片 6">
            <a:extLst>
              <a:ext uri="{FF2B5EF4-FFF2-40B4-BE49-F238E27FC236}">
                <a16:creationId xmlns:a16="http://schemas.microsoft.com/office/drawing/2014/main" xmlns=""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193" y="1893421"/>
            <a:ext cx="3188719" cy="537930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353" y="1131654"/>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IMG_1582517675295_1582518075254">
            <a:extLst>
              <a:ext uri="{FF2B5EF4-FFF2-40B4-BE49-F238E27FC236}">
                <a16:creationId xmlns:a16="http://schemas.microsoft.com/office/drawing/2014/main" xmlns="" id="{BCA39A04-626B-47ED-A2BA-1DB8ED96068D}"/>
              </a:ext>
            </a:extLst>
          </p:cNvPr>
          <p:cNvPicPr>
            <a:picLocks noGrp="1" noChangeAspect="1"/>
          </p:cNvPicPr>
          <p:nvPr isPhoto="1"/>
        </p:nvPicPr>
        <p:blipFill>
          <a:blip r:embed="rId6" cstate="print">
            <a:lum bright="-6000"/>
            <a:extLst>
              <a:ext uri="{28A0092B-C50C-407E-A947-70E740481C1C}">
                <a14:useLocalDpi xmlns:a14="http://schemas.microsoft.com/office/drawing/2010/main" val="0"/>
              </a:ext>
            </a:extLst>
          </a:blip>
          <a:stretch>
            <a:fillRect/>
          </a:stretch>
        </p:blipFill>
        <p:spPr>
          <a:xfrm>
            <a:off x="10142377" y="270001"/>
            <a:ext cx="1660691"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0" name="Picture 9" descr="22858PICdbgea5Gz679dY_PIC2018.png">
            <a:extLst>
              <a:ext uri="{FF2B5EF4-FFF2-40B4-BE49-F238E27FC236}">
                <a16:creationId xmlns:a16="http://schemas.microsoft.com/office/drawing/2014/main" xmlns="" id="{711C018D-157D-4FBA-AD5A-BAEF1790529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51448" y="3002112"/>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xmlns="" id="{AC112249-1651-4AFF-A7AF-44D11541B4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8962" y="5279737"/>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xmlns="" id="{2176EC08-F0EF-41C2-9A1D-B35CE7A7DE3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2760" r="8347"/>
          <a:stretch>
            <a:fillRect/>
          </a:stretch>
        </p:blipFill>
        <p:spPr>
          <a:xfrm flipH="1">
            <a:off x="2648017" y="5393945"/>
            <a:ext cx="2687293" cy="1548203"/>
          </a:xfrm>
          <a:prstGeom prst="rect">
            <a:avLst/>
          </a:prstGeom>
        </p:spPr>
      </p:pic>
      <p:grpSp>
        <p:nvGrpSpPr>
          <p:cNvPr id="14" name="组合 135">
            <a:extLst>
              <a:ext uri="{FF2B5EF4-FFF2-40B4-BE49-F238E27FC236}">
                <a16:creationId xmlns:a16="http://schemas.microsoft.com/office/drawing/2014/main" xmlns="" id="{82BB745A-ECC9-43EF-846A-F4E291A48393}"/>
              </a:ext>
            </a:extLst>
          </p:cNvPr>
          <p:cNvGrpSpPr/>
          <p:nvPr/>
        </p:nvGrpSpPr>
        <p:grpSpPr>
          <a:xfrm>
            <a:off x="839449" y="0"/>
            <a:ext cx="10681175" cy="7359445"/>
            <a:chOff x="3246438" y="1047943"/>
            <a:chExt cx="5711825" cy="4698808"/>
          </a:xfrm>
          <a:solidFill>
            <a:schemeClr val="tx1"/>
          </a:solidFill>
        </p:grpSpPr>
        <p:sp>
          <p:nvSpPr>
            <p:cNvPr id="16" name="Freeform 5">
              <a:extLst>
                <a:ext uri="{FF2B5EF4-FFF2-40B4-BE49-F238E27FC236}">
                  <a16:creationId xmlns:a16="http://schemas.microsoft.com/office/drawing/2014/main" xmlns=""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xmlns=""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xmlns=""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xmlns=""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xmlns=""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xmlns=""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xmlns=""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xmlns=""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xmlns=""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xmlns=""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xmlns=""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xmlns=""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xmlns=""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xmlns=""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xmlns=""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xmlns=""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xmlns=""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xmlns=""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xmlns=""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xmlns=""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xmlns=""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xmlns=""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xmlns=""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xmlns=""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xmlns=""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xmlns=""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xmlns=""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xmlns=""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xmlns=""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xmlns=""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xmlns=""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xmlns=""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xmlns=""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xmlns=""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xmlns=""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xmlns=""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xmlns=""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xmlns=""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xmlns=""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xmlns=""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xmlns=""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xmlns=""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xmlns=""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xmlns=""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xmlns=""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xmlns=""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xmlns=""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xmlns=""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xmlns=""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xmlns=""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xmlns=""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xmlns=""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xmlns=""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xmlns=""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xmlns=""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xmlns=""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xmlns=""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xmlns=""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xmlns=""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xmlns=""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xmlns=""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xmlns=""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xmlns=""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xmlns=""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xmlns=""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xmlns=""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xmlns=""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xmlns=""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xmlns=""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xmlns=""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xmlns=""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xmlns=""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xmlns=""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xmlns=""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xmlns=""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xmlns=""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xmlns=""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xmlns=""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xmlns=""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xmlns=""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xmlns=""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xmlns=""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xmlns=""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xmlns=""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xmlns=""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xmlns=""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xmlns=""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xmlns=""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xmlns=""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6" name="Rectangle: Rounded Corners 1">
            <a:extLst>
              <a:ext uri="{FF2B5EF4-FFF2-40B4-BE49-F238E27FC236}">
                <a16:creationId xmlns:a16="http://schemas.microsoft.com/office/drawing/2014/main" xmlns="" id="{B7F8E7F3-718B-4362-BB52-15DFDC3F0352}"/>
              </a:ext>
            </a:extLst>
          </p:cNvPr>
          <p:cNvSpPr/>
          <p:nvPr/>
        </p:nvSpPr>
        <p:spPr>
          <a:xfrm>
            <a:off x="134081" y="85922"/>
            <a:ext cx="4828813" cy="769760"/>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 CHƠI: ĐÓNG VAI</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pic>
        <p:nvPicPr>
          <p:cNvPr id="105" name="Picture 202">
            <a:extLst>
              <a:ext uri="{FF2B5EF4-FFF2-40B4-BE49-F238E27FC236}">
                <a16:creationId xmlns:a16="http://schemas.microsoft.com/office/drawing/2014/main" xmlns="" id="{072D9577-E3EC-4A77-A7EA-09C2047BBA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2747" y="1215091"/>
            <a:ext cx="8542206" cy="4393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980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250" fill="hold"/>
                                        <p:tgtEl>
                                          <p:spTgt spid="3"/>
                                        </p:tgtEl>
                                        <p:attrNameLst>
                                          <p:attrName>ppt_x</p:attrName>
                                        </p:attrNameLst>
                                      </p:cBhvr>
                                      <p:tavLst>
                                        <p:tav tm="0">
                                          <p:val>
                                            <p:strVal val="1+#ppt_w/2"/>
                                          </p:val>
                                        </p:tav>
                                        <p:tav tm="100000">
                                          <p:val>
                                            <p:strVal val="#ppt_x"/>
                                          </p:val>
                                        </p:tav>
                                      </p:tavLst>
                                    </p:anim>
                                    <p:anim calcmode="lin" valueType="num">
                                      <p:cBhvr additive="base">
                                        <p:cTn id="14" dur="125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2250"/>
                            </p:stCondLst>
                            <p:childTnLst>
                              <p:par>
                                <p:cTn id="16" presetID="37"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900" decel="100000" fill="hold"/>
                                        <p:tgtEl>
                                          <p:spTgt spid="11"/>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58AA5BA-1406-49A7-88B5-A37157C686B5}"/>
              </a:ext>
            </a:extLst>
          </p:cNvPr>
          <p:cNvPicPr>
            <a:picLocks noChangeAspect="1"/>
          </p:cNvPicPr>
          <p:nvPr/>
        </p:nvPicPr>
        <p:blipFill>
          <a:blip r:embed="rId2"/>
          <a:stretch>
            <a:fillRect/>
          </a:stretch>
        </p:blipFill>
        <p:spPr>
          <a:xfrm>
            <a:off x="0" y="0"/>
            <a:ext cx="12192000" cy="6857999"/>
          </a:xfrm>
          <a:prstGeom prst="rect">
            <a:avLst/>
          </a:prstGeom>
        </p:spPr>
      </p:pic>
      <p:grpSp>
        <p:nvGrpSpPr>
          <p:cNvPr id="5" name="Group 4"/>
          <p:cNvGrpSpPr/>
          <p:nvPr/>
        </p:nvGrpSpPr>
        <p:grpSpPr>
          <a:xfrm>
            <a:off x="-35734" y="509248"/>
            <a:ext cx="8182303" cy="6857999"/>
            <a:chOff x="114868" y="-346472"/>
            <a:chExt cx="7805125" cy="7426902"/>
          </a:xfrm>
        </p:grpSpPr>
        <p:pic>
          <p:nvPicPr>
            <p:cNvPr id="6" name="Google Shape;154;p8"/>
            <p:cNvPicPr preferRelativeResize="0"/>
            <p:nvPr/>
          </p:nvPicPr>
          <p:blipFill rotWithShape="1">
            <a:blip r:embed="rId3">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4" cstate="print">
              <a:alphaModFix/>
            </a:blip>
            <a:srcRect/>
            <a:stretch/>
          </p:blipFill>
          <p:spPr>
            <a:xfrm>
              <a:off x="3068240" y="4750073"/>
              <a:ext cx="2072846" cy="2330357"/>
            </a:xfrm>
            <a:prstGeom prst="rect">
              <a:avLst/>
            </a:prstGeom>
            <a:noFill/>
            <a:ln>
              <a:noFill/>
            </a:ln>
          </p:spPr>
        </p:pic>
      </p:grpSp>
      <p:pic>
        <p:nvPicPr>
          <p:cNvPr id="9" name="Shape 95"/>
          <p:cNvPicPr/>
          <p:nvPr/>
        </p:nvPicPr>
        <p:blipFill>
          <a:blip r:embed="rId5"/>
          <a:stretch/>
        </p:blipFill>
        <p:spPr>
          <a:xfrm>
            <a:off x="7727206" y="1582104"/>
            <a:ext cx="4556234" cy="4766648"/>
          </a:xfrm>
          <a:prstGeom prst="rect">
            <a:avLst/>
          </a:prstGeom>
        </p:spPr>
      </p:pic>
      <p:sp>
        <p:nvSpPr>
          <p:cNvPr id="11" name="Rectangle: Rounded Corners 1">
            <a:extLst>
              <a:ext uri="{FF2B5EF4-FFF2-40B4-BE49-F238E27FC236}">
                <a16:creationId xmlns:a16="http://schemas.microsoft.com/office/drawing/2014/main" xmlns="" id="{49368C2B-08BB-4567-BA27-2402FAA3C31F}"/>
              </a:ext>
            </a:extLst>
          </p:cNvPr>
          <p:cNvSpPr/>
          <p:nvPr/>
        </p:nvSpPr>
        <p:spPr>
          <a:xfrm>
            <a:off x="1702079" y="55738"/>
            <a:ext cx="8303244" cy="1078304"/>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spcBef>
                <a:spcPts val="0"/>
              </a:spcBef>
              <a:spcAft>
                <a:spcPts val="2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Hoạt</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động</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vi-VN" sz="32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Thực hiện xác định mục tiêu học tập</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pic>
        <p:nvPicPr>
          <p:cNvPr id="12" name="Picture 9">
            <a:extLst>
              <a:ext uri="{FF2B5EF4-FFF2-40B4-BE49-F238E27FC236}">
                <a16:creationId xmlns:a16="http://schemas.microsoft.com/office/drawing/2014/main" xmlns="" id="{D008D8E9-3F7A-4494-83A6-A8E22712C0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711" y="2040206"/>
            <a:ext cx="6746489" cy="3869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xmlns="" id="{9F928D08-CBC1-47DA-8C48-8196F1B2EEA6}"/>
              </a:ext>
            </a:extLst>
          </p:cNvPr>
          <p:cNvGrpSpPr/>
          <p:nvPr/>
        </p:nvGrpSpPr>
        <p:grpSpPr>
          <a:xfrm>
            <a:off x="692734" y="3925262"/>
            <a:ext cx="4295235" cy="182228"/>
            <a:chOff x="1839287" y="5184146"/>
            <a:chExt cx="2767715" cy="95254"/>
          </a:xfrm>
        </p:grpSpPr>
        <p:grpSp>
          <p:nvGrpSpPr>
            <p:cNvPr id="16" name="组合 15">
              <a:extLst>
                <a:ext uri="{FF2B5EF4-FFF2-40B4-BE49-F238E27FC236}">
                  <a16:creationId xmlns:a16="http://schemas.microsoft.com/office/drawing/2014/main" xmlns="" id="{D577B934-137D-471F-92A8-745622A85719}"/>
                </a:ext>
              </a:extLst>
            </p:cNvPr>
            <p:cNvGrpSpPr/>
            <p:nvPr/>
          </p:nvGrpSpPr>
          <p:grpSpPr>
            <a:xfrm>
              <a:off x="2591031" y="5184150"/>
              <a:ext cx="2015971" cy="95250"/>
              <a:chOff x="2425983" y="5170170"/>
              <a:chExt cx="2015971" cy="156210"/>
            </a:xfrm>
          </p:grpSpPr>
          <p:grpSp>
            <p:nvGrpSpPr>
              <p:cNvPr id="28" name="组合 27">
                <a:extLst>
                  <a:ext uri="{FF2B5EF4-FFF2-40B4-BE49-F238E27FC236}">
                    <a16:creationId xmlns:a16="http://schemas.microsoft.com/office/drawing/2014/main" xmlns="" id="{3A04EEC0-C353-4807-9231-1E063470048C}"/>
                  </a:ext>
                </a:extLst>
              </p:cNvPr>
              <p:cNvGrpSpPr/>
              <p:nvPr/>
            </p:nvGrpSpPr>
            <p:grpSpPr>
              <a:xfrm>
                <a:off x="2425983" y="5179695"/>
                <a:ext cx="1009343" cy="146685"/>
                <a:chOff x="2425983" y="5179695"/>
                <a:chExt cx="1009343" cy="146685"/>
              </a:xfrm>
            </p:grpSpPr>
            <p:grpSp>
              <p:nvGrpSpPr>
                <p:cNvPr id="44" name="组合 43">
                  <a:extLst>
                    <a:ext uri="{FF2B5EF4-FFF2-40B4-BE49-F238E27FC236}">
                      <a16:creationId xmlns:a16="http://schemas.microsoft.com/office/drawing/2014/main" xmlns="" id="{E3168D90-88BF-4838-96ED-600CB882BAE9}"/>
                    </a:ext>
                  </a:extLst>
                </p:cNvPr>
                <p:cNvGrpSpPr/>
                <p:nvPr/>
              </p:nvGrpSpPr>
              <p:grpSpPr>
                <a:xfrm>
                  <a:off x="2425983" y="5186045"/>
                  <a:ext cx="504518" cy="140335"/>
                  <a:chOff x="2425983" y="5186045"/>
                  <a:chExt cx="504518" cy="140335"/>
                </a:xfrm>
              </p:grpSpPr>
              <p:grpSp>
                <p:nvGrpSpPr>
                  <p:cNvPr id="52" name="组合 51">
                    <a:extLst>
                      <a:ext uri="{FF2B5EF4-FFF2-40B4-BE49-F238E27FC236}">
                        <a16:creationId xmlns:a16="http://schemas.microsoft.com/office/drawing/2014/main" xmlns="" id="{ABC0AB3A-61F2-4CC9-8F76-A9B55C054955}"/>
                      </a:ext>
                    </a:extLst>
                  </p:cNvPr>
                  <p:cNvGrpSpPr/>
                  <p:nvPr/>
                </p:nvGrpSpPr>
                <p:grpSpPr>
                  <a:xfrm>
                    <a:off x="2425983" y="5189220"/>
                    <a:ext cx="253693" cy="137160"/>
                    <a:chOff x="2425983" y="5189220"/>
                    <a:chExt cx="253693" cy="137160"/>
                  </a:xfrm>
                </p:grpSpPr>
                <p:cxnSp>
                  <p:nvCxnSpPr>
                    <p:cNvPr id="56" name="直接连接符 55">
                      <a:extLst>
                        <a:ext uri="{FF2B5EF4-FFF2-40B4-BE49-F238E27FC236}">
                          <a16:creationId xmlns:a16="http://schemas.microsoft.com/office/drawing/2014/main" xmlns="" id="{BA278040-AE0D-4B79-9A0B-3937FFB327A5}"/>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xmlns="" id="{4B97F930-11FE-4B76-B9EA-6F360ED937B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53" name="组合 52">
                    <a:extLst>
                      <a:ext uri="{FF2B5EF4-FFF2-40B4-BE49-F238E27FC236}">
                        <a16:creationId xmlns:a16="http://schemas.microsoft.com/office/drawing/2014/main" xmlns="" id="{8BC2509A-32C5-47D8-A144-AF79AB805221}"/>
                      </a:ext>
                    </a:extLst>
                  </p:cNvPr>
                  <p:cNvGrpSpPr/>
                  <p:nvPr/>
                </p:nvGrpSpPr>
                <p:grpSpPr>
                  <a:xfrm>
                    <a:off x="2676808" y="5186045"/>
                    <a:ext cx="253693" cy="137160"/>
                    <a:chOff x="2425983" y="5189220"/>
                    <a:chExt cx="253693" cy="137160"/>
                  </a:xfrm>
                </p:grpSpPr>
                <p:cxnSp>
                  <p:nvCxnSpPr>
                    <p:cNvPr id="54" name="直接连接符 53">
                      <a:extLst>
                        <a:ext uri="{FF2B5EF4-FFF2-40B4-BE49-F238E27FC236}">
                          <a16:creationId xmlns:a16="http://schemas.microsoft.com/office/drawing/2014/main" xmlns="" id="{8FB7C591-8E2E-48EB-A211-BD5B74B8EEB1}"/>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xmlns="" id="{3D991750-E596-42DE-9919-241299CBDB3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45" name="组合 44">
                  <a:extLst>
                    <a:ext uri="{FF2B5EF4-FFF2-40B4-BE49-F238E27FC236}">
                      <a16:creationId xmlns:a16="http://schemas.microsoft.com/office/drawing/2014/main" xmlns="" id="{5B35DF56-71FE-448A-838A-CFB36F4682E0}"/>
                    </a:ext>
                  </a:extLst>
                </p:cNvPr>
                <p:cNvGrpSpPr/>
                <p:nvPr/>
              </p:nvGrpSpPr>
              <p:grpSpPr>
                <a:xfrm>
                  <a:off x="2930808" y="5179695"/>
                  <a:ext cx="504518" cy="140335"/>
                  <a:chOff x="2425983" y="5186045"/>
                  <a:chExt cx="504518" cy="140335"/>
                </a:xfrm>
              </p:grpSpPr>
              <p:grpSp>
                <p:nvGrpSpPr>
                  <p:cNvPr id="46" name="组合 45">
                    <a:extLst>
                      <a:ext uri="{FF2B5EF4-FFF2-40B4-BE49-F238E27FC236}">
                        <a16:creationId xmlns:a16="http://schemas.microsoft.com/office/drawing/2014/main" xmlns="" id="{A1C008D4-5B1E-4E08-A537-4A6ED56F4EF3}"/>
                      </a:ext>
                    </a:extLst>
                  </p:cNvPr>
                  <p:cNvGrpSpPr/>
                  <p:nvPr/>
                </p:nvGrpSpPr>
                <p:grpSpPr>
                  <a:xfrm>
                    <a:off x="2425983" y="5189220"/>
                    <a:ext cx="253693" cy="137160"/>
                    <a:chOff x="2425983" y="5189220"/>
                    <a:chExt cx="253693" cy="137160"/>
                  </a:xfrm>
                </p:grpSpPr>
                <p:cxnSp>
                  <p:nvCxnSpPr>
                    <p:cNvPr id="50" name="直接连接符 49">
                      <a:extLst>
                        <a:ext uri="{FF2B5EF4-FFF2-40B4-BE49-F238E27FC236}">
                          <a16:creationId xmlns:a16="http://schemas.microsoft.com/office/drawing/2014/main" xmlns="" id="{8962AF4E-C2B4-4C61-A64D-16D369D4101B}"/>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xmlns="" id="{AF01E6DB-BD06-4F3E-B418-8E4431EEBED1}"/>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xmlns="" id="{A41ED293-A4FC-4106-8EC7-5EE00D610F94}"/>
                      </a:ext>
                    </a:extLst>
                  </p:cNvPr>
                  <p:cNvGrpSpPr/>
                  <p:nvPr/>
                </p:nvGrpSpPr>
                <p:grpSpPr>
                  <a:xfrm>
                    <a:off x="2676808" y="5186045"/>
                    <a:ext cx="253693" cy="137160"/>
                    <a:chOff x="2425983" y="5189220"/>
                    <a:chExt cx="253693" cy="137160"/>
                  </a:xfrm>
                </p:grpSpPr>
                <p:cxnSp>
                  <p:nvCxnSpPr>
                    <p:cNvPr id="48" name="直接连接符 47">
                      <a:extLst>
                        <a:ext uri="{FF2B5EF4-FFF2-40B4-BE49-F238E27FC236}">
                          <a16:creationId xmlns:a16="http://schemas.microsoft.com/office/drawing/2014/main" xmlns="" id="{65C60AB7-0C14-4587-BD87-C8D88AD31F6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xmlns="" id="{2F5AFBF0-84AA-4E7C-8096-B330C6905734}"/>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nvGrpSpPr>
              <p:cNvPr id="29" name="组合 28">
                <a:extLst>
                  <a:ext uri="{FF2B5EF4-FFF2-40B4-BE49-F238E27FC236}">
                    <a16:creationId xmlns:a16="http://schemas.microsoft.com/office/drawing/2014/main" xmlns="" id="{43F09D8A-7AA2-4647-BFD1-CEFCDB814F50}"/>
                  </a:ext>
                </a:extLst>
              </p:cNvPr>
              <p:cNvGrpSpPr/>
              <p:nvPr/>
            </p:nvGrpSpPr>
            <p:grpSpPr>
              <a:xfrm>
                <a:off x="3432611" y="5170170"/>
                <a:ext cx="1009343" cy="146685"/>
                <a:chOff x="2425983" y="5179695"/>
                <a:chExt cx="1009343" cy="146685"/>
              </a:xfrm>
            </p:grpSpPr>
            <p:grpSp>
              <p:nvGrpSpPr>
                <p:cNvPr id="30" name="组合 29">
                  <a:extLst>
                    <a:ext uri="{FF2B5EF4-FFF2-40B4-BE49-F238E27FC236}">
                      <a16:creationId xmlns:a16="http://schemas.microsoft.com/office/drawing/2014/main" xmlns="" id="{AF08E449-FEC8-43DE-A7B3-E0E30FECBDB0}"/>
                    </a:ext>
                  </a:extLst>
                </p:cNvPr>
                <p:cNvGrpSpPr/>
                <p:nvPr/>
              </p:nvGrpSpPr>
              <p:grpSpPr>
                <a:xfrm>
                  <a:off x="2425983" y="5186045"/>
                  <a:ext cx="504518" cy="140335"/>
                  <a:chOff x="2425983" y="5186045"/>
                  <a:chExt cx="504518" cy="140335"/>
                </a:xfrm>
              </p:grpSpPr>
              <p:grpSp>
                <p:nvGrpSpPr>
                  <p:cNvPr id="38" name="组合 37">
                    <a:extLst>
                      <a:ext uri="{FF2B5EF4-FFF2-40B4-BE49-F238E27FC236}">
                        <a16:creationId xmlns:a16="http://schemas.microsoft.com/office/drawing/2014/main" xmlns="" id="{5C6A4EC3-7785-4A60-853B-9E56F0893C38}"/>
                      </a:ext>
                    </a:extLst>
                  </p:cNvPr>
                  <p:cNvGrpSpPr/>
                  <p:nvPr/>
                </p:nvGrpSpPr>
                <p:grpSpPr>
                  <a:xfrm>
                    <a:off x="2425983" y="5189220"/>
                    <a:ext cx="253693" cy="137160"/>
                    <a:chOff x="2425983" y="5189220"/>
                    <a:chExt cx="253693" cy="137160"/>
                  </a:xfrm>
                </p:grpSpPr>
                <p:cxnSp>
                  <p:nvCxnSpPr>
                    <p:cNvPr id="42" name="直接连接符 41">
                      <a:extLst>
                        <a:ext uri="{FF2B5EF4-FFF2-40B4-BE49-F238E27FC236}">
                          <a16:creationId xmlns:a16="http://schemas.microsoft.com/office/drawing/2014/main" xmlns="" id="{2B1BBD35-240F-4421-B5CA-7D522002850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xmlns="" id="{8FEF4AEA-A4A4-4420-AAA0-631E396565D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xmlns="" id="{71182518-79A1-4254-B4DD-5F03D89FA7A3}"/>
                      </a:ext>
                    </a:extLst>
                  </p:cNvPr>
                  <p:cNvGrpSpPr/>
                  <p:nvPr/>
                </p:nvGrpSpPr>
                <p:grpSpPr>
                  <a:xfrm>
                    <a:off x="2676808" y="5186045"/>
                    <a:ext cx="253693" cy="137160"/>
                    <a:chOff x="2425983" y="5189220"/>
                    <a:chExt cx="253693" cy="137160"/>
                  </a:xfrm>
                </p:grpSpPr>
                <p:cxnSp>
                  <p:nvCxnSpPr>
                    <p:cNvPr id="40" name="直接连接符 39">
                      <a:extLst>
                        <a:ext uri="{FF2B5EF4-FFF2-40B4-BE49-F238E27FC236}">
                          <a16:creationId xmlns:a16="http://schemas.microsoft.com/office/drawing/2014/main" xmlns="" id="{F853FC5F-0598-49A2-BCEB-9D46AA1EFC80}"/>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xmlns="" id="{45861C6C-8AAC-4546-9FED-5C6AA5B273E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31" name="组合 30">
                  <a:extLst>
                    <a:ext uri="{FF2B5EF4-FFF2-40B4-BE49-F238E27FC236}">
                      <a16:creationId xmlns:a16="http://schemas.microsoft.com/office/drawing/2014/main" xmlns="" id="{13883051-94D2-4FC8-8956-00028E125C04}"/>
                    </a:ext>
                  </a:extLst>
                </p:cNvPr>
                <p:cNvGrpSpPr/>
                <p:nvPr/>
              </p:nvGrpSpPr>
              <p:grpSpPr>
                <a:xfrm>
                  <a:off x="2930808" y="5179695"/>
                  <a:ext cx="504518" cy="140335"/>
                  <a:chOff x="2425983" y="5186045"/>
                  <a:chExt cx="504518" cy="140335"/>
                </a:xfrm>
              </p:grpSpPr>
              <p:grpSp>
                <p:nvGrpSpPr>
                  <p:cNvPr id="32" name="组合 31">
                    <a:extLst>
                      <a:ext uri="{FF2B5EF4-FFF2-40B4-BE49-F238E27FC236}">
                        <a16:creationId xmlns:a16="http://schemas.microsoft.com/office/drawing/2014/main" xmlns="" id="{AA0852F7-EF8F-470F-8C46-3EEC5502928A}"/>
                      </a:ext>
                    </a:extLst>
                  </p:cNvPr>
                  <p:cNvGrpSpPr/>
                  <p:nvPr/>
                </p:nvGrpSpPr>
                <p:grpSpPr>
                  <a:xfrm>
                    <a:off x="2425983" y="5189220"/>
                    <a:ext cx="253693" cy="137160"/>
                    <a:chOff x="2425983" y="5189220"/>
                    <a:chExt cx="253693" cy="137160"/>
                  </a:xfrm>
                </p:grpSpPr>
                <p:cxnSp>
                  <p:nvCxnSpPr>
                    <p:cNvPr id="36" name="直接连接符 35">
                      <a:extLst>
                        <a:ext uri="{FF2B5EF4-FFF2-40B4-BE49-F238E27FC236}">
                          <a16:creationId xmlns:a16="http://schemas.microsoft.com/office/drawing/2014/main" xmlns="" id="{C016293A-5F02-4A33-8C03-943D25BC8B1C}"/>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xmlns="" id="{954877A3-84A8-44EB-86BA-CD3619B7D870}"/>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xmlns="" id="{11D56664-0055-4964-9581-B8590E5C2168}"/>
                      </a:ext>
                    </a:extLst>
                  </p:cNvPr>
                  <p:cNvGrpSpPr/>
                  <p:nvPr/>
                </p:nvGrpSpPr>
                <p:grpSpPr>
                  <a:xfrm>
                    <a:off x="2676808" y="5186045"/>
                    <a:ext cx="253693" cy="137160"/>
                    <a:chOff x="2425983" y="5189220"/>
                    <a:chExt cx="253693" cy="137160"/>
                  </a:xfrm>
                </p:grpSpPr>
                <p:cxnSp>
                  <p:nvCxnSpPr>
                    <p:cNvPr id="34" name="直接连接符 33">
                      <a:extLst>
                        <a:ext uri="{FF2B5EF4-FFF2-40B4-BE49-F238E27FC236}">
                          <a16:creationId xmlns:a16="http://schemas.microsoft.com/office/drawing/2014/main" xmlns="" id="{F3D755C6-89D4-4AD9-9437-B3DC4B82653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xmlns="" id="{4D6746C3-0B2E-46B5-8A5F-2A7065EC600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grpSp>
          <p:nvGrpSpPr>
            <p:cNvPr id="17" name="组合 16">
              <a:extLst>
                <a:ext uri="{FF2B5EF4-FFF2-40B4-BE49-F238E27FC236}">
                  <a16:creationId xmlns:a16="http://schemas.microsoft.com/office/drawing/2014/main" xmlns="" id="{083B6EEB-1A8D-4DA8-A1F9-78A7B3C05126}"/>
                </a:ext>
              </a:extLst>
            </p:cNvPr>
            <p:cNvGrpSpPr/>
            <p:nvPr/>
          </p:nvGrpSpPr>
          <p:grpSpPr>
            <a:xfrm>
              <a:off x="1839287" y="5184146"/>
              <a:ext cx="758518" cy="87506"/>
              <a:chOff x="2676808" y="5179695"/>
              <a:chExt cx="758518" cy="143510"/>
            </a:xfrm>
          </p:grpSpPr>
          <p:grpSp>
            <p:nvGrpSpPr>
              <p:cNvPr id="18" name="组合 17">
                <a:extLst>
                  <a:ext uri="{FF2B5EF4-FFF2-40B4-BE49-F238E27FC236}">
                    <a16:creationId xmlns:a16="http://schemas.microsoft.com/office/drawing/2014/main" xmlns="" id="{45CF4E7A-635B-4350-BD21-2FFC7E3D641D}"/>
                  </a:ext>
                </a:extLst>
              </p:cNvPr>
              <p:cNvGrpSpPr/>
              <p:nvPr/>
            </p:nvGrpSpPr>
            <p:grpSpPr>
              <a:xfrm>
                <a:off x="2676808" y="5186045"/>
                <a:ext cx="253693" cy="137160"/>
                <a:chOff x="2425983" y="5189220"/>
                <a:chExt cx="253693" cy="137160"/>
              </a:xfrm>
            </p:grpSpPr>
            <p:cxnSp>
              <p:nvCxnSpPr>
                <p:cNvPr id="26" name="直接连接符 25">
                  <a:extLst>
                    <a:ext uri="{FF2B5EF4-FFF2-40B4-BE49-F238E27FC236}">
                      <a16:creationId xmlns:a16="http://schemas.microsoft.com/office/drawing/2014/main" xmlns="" id="{CB579A2F-B672-4872-A880-05766ABA687A}"/>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xmlns="" id="{4A507684-B782-4CCC-9BEA-8401E4F97048}"/>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xmlns="" id="{FA7EDAAB-1F76-4B0B-95B7-EDD3C99DCF62}"/>
                  </a:ext>
                </a:extLst>
              </p:cNvPr>
              <p:cNvGrpSpPr/>
              <p:nvPr/>
            </p:nvGrpSpPr>
            <p:grpSpPr>
              <a:xfrm>
                <a:off x="2930808" y="5179695"/>
                <a:ext cx="504518" cy="140335"/>
                <a:chOff x="2425983" y="5186045"/>
                <a:chExt cx="504518" cy="140335"/>
              </a:xfrm>
            </p:grpSpPr>
            <p:grpSp>
              <p:nvGrpSpPr>
                <p:cNvPr id="20" name="组合 19">
                  <a:extLst>
                    <a:ext uri="{FF2B5EF4-FFF2-40B4-BE49-F238E27FC236}">
                      <a16:creationId xmlns:a16="http://schemas.microsoft.com/office/drawing/2014/main" xmlns="" id="{834324F8-997A-4820-9FCC-F7EAC809AF94}"/>
                    </a:ext>
                  </a:extLst>
                </p:cNvPr>
                <p:cNvGrpSpPr/>
                <p:nvPr/>
              </p:nvGrpSpPr>
              <p:grpSpPr>
                <a:xfrm>
                  <a:off x="2425983" y="5189220"/>
                  <a:ext cx="253693" cy="137160"/>
                  <a:chOff x="2425983" y="5189220"/>
                  <a:chExt cx="253693" cy="137160"/>
                </a:xfrm>
              </p:grpSpPr>
              <p:cxnSp>
                <p:nvCxnSpPr>
                  <p:cNvPr id="24" name="直接连接符 23">
                    <a:extLst>
                      <a:ext uri="{FF2B5EF4-FFF2-40B4-BE49-F238E27FC236}">
                        <a16:creationId xmlns:a16="http://schemas.microsoft.com/office/drawing/2014/main" xmlns="" id="{79B0D6E4-BBCF-4986-9701-BD340734C4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xmlns="" id="{49D3BFD0-7F67-407E-A629-420D0559349B}"/>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xmlns="" id="{2BBEAB88-9923-4EB8-A058-CF71B92027F3}"/>
                    </a:ext>
                  </a:extLst>
                </p:cNvPr>
                <p:cNvGrpSpPr/>
                <p:nvPr/>
              </p:nvGrpSpPr>
              <p:grpSpPr>
                <a:xfrm>
                  <a:off x="2676808" y="5186045"/>
                  <a:ext cx="253693" cy="137160"/>
                  <a:chOff x="2425983" y="5189220"/>
                  <a:chExt cx="253693" cy="137160"/>
                </a:xfrm>
              </p:grpSpPr>
              <p:cxnSp>
                <p:nvCxnSpPr>
                  <p:cNvPr id="22" name="直接连接符 21">
                    <a:extLst>
                      <a:ext uri="{FF2B5EF4-FFF2-40B4-BE49-F238E27FC236}">
                        <a16:creationId xmlns:a16="http://schemas.microsoft.com/office/drawing/2014/main" xmlns="" id="{D9F1A1D6-1DCF-468C-9AAC-633AECED17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xmlns="" id="{85009E07-6E68-4671-8847-5703C04CFA6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sp>
        <p:nvSpPr>
          <p:cNvPr id="2" name="Rectangle 1"/>
          <p:cNvSpPr/>
          <p:nvPr/>
        </p:nvSpPr>
        <p:spPr>
          <a:xfrm>
            <a:off x="372575" y="1605933"/>
            <a:ext cx="4484183" cy="2584916"/>
          </a:xfrm>
          <a:prstGeom prst="rect">
            <a:avLst/>
          </a:prstGeom>
          <a:noFill/>
        </p:spPr>
        <p:txBody>
          <a:bodyPr wrap="square" lIns="91419" tIns="45709" rIns="91419" bIns="45709">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QUẢN LÝ THỜI GIAN HIỆU QUẢ</a:t>
            </a:r>
          </a:p>
        </p:txBody>
      </p:sp>
      <p:sp>
        <p:nvSpPr>
          <p:cNvPr id="4" name="Rectangle 3"/>
          <p:cNvSpPr/>
          <p:nvPr/>
        </p:nvSpPr>
        <p:spPr>
          <a:xfrm>
            <a:off x="1722155" y="857289"/>
            <a:ext cx="1703919" cy="923116"/>
          </a:xfrm>
          <a:prstGeom prst="rect">
            <a:avLst/>
          </a:prstGeom>
          <a:noFill/>
        </p:spPr>
        <p:txBody>
          <a:bodyPr wrap="none" lIns="91419" tIns="45709" rIns="91419" bIns="45709">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5399" b="1" i="0" u="none" strike="noStrike" kern="1200" cap="none" spc="0" normalizeH="0" baseline="0" noProof="0" dirty="0" err="1">
                <a:ln/>
                <a:solidFill>
                  <a:srgbClr val="01B3C5"/>
                </a:solidFill>
                <a:effectLst/>
                <a:uLnTx/>
                <a:uFillTx/>
                <a:latin typeface="Times New Roman" panose="02020603050405020304" pitchFamily="18" charset="0"/>
                <a:ea typeface="+mn-ea"/>
                <a:cs typeface="Times New Roman" panose="02020603050405020304" pitchFamily="18" charset="0"/>
              </a:rPr>
              <a:t>Bài</a:t>
            </a:r>
            <a:r>
              <a:rPr kumimoji="0" lang="en-US" sz="5399" b="1" i="0" u="none" strike="noStrike" kern="1200" cap="none" spc="0" normalizeH="0" baseline="0" noProof="0" dirty="0">
                <a:ln/>
                <a:solidFill>
                  <a:srgbClr val="01B3C5"/>
                </a:solidFill>
                <a:effectLst/>
                <a:uLnTx/>
                <a:uFillTx/>
                <a:latin typeface="Times New Roman" panose="02020603050405020304" pitchFamily="18" charset="0"/>
                <a:ea typeface="+mn-ea"/>
                <a:cs typeface="Times New Roman" panose="02020603050405020304" pitchFamily="18" charset="0"/>
              </a:rPr>
              <a:t> 6</a:t>
            </a:r>
          </a:p>
        </p:txBody>
      </p:sp>
      <p:pic>
        <p:nvPicPr>
          <p:cNvPr id="5" name="HelloVietnamBeatInstrumental-V.A-36116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8237" y="4468841"/>
            <a:ext cx="609459" cy="609459"/>
          </a:xfrm>
          <a:prstGeom prst="rect">
            <a:avLst/>
          </a:prstGeom>
        </p:spPr>
      </p:pic>
      <p:pic>
        <p:nvPicPr>
          <p:cNvPr id="6" name="Picture 5">
            <a:extLst>
              <a:ext uri="{FF2B5EF4-FFF2-40B4-BE49-F238E27FC236}">
                <a16:creationId xmlns:a16="http://schemas.microsoft.com/office/drawing/2014/main" xmlns="" id="{9482FC38-3D8E-7FCD-C204-3EF4EE22C70F}"/>
              </a:ext>
            </a:extLst>
          </p:cNvPr>
          <p:cNvPicPr>
            <a:picLocks noChangeAspect="1"/>
          </p:cNvPicPr>
          <p:nvPr/>
        </p:nvPicPr>
        <p:blipFill>
          <a:blip r:embed="rId7"/>
          <a:stretch>
            <a:fillRect/>
          </a:stretch>
        </p:blipFill>
        <p:spPr>
          <a:xfrm>
            <a:off x="0" y="0"/>
            <a:ext cx="1082264" cy="1164653"/>
          </a:xfrm>
          <a:prstGeom prst="rect">
            <a:avLst/>
          </a:prstGeom>
        </p:spPr>
      </p:pic>
      <p:grpSp>
        <p:nvGrpSpPr>
          <p:cNvPr id="7" name="Group 6">
            <a:extLst>
              <a:ext uri="{FF2B5EF4-FFF2-40B4-BE49-F238E27FC236}">
                <a16:creationId xmlns:a16="http://schemas.microsoft.com/office/drawing/2014/main" xmlns="" id="{84F30A74-5A4A-ED35-848E-6EC35694F629}"/>
              </a:ext>
            </a:extLst>
          </p:cNvPr>
          <p:cNvGrpSpPr/>
          <p:nvPr/>
        </p:nvGrpSpPr>
        <p:grpSpPr>
          <a:xfrm>
            <a:off x="6939830" y="-69289"/>
            <a:ext cx="3099448" cy="1930623"/>
            <a:chOff x="4525460" y="4108799"/>
            <a:chExt cx="3364300" cy="2220276"/>
          </a:xfrm>
        </p:grpSpPr>
        <p:grpSp>
          <p:nvGrpSpPr>
            <p:cNvPr id="8" name="Group 7">
              <a:extLst>
                <a:ext uri="{FF2B5EF4-FFF2-40B4-BE49-F238E27FC236}">
                  <a16:creationId xmlns:a16="http://schemas.microsoft.com/office/drawing/2014/main" xmlns="" id="{DB871D28-46E3-9564-ED50-59ACE7FC02EF}"/>
                </a:ext>
              </a:extLst>
            </p:cNvPr>
            <p:cNvGrpSpPr/>
            <p:nvPr/>
          </p:nvGrpSpPr>
          <p:grpSpPr>
            <a:xfrm>
              <a:off x="4525460" y="4108799"/>
              <a:ext cx="3364300" cy="2220276"/>
              <a:chOff x="4479297" y="4126245"/>
              <a:chExt cx="3364300" cy="2220276"/>
            </a:xfrm>
          </p:grpSpPr>
          <p:pic>
            <p:nvPicPr>
              <p:cNvPr id="10" name="PA_库_图片 27">
                <a:extLst>
                  <a:ext uri="{FF2B5EF4-FFF2-40B4-BE49-F238E27FC236}">
                    <a16:creationId xmlns:a16="http://schemas.microsoft.com/office/drawing/2014/main" xmlns="" id="{75C8EFC0-A8F1-963E-A6BA-5A0166971016}"/>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1" name="Rectangle 10">
                <a:extLst>
                  <a:ext uri="{FF2B5EF4-FFF2-40B4-BE49-F238E27FC236}">
                    <a16:creationId xmlns:a16="http://schemas.microsoft.com/office/drawing/2014/main" xmlns="" id="{6F9473D8-E76C-54A3-666F-B5D9913740DE}"/>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9" name="Picture 8">
              <a:extLst>
                <a:ext uri="{FF2B5EF4-FFF2-40B4-BE49-F238E27FC236}">
                  <a16:creationId xmlns:a16="http://schemas.microsoft.com/office/drawing/2014/main" xmlns="" id="{982E6E23-9ACC-0D5B-F517-09E8E72B31E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13" name="Picture 12">
            <a:extLst>
              <a:ext uri="{FF2B5EF4-FFF2-40B4-BE49-F238E27FC236}">
                <a16:creationId xmlns:a16="http://schemas.microsoft.com/office/drawing/2014/main" xmlns="" id="{9E2C95DC-8194-AF8F-4BCE-741425092395}"/>
              </a:ext>
            </a:extLst>
          </p:cNvPr>
          <p:cNvPicPr>
            <a:picLocks noChangeAspect="1"/>
          </p:cNvPicPr>
          <p:nvPr/>
        </p:nvPicPr>
        <p:blipFill>
          <a:blip r:embed="rId11"/>
          <a:stretch>
            <a:fillRect/>
          </a:stretch>
        </p:blipFill>
        <p:spPr>
          <a:xfrm>
            <a:off x="3043003" y="4049199"/>
            <a:ext cx="6794163" cy="2526011"/>
          </a:xfrm>
          <a:prstGeom prst="rect">
            <a:avLst/>
          </a:prstGeom>
        </p:spPr>
      </p:pic>
      <p:sp>
        <p:nvSpPr>
          <p:cNvPr id="14" name="Footer Placeholder 3">
            <a:extLst>
              <a:ext uri="{FF2B5EF4-FFF2-40B4-BE49-F238E27FC236}">
                <a16:creationId xmlns:a16="http://schemas.microsoft.com/office/drawing/2014/main" xmlns="" id="{BB23DD32-7C50-1F73-6C0E-FED789792C47}"/>
              </a:ext>
            </a:extLst>
          </p:cNvPr>
          <p:cNvSpPr txBox="1">
            <a:spLocks/>
          </p:cNvSpPr>
          <p:nvPr/>
        </p:nvSpPr>
        <p:spPr>
          <a:xfrm>
            <a:off x="7038728" y="178040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9Slide05 Brannboll Ny" panose="02000000000000000000" pitchFamily="2" charset="0"/>
                <a:ea typeface="+mn-ea"/>
                <a:cs typeface="+mn-cs"/>
              </a:rPr>
              <a:t>Vũ Thị Ánh Tuyết-THCS Tô Hiêu-Lê Chân</a:t>
            </a:r>
            <a:endPar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endParaRPr>
          </a:p>
        </p:txBody>
      </p:sp>
      <p:sp>
        <p:nvSpPr>
          <p:cNvPr id="58" name="Rectangle 57">
            <a:extLst>
              <a:ext uri="{FF2B5EF4-FFF2-40B4-BE49-F238E27FC236}">
                <a16:creationId xmlns:a16="http://schemas.microsoft.com/office/drawing/2014/main" xmlns="" id="{D1F23CE7-BB51-1BD8-D62F-276E690160D4}"/>
              </a:ext>
            </a:extLst>
          </p:cNvPr>
          <p:cNvSpPr/>
          <p:nvPr/>
        </p:nvSpPr>
        <p:spPr>
          <a:xfrm>
            <a:off x="5983527" y="2505821"/>
            <a:ext cx="5835898" cy="923179"/>
          </a:xfrm>
          <a:prstGeom prst="rect">
            <a:avLst/>
          </a:prstGeom>
          <a:noFill/>
        </p:spPr>
        <p:txBody>
          <a:bodyPr wrap="square" lIns="91419" tIns="45709" rIns="91419" bIns="45709">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vi-VN"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IV. VẬN DỤNG</a:t>
            </a:r>
            <a:endParaRPr kumimoji="0" lang="en-US"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617930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872" fill="hold"/>
                                        <p:tgtEl>
                                          <p:spTgt spid="5"/>
                                        </p:tgtEl>
                                      </p:cBhvr>
                                    </p:cmd>
                                  </p:childTnLst>
                                </p:cTn>
                              </p:par>
                            </p:childTnLst>
                          </p:cTn>
                        </p:par>
                        <p:par>
                          <p:cTn id="7" fill="hold">
                            <p:stCondLst>
                              <p:cond delay="192872"/>
                            </p:stCondLst>
                            <p:childTnLst>
                              <p:par>
                                <p:cTn id="8" presetID="22" presetClass="entr" presetSubtype="8"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xmlns="" id="{A3069461-560C-4783-87E4-ABE516ADE0FF}"/>
              </a:ext>
            </a:extLst>
          </p:cNvPr>
          <p:cNvPicPr>
            <a:picLocks noChangeAspect="1"/>
          </p:cNvPicPr>
          <p:nvPr/>
        </p:nvPicPr>
        <p:blipFill>
          <a:blip r:embed="rId2"/>
          <a:stretch>
            <a:fillRect/>
          </a:stretch>
        </p:blipFill>
        <p:spPr>
          <a:xfrm>
            <a:off x="19277" y="-104097"/>
            <a:ext cx="12192000" cy="6857999"/>
          </a:xfrm>
          <a:prstGeom prst="rect">
            <a:avLst/>
          </a:prstGeom>
        </p:spPr>
      </p:pic>
      <p:pic>
        <p:nvPicPr>
          <p:cNvPr id="2" name="图片 6">
            <a:extLst>
              <a:ext uri="{FF2B5EF4-FFF2-40B4-BE49-F238E27FC236}">
                <a16:creationId xmlns:a16="http://schemas.microsoft.com/office/drawing/2014/main" xmlns=""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95" y="3651469"/>
            <a:ext cx="3188719" cy="3540319"/>
          </a:xfrm>
          <a:prstGeom prst="rect">
            <a:avLst/>
          </a:prstGeom>
        </p:spPr>
      </p:pic>
      <p:pic>
        <p:nvPicPr>
          <p:cNvPr id="3" name="图片 11">
            <a:extLst>
              <a:ext uri="{FF2B5EF4-FFF2-40B4-BE49-F238E27FC236}">
                <a16:creationId xmlns:a16="http://schemas.microsoft.com/office/drawing/2014/main" xmlns=""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928" y="4949723"/>
            <a:ext cx="2869752" cy="1711901"/>
          </a:xfrm>
          <a:prstGeom prst="rect">
            <a:avLst/>
          </a:prstGeom>
        </p:spPr>
      </p:pic>
      <p:pic>
        <p:nvPicPr>
          <p:cNvPr id="4" name="Picture 2">
            <a:extLst>
              <a:ext uri="{FF2B5EF4-FFF2-40B4-BE49-F238E27FC236}">
                <a16:creationId xmlns:a16="http://schemas.microsoft.com/office/drawing/2014/main" xmlns="" id="{C57CB3B7-A31F-4C67-B588-B30ACA6FE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94" y="213431"/>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7" name="组合 135">
            <a:extLst>
              <a:ext uri="{FF2B5EF4-FFF2-40B4-BE49-F238E27FC236}">
                <a16:creationId xmlns:a16="http://schemas.microsoft.com/office/drawing/2014/main" xmlns="" id="{D58AED1F-ABF0-45D8-9A7E-839BE7D8990D}"/>
              </a:ext>
            </a:extLst>
          </p:cNvPr>
          <p:cNvGrpSpPr/>
          <p:nvPr/>
        </p:nvGrpSpPr>
        <p:grpSpPr>
          <a:xfrm>
            <a:off x="856771" y="564226"/>
            <a:ext cx="6071455" cy="4318320"/>
            <a:chOff x="3246438" y="1068388"/>
            <a:chExt cx="5711825" cy="4678363"/>
          </a:xfrm>
          <a:solidFill>
            <a:schemeClr val="tx1"/>
          </a:solidFill>
        </p:grpSpPr>
        <p:sp>
          <p:nvSpPr>
            <p:cNvPr id="9" name="Freeform 5">
              <a:extLst>
                <a:ext uri="{FF2B5EF4-FFF2-40B4-BE49-F238E27FC236}">
                  <a16:creationId xmlns:a16="http://schemas.microsoft.com/office/drawing/2014/main" xmlns=""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 name="Freeform 6">
              <a:extLst>
                <a:ext uri="{FF2B5EF4-FFF2-40B4-BE49-F238E27FC236}">
                  <a16:creationId xmlns:a16="http://schemas.microsoft.com/office/drawing/2014/main" xmlns=""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 name="Freeform 7">
              <a:extLst>
                <a:ext uri="{FF2B5EF4-FFF2-40B4-BE49-F238E27FC236}">
                  <a16:creationId xmlns:a16="http://schemas.microsoft.com/office/drawing/2014/main" xmlns=""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 name="Freeform 8">
              <a:extLst>
                <a:ext uri="{FF2B5EF4-FFF2-40B4-BE49-F238E27FC236}">
                  <a16:creationId xmlns:a16="http://schemas.microsoft.com/office/drawing/2014/main" xmlns=""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 name="Freeform 9">
              <a:extLst>
                <a:ext uri="{FF2B5EF4-FFF2-40B4-BE49-F238E27FC236}">
                  <a16:creationId xmlns:a16="http://schemas.microsoft.com/office/drawing/2014/main" xmlns=""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 name="Freeform 10">
              <a:extLst>
                <a:ext uri="{FF2B5EF4-FFF2-40B4-BE49-F238E27FC236}">
                  <a16:creationId xmlns:a16="http://schemas.microsoft.com/office/drawing/2014/main" xmlns=""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 name="Freeform 11">
              <a:extLst>
                <a:ext uri="{FF2B5EF4-FFF2-40B4-BE49-F238E27FC236}">
                  <a16:creationId xmlns:a16="http://schemas.microsoft.com/office/drawing/2014/main" xmlns=""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nvGrpSpPr>
            <p:cNvPr id="16" name="组合 143">
              <a:extLst>
                <a:ext uri="{FF2B5EF4-FFF2-40B4-BE49-F238E27FC236}">
                  <a16:creationId xmlns:a16="http://schemas.microsoft.com/office/drawing/2014/main" xmlns=""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xmlns=""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 name="Freeform 13">
                <a:extLst>
                  <a:ext uri="{FF2B5EF4-FFF2-40B4-BE49-F238E27FC236}">
                    <a16:creationId xmlns:a16="http://schemas.microsoft.com/office/drawing/2014/main" xmlns=""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9" name="Freeform 14">
                <a:extLst>
                  <a:ext uri="{FF2B5EF4-FFF2-40B4-BE49-F238E27FC236}">
                    <a16:creationId xmlns:a16="http://schemas.microsoft.com/office/drawing/2014/main" xmlns=""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0" name="Freeform 15">
                <a:extLst>
                  <a:ext uri="{FF2B5EF4-FFF2-40B4-BE49-F238E27FC236}">
                    <a16:creationId xmlns:a16="http://schemas.microsoft.com/office/drawing/2014/main" xmlns=""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1" name="Freeform 16">
                <a:extLst>
                  <a:ext uri="{FF2B5EF4-FFF2-40B4-BE49-F238E27FC236}">
                    <a16:creationId xmlns:a16="http://schemas.microsoft.com/office/drawing/2014/main" xmlns=""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2" name="Freeform 17">
                <a:extLst>
                  <a:ext uri="{FF2B5EF4-FFF2-40B4-BE49-F238E27FC236}">
                    <a16:creationId xmlns:a16="http://schemas.microsoft.com/office/drawing/2014/main" xmlns=""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3" name="Freeform 18">
                <a:extLst>
                  <a:ext uri="{FF2B5EF4-FFF2-40B4-BE49-F238E27FC236}">
                    <a16:creationId xmlns:a16="http://schemas.microsoft.com/office/drawing/2014/main" xmlns=""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4" name="Freeform 19">
                <a:extLst>
                  <a:ext uri="{FF2B5EF4-FFF2-40B4-BE49-F238E27FC236}">
                    <a16:creationId xmlns:a16="http://schemas.microsoft.com/office/drawing/2014/main" xmlns=""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5" name="Freeform 20">
                <a:extLst>
                  <a:ext uri="{FF2B5EF4-FFF2-40B4-BE49-F238E27FC236}">
                    <a16:creationId xmlns:a16="http://schemas.microsoft.com/office/drawing/2014/main" xmlns=""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6" name="Freeform 21">
                <a:extLst>
                  <a:ext uri="{FF2B5EF4-FFF2-40B4-BE49-F238E27FC236}">
                    <a16:creationId xmlns:a16="http://schemas.microsoft.com/office/drawing/2014/main" xmlns=""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7" name="Freeform 22">
                <a:extLst>
                  <a:ext uri="{FF2B5EF4-FFF2-40B4-BE49-F238E27FC236}">
                    <a16:creationId xmlns:a16="http://schemas.microsoft.com/office/drawing/2014/main" xmlns=""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8" name="Freeform 23">
                <a:extLst>
                  <a:ext uri="{FF2B5EF4-FFF2-40B4-BE49-F238E27FC236}">
                    <a16:creationId xmlns:a16="http://schemas.microsoft.com/office/drawing/2014/main" xmlns=""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9" name="Freeform 24">
                <a:extLst>
                  <a:ext uri="{FF2B5EF4-FFF2-40B4-BE49-F238E27FC236}">
                    <a16:creationId xmlns:a16="http://schemas.microsoft.com/office/drawing/2014/main" xmlns=""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0" name="Freeform 25">
                <a:extLst>
                  <a:ext uri="{FF2B5EF4-FFF2-40B4-BE49-F238E27FC236}">
                    <a16:creationId xmlns:a16="http://schemas.microsoft.com/office/drawing/2014/main" xmlns=""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1" name="Freeform 26">
                <a:extLst>
                  <a:ext uri="{FF2B5EF4-FFF2-40B4-BE49-F238E27FC236}">
                    <a16:creationId xmlns:a16="http://schemas.microsoft.com/office/drawing/2014/main" xmlns=""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2" name="Freeform 27">
                <a:extLst>
                  <a:ext uri="{FF2B5EF4-FFF2-40B4-BE49-F238E27FC236}">
                    <a16:creationId xmlns:a16="http://schemas.microsoft.com/office/drawing/2014/main" xmlns=""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3" name="Freeform 28">
                <a:extLst>
                  <a:ext uri="{FF2B5EF4-FFF2-40B4-BE49-F238E27FC236}">
                    <a16:creationId xmlns:a16="http://schemas.microsoft.com/office/drawing/2014/main" xmlns=""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4" name="Freeform 29">
                <a:extLst>
                  <a:ext uri="{FF2B5EF4-FFF2-40B4-BE49-F238E27FC236}">
                    <a16:creationId xmlns:a16="http://schemas.microsoft.com/office/drawing/2014/main" xmlns=""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5" name="Freeform 30">
                <a:extLst>
                  <a:ext uri="{FF2B5EF4-FFF2-40B4-BE49-F238E27FC236}">
                    <a16:creationId xmlns:a16="http://schemas.microsoft.com/office/drawing/2014/main" xmlns=""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6" name="Freeform 31">
                <a:extLst>
                  <a:ext uri="{FF2B5EF4-FFF2-40B4-BE49-F238E27FC236}">
                    <a16:creationId xmlns:a16="http://schemas.microsoft.com/office/drawing/2014/main" xmlns=""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7" name="Freeform 32">
                <a:extLst>
                  <a:ext uri="{FF2B5EF4-FFF2-40B4-BE49-F238E27FC236}">
                    <a16:creationId xmlns:a16="http://schemas.microsoft.com/office/drawing/2014/main" xmlns=""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8" name="Freeform 33">
                <a:extLst>
                  <a:ext uri="{FF2B5EF4-FFF2-40B4-BE49-F238E27FC236}">
                    <a16:creationId xmlns:a16="http://schemas.microsoft.com/office/drawing/2014/main" xmlns=""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9" name="Freeform 34">
                <a:extLst>
                  <a:ext uri="{FF2B5EF4-FFF2-40B4-BE49-F238E27FC236}">
                    <a16:creationId xmlns:a16="http://schemas.microsoft.com/office/drawing/2014/main" xmlns=""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0" name="Freeform 35">
                <a:extLst>
                  <a:ext uri="{FF2B5EF4-FFF2-40B4-BE49-F238E27FC236}">
                    <a16:creationId xmlns:a16="http://schemas.microsoft.com/office/drawing/2014/main" xmlns=""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1" name="Freeform 36">
                <a:extLst>
                  <a:ext uri="{FF2B5EF4-FFF2-40B4-BE49-F238E27FC236}">
                    <a16:creationId xmlns:a16="http://schemas.microsoft.com/office/drawing/2014/main" xmlns=""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2" name="Freeform 37">
                <a:extLst>
                  <a:ext uri="{FF2B5EF4-FFF2-40B4-BE49-F238E27FC236}">
                    <a16:creationId xmlns:a16="http://schemas.microsoft.com/office/drawing/2014/main" xmlns=""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3" name="Freeform 38">
                <a:extLst>
                  <a:ext uri="{FF2B5EF4-FFF2-40B4-BE49-F238E27FC236}">
                    <a16:creationId xmlns:a16="http://schemas.microsoft.com/office/drawing/2014/main" xmlns=""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4" name="Freeform 39">
                <a:extLst>
                  <a:ext uri="{FF2B5EF4-FFF2-40B4-BE49-F238E27FC236}">
                    <a16:creationId xmlns:a16="http://schemas.microsoft.com/office/drawing/2014/main" xmlns=""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5" name="Freeform 40">
                <a:extLst>
                  <a:ext uri="{FF2B5EF4-FFF2-40B4-BE49-F238E27FC236}">
                    <a16:creationId xmlns:a16="http://schemas.microsoft.com/office/drawing/2014/main" xmlns=""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6" name="Freeform 41">
                <a:extLst>
                  <a:ext uri="{FF2B5EF4-FFF2-40B4-BE49-F238E27FC236}">
                    <a16:creationId xmlns:a16="http://schemas.microsoft.com/office/drawing/2014/main" xmlns=""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7" name="Freeform 42">
                <a:extLst>
                  <a:ext uri="{FF2B5EF4-FFF2-40B4-BE49-F238E27FC236}">
                    <a16:creationId xmlns:a16="http://schemas.microsoft.com/office/drawing/2014/main" xmlns=""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8" name="Freeform 43">
                <a:extLst>
                  <a:ext uri="{FF2B5EF4-FFF2-40B4-BE49-F238E27FC236}">
                    <a16:creationId xmlns:a16="http://schemas.microsoft.com/office/drawing/2014/main" xmlns=""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9" name="Freeform 44">
                <a:extLst>
                  <a:ext uri="{FF2B5EF4-FFF2-40B4-BE49-F238E27FC236}">
                    <a16:creationId xmlns:a16="http://schemas.microsoft.com/office/drawing/2014/main" xmlns=""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0" name="Freeform 45">
                <a:extLst>
                  <a:ext uri="{FF2B5EF4-FFF2-40B4-BE49-F238E27FC236}">
                    <a16:creationId xmlns:a16="http://schemas.microsoft.com/office/drawing/2014/main" xmlns=""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1" name="Freeform 46">
                <a:extLst>
                  <a:ext uri="{FF2B5EF4-FFF2-40B4-BE49-F238E27FC236}">
                    <a16:creationId xmlns:a16="http://schemas.microsoft.com/office/drawing/2014/main" xmlns=""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2" name="Freeform 47">
                <a:extLst>
                  <a:ext uri="{FF2B5EF4-FFF2-40B4-BE49-F238E27FC236}">
                    <a16:creationId xmlns:a16="http://schemas.microsoft.com/office/drawing/2014/main" xmlns=""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3" name="Freeform 48">
                <a:extLst>
                  <a:ext uri="{FF2B5EF4-FFF2-40B4-BE49-F238E27FC236}">
                    <a16:creationId xmlns:a16="http://schemas.microsoft.com/office/drawing/2014/main" xmlns=""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4" name="Freeform 49">
                <a:extLst>
                  <a:ext uri="{FF2B5EF4-FFF2-40B4-BE49-F238E27FC236}">
                    <a16:creationId xmlns:a16="http://schemas.microsoft.com/office/drawing/2014/main" xmlns=""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5" name="Freeform 50">
                <a:extLst>
                  <a:ext uri="{FF2B5EF4-FFF2-40B4-BE49-F238E27FC236}">
                    <a16:creationId xmlns:a16="http://schemas.microsoft.com/office/drawing/2014/main" xmlns=""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6" name="Freeform 51">
                <a:extLst>
                  <a:ext uri="{FF2B5EF4-FFF2-40B4-BE49-F238E27FC236}">
                    <a16:creationId xmlns:a16="http://schemas.microsoft.com/office/drawing/2014/main" xmlns=""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7" name="Freeform 52">
                <a:extLst>
                  <a:ext uri="{FF2B5EF4-FFF2-40B4-BE49-F238E27FC236}">
                    <a16:creationId xmlns:a16="http://schemas.microsoft.com/office/drawing/2014/main" xmlns=""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8" name="Freeform 53">
                <a:extLst>
                  <a:ext uri="{FF2B5EF4-FFF2-40B4-BE49-F238E27FC236}">
                    <a16:creationId xmlns:a16="http://schemas.microsoft.com/office/drawing/2014/main" xmlns=""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9" name="Freeform 54">
                <a:extLst>
                  <a:ext uri="{FF2B5EF4-FFF2-40B4-BE49-F238E27FC236}">
                    <a16:creationId xmlns:a16="http://schemas.microsoft.com/office/drawing/2014/main" xmlns=""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0" name="Freeform 55">
                <a:extLst>
                  <a:ext uri="{FF2B5EF4-FFF2-40B4-BE49-F238E27FC236}">
                    <a16:creationId xmlns:a16="http://schemas.microsoft.com/office/drawing/2014/main" xmlns=""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1" name="Freeform 56">
                <a:extLst>
                  <a:ext uri="{FF2B5EF4-FFF2-40B4-BE49-F238E27FC236}">
                    <a16:creationId xmlns:a16="http://schemas.microsoft.com/office/drawing/2014/main" xmlns=""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2" name="Freeform 57">
                <a:extLst>
                  <a:ext uri="{FF2B5EF4-FFF2-40B4-BE49-F238E27FC236}">
                    <a16:creationId xmlns:a16="http://schemas.microsoft.com/office/drawing/2014/main" xmlns=""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3" name="Freeform 58">
                <a:extLst>
                  <a:ext uri="{FF2B5EF4-FFF2-40B4-BE49-F238E27FC236}">
                    <a16:creationId xmlns:a16="http://schemas.microsoft.com/office/drawing/2014/main" xmlns=""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4" name="Freeform 59">
                <a:extLst>
                  <a:ext uri="{FF2B5EF4-FFF2-40B4-BE49-F238E27FC236}">
                    <a16:creationId xmlns:a16="http://schemas.microsoft.com/office/drawing/2014/main" xmlns=""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5" name="Freeform 60">
                <a:extLst>
                  <a:ext uri="{FF2B5EF4-FFF2-40B4-BE49-F238E27FC236}">
                    <a16:creationId xmlns:a16="http://schemas.microsoft.com/office/drawing/2014/main" xmlns=""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6" name="Freeform 61">
                <a:extLst>
                  <a:ext uri="{FF2B5EF4-FFF2-40B4-BE49-F238E27FC236}">
                    <a16:creationId xmlns:a16="http://schemas.microsoft.com/office/drawing/2014/main" xmlns=""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7" name="Freeform 62">
                <a:extLst>
                  <a:ext uri="{FF2B5EF4-FFF2-40B4-BE49-F238E27FC236}">
                    <a16:creationId xmlns:a16="http://schemas.microsoft.com/office/drawing/2014/main" xmlns=""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8" name="Freeform 63">
                <a:extLst>
                  <a:ext uri="{FF2B5EF4-FFF2-40B4-BE49-F238E27FC236}">
                    <a16:creationId xmlns:a16="http://schemas.microsoft.com/office/drawing/2014/main" xmlns=""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9" name="Freeform 64">
                <a:extLst>
                  <a:ext uri="{FF2B5EF4-FFF2-40B4-BE49-F238E27FC236}">
                    <a16:creationId xmlns:a16="http://schemas.microsoft.com/office/drawing/2014/main" xmlns=""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0" name="Freeform 65">
                <a:extLst>
                  <a:ext uri="{FF2B5EF4-FFF2-40B4-BE49-F238E27FC236}">
                    <a16:creationId xmlns:a16="http://schemas.microsoft.com/office/drawing/2014/main" xmlns=""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1" name="Freeform 66">
                <a:extLst>
                  <a:ext uri="{FF2B5EF4-FFF2-40B4-BE49-F238E27FC236}">
                    <a16:creationId xmlns:a16="http://schemas.microsoft.com/office/drawing/2014/main" xmlns=""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2" name="Freeform 67">
                <a:extLst>
                  <a:ext uri="{FF2B5EF4-FFF2-40B4-BE49-F238E27FC236}">
                    <a16:creationId xmlns:a16="http://schemas.microsoft.com/office/drawing/2014/main" xmlns=""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3" name="Freeform 68">
                <a:extLst>
                  <a:ext uri="{FF2B5EF4-FFF2-40B4-BE49-F238E27FC236}">
                    <a16:creationId xmlns:a16="http://schemas.microsoft.com/office/drawing/2014/main" xmlns=""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4" name="Freeform 69">
                <a:extLst>
                  <a:ext uri="{FF2B5EF4-FFF2-40B4-BE49-F238E27FC236}">
                    <a16:creationId xmlns:a16="http://schemas.microsoft.com/office/drawing/2014/main" xmlns=""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5" name="Freeform 70">
                <a:extLst>
                  <a:ext uri="{FF2B5EF4-FFF2-40B4-BE49-F238E27FC236}">
                    <a16:creationId xmlns:a16="http://schemas.microsoft.com/office/drawing/2014/main" xmlns=""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6" name="Freeform 71">
                <a:extLst>
                  <a:ext uri="{FF2B5EF4-FFF2-40B4-BE49-F238E27FC236}">
                    <a16:creationId xmlns:a16="http://schemas.microsoft.com/office/drawing/2014/main" xmlns=""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7" name="Freeform 72">
                <a:extLst>
                  <a:ext uri="{FF2B5EF4-FFF2-40B4-BE49-F238E27FC236}">
                    <a16:creationId xmlns:a16="http://schemas.microsoft.com/office/drawing/2014/main" xmlns=""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8" name="Freeform 73">
                <a:extLst>
                  <a:ext uri="{FF2B5EF4-FFF2-40B4-BE49-F238E27FC236}">
                    <a16:creationId xmlns:a16="http://schemas.microsoft.com/office/drawing/2014/main" xmlns=""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9" name="Freeform 74">
                <a:extLst>
                  <a:ext uri="{FF2B5EF4-FFF2-40B4-BE49-F238E27FC236}">
                    <a16:creationId xmlns:a16="http://schemas.microsoft.com/office/drawing/2014/main" xmlns=""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0" name="Freeform 75">
                <a:extLst>
                  <a:ext uri="{FF2B5EF4-FFF2-40B4-BE49-F238E27FC236}">
                    <a16:creationId xmlns:a16="http://schemas.microsoft.com/office/drawing/2014/main" xmlns=""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1" name="Freeform 76">
                <a:extLst>
                  <a:ext uri="{FF2B5EF4-FFF2-40B4-BE49-F238E27FC236}">
                    <a16:creationId xmlns:a16="http://schemas.microsoft.com/office/drawing/2014/main" xmlns=""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2" name="Freeform 77">
                <a:extLst>
                  <a:ext uri="{FF2B5EF4-FFF2-40B4-BE49-F238E27FC236}">
                    <a16:creationId xmlns:a16="http://schemas.microsoft.com/office/drawing/2014/main" xmlns=""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3" name="Freeform 78">
                <a:extLst>
                  <a:ext uri="{FF2B5EF4-FFF2-40B4-BE49-F238E27FC236}">
                    <a16:creationId xmlns:a16="http://schemas.microsoft.com/office/drawing/2014/main" xmlns=""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4" name="Freeform 79">
                <a:extLst>
                  <a:ext uri="{FF2B5EF4-FFF2-40B4-BE49-F238E27FC236}">
                    <a16:creationId xmlns:a16="http://schemas.microsoft.com/office/drawing/2014/main" xmlns=""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5" name="Freeform 80">
                <a:extLst>
                  <a:ext uri="{FF2B5EF4-FFF2-40B4-BE49-F238E27FC236}">
                    <a16:creationId xmlns:a16="http://schemas.microsoft.com/office/drawing/2014/main" xmlns=""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6" name="Freeform 81">
                <a:extLst>
                  <a:ext uri="{FF2B5EF4-FFF2-40B4-BE49-F238E27FC236}">
                    <a16:creationId xmlns:a16="http://schemas.microsoft.com/office/drawing/2014/main" xmlns=""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7" name="Freeform 82">
                <a:extLst>
                  <a:ext uri="{FF2B5EF4-FFF2-40B4-BE49-F238E27FC236}">
                    <a16:creationId xmlns:a16="http://schemas.microsoft.com/office/drawing/2014/main" xmlns=""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8" name="Freeform 83">
                <a:extLst>
                  <a:ext uri="{FF2B5EF4-FFF2-40B4-BE49-F238E27FC236}">
                    <a16:creationId xmlns:a16="http://schemas.microsoft.com/office/drawing/2014/main" xmlns=""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9" name="Freeform 84">
                <a:extLst>
                  <a:ext uri="{FF2B5EF4-FFF2-40B4-BE49-F238E27FC236}">
                    <a16:creationId xmlns:a16="http://schemas.microsoft.com/office/drawing/2014/main" xmlns=""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0" name="Freeform 85">
                <a:extLst>
                  <a:ext uri="{FF2B5EF4-FFF2-40B4-BE49-F238E27FC236}">
                    <a16:creationId xmlns:a16="http://schemas.microsoft.com/office/drawing/2014/main" xmlns=""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1" name="Freeform 86">
                <a:extLst>
                  <a:ext uri="{FF2B5EF4-FFF2-40B4-BE49-F238E27FC236}">
                    <a16:creationId xmlns:a16="http://schemas.microsoft.com/office/drawing/2014/main" xmlns=""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2" name="Freeform 87">
                <a:extLst>
                  <a:ext uri="{FF2B5EF4-FFF2-40B4-BE49-F238E27FC236}">
                    <a16:creationId xmlns:a16="http://schemas.microsoft.com/office/drawing/2014/main" xmlns=""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3" name="Freeform 88">
                <a:extLst>
                  <a:ext uri="{FF2B5EF4-FFF2-40B4-BE49-F238E27FC236}">
                    <a16:creationId xmlns:a16="http://schemas.microsoft.com/office/drawing/2014/main" xmlns=""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4" name="Freeform 89">
                <a:extLst>
                  <a:ext uri="{FF2B5EF4-FFF2-40B4-BE49-F238E27FC236}">
                    <a16:creationId xmlns:a16="http://schemas.microsoft.com/office/drawing/2014/main" xmlns=""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5" name="Freeform 90">
                <a:extLst>
                  <a:ext uri="{FF2B5EF4-FFF2-40B4-BE49-F238E27FC236}">
                    <a16:creationId xmlns:a16="http://schemas.microsoft.com/office/drawing/2014/main" xmlns=""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6" name="Freeform 91">
                <a:extLst>
                  <a:ext uri="{FF2B5EF4-FFF2-40B4-BE49-F238E27FC236}">
                    <a16:creationId xmlns:a16="http://schemas.microsoft.com/office/drawing/2014/main" xmlns=""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7" name="Freeform 92">
                <a:extLst>
                  <a:ext uri="{FF2B5EF4-FFF2-40B4-BE49-F238E27FC236}">
                    <a16:creationId xmlns:a16="http://schemas.microsoft.com/office/drawing/2014/main" xmlns=""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grpSp>
      <p:grpSp>
        <p:nvGrpSpPr>
          <p:cNvPr id="99" name="组合 225">
            <a:extLst>
              <a:ext uri="{FF2B5EF4-FFF2-40B4-BE49-F238E27FC236}">
                <a16:creationId xmlns:a16="http://schemas.microsoft.com/office/drawing/2014/main" xmlns="" id="{3E1C6EDD-57C8-41B1-91C8-7F0CD50A933A}"/>
              </a:ext>
            </a:extLst>
          </p:cNvPr>
          <p:cNvGrpSpPr/>
          <p:nvPr/>
        </p:nvGrpSpPr>
        <p:grpSpPr>
          <a:xfrm flipH="1">
            <a:off x="5947635" y="1599997"/>
            <a:ext cx="6570616" cy="5415707"/>
            <a:chOff x="3246438" y="1068388"/>
            <a:chExt cx="5711825" cy="4678363"/>
          </a:xfrm>
          <a:solidFill>
            <a:schemeClr val="tx1"/>
          </a:solidFill>
        </p:grpSpPr>
        <p:sp>
          <p:nvSpPr>
            <p:cNvPr id="101" name="Freeform 5">
              <a:extLst>
                <a:ext uri="{FF2B5EF4-FFF2-40B4-BE49-F238E27FC236}">
                  <a16:creationId xmlns:a16="http://schemas.microsoft.com/office/drawing/2014/main" xmlns=""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2" name="Freeform 6">
              <a:extLst>
                <a:ext uri="{FF2B5EF4-FFF2-40B4-BE49-F238E27FC236}">
                  <a16:creationId xmlns:a16="http://schemas.microsoft.com/office/drawing/2014/main" xmlns=""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3" name="Freeform 7">
              <a:extLst>
                <a:ext uri="{FF2B5EF4-FFF2-40B4-BE49-F238E27FC236}">
                  <a16:creationId xmlns:a16="http://schemas.microsoft.com/office/drawing/2014/main" xmlns=""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4" name="Freeform 8">
              <a:extLst>
                <a:ext uri="{FF2B5EF4-FFF2-40B4-BE49-F238E27FC236}">
                  <a16:creationId xmlns:a16="http://schemas.microsoft.com/office/drawing/2014/main" xmlns=""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5" name="Freeform 9">
              <a:extLst>
                <a:ext uri="{FF2B5EF4-FFF2-40B4-BE49-F238E27FC236}">
                  <a16:creationId xmlns:a16="http://schemas.microsoft.com/office/drawing/2014/main" xmlns=""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6" name="Freeform 10">
              <a:extLst>
                <a:ext uri="{FF2B5EF4-FFF2-40B4-BE49-F238E27FC236}">
                  <a16:creationId xmlns:a16="http://schemas.microsoft.com/office/drawing/2014/main" xmlns=""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7" name="Freeform 11">
              <a:extLst>
                <a:ext uri="{FF2B5EF4-FFF2-40B4-BE49-F238E27FC236}">
                  <a16:creationId xmlns:a16="http://schemas.microsoft.com/office/drawing/2014/main" xmlns=""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nvGrpSpPr>
            <p:cNvPr id="108" name="组合 233">
              <a:extLst>
                <a:ext uri="{FF2B5EF4-FFF2-40B4-BE49-F238E27FC236}">
                  <a16:creationId xmlns:a16="http://schemas.microsoft.com/office/drawing/2014/main" xmlns=""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xmlns=""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0" name="Freeform 13">
                <a:extLst>
                  <a:ext uri="{FF2B5EF4-FFF2-40B4-BE49-F238E27FC236}">
                    <a16:creationId xmlns:a16="http://schemas.microsoft.com/office/drawing/2014/main" xmlns=""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1" name="Freeform 14">
                <a:extLst>
                  <a:ext uri="{FF2B5EF4-FFF2-40B4-BE49-F238E27FC236}">
                    <a16:creationId xmlns:a16="http://schemas.microsoft.com/office/drawing/2014/main" xmlns=""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2" name="Freeform 15">
                <a:extLst>
                  <a:ext uri="{FF2B5EF4-FFF2-40B4-BE49-F238E27FC236}">
                    <a16:creationId xmlns:a16="http://schemas.microsoft.com/office/drawing/2014/main" xmlns=""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3" name="Freeform 16">
                <a:extLst>
                  <a:ext uri="{FF2B5EF4-FFF2-40B4-BE49-F238E27FC236}">
                    <a16:creationId xmlns:a16="http://schemas.microsoft.com/office/drawing/2014/main" xmlns=""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4" name="Freeform 17">
                <a:extLst>
                  <a:ext uri="{FF2B5EF4-FFF2-40B4-BE49-F238E27FC236}">
                    <a16:creationId xmlns:a16="http://schemas.microsoft.com/office/drawing/2014/main" xmlns=""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5" name="Freeform 18">
                <a:extLst>
                  <a:ext uri="{FF2B5EF4-FFF2-40B4-BE49-F238E27FC236}">
                    <a16:creationId xmlns:a16="http://schemas.microsoft.com/office/drawing/2014/main" xmlns=""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6" name="Freeform 19">
                <a:extLst>
                  <a:ext uri="{FF2B5EF4-FFF2-40B4-BE49-F238E27FC236}">
                    <a16:creationId xmlns:a16="http://schemas.microsoft.com/office/drawing/2014/main" xmlns=""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7" name="Freeform 20">
                <a:extLst>
                  <a:ext uri="{FF2B5EF4-FFF2-40B4-BE49-F238E27FC236}">
                    <a16:creationId xmlns:a16="http://schemas.microsoft.com/office/drawing/2014/main" xmlns=""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8" name="Freeform 21">
                <a:extLst>
                  <a:ext uri="{FF2B5EF4-FFF2-40B4-BE49-F238E27FC236}">
                    <a16:creationId xmlns:a16="http://schemas.microsoft.com/office/drawing/2014/main" xmlns=""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9" name="Freeform 22">
                <a:extLst>
                  <a:ext uri="{FF2B5EF4-FFF2-40B4-BE49-F238E27FC236}">
                    <a16:creationId xmlns:a16="http://schemas.microsoft.com/office/drawing/2014/main" xmlns=""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0" name="Freeform 23">
                <a:extLst>
                  <a:ext uri="{FF2B5EF4-FFF2-40B4-BE49-F238E27FC236}">
                    <a16:creationId xmlns:a16="http://schemas.microsoft.com/office/drawing/2014/main" xmlns=""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1" name="Freeform 24">
                <a:extLst>
                  <a:ext uri="{FF2B5EF4-FFF2-40B4-BE49-F238E27FC236}">
                    <a16:creationId xmlns:a16="http://schemas.microsoft.com/office/drawing/2014/main" xmlns=""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2" name="Freeform 25">
                <a:extLst>
                  <a:ext uri="{FF2B5EF4-FFF2-40B4-BE49-F238E27FC236}">
                    <a16:creationId xmlns:a16="http://schemas.microsoft.com/office/drawing/2014/main" xmlns=""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3" name="Freeform 26">
                <a:extLst>
                  <a:ext uri="{FF2B5EF4-FFF2-40B4-BE49-F238E27FC236}">
                    <a16:creationId xmlns:a16="http://schemas.microsoft.com/office/drawing/2014/main" xmlns=""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4" name="Freeform 27">
                <a:extLst>
                  <a:ext uri="{FF2B5EF4-FFF2-40B4-BE49-F238E27FC236}">
                    <a16:creationId xmlns:a16="http://schemas.microsoft.com/office/drawing/2014/main" xmlns=""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5" name="Freeform 28">
                <a:extLst>
                  <a:ext uri="{FF2B5EF4-FFF2-40B4-BE49-F238E27FC236}">
                    <a16:creationId xmlns:a16="http://schemas.microsoft.com/office/drawing/2014/main" xmlns=""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6" name="Freeform 29">
                <a:extLst>
                  <a:ext uri="{FF2B5EF4-FFF2-40B4-BE49-F238E27FC236}">
                    <a16:creationId xmlns:a16="http://schemas.microsoft.com/office/drawing/2014/main" xmlns=""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7" name="Freeform 30">
                <a:extLst>
                  <a:ext uri="{FF2B5EF4-FFF2-40B4-BE49-F238E27FC236}">
                    <a16:creationId xmlns:a16="http://schemas.microsoft.com/office/drawing/2014/main" xmlns=""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8" name="Freeform 31">
                <a:extLst>
                  <a:ext uri="{FF2B5EF4-FFF2-40B4-BE49-F238E27FC236}">
                    <a16:creationId xmlns:a16="http://schemas.microsoft.com/office/drawing/2014/main" xmlns=""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9" name="Freeform 32">
                <a:extLst>
                  <a:ext uri="{FF2B5EF4-FFF2-40B4-BE49-F238E27FC236}">
                    <a16:creationId xmlns:a16="http://schemas.microsoft.com/office/drawing/2014/main" xmlns=""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0" name="Freeform 33">
                <a:extLst>
                  <a:ext uri="{FF2B5EF4-FFF2-40B4-BE49-F238E27FC236}">
                    <a16:creationId xmlns:a16="http://schemas.microsoft.com/office/drawing/2014/main" xmlns=""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1" name="Freeform 34">
                <a:extLst>
                  <a:ext uri="{FF2B5EF4-FFF2-40B4-BE49-F238E27FC236}">
                    <a16:creationId xmlns:a16="http://schemas.microsoft.com/office/drawing/2014/main" xmlns=""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2" name="Freeform 35">
                <a:extLst>
                  <a:ext uri="{FF2B5EF4-FFF2-40B4-BE49-F238E27FC236}">
                    <a16:creationId xmlns:a16="http://schemas.microsoft.com/office/drawing/2014/main" xmlns=""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3" name="Freeform 36">
                <a:extLst>
                  <a:ext uri="{FF2B5EF4-FFF2-40B4-BE49-F238E27FC236}">
                    <a16:creationId xmlns:a16="http://schemas.microsoft.com/office/drawing/2014/main" xmlns=""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4" name="Freeform 37">
                <a:extLst>
                  <a:ext uri="{FF2B5EF4-FFF2-40B4-BE49-F238E27FC236}">
                    <a16:creationId xmlns:a16="http://schemas.microsoft.com/office/drawing/2014/main" xmlns=""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5" name="Freeform 38">
                <a:extLst>
                  <a:ext uri="{FF2B5EF4-FFF2-40B4-BE49-F238E27FC236}">
                    <a16:creationId xmlns:a16="http://schemas.microsoft.com/office/drawing/2014/main" xmlns=""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6" name="Freeform 39">
                <a:extLst>
                  <a:ext uri="{FF2B5EF4-FFF2-40B4-BE49-F238E27FC236}">
                    <a16:creationId xmlns:a16="http://schemas.microsoft.com/office/drawing/2014/main" xmlns=""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7" name="Freeform 40">
                <a:extLst>
                  <a:ext uri="{FF2B5EF4-FFF2-40B4-BE49-F238E27FC236}">
                    <a16:creationId xmlns:a16="http://schemas.microsoft.com/office/drawing/2014/main" xmlns=""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8" name="Freeform 41">
                <a:extLst>
                  <a:ext uri="{FF2B5EF4-FFF2-40B4-BE49-F238E27FC236}">
                    <a16:creationId xmlns:a16="http://schemas.microsoft.com/office/drawing/2014/main" xmlns=""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9" name="Freeform 42">
                <a:extLst>
                  <a:ext uri="{FF2B5EF4-FFF2-40B4-BE49-F238E27FC236}">
                    <a16:creationId xmlns:a16="http://schemas.microsoft.com/office/drawing/2014/main" xmlns=""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0" name="Freeform 43">
                <a:extLst>
                  <a:ext uri="{FF2B5EF4-FFF2-40B4-BE49-F238E27FC236}">
                    <a16:creationId xmlns:a16="http://schemas.microsoft.com/office/drawing/2014/main" xmlns=""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1" name="Freeform 44">
                <a:extLst>
                  <a:ext uri="{FF2B5EF4-FFF2-40B4-BE49-F238E27FC236}">
                    <a16:creationId xmlns:a16="http://schemas.microsoft.com/office/drawing/2014/main" xmlns=""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2" name="Freeform 45">
                <a:extLst>
                  <a:ext uri="{FF2B5EF4-FFF2-40B4-BE49-F238E27FC236}">
                    <a16:creationId xmlns:a16="http://schemas.microsoft.com/office/drawing/2014/main" xmlns=""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3" name="Freeform 46">
                <a:extLst>
                  <a:ext uri="{FF2B5EF4-FFF2-40B4-BE49-F238E27FC236}">
                    <a16:creationId xmlns:a16="http://schemas.microsoft.com/office/drawing/2014/main" xmlns=""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4" name="Freeform 47">
                <a:extLst>
                  <a:ext uri="{FF2B5EF4-FFF2-40B4-BE49-F238E27FC236}">
                    <a16:creationId xmlns:a16="http://schemas.microsoft.com/office/drawing/2014/main" xmlns=""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5" name="Freeform 48">
                <a:extLst>
                  <a:ext uri="{FF2B5EF4-FFF2-40B4-BE49-F238E27FC236}">
                    <a16:creationId xmlns:a16="http://schemas.microsoft.com/office/drawing/2014/main" xmlns=""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6" name="Freeform 49">
                <a:extLst>
                  <a:ext uri="{FF2B5EF4-FFF2-40B4-BE49-F238E27FC236}">
                    <a16:creationId xmlns:a16="http://schemas.microsoft.com/office/drawing/2014/main" xmlns=""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7" name="Freeform 50">
                <a:extLst>
                  <a:ext uri="{FF2B5EF4-FFF2-40B4-BE49-F238E27FC236}">
                    <a16:creationId xmlns:a16="http://schemas.microsoft.com/office/drawing/2014/main" xmlns=""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8" name="Freeform 51">
                <a:extLst>
                  <a:ext uri="{FF2B5EF4-FFF2-40B4-BE49-F238E27FC236}">
                    <a16:creationId xmlns:a16="http://schemas.microsoft.com/office/drawing/2014/main" xmlns=""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9" name="Freeform 52">
                <a:extLst>
                  <a:ext uri="{FF2B5EF4-FFF2-40B4-BE49-F238E27FC236}">
                    <a16:creationId xmlns:a16="http://schemas.microsoft.com/office/drawing/2014/main" xmlns=""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0" name="Freeform 53">
                <a:extLst>
                  <a:ext uri="{FF2B5EF4-FFF2-40B4-BE49-F238E27FC236}">
                    <a16:creationId xmlns:a16="http://schemas.microsoft.com/office/drawing/2014/main" xmlns=""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1" name="Freeform 54">
                <a:extLst>
                  <a:ext uri="{FF2B5EF4-FFF2-40B4-BE49-F238E27FC236}">
                    <a16:creationId xmlns:a16="http://schemas.microsoft.com/office/drawing/2014/main" xmlns=""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2" name="Freeform 55">
                <a:extLst>
                  <a:ext uri="{FF2B5EF4-FFF2-40B4-BE49-F238E27FC236}">
                    <a16:creationId xmlns:a16="http://schemas.microsoft.com/office/drawing/2014/main" xmlns=""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3" name="Freeform 56">
                <a:extLst>
                  <a:ext uri="{FF2B5EF4-FFF2-40B4-BE49-F238E27FC236}">
                    <a16:creationId xmlns:a16="http://schemas.microsoft.com/office/drawing/2014/main" xmlns=""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4" name="Freeform 57">
                <a:extLst>
                  <a:ext uri="{FF2B5EF4-FFF2-40B4-BE49-F238E27FC236}">
                    <a16:creationId xmlns:a16="http://schemas.microsoft.com/office/drawing/2014/main" xmlns=""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5" name="Freeform 58">
                <a:extLst>
                  <a:ext uri="{FF2B5EF4-FFF2-40B4-BE49-F238E27FC236}">
                    <a16:creationId xmlns:a16="http://schemas.microsoft.com/office/drawing/2014/main" xmlns=""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6" name="Freeform 59">
                <a:extLst>
                  <a:ext uri="{FF2B5EF4-FFF2-40B4-BE49-F238E27FC236}">
                    <a16:creationId xmlns:a16="http://schemas.microsoft.com/office/drawing/2014/main" xmlns=""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7" name="Freeform 60">
                <a:extLst>
                  <a:ext uri="{FF2B5EF4-FFF2-40B4-BE49-F238E27FC236}">
                    <a16:creationId xmlns:a16="http://schemas.microsoft.com/office/drawing/2014/main" xmlns=""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8" name="Freeform 61">
                <a:extLst>
                  <a:ext uri="{FF2B5EF4-FFF2-40B4-BE49-F238E27FC236}">
                    <a16:creationId xmlns:a16="http://schemas.microsoft.com/office/drawing/2014/main" xmlns=""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9" name="Freeform 62">
                <a:extLst>
                  <a:ext uri="{FF2B5EF4-FFF2-40B4-BE49-F238E27FC236}">
                    <a16:creationId xmlns:a16="http://schemas.microsoft.com/office/drawing/2014/main" xmlns=""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0" name="Freeform 63">
                <a:extLst>
                  <a:ext uri="{FF2B5EF4-FFF2-40B4-BE49-F238E27FC236}">
                    <a16:creationId xmlns:a16="http://schemas.microsoft.com/office/drawing/2014/main" xmlns=""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1" name="Freeform 64">
                <a:extLst>
                  <a:ext uri="{FF2B5EF4-FFF2-40B4-BE49-F238E27FC236}">
                    <a16:creationId xmlns:a16="http://schemas.microsoft.com/office/drawing/2014/main" xmlns=""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2" name="Freeform 65">
                <a:extLst>
                  <a:ext uri="{FF2B5EF4-FFF2-40B4-BE49-F238E27FC236}">
                    <a16:creationId xmlns:a16="http://schemas.microsoft.com/office/drawing/2014/main" xmlns=""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3" name="Freeform 66">
                <a:extLst>
                  <a:ext uri="{FF2B5EF4-FFF2-40B4-BE49-F238E27FC236}">
                    <a16:creationId xmlns:a16="http://schemas.microsoft.com/office/drawing/2014/main" xmlns=""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4" name="Freeform 67">
                <a:extLst>
                  <a:ext uri="{FF2B5EF4-FFF2-40B4-BE49-F238E27FC236}">
                    <a16:creationId xmlns:a16="http://schemas.microsoft.com/office/drawing/2014/main" xmlns=""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5" name="Freeform 68">
                <a:extLst>
                  <a:ext uri="{FF2B5EF4-FFF2-40B4-BE49-F238E27FC236}">
                    <a16:creationId xmlns:a16="http://schemas.microsoft.com/office/drawing/2014/main" xmlns=""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6" name="Freeform 69">
                <a:extLst>
                  <a:ext uri="{FF2B5EF4-FFF2-40B4-BE49-F238E27FC236}">
                    <a16:creationId xmlns:a16="http://schemas.microsoft.com/office/drawing/2014/main" xmlns=""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7" name="Freeform 70">
                <a:extLst>
                  <a:ext uri="{FF2B5EF4-FFF2-40B4-BE49-F238E27FC236}">
                    <a16:creationId xmlns:a16="http://schemas.microsoft.com/office/drawing/2014/main" xmlns=""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8" name="Freeform 71">
                <a:extLst>
                  <a:ext uri="{FF2B5EF4-FFF2-40B4-BE49-F238E27FC236}">
                    <a16:creationId xmlns:a16="http://schemas.microsoft.com/office/drawing/2014/main" xmlns=""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9" name="Freeform 72">
                <a:extLst>
                  <a:ext uri="{FF2B5EF4-FFF2-40B4-BE49-F238E27FC236}">
                    <a16:creationId xmlns:a16="http://schemas.microsoft.com/office/drawing/2014/main" xmlns=""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0" name="Freeform 73">
                <a:extLst>
                  <a:ext uri="{FF2B5EF4-FFF2-40B4-BE49-F238E27FC236}">
                    <a16:creationId xmlns:a16="http://schemas.microsoft.com/office/drawing/2014/main" xmlns=""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1" name="Freeform 74">
                <a:extLst>
                  <a:ext uri="{FF2B5EF4-FFF2-40B4-BE49-F238E27FC236}">
                    <a16:creationId xmlns:a16="http://schemas.microsoft.com/office/drawing/2014/main" xmlns=""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2" name="Freeform 75">
                <a:extLst>
                  <a:ext uri="{FF2B5EF4-FFF2-40B4-BE49-F238E27FC236}">
                    <a16:creationId xmlns:a16="http://schemas.microsoft.com/office/drawing/2014/main" xmlns=""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3" name="Freeform 76">
                <a:extLst>
                  <a:ext uri="{FF2B5EF4-FFF2-40B4-BE49-F238E27FC236}">
                    <a16:creationId xmlns:a16="http://schemas.microsoft.com/office/drawing/2014/main" xmlns=""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4" name="Freeform 77">
                <a:extLst>
                  <a:ext uri="{FF2B5EF4-FFF2-40B4-BE49-F238E27FC236}">
                    <a16:creationId xmlns:a16="http://schemas.microsoft.com/office/drawing/2014/main" xmlns=""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5" name="Freeform 78">
                <a:extLst>
                  <a:ext uri="{FF2B5EF4-FFF2-40B4-BE49-F238E27FC236}">
                    <a16:creationId xmlns:a16="http://schemas.microsoft.com/office/drawing/2014/main" xmlns=""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6" name="Freeform 79">
                <a:extLst>
                  <a:ext uri="{FF2B5EF4-FFF2-40B4-BE49-F238E27FC236}">
                    <a16:creationId xmlns:a16="http://schemas.microsoft.com/office/drawing/2014/main" xmlns=""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7" name="Freeform 80">
                <a:extLst>
                  <a:ext uri="{FF2B5EF4-FFF2-40B4-BE49-F238E27FC236}">
                    <a16:creationId xmlns:a16="http://schemas.microsoft.com/office/drawing/2014/main" xmlns=""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8" name="Freeform 81">
                <a:extLst>
                  <a:ext uri="{FF2B5EF4-FFF2-40B4-BE49-F238E27FC236}">
                    <a16:creationId xmlns:a16="http://schemas.microsoft.com/office/drawing/2014/main" xmlns=""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9" name="Freeform 82">
                <a:extLst>
                  <a:ext uri="{FF2B5EF4-FFF2-40B4-BE49-F238E27FC236}">
                    <a16:creationId xmlns:a16="http://schemas.microsoft.com/office/drawing/2014/main" xmlns=""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0" name="Freeform 83">
                <a:extLst>
                  <a:ext uri="{FF2B5EF4-FFF2-40B4-BE49-F238E27FC236}">
                    <a16:creationId xmlns:a16="http://schemas.microsoft.com/office/drawing/2014/main" xmlns=""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1" name="Freeform 84">
                <a:extLst>
                  <a:ext uri="{FF2B5EF4-FFF2-40B4-BE49-F238E27FC236}">
                    <a16:creationId xmlns:a16="http://schemas.microsoft.com/office/drawing/2014/main" xmlns=""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2" name="Freeform 85">
                <a:extLst>
                  <a:ext uri="{FF2B5EF4-FFF2-40B4-BE49-F238E27FC236}">
                    <a16:creationId xmlns:a16="http://schemas.microsoft.com/office/drawing/2014/main" xmlns=""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3" name="Freeform 86">
                <a:extLst>
                  <a:ext uri="{FF2B5EF4-FFF2-40B4-BE49-F238E27FC236}">
                    <a16:creationId xmlns:a16="http://schemas.microsoft.com/office/drawing/2014/main" xmlns=""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4" name="Freeform 87">
                <a:extLst>
                  <a:ext uri="{FF2B5EF4-FFF2-40B4-BE49-F238E27FC236}">
                    <a16:creationId xmlns:a16="http://schemas.microsoft.com/office/drawing/2014/main" xmlns=""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5" name="Freeform 88">
                <a:extLst>
                  <a:ext uri="{FF2B5EF4-FFF2-40B4-BE49-F238E27FC236}">
                    <a16:creationId xmlns:a16="http://schemas.microsoft.com/office/drawing/2014/main" xmlns=""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6" name="Freeform 89">
                <a:extLst>
                  <a:ext uri="{FF2B5EF4-FFF2-40B4-BE49-F238E27FC236}">
                    <a16:creationId xmlns:a16="http://schemas.microsoft.com/office/drawing/2014/main" xmlns=""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7" name="Freeform 90">
                <a:extLst>
                  <a:ext uri="{FF2B5EF4-FFF2-40B4-BE49-F238E27FC236}">
                    <a16:creationId xmlns:a16="http://schemas.microsoft.com/office/drawing/2014/main" xmlns=""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8" name="Freeform 91">
                <a:extLst>
                  <a:ext uri="{FF2B5EF4-FFF2-40B4-BE49-F238E27FC236}">
                    <a16:creationId xmlns:a16="http://schemas.microsoft.com/office/drawing/2014/main" xmlns=""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9" name="Freeform 92">
                <a:extLst>
                  <a:ext uri="{FF2B5EF4-FFF2-40B4-BE49-F238E27FC236}">
                    <a16:creationId xmlns:a16="http://schemas.microsoft.com/office/drawing/2014/main" xmlns=""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grpSp>
      <p:grpSp>
        <p:nvGrpSpPr>
          <p:cNvPr id="190" name="组合 452">
            <a:extLst>
              <a:ext uri="{FF2B5EF4-FFF2-40B4-BE49-F238E27FC236}">
                <a16:creationId xmlns:a16="http://schemas.microsoft.com/office/drawing/2014/main" xmlns="" id="{AD5D3D59-1A45-4C00-8B3D-8EE88C7AE176}"/>
              </a:ext>
            </a:extLst>
          </p:cNvPr>
          <p:cNvGrpSpPr/>
          <p:nvPr/>
        </p:nvGrpSpPr>
        <p:grpSpPr>
          <a:xfrm>
            <a:off x="3949209" y="3678724"/>
            <a:ext cx="3005355" cy="3217518"/>
            <a:chOff x="4427538" y="954088"/>
            <a:chExt cx="3333750" cy="3729038"/>
          </a:xfrm>
        </p:grpSpPr>
        <p:sp>
          <p:nvSpPr>
            <p:cNvPr id="191" name="Freeform 5">
              <a:extLst>
                <a:ext uri="{FF2B5EF4-FFF2-40B4-BE49-F238E27FC236}">
                  <a16:creationId xmlns:a16="http://schemas.microsoft.com/office/drawing/2014/main" xmlns=""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a16="http://schemas.microsoft.com/office/drawing/2014/main" xmlns=""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a16="http://schemas.microsoft.com/office/drawing/2014/main" xmlns=""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a16="http://schemas.microsoft.com/office/drawing/2014/main" xmlns=""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a16="http://schemas.microsoft.com/office/drawing/2014/main" xmlns=""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a16="http://schemas.microsoft.com/office/drawing/2014/main" xmlns=""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a16="http://schemas.microsoft.com/office/drawing/2014/main" xmlns=""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a16="http://schemas.microsoft.com/office/drawing/2014/main" xmlns=""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a16="http://schemas.microsoft.com/office/drawing/2014/main" xmlns=""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a16="http://schemas.microsoft.com/office/drawing/2014/main" xmlns=""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a16="http://schemas.microsoft.com/office/drawing/2014/main" xmlns=""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a16="http://schemas.microsoft.com/office/drawing/2014/main" xmlns=""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a16="http://schemas.microsoft.com/office/drawing/2014/main" xmlns=""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a16="http://schemas.microsoft.com/office/drawing/2014/main" xmlns=""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a16="http://schemas.microsoft.com/office/drawing/2014/main" xmlns=""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a16="http://schemas.microsoft.com/office/drawing/2014/main" xmlns=""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a16="http://schemas.microsoft.com/office/drawing/2014/main" xmlns=""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a16="http://schemas.microsoft.com/office/drawing/2014/main" xmlns=""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a16="http://schemas.microsoft.com/office/drawing/2014/main" xmlns=""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a16="http://schemas.microsoft.com/office/drawing/2014/main" xmlns=""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a16="http://schemas.microsoft.com/office/drawing/2014/main" xmlns=""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a16="http://schemas.microsoft.com/office/drawing/2014/main" xmlns=""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a16="http://schemas.microsoft.com/office/drawing/2014/main" xmlns=""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a16="http://schemas.microsoft.com/office/drawing/2014/main" xmlns=""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a16="http://schemas.microsoft.com/office/drawing/2014/main" xmlns=""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a16="http://schemas.microsoft.com/office/drawing/2014/main" xmlns=""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a16="http://schemas.microsoft.com/office/drawing/2014/main" xmlns=""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a16="http://schemas.microsoft.com/office/drawing/2014/main" xmlns=""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a16="http://schemas.microsoft.com/office/drawing/2014/main" xmlns=""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a16="http://schemas.microsoft.com/office/drawing/2014/main" xmlns=""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a16="http://schemas.microsoft.com/office/drawing/2014/main" xmlns=""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a16="http://schemas.microsoft.com/office/drawing/2014/main" xmlns=""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a16="http://schemas.microsoft.com/office/drawing/2014/main" xmlns=""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a16="http://schemas.microsoft.com/office/drawing/2014/main" xmlns=""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a16="http://schemas.microsoft.com/office/drawing/2014/main" xmlns=""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a16="http://schemas.microsoft.com/office/drawing/2014/main" xmlns=""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a16="http://schemas.microsoft.com/office/drawing/2014/main" xmlns=""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a16="http://schemas.microsoft.com/office/drawing/2014/main" xmlns=""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a16="http://schemas.microsoft.com/office/drawing/2014/main" xmlns=""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a16="http://schemas.microsoft.com/office/drawing/2014/main" xmlns=""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a16="http://schemas.microsoft.com/office/drawing/2014/main" xmlns=""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a16="http://schemas.microsoft.com/office/drawing/2014/main" xmlns=""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a16="http://schemas.microsoft.com/office/drawing/2014/main" xmlns="" id="{BBE72E53-9686-4F93-A5FE-C2ED56B0EFB0}"/>
              </a:ext>
            </a:extLst>
          </p:cNvPr>
          <p:cNvSpPr txBox="1"/>
          <p:nvPr/>
        </p:nvSpPr>
        <p:spPr>
          <a:xfrm>
            <a:off x="3811318" y="-140308"/>
            <a:ext cx="738897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235" name="Picture 234" descr="IMG_1582517675295_1582518075254">
            <a:extLst>
              <a:ext uri="{FF2B5EF4-FFF2-40B4-BE49-F238E27FC236}">
                <a16:creationId xmlns:a16="http://schemas.microsoft.com/office/drawing/2014/main" xmlns="" id="{48982288-D9D5-4450-9BD1-6D5980BC4C0E}"/>
              </a:ext>
            </a:extLst>
          </p:cNvPr>
          <p:cNvPicPr>
            <a:picLocks noGrp="1" noChangeAspect="1"/>
          </p:cNvPicPr>
          <p:nvPr isPhoto="1"/>
        </p:nvPicPr>
        <p:blipFill>
          <a:blip r:embed="rId7" cstate="print">
            <a:lum bright="-6000"/>
            <a:extLst>
              <a:ext uri="{28A0092B-C50C-407E-A947-70E740481C1C}">
                <a14:useLocalDpi xmlns:a14="http://schemas.microsoft.com/office/drawing/2010/main" val="0"/>
              </a:ext>
            </a:extLst>
          </a:blip>
          <a:stretch>
            <a:fillRect/>
          </a:stretch>
        </p:blipFill>
        <p:spPr>
          <a:xfrm>
            <a:off x="10463126" y="168867"/>
            <a:ext cx="1660691"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236" name="TextBox 235">
            <a:extLst>
              <a:ext uri="{FF2B5EF4-FFF2-40B4-BE49-F238E27FC236}">
                <a16:creationId xmlns:a16="http://schemas.microsoft.com/office/drawing/2014/main" xmlns="" id="{16F8709C-8477-469E-92F9-A9D4AE3C7D35}"/>
              </a:ext>
            </a:extLst>
          </p:cNvPr>
          <p:cNvSpPr txBox="1"/>
          <p:nvPr/>
        </p:nvSpPr>
        <p:spPr>
          <a:xfrm>
            <a:off x="1468500" y="1406240"/>
            <a:ext cx="4711180" cy="2562048"/>
          </a:xfrm>
          <a:prstGeom prst="rect">
            <a:avLst/>
          </a:prstGeom>
          <a:noFill/>
        </p:spPr>
        <p:txBody>
          <a:bodyPr wrap="square">
            <a:spAutoFit/>
          </a:bodyPr>
          <a:lstStyle/>
          <a:p>
            <a:pPr indent="457200" algn="just"/>
            <a:r>
              <a:rPr lang="vi-VN" b="1" dirty="0">
                <a:solidFill>
                  <a:srgbClr val="FF0000"/>
                </a:solidFill>
                <a:effectLst/>
                <a:latin typeface="Times New Roman" panose="02020603050405020304" pitchFamily="18" charset="0"/>
                <a:ea typeface="Times New Roman" panose="02020603050405020304" pitchFamily="18" charset="0"/>
              </a:rPr>
              <a:t>Câu hỏi 1: </a:t>
            </a:r>
            <a:r>
              <a:rPr lang="vi-VN" b="1" dirty="0">
                <a:solidFill>
                  <a:srgbClr val="FF0000"/>
                </a:solidFill>
                <a:effectLst/>
                <a:latin typeface="Times New Roman" panose="02020603050405020304" pitchFamily="18" charset="0"/>
                <a:ea typeface="Batang" panose="02030600000101010101" pitchFamily="18" charset="-127"/>
              </a:rPr>
              <a:t>Em hãy thực hiện kế hoạch quản lí thời gian đã xây dựng ở bài luyện tập 4 và cho biết:</a:t>
            </a:r>
            <a:endParaRPr lang="en-US" b="1" dirty="0">
              <a:solidFill>
                <a:srgbClr val="FF0000"/>
              </a:solidFill>
              <a:effectLst/>
              <a:latin typeface="Times New Roman" panose="02020603050405020304" pitchFamily="18" charset="0"/>
              <a:ea typeface="Times New Roman" panose="02020603050405020304" pitchFamily="18" charset="0"/>
            </a:endParaRPr>
          </a:p>
          <a:p>
            <a:pPr indent="457200" algn="just">
              <a:lnSpc>
                <a:spcPct val="115000"/>
              </a:lnSpc>
              <a:spcAft>
                <a:spcPts val="1000"/>
              </a:spcAft>
            </a:pPr>
            <a:r>
              <a:rPr lang="vi-VN" b="1" dirty="0">
                <a:solidFill>
                  <a:srgbClr val="FF0000"/>
                </a:solidFill>
                <a:effectLst/>
                <a:latin typeface="Times New Roman" panose="02020603050405020304" pitchFamily="18" charset="0"/>
                <a:ea typeface="Batang" panose="02030600000101010101" pitchFamily="18" charset="-127"/>
                <a:cs typeface="Times New Roman" panose="02020603050405020304" pitchFamily="18" charset="0"/>
              </a:rPr>
              <a:t>- Những việc em đã làm được.</a:t>
            </a:r>
            <a:endParaRPr lang="en-US"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indent="457200" algn="just">
              <a:lnSpc>
                <a:spcPct val="115000"/>
              </a:lnSpc>
              <a:spcAft>
                <a:spcPts val="1000"/>
              </a:spcAft>
            </a:pPr>
            <a:r>
              <a:rPr lang="vi-VN" b="1" dirty="0">
                <a:solidFill>
                  <a:srgbClr val="FF0000"/>
                </a:solidFill>
                <a:effectLst/>
                <a:latin typeface="Times New Roman" panose="02020603050405020304" pitchFamily="18" charset="0"/>
                <a:ea typeface="Batang" panose="02030600000101010101" pitchFamily="18" charset="-127"/>
                <a:cs typeface="Times New Roman" panose="02020603050405020304" pitchFamily="18" charset="0"/>
              </a:rPr>
              <a:t>- Những việc em chưa làm được.</a:t>
            </a:r>
            <a:endParaRPr lang="en-US"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indent="457200" algn="just">
              <a:lnSpc>
                <a:spcPct val="115000"/>
              </a:lnSpc>
              <a:spcAft>
                <a:spcPts val="1000"/>
              </a:spcAft>
            </a:pPr>
            <a:r>
              <a:rPr lang="vi-VN" b="1" dirty="0">
                <a:solidFill>
                  <a:srgbClr val="FF0000"/>
                </a:solidFill>
                <a:effectLst/>
                <a:latin typeface="Times New Roman" panose="02020603050405020304" pitchFamily="18" charset="0"/>
                <a:ea typeface="Batang" panose="02030600000101010101" pitchFamily="18" charset="-127"/>
                <a:cs typeface="Times New Roman" panose="02020603050405020304" pitchFamily="18" charset="0"/>
              </a:rPr>
              <a:t>- Nguyên nhân và cách khắc phục.</a:t>
            </a:r>
            <a:endParaRPr lang="en-US"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p>
            <a:pPr indent="457200" algn="just">
              <a:lnSpc>
                <a:spcPct val="115000"/>
              </a:lnSpc>
              <a:spcAft>
                <a:spcPts val="1000"/>
              </a:spcAft>
            </a:pPr>
            <a:r>
              <a:rPr lang="vi-VN" b="1" dirty="0">
                <a:solidFill>
                  <a:srgbClr val="FF0000"/>
                </a:solidFill>
                <a:effectLst/>
                <a:latin typeface="Times New Roman" panose="02020603050405020304" pitchFamily="18" charset="0"/>
                <a:ea typeface="Batang" panose="02030600000101010101" pitchFamily="18" charset="-127"/>
                <a:cs typeface="Times New Roman" panose="02020603050405020304" pitchFamily="18" charset="0"/>
              </a:rPr>
              <a:t>Chia sẻ với các bạn trong lớp.</a:t>
            </a:r>
            <a:endParaRPr lang="en-US"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37" name="TextBox 236">
            <a:extLst>
              <a:ext uri="{FF2B5EF4-FFF2-40B4-BE49-F238E27FC236}">
                <a16:creationId xmlns:a16="http://schemas.microsoft.com/office/drawing/2014/main" xmlns="" id="{9D004C40-AFE9-4D5B-928A-0C420057AB5E}"/>
              </a:ext>
            </a:extLst>
          </p:cNvPr>
          <p:cNvSpPr txBox="1"/>
          <p:nvPr/>
        </p:nvSpPr>
        <p:spPr>
          <a:xfrm>
            <a:off x="6741593" y="2507020"/>
            <a:ext cx="5176109" cy="2888035"/>
          </a:xfrm>
          <a:prstGeom prst="rect">
            <a:avLst/>
          </a:prstGeom>
          <a:noFill/>
        </p:spPr>
        <p:txBody>
          <a:bodyPr wrap="square">
            <a:spAutoFit/>
          </a:bodyPr>
          <a:lstStyle/>
          <a:p>
            <a:pPr indent="457200" algn="just">
              <a:lnSpc>
                <a:spcPct val="115000"/>
              </a:lnSpc>
              <a:spcAft>
                <a:spcPts val="1000"/>
              </a:spcAft>
            </a:pPr>
            <a:r>
              <a:rPr lang="vi-VN" sz="3200" b="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Câu hỏi 2: Em hãy sưu tầm và chia sẻ với các bạn trong lớp các công cụ, ứng dụng, phần mềm giúp quản lí thời gian hiệu quả.</a:t>
            </a:r>
            <a:endParaRPr lang="en-US" sz="3200" b="1"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7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190"/>
                                        </p:tgtEl>
                                        <p:attrNameLst>
                                          <p:attrName>style.visibility</p:attrName>
                                        </p:attrNameLst>
                                      </p:cBhvr>
                                      <p:to>
                                        <p:strVal val="visible"/>
                                      </p:to>
                                    </p:set>
                                    <p:animEffect transition="in" filter="randombar(horizontal)">
                                      <p:cBhvr>
                                        <p:cTn id="21" dur="75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xmlns="" id="{40B24A12-4D58-4BDE-B624-843B9BDA08F3}"/>
              </a:ext>
            </a:extLst>
          </p:cNvPr>
          <p:cNvPicPr>
            <a:picLocks noChangeAspect="1"/>
          </p:cNvPicPr>
          <p:nvPr/>
        </p:nvPicPr>
        <p:blipFill rotWithShape="1">
          <a:blip r:embed="rId2"/>
          <a:srcRect l="871" r="1" b="1"/>
          <a:stretch/>
        </p:blipFill>
        <p:spPr>
          <a:xfrm>
            <a:off x="20" y="1282"/>
            <a:ext cx="12191980" cy="6856718"/>
          </a:xfrm>
          <a:prstGeom prst="rect">
            <a:avLst/>
          </a:prstGeom>
        </p:spPr>
      </p:pic>
      <p:pic>
        <p:nvPicPr>
          <p:cNvPr id="3" name="图片 6">
            <a:extLst>
              <a:ext uri="{FF2B5EF4-FFF2-40B4-BE49-F238E27FC236}">
                <a16:creationId xmlns:a16="http://schemas.microsoft.com/office/drawing/2014/main" xmlns=""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02" y="2792936"/>
            <a:ext cx="3188719" cy="395519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420" y="146102"/>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xmlns="" id="{A8569C82-E069-48BA-BA18-8C8223936CC0}"/>
              </a:ext>
            </a:extLst>
          </p:cNvPr>
          <p:cNvSpPr txBox="1">
            <a:spLocks noChangeArrowheads="1"/>
          </p:cNvSpPr>
          <p:nvPr/>
        </p:nvSpPr>
        <p:spPr bwMode="auto">
          <a:xfrm>
            <a:off x="4097822" y="2060051"/>
            <a:ext cx="56234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Xin chào và hẹn gặp lại </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descr="IMG_1582517675295_1582518075254">
            <a:extLst>
              <a:ext uri="{FF2B5EF4-FFF2-40B4-BE49-F238E27FC236}">
                <a16:creationId xmlns:a16="http://schemas.microsoft.com/office/drawing/2014/main" xmlns="" id="{BCA39A04-626B-47ED-A2BA-1DB8ED96068D}"/>
              </a:ext>
            </a:extLst>
          </p:cNvPr>
          <p:cNvPicPr>
            <a:picLocks noGrp="1" noChangeAspect="1"/>
          </p:cNvPicPr>
          <p:nvPr isPhoto="1"/>
        </p:nvPicPr>
        <p:blipFill>
          <a:blip r:embed="rId5" cstate="print">
            <a:lum bright="-6000"/>
            <a:extLst>
              <a:ext uri="{28A0092B-C50C-407E-A947-70E740481C1C}">
                <a14:useLocalDpi xmlns:a14="http://schemas.microsoft.com/office/drawing/2010/main" val="0"/>
              </a:ext>
            </a:extLst>
          </a:blip>
          <a:stretch>
            <a:fillRect/>
          </a:stretch>
        </p:blipFill>
        <p:spPr>
          <a:xfrm>
            <a:off x="10142377" y="270001"/>
            <a:ext cx="1660691"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0" name="Picture 9" descr="22858PICdbgea5Gz679dY_PIC2018.png">
            <a:extLst>
              <a:ext uri="{FF2B5EF4-FFF2-40B4-BE49-F238E27FC236}">
                <a16:creationId xmlns:a16="http://schemas.microsoft.com/office/drawing/2014/main" xmlns="" id="{711C018D-157D-4FBA-AD5A-BAEF179052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xmlns="" id="{AC112249-1651-4AFF-A7AF-44D11541B4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2030" y="4154948"/>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xmlns="" id="{2176EC08-F0EF-41C2-9A1D-B35CE7A7DE3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3370889" y="3933894"/>
            <a:ext cx="2687293" cy="1548203"/>
          </a:xfrm>
          <a:prstGeom prst="rect">
            <a:avLst/>
          </a:prstGeom>
        </p:spPr>
      </p:pic>
      <p:grpSp>
        <p:nvGrpSpPr>
          <p:cNvPr id="13" name="组合 2">
            <a:extLst>
              <a:ext uri="{FF2B5EF4-FFF2-40B4-BE49-F238E27FC236}">
                <a16:creationId xmlns:a16="http://schemas.microsoft.com/office/drawing/2014/main" xmlns="" id="{A83F8DA1-F2A1-4B4E-A71A-A565D60BD2CC}"/>
              </a:ext>
            </a:extLst>
          </p:cNvPr>
          <p:cNvGrpSpPr/>
          <p:nvPr/>
        </p:nvGrpSpPr>
        <p:grpSpPr>
          <a:xfrm>
            <a:off x="3539618" y="1421703"/>
            <a:ext cx="6654627" cy="2742465"/>
            <a:chOff x="1949253" y="1617623"/>
            <a:chExt cx="3271491" cy="2319693"/>
          </a:xfrm>
        </p:grpSpPr>
        <p:grpSp>
          <p:nvGrpSpPr>
            <p:cNvPr id="14" name="组合 135">
              <a:extLst>
                <a:ext uri="{FF2B5EF4-FFF2-40B4-BE49-F238E27FC236}">
                  <a16:creationId xmlns:a16="http://schemas.microsoft.com/office/drawing/2014/main" xmlns="" id="{82BB745A-ECC9-43EF-846A-F4E291A48393}"/>
                </a:ext>
              </a:extLst>
            </p:cNvPr>
            <p:cNvGrpSpPr/>
            <p:nvPr/>
          </p:nvGrpSpPr>
          <p:grpSpPr>
            <a:xfrm>
              <a:off x="1949253" y="1617623"/>
              <a:ext cx="3271491" cy="2319693"/>
              <a:chOff x="3246438" y="1047943"/>
              <a:chExt cx="5711825" cy="4698808"/>
            </a:xfrm>
            <a:solidFill>
              <a:schemeClr val="tx1"/>
            </a:solidFill>
          </p:grpSpPr>
          <p:sp>
            <p:nvSpPr>
              <p:cNvPr id="16" name="Freeform 5">
                <a:extLst>
                  <a:ext uri="{FF2B5EF4-FFF2-40B4-BE49-F238E27FC236}">
                    <a16:creationId xmlns:a16="http://schemas.microsoft.com/office/drawing/2014/main" xmlns=""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xmlns=""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xmlns=""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xmlns=""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xmlns=""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xmlns=""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xmlns=""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xmlns=""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xmlns=""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xmlns=""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xmlns=""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xmlns=""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xmlns=""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xmlns=""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xmlns=""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xmlns=""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xmlns=""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xmlns=""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xmlns=""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xmlns=""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xmlns=""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xmlns=""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xmlns=""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xmlns=""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xmlns=""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xmlns=""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xmlns=""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xmlns=""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xmlns=""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xmlns=""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xmlns=""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xmlns=""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xmlns=""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xmlns=""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xmlns=""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xmlns=""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xmlns=""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xmlns=""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xmlns=""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xmlns=""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xmlns=""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xmlns=""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xmlns=""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xmlns=""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xmlns=""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xmlns=""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xmlns=""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xmlns=""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xmlns=""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xmlns=""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xmlns=""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xmlns=""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xmlns=""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xmlns=""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xmlns=""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xmlns=""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xmlns=""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xmlns=""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xmlns=""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xmlns=""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xmlns=""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xmlns=""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xmlns=""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xmlns=""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xmlns=""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xmlns=""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xmlns=""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xmlns=""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xmlns=""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xmlns=""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xmlns=""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xmlns=""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xmlns=""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xmlns=""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xmlns=""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xmlns=""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xmlns=""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xmlns=""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xmlns=""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xmlns=""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xmlns=""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xmlns=""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xmlns=""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xmlns=""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xmlns=""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xmlns=""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xmlns=""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xmlns=""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xmlns=""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xmlns="" id="{A24E153B-3B76-47C4-97F5-6C9C19FA3A43}"/>
                </a:ext>
              </a:extLst>
            </p:cNvPr>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spTree>
    <p:extLst>
      <p:ext uri="{BB962C8B-B14F-4D97-AF65-F5344CB8AC3E}">
        <p14:creationId xmlns:p14="http://schemas.microsoft.com/office/powerpoint/2010/main" val="781408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42" presetClass="entr" presetSubtype="0" fill="hold"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500"/>
                            </p:stCondLst>
                            <p:childTnLst>
                              <p:par>
                                <p:cTn id="21" presetID="37"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xmlns="" id="{9F928D08-CBC1-47DA-8C48-8196F1B2EEA6}"/>
              </a:ext>
            </a:extLst>
          </p:cNvPr>
          <p:cNvGrpSpPr/>
          <p:nvPr/>
        </p:nvGrpSpPr>
        <p:grpSpPr>
          <a:xfrm>
            <a:off x="3915620" y="3502195"/>
            <a:ext cx="4295235" cy="182228"/>
            <a:chOff x="1839287" y="5184146"/>
            <a:chExt cx="2767715" cy="95254"/>
          </a:xfrm>
        </p:grpSpPr>
        <p:grpSp>
          <p:nvGrpSpPr>
            <p:cNvPr id="16" name="组合 15">
              <a:extLst>
                <a:ext uri="{FF2B5EF4-FFF2-40B4-BE49-F238E27FC236}">
                  <a16:creationId xmlns:a16="http://schemas.microsoft.com/office/drawing/2014/main" xmlns="" id="{D577B934-137D-471F-92A8-745622A85719}"/>
                </a:ext>
              </a:extLst>
            </p:cNvPr>
            <p:cNvGrpSpPr/>
            <p:nvPr/>
          </p:nvGrpSpPr>
          <p:grpSpPr>
            <a:xfrm>
              <a:off x="2591031" y="5184150"/>
              <a:ext cx="2015971" cy="95250"/>
              <a:chOff x="2425983" y="5170170"/>
              <a:chExt cx="2015971" cy="156210"/>
            </a:xfrm>
          </p:grpSpPr>
          <p:grpSp>
            <p:nvGrpSpPr>
              <p:cNvPr id="28" name="组合 27">
                <a:extLst>
                  <a:ext uri="{FF2B5EF4-FFF2-40B4-BE49-F238E27FC236}">
                    <a16:creationId xmlns:a16="http://schemas.microsoft.com/office/drawing/2014/main" xmlns="" id="{3A04EEC0-C353-4807-9231-1E063470048C}"/>
                  </a:ext>
                </a:extLst>
              </p:cNvPr>
              <p:cNvGrpSpPr/>
              <p:nvPr/>
            </p:nvGrpSpPr>
            <p:grpSpPr>
              <a:xfrm>
                <a:off x="2425983" y="5179695"/>
                <a:ext cx="1009343" cy="146685"/>
                <a:chOff x="2425983" y="5179695"/>
                <a:chExt cx="1009343" cy="146685"/>
              </a:xfrm>
            </p:grpSpPr>
            <p:grpSp>
              <p:nvGrpSpPr>
                <p:cNvPr id="44" name="组合 43">
                  <a:extLst>
                    <a:ext uri="{FF2B5EF4-FFF2-40B4-BE49-F238E27FC236}">
                      <a16:creationId xmlns:a16="http://schemas.microsoft.com/office/drawing/2014/main" xmlns="" id="{E3168D90-88BF-4838-96ED-600CB882BAE9}"/>
                    </a:ext>
                  </a:extLst>
                </p:cNvPr>
                <p:cNvGrpSpPr/>
                <p:nvPr/>
              </p:nvGrpSpPr>
              <p:grpSpPr>
                <a:xfrm>
                  <a:off x="2425983" y="5186045"/>
                  <a:ext cx="504518" cy="140335"/>
                  <a:chOff x="2425983" y="5186045"/>
                  <a:chExt cx="504518" cy="140335"/>
                </a:xfrm>
              </p:grpSpPr>
              <p:grpSp>
                <p:nvGrpSpPr>
                  <p:cNvPr id="52" name="组合 51">
                    <a:extLst>
                      <a:ext uri="{FF2B5EF4-FFF2-40B4-BE49-F238E27FC236}">
                        <a16:creationId xmlns:a16="http://schemas.microsoft.com/office/drawing/2014/main" xmlns="" id="{ABC0AB3A-61F2-4CC9-8F76-A9B55C054955}"/>
                      </a:ext>
                    </a:extLst>
                  </p:cNvPr>
                  <p:cNvGrpSpPr/>
                  <p:nvPr/>
                </p:nvGrpSpPr>
                <p:grpSpPr>
                  <a:xfrm>
                    <a:off x="2425983" y="5189220"/>
                    <a:ext cx="253693" cy="137160"/>
                    <a:chOff x="2425983" y="5189220"/>
                    <a:chExt cx="253693" cy="137160"/>
                  </a:xfrm>
                </p:grpSpPr>
                <p:cxnSp>
                  <p:nvCxnSpPr>
                    <p:cNvPr id="56" name="直接连接符 55">
                      <a:extLst>
                        <a:ext uri="{FF2B5EF4-FFF2-40B4-BE49-F238E27FC236}">
                          <a16:creationId xmlns:a16="http://schemas.microsoft.com/office/drawing/2014/main" xmlns="" id="{BA278040-AE0D-4B79-9A0B-3937FFB327A5}"/>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xmlns="" id="{4B97F930-11FE-4B76-B9EA-6F360ED937B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53" name="组合 52">
                    <a:extLst>
                      <a:ext uri="{FF2B5EF4-FFF2-40B4-BE49-F238E27FC236}">
                        <a16:creationId xmlns:a16="http://schemas.microsoft.com/office/drawing/2014/main" xmlns="" id="{8BC2509A-32C5-47D8-A144-AF79AB805221}"/>
                      </a:ext>
                    </a:extLst>
                  </p:cNvPr>
                  <p:cNvGrpSpPr/>
                  <p:nvPr/>
                </p:nvGrpSpPr>
                <p:grpSpPr>
                  <a:xfrm>
                    <a:off x="2676808" y="5186045"/>
                    <a:ext cx="253693" cy="137160"/>
                    <a:chOff x="2425983" y="5189220"/>
                    <a:chExt cx="253693" cy="137160"/>
                  </a:xfrm>
                </p:grpSpPr>
                <p:cxnSp>
                  <p:nvCxnSpPr>
                    <p:cNvPr id="54" name="直接连接符 53">
                      <a:extLst>
                        <a:ext uri="{FF2B5EF4-FFF2-40B4-BE49-F238E27FC236}">
                          <a16:creationId xmlns:a16="http://schemas.microsoft.com/office/drawing/2014/main" xmlns="" id="{8FB7C591-8E2E-48EB-A211-BD5B74B8EEB1}"/>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xmlns="" id="{3D991750-E596-42DE-9919-241299CBDB3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45" name="组合 44">
                  <a:extLst>
                    <a:ext uri="{FF2B5EF4-FFF2-40B4-BE49-F238E27FC236}">
                      <a16:creationId xmlns:a16="http://schemas.microsoft.com/office/drawing/2014/main" xmlns="" id="{5B35DF56-71FE-448A-838A-CFB36F4682E0}"/>
                    </a:ext>
                  </a:extLst>
                </p:cNvPr>
                <p:cNvGrpSpPr/>
                <p:nvPr/>
              </p:nvGrpSpPr>
              <p:grpSpPr>
                <a:xfrm>
                  <a:off x="2930808" y="5179695"/>
                  <a:ext cx="504518" cy="140335"/>
                  <a:chOff x="2425983" y="5186045"/>
                  <a:chExt cx="504518" cy="140335"/>
                </a:xfrm>
              </p:grpSpPr>
              <p:grpSp>
                <p:nvGrpSpPr>
                  <p:cNvPr id="46" name="组合 45">
                    <a:extLst>
                      <a:ext uri="{FF2B5EF4-FFF2-40B4-BE49-F238E27FC236}">
                        <a16:creationId xmlns:a16="http://schemas.microsoft.com/office/drawing/2014/main" xmlns="" id="{A1C008D4-5B1E-4E08-A537-4A6ED56F4EF3}"/>
                      </a:ext>
                    </a:extLst>
                  </p:cNvPr>
                  <p:cNvGrpSpPr/>
                  <p:nvPr/>
                </p:nvGrpSpPr>
                <p:grpSpPr>
                  <a:xfrm>
                    <a:off x="2425983" y="5189220"/>
                    <a:ext cx="253693" cy="137160"/>
                    <a:chOff x="2425983" y="5189220"/>
                    <a:chExt cx="253693" cy="137160"/>
                  </a:xfrm>
                </p:grpSpPr>
                <p:cxnSp>
                  <p:nvCxnSpPr>
                    <p:cNvPr id="50" name="直接连接符 49">
                      <a:extLst>
                        <a:ext uri="{FF2B5EF4-FFF2-40B4-BE49-F238E27FC236}">
                          <a16:creationId xmlns:a16="http://schemas.microsoft.com/office/drawing/2014/main" xmlns="" id="{8962AF4E-C2B4-4C61-A64D-16D369D4101B}"/>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xmlns="" id="{AF01E6DB-BD06-4F3E-B418-8E4431EEBED1}"/>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xmlns="" id="{A41ED293-A4FC-4106-8EC7-5EE00D610F94}"/>
                      </a:ext>
                    </a:extLst>
                  </p:cNvPr>
                  <p:cNvGrpSpPr/>
                  <p:nvPr/>
                </p:nvGrpSpPr>
                <p:grpSpPr>
                  <a:xfrm>
                    <a:off x="2676808" y="5186045"/>
                    <a:ext cx="253693" cy="137160"/>
                    <a:chOff x="2425983" y="5189220"/>
                    <a:chExt cx="253693" cy="137160"/>
                  </a:xfrm>
                </p:grpSpPr>
                <p:cxnSp>
                  <p:nvCxnSpPr>
                    <p:cNvPr id="48" name="直接连接符 47">
                      <a:extLst>
                        <a:ext uri="{FF2B5EF4-FFF2-40B4-BE49-F238E27FC236}">
                          <a16:creationId xmlns:a16="http://schemas.microsoft.com/office/drawing/2014/main" xmlns="" id="{65C60AB7-0C14-4587-BD87-C8D88AD31F6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xmlns="" id="{2F5AFBF0-84AA-4E7C-8096-B330C6905734}"/>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nvGrpSpPr>
              <p:cNvPr id="29" name="组合 28">
                <a:extLst>
                  <a:ext uri="{FF2B5EF4-FFF2-40B4-BE49-F238E27FC236}">
                    <a16:creationId xmlns:a16="http://schemas.microsoft.com/office/drawing/2014/main" xmlns="" id="{43F09D8A-7AA2-4647-BFD1-CEFCDB814F50}"/>
                  </a:ext>
                </a:extLst>
              </p:cNvPr>
              <p:cNvGrpSpPr/>
              <p:nvPr/>
            </p:nvGrpSpPr>
            <p:grpSpPr>
              <a:xfrm>
                <a:off x="3432611" y="5170170"/>
                <a:ext cx="1009343" cy="146685"/>
                <a:chOff x="2425983" y="5179695"/>
                <a:chExt cx="1009343" cy="146685"/>
              </a:xfrm>
            </p:grpSpPr>
            <p:grpSp>
              <p:nvGrpSpPr>
                <p:cNvPr id="30" name="组合 29">
                  <a:extLst>
                    <a:ext uri="{FF2B5EF4-FFF2-40B4-BE49-F238E27FC236}">
                      <a16:creationId xmlns:a16="http://schemas.microsoft.com/office/drawing/2014/main" xmlns="" id="{AF08E449-FEC8-43DE-A7B3-E0E30FECBDB0}"/>
                    </a:ext>
                  </a:extLst>
                </p:cNvPr>
                <p:cNvGrpSpPr/>
                <p:nvPr/>
              </p:nvGrpSpPr>
              <p:grpSpPr>
                <a:xfrm>
                  <a:off x="2425983" y="5186045"/>
                  <a:ext cx="504518" cy="140335"/>
                  <a:chOff x="2425983" y="5186045"/>
                  <a:chExt cx="504518" cy="140335"/>
                </a:xfrm>
              </p:grpSpPr>
              <p:grpSp>
                <p:nvGrpSpPr>
                  <p:cNvPr id="38" name="组合 37">
                    <a:extLst>
                      <a:ext uri="{FF2B5EF4-FFF2-40B4-BE49-F238E27FC236}">
                        <a16:creationId xmlns:a16="http://schemas.microsoft.com/office/drawing/2014/main" xmlns="" id="{5C6A4EC3-7785-4A60-853B-9E56F0893C38}"/>
                      </a:ext>
                    </a:extLst>
                  </p:cNvPr>
                  <p:cNvGrpSpPr/>
                  <p:nvPr/>
                </p:nvGrpSpPr>
                <p:grpSpPr>
                  <a:xfrm>
                    <a:off x="2425983" y="5189220"/>
                    <a:ext cx="253693" cy="137160"/>
                    <a:chOff x="2425983" y="5189220"/>
                    <a:chExt cx="253693" cy="137160"/>
                  </a:xfrm>
                </p:grpSpPr>
                <p:cxnSp>
                  <p:nvCxnSpPr>
                    <p:cNvPr id="42" name="直接连接符 41">
                      <a:extLst>
                        <a:ext uri="{FF2B5EF4-FFF2-40B4-BE49-F238E27FC236}">
                          <a16:creationId xmlns:a16="http://schemas.microsoft.com/office/drawing/2014/main" xmlns="" id="{2B1BBD35-240F-4421-B5CA-7D522002850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xmlns="" id="{8FEF4AEA-A4A4-4420-AAA0-631E396565D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xmlns="" id="{71182518-79A1-4254-B4DD-5F03D89FA7A3}"/>
                      </a:ext>
                    </a:extLst>
                  </p:cNvPr>
                  <p:cNvGrpSpPr/>
                  <p:nvPr/>
                </p:nvGrpSpPr>
                <p:grpSpPr>
                  <a:xfrm>
                    <a:off x="2676808" y="5186045"/>
                    <a:ext cx="253693" cy="137160"/>
                    <a:chOff x="2425983" y="5189220"/>
                    <a:chExt cx="253693" cy="137160"/>
                  </a:xfrm>
                </p:grpSpPr>
                <p:cxnSp>
                  <p:nvCxnSpPr>
                    <p:cNvPr id="40" name="直接连接符 39">
                      <a:extLst>
                        <a:ext uri="{FF2B5EF4-FFF2-40B4-BE49-F238E27FC236}">
                          <a16:creationId xmlns:a16="http://schemas.microsoft.com/office/drawing/2014/main" xmlns="" id="{F853FC5F-0598-49A2-BCEB-9D46AA1EFC80}"/>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xmlns="" id="{45861C6C-8AAC-4546-9FED-5C6AA5B273E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31" name="组合 30">
                  <a:extLst>
                    <a:ext uri="{FF2B5EF4-FFF2-40B4-BE49-F238E27FC236}">
                      <a16:creationId xmlns:a16="http://schemas.microsoft.com/office/drawing/2014/main" xmlns="" id="{13883051-94D2-4FC8-8956-00028E125C04}"/>
                    </a:ext>
                  </a:extLst>
                </p:cNvPr>
                <p:cNvGrpSpPr/>
                <p:nvPr/>
              </p:nvGrpSpPr>
              <p:grpSpPr>
                <a:xfrm>
                  <a:off x="2930808" y="5179695"/>
                  <a:ext cx="504518" cy="140335"/>
                  <a:chOff x="2425983" y="5186045"/>
                  <a:chExt cx="504518" cy="140335"/>
                </a:xfrm>
              </p:grpSpPr>
              <p:grpSp>
                <p:nvGrpSpPr>
                  <p:cNvPr id="32" name="组合 31">
                    <a:extLst>
                      <a:ext uri="{FF2B5EF4-FFF2-40B4-BE49-F238E27FC236}">
                        <a16:creationId xmlns:a16="http://schemas.microsoft.com/office/drawing/2014/main" xmlns="" id="{AA0852F7-EF8F-470F-8C46-3EEC5502928A}"/>
                      </a:ext>
                    </a:extLst>
                  </p:cNvPr>
                  <p:cNvGrpSpPr/>
                  <p:nvPr/>
                </p:nvGrpSpPr>
                <p:grpSpPr>
                  <a:xfrm>
                    <a:off x="2425983" y="5189220"/>
                    <a:ext cx="253693" cy="137160"/>
                    <a:chOff x="2425983" y="5189220"/>
                    <a:chExt cx="253693" cy="137160"/>
                  </a:xfrm>
                </p:grpSpPr>
                <p:cxnSp>
                  <p:nvCxnSpPr>
                    <p:cNvPr id="36" name="直接连接符 35">
                      <a:extLst>
                        <a:ext uri="{FF2B5EF4-FFF2-40B4-BE49-F238E27FC236}">
                          <a16:creationId xmlns:a16="http://schemas.microsoft.com/office/drawing/2014/main" xmlns="" id="{C016293A-5F02-4A33-8C03-943D25BC8B1C}"/>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xmlns="" id="{954877A3-84A8-44EB-86BA-CD3619B7D870}"/>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xmlns="" id="{11D56664-0055-4964-9581-B8590E5C2168}"/>
                      </a:ext>
                    </a:extLst>
                  </p:cNvPr>
                  <p:cNvGrpSpPr/>
                  <p:nvPr/>
                </p:nvGrpSpPr>
                <p:grpSpPr>
                  <a:xfrm>
                    <a:off x="2676808" y="5186045"/>
                    <a:ext cx="253693" cy="137160"/>
                    <a:chOff x="2425983" y="5189220"/>
                    <a:chExt cx="253693" cy="137160"/>
                  </a:xfrm>
                </p:grpSpPr>
                <p:cxnSp>
                  <p:nvCxnSpPr>
                    <p:cNvPr id="34" name="直接连接符 33">
                      <a:extLst>
                        <a:ext uri="{FF2B5EF4-FFF2-40B4-BE49-F238E27FC236}">
                          <a16:creationId xmlns:a16="http://schemas.microsoft.com/office/drawing/2014/main" xmlns="" id="{F3D755C6-89D4-4AD9-9437-B3DC4B82653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xmlns="" id="{4D6746C3-0B2E-46B5-8A5F-2A7065EC600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grpSp>
          <p:nvGrpSpPr>
            <p:cNvPr id="17" name="组合 16">
              <a:extLst>
                <a:ext uri="{FF2B5EF4-FFF2-40B4-BE49-F238E27FC236}">
                  <a16:creationId xmlns:a16="http://schemas.microsoft.com/office/drawing/2014/main" xmlns="" id="{083B6EEB-1A8D-4DA8-A1F9-78A7B3C05126}"/>
                </a:ext>
              </a:extLst>
            </p:cNvPr>
            <p:cNvGrpSpPr/>
            <p:nvPr/>
          </p:nvGrpSpPr>
          <p:grpSpPr>
            <a:xfrm>
              <a:off x="1839287" y="5184146"/>
              <a:ext cx="758518" cy="87506"/>
              <a:chOff x="2676808" y="5179695"/>
              <a:chExt cx="758518" cy="143510"/>
            </a:xfrm>
          </p:grpSpPr>
          <p:grpSp>
            <p:nvGrpSpPr>
              <p:cNvPr id="18" name="组合 17">
                <a:extLst>
                  <a:ext uri="{FF2B5EF4-FFF2-40B4-BE49-F238E27FC236}">
                    <a16:creationId xmlns:a16="http://schemas.microsoft.com/office/drawing/2014/main" xmlns="" id="{45CF4E7A-635B-4350-BD21-2FFC7E3D641D}"/>
                  </a:ext>
                </a:extLst>
              </p:cNvPr>
              <p:cNvGrpSpPr/>
              <p:nvPr/>
            </p:nvGrpSpPr>
            <p:grpSpPr>
              <a:xfrm>
                <a:off x="2676808" y="5186045"/>
                <a:ext cx="253693" cy="137160"/>
                <a:chOff x="2425983" y="5189220"/>
                <a:chExt cx="253693" cy="137160"/>
              </a:xfrm>
            </p:grpSpPr>
            <p:cxnSp>
              <p:nvCxnSpPr>
                <p:cNvPr id="26" name="直接连接符 25">
                  <a:extLst>
                    <a:ext uri="{FF2B5EF4-FFF2-40B4-BE49-F238E27FC236}">
                      <a16:creationId xmlns:a16="http://schemas.microsoft.com/office/drawing/2014/main" xmlns="" id="{CB579A2F-B672-4872-A880-05766ABA687A}"/>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xmlns="" id="{4A507684-B782-4CCC-9BEA-8401E4F97048}"/>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xmlns="" id="{FA7EDAAB-1F76-4B0B-95B7-EDD3C99DCF62}"/>
                  </a:ext>
                </a:extLst>
              </p:cNvPr>
              <p:cNvGrpSpPr/>
              <p:nvPr/>
            </p:nvGrpSpPr>
            <p:grpSpPr>
              <a:xfrm>
                <a:off x="2930808" y="5179695"/>
                <a:ext cx="504518" cy="140335"/>
                <a:chOff x="2425983" y="5186045"/>
                <a:chExt cx="504518" cy="140335"/>
              </a:xfrm>
            </p:grpSpPr>
            <p:grpSp>
              <p:nvGrpSpPr>
                <p:cNvPr id="20" name="组合 19">
                  <a:extLst>
                    <a:ext uri="{FF2B5EF4-FFF2-40B4-BE49-F238E27FC236}">
                      <a16:creationId xmlns:a16="http://schemas.microsoft.com/office/drawing/2014/main" xmlns="" id="{834324F8-997A-4820-9FCC-F7EAC809AF94}"/>
                    </a:ext>
                  </a:extLst>
                </p:cNvPr>
                <p:cNvGrpSpPr/>
                <p:nvPr/>
              </p:nvGrpSpPr>
              <p:grpSpPr>
                <a:xfrm>
                  <a:off x="2425983" y="5189220"/>
                  <a:ext cx="253693" cy="137160"/>
                  <a:chOff x="2425983" y="5189220"/>
                  <a:chExt cx="253693" cy="137160"/>
                </a:xfrm>
              </p:grpSpPr>
              <p:cxnSp>
                <p:nvCxnSpPr>
                  <p:cNvPr id="24" name="直接连接符 23">
                    <a:extLst>
                      <a:ext uri="{FF2B5EF4-FFF2-40B4-BE49-F238E27FC236}">
                        <a16:creationId xmlns:a16="http://schemas.microsoft.com/office/drawing/2014/main" xmlns="" id="{79B0D6E4-BBCF-4986-9701-BD340734C4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xmlns="" id="{49D3BFD0-7F67-407E-A629-420D0559349B}"/>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xmlns="" id="{2BBEAB88-9923-4EB8-A058-CF71B92027F3}"/>
                    </a:ext>
                  </a:extLst>
                </p:cNvPr>
                <p:cNvGrpSpPr/>
                <p:nvPr/>
              </p:nvGrpSpPr>
              <p:grpSpPr>
                <a:xfrm>
                  <a:off x="2676808" y="5186045"/>
                  <a:ext cx="253693" cy="137160"/>
                  <a:chOff x="2425983" y="5189220"/>
                  <a:chExt cx="253693" cy="137160"/>
                </a:xfrm>
              </p:grpSpPr>
              <p:cxnSp>
                <p:nvCxnSpPr>
                  <p:cNvPr id="22" name="直接连接符 21">
                    <a:extLst>
                      <a:ext uri="{FF2B5EF4-FFF2-40B4-BE49-F238E27FC236}">
                        <a16:creationId xmlns:a16="http://schemas.microsoft.com/office/drawing/2014/main" xmlns="" id="{D9F1A1D6-1DCF-468C-9AAC-633AECED17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xmlns="" id="{85009E07-6E68-4671-8847-5703C04CFA6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sp>
        <p:nvSpPr>
          <p:cNvPr id="2" name="Rectangle 1"/>
          <p:cNvSpPr/>
          <p:nvPr/>
        </p:nvSpPr>
        <p:spPr>
          <a:xfrm>
            <a:off x="1068567" y="2593838"/>
            <a:ext cx="10963536" cy="923179"/>
          </a:xfrm>
          <a:prstGeom prst="rect">
            <a:avLst/>
          </a:prstGeom>
          <a:noFill/>
        </p:spPr>
        <p:txBody>
          <a:bodyPr wrap="none" lIns="91419" tIns="45709" rIns="91419" bIns="45709">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QUẢN LÝ THỜI GIAN HIỆU QUẢ</a:t>
            </a:r>
          </a:p>
        </p:txBody>
      </p:sp>
      <p:sp>
        <p:nvSpPr>
          <p:cNvPr id="4" name="Rectangle 3"/>
          <p:cNvSpPr/>
          <p:nvPr/>
        </p:nvSpPr>
        <p:spPr>
          <a:xfrm>
            <a:off x="5222816" y="1763973"/>
            <a:ext cx="1703919" cy="923116"/>
          </a:xfrm>
          <a:prstGeom prst="rect">
            <a:avLst/>
          </a:prstGeom>
          <a:noFill/>
        </p:spPr>
        <p:txBody>
          <a:bodyPr wrap="none" lIns="91419" tIns="45709" rIns="91419" bIns="45709">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5399" b="1" i="0" u="none" strike="noStrike" kern="1200" cap="none" spc="0" normalizeH="0" baseline="0" noProof="0" dirty="0" err="1">
                <a:ln/>
                <a:solidFill>
                  <a:srgbClr val="01B3C5"/>
                </a:solidFill>
                <a:effectLst/>
                <a:uLnTx/>
                <a:uFillTx/>
                <a:latin typeface="Times New Roman" panose="02020603050405020304" pitchFamily="18" charset="0"/>
                <a:ea typeface="+mn-ea"/>
                <a:cs typeface="Times New Roman" panose="02020603050405020304" pitchFamily="18" charset="0"/>
              </a:rPr>
              <a:t>Bài</a:t>
            </a:r>
            <a:r>
              <a:rPr kumimoji="0" lang="en-US" sz="5399" b="1" i="0" u="none" strike="noStrike" kern="1200" cap="none" spc="0" normalizeH="0" baseline="0" noProof="0" dirty="0">
                <a:ln/>
                <a:solidFill>
                  <a:srgbClr val="01B3C5"/>
                </a:solidFill>
                <a:effectLst/>
                <a:uLnTx/>
                <a:uFillTx/>
                <a:latin typeface="Times New Roman" panose="02020603050405020304" pitchFamily="18" charset="0"/>
                <a:ea typeface="+mn-ea"/>
                <a:cs typeface="Times New Roman" panose="02020603050405020304" pitchFamily="18" charset="0"/>
              </a:rPr>
              <a:t> 6</a:t>
            </a:r>
          </a:p>
        </p:txBody>
      </p:sp>
      <p:pic>
        <p:nvPicPr>
          <p:cNvPr id="5" name="HelloVietnamBeatInstrumental-V.A-36116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4038" y="4016376"/>
            <a:ext cx="609459" cy="609459"/>
          </a:xfrm>
          <a:prstGeom prst="rect">
            <a:avLst/>
          </a:prstGeom>
        </p:spPr>
      </p:pic>
      <p:pic>
        <p:nvPicPr>
          <p:cNvPr id="6" name="Picture 5">
            <a:extLst>
              <a:ext uri="{FF2B5EF4-FFF2-40B4-BE49-F238E27FC236}">
                <a16:creationId xmlns:a16="http://schemas.microsoft.com/office/drawing/2014/main" xmlns="" id="{9482FC38-3D8E-7FCD-C204-3EF4EE22C70F}"/>
              </a:ext>
            </a:extLst>
          </p:cNvPr>
          <p:cNvPicPr>
            <a:picLocks noChangeAspect="1"/>
          </p:cNvPicPr>
          <p:nvPr/>
        </p:nvPicPr>
        <p:blipFill>
          <a:blip r:embed="rId7"/>
          <a:stretch>
            <a:fillRect/>
          </a:stretch>
        </p:blipFill>
        <p:spPr>
          <a:xfrm>
            <a:off x="0" y="0"/>
            <a:ext cx="1082264" cy="1164653"/>
          </a:xfrm>
          <a:prstGeom prst="rect">
            <a:avLst/>
          </a:prstGeom>
        </p:spPr>
      </p:pic>
      <p:grpSp>
        <p:nvGrpSpPr>
          <p:cNvPr id="7" name="Group 6">
            <a:extLst>
              <a:ext uri="{FF2B5EF4-FFF2-40B4-BE49-F238E27FC236}">
                <a16:creationId xmlns:a16="http://schemas.microsoft.com/office/drawing/2014/main" xmlns="" id="{84F30A74-5A4A-ED35-848E-6EC35694F629}"/>
              </a:ext>
            </a:extLst>
          </p:cNvPr>
          <p:cNvGrpSpPr/>
          <p:nvPr/>
        </p:nvGrpSpPr>
        <p:grpSpPr>
          <a:xfrm>
            <a:off x="6939830" y="-69289"/>
            <a:ext cx="3099448" cy="1930623"/>
            <a:chOff x="4525460" y="4108799"/>
            <a:chExt cx="3364300" cy="2220276"/>
          </a:xfrm>
        </p:grpSpPr>
        <p:grpSp>
          <p:nvGrpSpPr>
            <p:cNvPr id="8" name="Group 7">
              <a:extLst>
                <a:ext uri="{FF2B5EF4-FFF2-40B4-BE49-F238E27FC236}">
                  <a16:creationId xmlns:a16="http://schemas.microsoft.com/office/drawing/2014/main" xmlns="" id="{DB871D28-46E3-9564-ED50-59ACE7FC02EF}"/>
                </a:ext>
              </a:extLst>
            </p:cNvPr>
            <p:cNvGrpSpPr/>
            <p:nvPr/>
          </p:nvGrpSpPr>
          <p:grpSpPr>
            <a:xfrm>
              <a:off x="4525460" y="4108799"/>
              <a:ext cx="3364300" cy="2220276"/>
              <a:chOff x="4479297" y="4126245"/>
              <a:chExt cx="3364300" cy="2220276"/>
            </a:xfrm>
          </p:grpSpPr>
          <p:pic>
            <p:nvPicPr>
              <p:cNvPr id="10" name="PA_库_图片 27">
                <a:extLst>
                  <a:ext uri="{FF2B5EF4-FFF2-40B4-BE49-F238E27FC236}">
                    <a16:creationId xmlns:a16="http://schemas.microsoft.com/office/drawing/2014/main" xmlns="" id="{75C8EFC0-A8F1-963E-A6BA-5A0166971016}"/>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1" name="Rectangle 10">
                <a:extLst>
                  <a:ext uri="{FF2B5EF4-FFF2-40B4-BE49-F238E27FC236}">
                    <a16:creationId xmlns:a16="http://schemas.microsoft.com/office/drawing/2014/main" xmlns="" id="{6F9473D8-E76C-54A3-666F-B5D9913740DE}"/>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9" name="Picture 8">
              <a:extLst>
                <a:ext uri="{FF2B5EF4-FFF2-40B4-BE49-F238E27FC236}">
                  <a16:creationId xmlns:a16="http://schemas.microsoft.com/office/drawing/2014/main" xmlns="" id="{982E6E23-9ACC-0D5B-F517-09E8E72B31E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13" name="Picture 12">
            <a:extLst>
              <a:ext uri="{FF2B5EF4-FFF2-40B4-BE49-F238E27FC236}">
                <a16:creationId xmlns:a16="http://schemas.microsoft.com/office/drawing/2014/main" xmlns="" id="{9E2C95DC-8194-AF8F-4BCE-741425092395}"/>
              </a:ext>
            </a:extLst>
          </p:cNvPr>
          <p:cNvPicPr>
            <a:picLocks noChangeAspect="1"/>
          </p:cNvPicPr>
          <p:nvPr/>
        </p:nvPicPr>
        <p:blipFill>
          <a:blip r:embed="rId11"/>
          <a:stretch>
            <a:fillRect/>
          </a:stretch>
        </p:blipFill>
        <p:spPr>
          <a:xfrm>
            <a:off x="3043003" y="3706653"/>
            <a:ext cx="6794163" cy="2868557"/>
          </a:xfrm>
          <a:prstGeom prst="rect">
            <a:avLst/>
          </a:prstGeom>
        </p:spPr>
      </p:pic>
      <p:sp>
        <p:nvSpPr>
          <p:cNvPr id="14" name="Footer Placeholder 3">
            <a:extLst>
              <a:ext uri="{FF2B5EF4-FFF2-40B4-BE49-F238E27FC236}">
                <a16:creationId xmlns:a16="http://schemas.microsoft.com/office/drawing/2014/main" xmlns="" id="{BB23DD32-7C50-1F73-6C0E-FED789792C47}"/>
              </a:ext>
            </a:extLst>
          </p:cNvPr>
          <p:cNvSpPr txBox="1">
            <a:spLocks/>
          </p:cNvSpPr>
          <p:nvPr/>
        </p:nvSpPr>
        <p:spPr>
          <a:xfrm>
            <a:off x="7038728" y="178040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9Slide05 Brannboll Ny" panose="02000000000000000000" pitchFamily="2" charset="0"/>
                <a:ea typeface="+mn-ea"/>
                <a:cs typeface="+mn-cs"/>
              </a:rPr>
              <a:t>Vũ Thị Ánh Tuyết-THCS Tô Hiêu-Lê Chân</a:t>
            </a:r>
            <a:endPar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endParaRPr>
          </a:p>
        </p:txBody>
      </p:sp>
    </p:spTree>
    <p:extLst>
      <p:ext uri="{BB962C8B-B14F-4D97-AF65-F5344CB8AC3E}">
        <p14:creationId xmlns:p14="http://schemas.microsoft.com/office/powerpoint/2010/main" val="358368909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872" fill="hold"/>
                                        <p:tgtEl>
                                          <p:spTgt spid="5"/>
                                        </p:tgtEl>
                                      </p:cBhvr>
                                    </p:cmd>
                                  </p:childTnLst>
                                </p:cTn>
                              </p:par>
                            </p:childTnLst>
                          </p:cTn>
                        </p:par>
                        <p:par>
                          <p:cTn id="7" fill="hold">
                            <p:stCondLst>
                              <p:cond delay="192872"/>
                            </p:stCondLst>
                            <p:childTnLst>
                              <p:par>
                                <p:cTn id="8" presetID="22" presetClass="entr" presetSubtype="8"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xmlns="" id="{9F928D08-CBC1-47DA-8C48-8196F1B2EEA6}"/>
              </a:ext>
            </a:extLst>
          </p:cNvPr>
          <p:cNvGrpSpPr/>
          <p:nvPr/>
        </p:nvGrpSpPr>
        <p:grpSpPr>
          <a:xfrm>
            <a:off x="692734" y="3925262"/>
            <a:ext cx="4295235" cy="182228"/>
            <a:chOff x="1839287" y="5184146"/>
            <a:chExt cx="2767715" cy="95254"/>
          </a:xfrm>
        </p:grpSpPr>
        <p:grpSp>
          <p:nvGrpSpPr>
            <p:cNvPr id="16" name="组合 15">
              <a:extLst>
                <a:ext uri="{FF2B5EF4-FFF2-40B4-BE49-F238E27FC236}">
                  <a16:creationId xmlns:a16="http://schemas.microsoft.com/office/drawing/2014/main" xmlns="" id="{D577B934-137D-471F-92A8-745622A85719}"/>
                </a:ext>
              </a:extLst>
            </p:cNvPr>
            <p:cNvGrpSpPr/>
            <p:nvPr/>
          </p:nvGrpSpPr>
          <p:grpSpPr>
            <a:xfrm>
              <a:off x="2591031" y="5184150"/>
              <a:ext cx="2015971" cy="95250"/>
              <a:chOff x="2425983" y="5170170"/>
              <a:chExt cx="2015971" cy="156210"/>
            </a:xfrm>
          </p:grpSpPr>
          <p:grpSp>
            <p:nvGrpSpPr>
              <p:cNvPr id="28" name="组合 27">
                <a:extLst>
                  <a:ext uri="{FF2B5EF4-FFF2-40B4-BE49-F238E27FC236}">
                    <a16:creationId xmlns:a16="http://schemas.microsoft.com/office/drawing/2014/main" xmlns="" id="{3A04EEC0-C353-4807-9231-1E063470048C}"/>
                  </a:ext>
                </a:extLst>
              </p:cNvPr>
              <p:cNvGrpSpPr/>
              <p:nvPr/>
            </p:nvGrpSpPr>
            <p:grpSpPr>
              <a:xfrm>
                <a:off x="2425983" y="5179695"/>
                <a:ext cx="1009343" cy="146685"/>
                <a:chOff x="2425983" y="5179695"/>
                <a:chExt cx="1009343" cy="146685"/>
              </a:xfrm>
            </p:grpSpPr>
            <p:grpSp>
              <p:nvGrpSpPr>
                <p:cNvPr id="44" name="组合 43">
                  <a:extLst>
                    <a:ext uri="{FF2B5EF4-FFF2-40B4-BE49-F238E27FC236}">
                      <a16:creationId xmlns:a16="http://schemas.microsoft.com/office/drawing/2014/main" xmlns="" id="{E3168D90-88BF-4838-96ED-600CB882BAE9}"/>
                    </a:ext>
                  </a:extLst>
                </p:cNvPr>
                <p:cNvGrpSpPr/>
                <p:nvPr/>
              </p:nvGrpSpPr>
              <p:grpSpPr>
                <a:xfrm>
                  <a:off x="2425983" y="5186045"/>
                  <a:ext cx="504518" cy="140335"/>
                  <a:chOff x="2425983" y="5186045"/>
                  <a:chExt cx="504518" cy="140335"/>
                </a:xfrm>
              </p:grpSpPr>
              <p:grpSp>
                <p:nvGrpSpPr>
                  <p:cNvPr id="52" name="组合 51">
                    <a:extLst>
                      <a:ext uri="{FF2B5EF4-FFF2-40B4-BE49-F238E27FC236}">
                        <a16:creationId xmlns:a16="http://schemas.microsoft.com/office/drawing/2014/main" xmlns="" id="{ABC0AB3A-61F2-4CC9-8F76-A9B55C054955}"/>
                      </a:ext>
                    </a:extLst>
                  </p:cNvPr>
                  <p:cNvGrpSpPr/>
                  <p:nvPr/>
                </p:nvGrpSpPr>
                <p:grpSpPr>
                  <a:xfrm>
                    <a:off x="2425983" y="5189220"/>
                    <a:ext cx="253693" cy="137160"/>
                    <a:chOff x="2425983" y="5189220"/>
                    <a:chExt cx="253693" cy="137160"/>
                  </a:xfrm>
                </p:grpSpPr>
                <p:cxnSp>
                  <p:nvCxnSpPr>
                    <p:cNvPr id="56" name="直接连接符 55">
                      <a:extLst>
                        <a:ext uri="{FF2B5EF4-FFF2-40B4-BE49-F238E27FC236}">
                          <a16:creationId xmlns:a16="http://schemas.microsoft.com/office/drawing/2014/main" xmlns="" id="{BA278040-AE0D-4B79-9A0B-3937FFB327A5}"/>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xmlns="" id="{4B97F930-11FE-4B76-B9EA-6F360ED937B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53" name="组合 52">
                    <a:extLst>
                      <a:ext uri="{FF2B5EF4-FFF2-40B4-BE49-F238E27FC236}">
                        <a16:creationId xmlns:a16="http://schemas.microsoft.com/office/drawing/2014/main" xmlns="" id="{8BC2509A-32C5-47D8-A144-AF79AB805221}"/>
                      </a:ext>
                    </a:extLst>
                  </p:cNvPr>
                  <p:cNvGrpSpPr/>
                  <p:nvPr/>
                </p:nvGrpSpPr>
                <p:grpSpPr>
                  <a:xfrm>
                    <a:off x="2676808" y="5186045"/>
                    <a:ext cx="253693" cy="137160"/>
                    <a:chOff x="2425983" y="5189220"/>
                    <a:chExt cx="253693" cy="137160"/>
                  </a:xfrm>
                </p:grpSpPr>
                <p:cxnSp>
                  <p:nvCxnSpPr>
                    <p:cNvPr id="54" name="直接连接符 53">
                      <a:extLst>
                        <a:ext uri="{FF2B5EF4-FFF2-40B4-BE49-F238E27FC236}">
                          <a16:creationId xmlns:a16="http://schemas.microsoft.com/office/drawing/2014/main" xmlns="" id="{8FB7C591-8E2E-48EB-A211-BD5B74B8EEB1}"/>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xmlns="" id="{3D991750-E596-42DE-9919-241299CBDB3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45" name="组合 44">
                  <a:extLst>
                    <a:ext uri="{FF2B5EF4-FFF2-40B4-BE49-F238E27FC236}">
                      <a16:creationId xmlns:a16="http://schemas.microsoft.com/office/drawing/2014/main" xmlns="" id="{5B35DF56-71FE-448A-838A-CFB36F4682E0}"/>
                    </a:ext>
                  </a:extLst>
                </p:cNvPr>
                <p:cNvGrpSpPr/>
                <p:nvPr/>
              </p:nvGrpSpPr>
              <p:grpSpPr>
                <a:xfrm>
                  <a:off x="2930808" y="5179695"/>
                  <a:ext cx="504518" cy="140335"/>
                  <a:chOff x="2425983" y="5186045"/>
                  <a:chExt cx="504518" cy="140335"/>
                </a:xfrm>
              </p:grpSpPr>
              <p:grpSp>
                <p:nvGrpSpPr>
                  <p:cNvPr id="46" name="组合 45">
                    <a:extLst>
                      <a:ext uri="{FF2B5EF4-FFF2-40B4-BE49-F238E27FC236}">
                        <a16:creationId xmlns:a16="http://schemas.microsoft.com/office/drawing/2014/main" xmlns="" id="{A1C008D4-5B1E-4E08-A537-4A6ED56F4EF3}"/>
                      </a:ext>
                    </a:extLst>
                  </p:cNvPr>
                  <p:cNvGrpSpPr/>
                  <p:nvPr/>
                </p:nvGrpSpPr>
                <p:grpSpPr>
                  <a:xfrm>
                    <a:off x="2425983" y="5189220"/>
                    <a:ext cx="253693" cy="137160"/>
                    <a:chOff x="2425983" y="5189220"/>
                    <a:chExt cx="253693" cy="137160"/>
                  </a:xfrm>
                </p:grpSpPr>
                <p:cxnSp>
                  <p:nvCxnSpPr>
                    <p:cNvPr id="50" name="直接连接符 49">
                      <a:extLst>
                        <a:ext uri="{FF2B5EF4-FFF2-40B4-BE49-F238E27FC236}">
                          <a16:creationId xmlns:a16="http://schemas.microsoft.com/office/drawing/2014/main" xmlns="" id="{8962AF4E-C2B4-4C61-A64D-16D369D4101B}"/>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xmlns="" id="{AF01E6DB-BD06-4F3E-B418-8E4431EEBED1}"/>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xmlns="" id="{A41ED293-A4FC-4106-8EC7-5EE00D610F94}"/>
                      </a:ext>
                    </a:extLst>
                  </p:cNvPr>
                  <p:cNvGrpSpPr/>
                  <p:nvPr/>
                </p:nvGrpSpPr>
                <p:grpSpPr>
                  <a:xfrm>
                    <a:off x="2676808" y="5186045"/>
                    <a:ext cx="253693" cy="137160"/>
                    <a:chOff x="2425983" y="5189220"/>
                    <a:chExt cx="253693" cy="137160"/>
                  </a:xfrm>
                </p:grpSpPr>
                <p:cxnSp>
                  <p:nvCxnSpPr>
                    <p:cNvPr id="48" name="直接连接符 47">
                      <a:extLst>
                        <a:ext uri="{FF2B5EF4-FFF2-40B4-BE49-F238E27FC236}">
                          <a16:creationId xmlns:a16="http://schemas.microsoft.com/office/drawing/2014/main" xmlns="" id="{65C60AB7-0C14-4587-BD87-C8D88AD31F6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xmlns="" id="{2F5AFBF0-84AA-4E7C-8096-B330C6905734}"/>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nvGrpSpPr>
              <p:cNvPr id="29" name="组合 28">
                <a:extLst>
                  <a:ext uri="{FF2B5EF4-FFF2-40B4-BE49-F238E27FC236}">
                    <a16:creationId xmlns:a16="http://schemas.microsoft.com/office/drawing/2014/main" xmlns="" id="{43F09D8A-7AA2-4647-BFD1-CEFCDB814F50}"/>
                  </a:ext>
                </a:extLst>
              </p:cNvPr>
              <p:cNvGrpSpPr/>
              <p:nvPr/>
            </p:nvGrpSpPr>
            <p:grpSpPr>
              <a:xfrm>
                <a:off x="3432611" y="5170170"/>
                <a:ext cx="1009343" cy="146685"/>
                <a:chOff x="2425983" y="5179695"/>
                <a:chExt cx="1009343" cy="146685"/>
              </a:xfrm>
            </p:grpSpPr>
            <p:grpSp>
              <p:nvGrpSpPr>
                <p:cNvPr id="30" name="组合 29">
                  <a:extLst>
                    <a:ext uri="{FF2B5EF4-FFF2-40B4-BE49-F238E27FC236}">
                      <a16:creationId xmlns:a16="http://schemas.microsoft.com/office/drawing/2014/main" xmlns="" id="{AF08E449-FEC8-43DE-A7B3-E0E30FECBDB0}"/>
                    </a:ext>
                  </a:extLst>
                </p:cNvPr>
                <p:cNvGrpSpPr/>
                <p:nvPr/>
              </p:nvGrpSpPr>
              <p:grpSpPr>
                <a:xfrm>
                  <a:off x="2425983" y="5186045"/>
                  <a:ext cx="504518" cy="140335"/>
                  <a:chOff x="2425983" y="5186045"/>
                  <a:chExt cx="504518" cy="140335"/>
                </a:xfrm>
              </p:grpSpPr>
              <p:grpSp>
                <p:nvGrpSpPr>
                  <p:cNvPr id="38" name="组合 37">
                    <a:extLst>
                      <a:ext uri="{FF2B5EF4-FFF2-40B4-BE49-F238E27FC236}">
                        <a16:creationId xmlns:a16="http://schemas.microsoft.com/office/drawing/2014/main" xmlns="" id="{5C6A4EC3-7785-4A60-853B-9E56F0893C38}"/>
                      </a:ext>
                    </a:extLst>
                  </p:cNvPr>
                  <p:cNvGrpSpPr/>
                  <p:nvPr/>
                </p:nvGrpSpPr>
                <p:grpSpPr>
                  <a:xfrm>
                    <a:off x="2425983" y="5189220"/>
                    <a:ext cx="253693" cy="137160"/>
                    <a:chOff x="2425983" y="5189220"/>
                    <a:chExt cx="253693" cy="137160"/>
                  </a:xfrm>
                </p:grpSpPr>
                <p:cxnSp>
                  <p:nvCxnSpPr>
                    <p:cNvPr id="42" name="直接连接符 41">
                      <a:extLst>
                        <a:ext uri="{FF2B5EF4-FFF2-40B4-BE49-F238E27FC236}">
                          <a16:creationId xmlns:a16="http://schemas.microsoft.com/office/drawing/2014/main" xmlns="" id="{2B1BBD35-240F-4421-B5CA-7D522002850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xmlns="" id="{8FEF4AEA-A4A4-4420-AAA0-631E396565D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xmlns="" id="{71182518-79A1-4254-B4DD-5F03D89FA7A3}"/>
                      </a:ext>
                    </a:extLst>
                  </p:cNvPr>
                  <p:cNvGrpSpPr/>
                  <p:nvPr/>
                </p:nvGrpSpPr>
                <p:grpSpPr>
                  <a:xfrm>
                    <a:off x="2676808" y="5186045"/>
                    <a:ext cx="253693" cy="137160"/>
                    <a:chOff x="2425983" y="5189220"/>
                    <a:chExt cx="253693" cy="137160"/>
                  </a:xfrm>
                </p:grpSpPr>
                <p:cxnSp>
                  <p:nvCxnSpPr>
                    <p:cNvPr id="40" name="直接连接符 39">
                      <a:extLst>
                        <a:ext uri="{FF2B5EF4-FFF2-40B4-BE49-F238E27FC236}">
                          <a16:creationId xmlns:a16="http://schemas.microsoft.com/office/drawing/2014/main" xmlns="" id="{F853FC5F-0598-49A2-BCEB-9D46AA1EFC80}"/>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xmlns="" id="{45861C6C-8AAC-4546-9FED-5C6AA5B273E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31" name="组合 30">
                  <a:extLst>
                    <a:ext uri="{FF2B5EF4-FFF2-40B4-BE49-F238E27FC236}">
                      <a16:creationId xmlns:a16="http://schemas.microsoft.com/office/drawing/2014/main" xmlns="" id="{13883051-94D2-4FC8-8956-00028E125C04}"/>
                    </a:ext>
                  </a:extLst>
                </p:cNvPr>
                <p:cNvGrpSpPr/>
                <p:nvPr/>
              </p:nvGrpSpPr>
              <p:grpSpPr>
                <a:xfrm>
                  <a:off x="2930808" y="5179695"/>
                  <a:ext cx="504518" cy="140335"/>
                  <a:chOff x="2425983" y="5186045"/>
                  <a:chExt cx="504518" cy="140335"/>
                </a:xfrm>
              </p:grpSpPr>
              <p:grpSp>
                <p:nvGrpSpPr>
                  <p:cNvPr id="32" name="组合 31">
                    <a:extLst>
                      <a:ext uri="{FF2B5EF4-FFF2-40B4-BE49-F238E27FC236}">
                        <a16:creationId xmlns:a16="http://schemas.microsoft.com/office/drawing/2014/main" xmlns="" id="{AA0852F7-EF8F-470F-8C46-3EEC5502928A}"/>
                      </a:ext>
                    </a:extLst>
                  </p:cNvPr>
                  <p:cNvGrpSpPr/>
                  <p:nvPr/>
                </p:nvGrpSpPr>
                <p:grpSpPr>
                  <a:xfrm>
                    <a:off x="2425983" y="5189220"/>
                    <a:ext cx="253693" cy="137160"/>
                    <a:chOff x="2425983" y="5189220"/>
                    <a:chExt cx="253693" cy="137160"/>
                  </a:xfrm>
                </p:grpSpPr>
                <p:cxnSp>
                  <p:nvCxnSpPr>
                    <p:cNvPr id="36" name="直接连接符 35">
                      <a:extLst>
                        <a:ext uri="{FF2B5EF4-FFF2-40B4-BE49-F238E27FC236}">
                          <a16:creationId xmlns:a16="http://schemas.microsoft.com/office/drawing/2014/main" xmlns="" id="{C016293A-5F02-4A33-8C03-943D25BC8B1C}"/>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xmlns="" id="{954877A3-84A8-44EB-86BA-CD3619B7D870}"/>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xmlns="" id="{11D56664-0055-4964-9581-B8590E5C2168}"/>
                      </a:ext>
                    </a:extLst>
                  </p:cNvPr>
                  <p:cNvGrpSpPr/>
                  <p:nvPr/>
                </p:nvGrpSpPr>
                <p:grpSpPr>
                  <a:xfrm>
                    <a:off x="2676808" y="5186045"/>
                    <a:ext cx="253693" cy="137160"/>
                    <a:chOff x="2425983" y="5189220"/>
                    <a:chExt cx="253693" cy="137160"/>
                  </a:xfrm>
                </p:grpSpPr>
                <p:cxnSp>
                  <p:nvCxnSpPr>
                    <p:cNvPr id="34" name="直接连接符 33">
                      <a:extLst>
                        <a:ext uri="{FF2B5EF4-FFF2-40B4-BE49-F238E27FC236}">
                          <a16:creationId xmlns:a16="http://schemas.microsoft.com/office/drawing/2014/main" xmlns="" id="{F3D755C6-89D4-4AD9-9437-B3DC4B82653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xmlns="" id="{4D6746C3-0B2E-46B5-8A5F-2A7065EC600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grpSp>
          <p:nvGrpSpPr>
            <p:cNvPr id="17" name="组合 16">
              <a:extLst>
                <a:ext uri="{FF2B5EF4-FFF2-40B4-BE49-F238E27FC236}">
                  <a16:creationId xmlns:a16="http://schemas.microsoft.com/office/drawing/2014/main" xmlns="" id="{083B6EEB-1A8D-4DA8-A1F9-78A7B3C05126}"/>
                </a:ext>
              </a:extLst>
            </p:cNvPr>
            <p:cNvGrpSpPr/>
            <p:nvPr/>
          </p:nvGrpSpPr>
          <p:grpSpPr>
            <a:xfrm>
              <a:off x="1839287" y="5184146"/>
              <a:ext cx="758518" cy="87506"/>
              <a:chOff x="2676808" y="5179695"/>
              <a:chExt cx="758518" cy="143510"/>
            </a:xfrm>
          </p:grpSpPr>
          <p:grpSp>
            <p:nvGrpSpPr>
              <p:cNvPr id="18" name="组合 17">
                <a:extLst>
                  <a:ext uri="{FF2B5EF4-FFF2-40B4-BE49-F238E27FC236}">
                    <a16:creationId xmlns:a16="http://schemas.microsoft.com/office/drawing/2014/main" xmlns="" id="{45CF4E7A-635B-4350-BD21-2FFC7E3D641D}"/>
                  </a:ext>
                </a:extLst>
              </p:cNvPr>
              <p:cNvGrpSpPr/>
              <p:nvPr/>
            </p:nvGrpSpPr>
            <p:grpSpPr>
              <a:xfrm>
                <a:off x="2676808" y="5186045"/>
                <a:ext cx="253693" cy="137160"/>
                <a:chOff x="2425983" y="5189220"/>
                <a:chExt cx="253693" cy="137160"/>
              </a:xfrm>
            </p:grpSpPr>
            <p:cxnSp>
              <p:nvCxnSpPr>
                <p:cNvPr id="26" name="直接连接符 25">
                  <a:extLst>
                    <a:ext uri="{FF2B5EF4-FFF2-40B4-BE49-F238E27FC236}">
                      <a16:creationId xmlns:a16="http://schemas.microsoft.com/office/drawing/2014/main" xmlns="" id="{CB579A2F-B672-4872-A880-05766ABA687A}"/>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xmlns="" id="{4A507684-B782-4CCC-9BEA-8401E4F97048}"/>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xmlns="" id="{FA7EDAAB-1F76-4B0B-95B7-EDD3C99DCF62}"/>
                  </a:ext>
                </a:extLst>
              </p:cNvPr>
              <p:cNvGrpSpPr/>
              <p:nvPr/>
            </p:nvGrpSpPr>
            <p:grpSpPr>
              <a:xfrm>
                <a:off x="2930808" y="5179695"/>
                <a:ext cx="504518" cy="140335"/>
                <a:chOff x="2425983" y="5186045"/>
                <a:chExt cx="504518" cy="140335"/>
              </a:xfrm>
            </p:grpSpPr>
            <p:grpSp>
              <p:nvGrpSpPr>
                <p:cNvPr id="20" name="组合 19">
                  <a:extLst>
                    <a:ext uri="{FF2B5EF4-FFF2-40B4-BE49-F238E27FC236}">
                      <a16:creationId xmlns:a16="http://schemas.microsoft.com/office/drawing/2014/main" xmlns="" id="{834324F8-997A-4820-9FCC-F7EAC809AF94}"/>
                    </a:ext>
                  </a:extLst>
                </p:cNvPr>
                <p:cNvGrpSpPr/>
                <p:nvPr/>
              </p:nvGrpSpPr>
              <p:grpSpPr>
                <a:xfrm>
                  <a:off x="2425983" y="5189220"/>
                  <a:ext cx="253693" cy="137160"/>
                  <a:chOff x="2425983" y="5189220"/>
                  <a:chExt cx="253693" cy="137160"/>
                </a:xfrm>
              </p:grpSpPr>
              <p:cxnSp>
                <p:nvCxnSpPr>
                  <p:cNvPr id="24" name="直接连接符 23">
                    <a:extLst>
                      <a:ext uri="{FF2B5EF4-FFF2-40B4-BE49-F238E27FC236}">
                        <a16:creationId xmlns:a16="http://schemas.microsoft.com/office/drawing/2014/main" xmlns="" id="{79B0D6E4-BBCF-4986-9701-BD340734C4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xmlns="" id="{49D3BFD0-7F67-407E-A629-420D0559349B}"/>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xmlns="" id="{2BBEAB88-9923-4EB8-A058-CF71B92027F3}"/>
                    </a:ext>
                  </a:extLst>
                </p:cNvPr>
                <p:cNvGrpSpPr/>
                <p:nvPr/>
              </p:nvGrpSpPr>
              <p:grpSpPr>
                <a:xfrm>
                  <a:off x="2676808" y="5186045"/>
                  <a:ext cx="253693" cy="137160"/>
                  <a:chOff x="2425983" y="5189220"/>
                  <a:chExt cx="253693" cy="137160"/>
                </a:xfrm>
              </p:grpSpPr>
              <p:cxnSp>
                <p:nvCxnSpPr>
                  <p:cNvPr id="22" name="直接连接符 21">
                    <a:extLst>
                      <a:ext uri="{FF2B5EF4-FFF2-40B4-BE49-F238E27FC236}">
                        <a16:creationId xmlns:a16="http://schemas.microsoft.com/office/drawing/2014/main" xmlns="" id="{D9F1A1D6-1DCF-468C-9AAC-633AECED17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xmlns="" id="{85009E07-6E68-4671-8847-5703C04CFA6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sp>
        <p:nvSpPr>
          <p:cNvPr id="2" name="Rectangle 1"/>
          <p:cNvSpPr/>
          <p:nvPr/>
        </p:nvSpPr>
        <p:spPr>
          <a:xfrm>
            <a:off x="372575" y="1605933"/>
            <a:ext cx="4484183" cy="2584916"/>
          </a:xfrm>
          <a:prstGeom prst="rect">
            <a:avLst/>
          </a:prstGeom>
          <a:noFill/>
        </p:spPr>
        <p:txBody>
          <a:bodyPr wrap="square" lIns="91419" tIns="45709" rIns="91419" bIns="45709">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QUẢN LÝ THỜI GIAN HIỆU QUẢ</a:t>
            </a:r>
          </a:p>
        </p:txBody>
      </p:sp>
      <p:sp>
        <p:nvSpPr>
          <p:cNvPr id="4" name="Rectangle 3"/>
          <p:cNvSpPr/>
          <p:nvPr/>
        </p:nvSpPr>
        <p:spPr>
          <a:xfrm>
            <a:off x="1722155" y="857289"/>
            <a:ext cx="1703919" cy="923116"/>
          </a:xfrm>
          <a:prstGeom prst="rect">
            <a:avLst/>
          </a:prstGeom>
          <a:noFill/>
        </p:spPr>
        <p:txBody>
          <a:bodyPr wrap="none" lIns="91419" tIns="45709" rIns="91419" bIns="45709">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5399" b="1" i="0" u="none" strike="noStrike" kern="1200" cap="none" spc="0" normalizeH="0" baseline="0" noProof="0" dirty="0" err="1">
                <a:ln/>
                <a:solidFill>
                  <a:srgbClr val="01B3C5"/>
                </a:solidFill>
                <a:effectLst/>
                <a:uLnTx/>
                <a:uFillTx/>
                <a:latin typeface="Times New Roman" panose="02020603050405020304" pitchFamily="18" charset="0"/>
                <a:ea typeface="+mn-ea"/>
                <a:cs typeface="Times New Roman" panose="02020603050405020304" pitchFamily="18" charset="0"/>
              </a:rPr>
              <a:t>Bài</a:t>
            </a:r>
            <a:r>
              <a:rPr kumimoji="0" lang="en-US" sz="5399" b="1" i="0" u="none" strike="noStrike" kern="1200" cap="none" spc="0" normalizeH="0" baseline="0" noProof="0" dirty="0">
                <a:ln/>
                <a:solidFill>
                  <a:srgbClr val="01B3C5"/>
                </a:solidFill>
                <a:effectLst/>
                <a:uLnTx/>
                <a:uFillTx/>
                <a:latin typeface="Times New Roman" panose="02020603050405020304" pitchFamily="18" charset="0"/>
                <a:ea typeface="+mn-ea"/>
                <a:cs typeface="Times New Roman" panose="02020603050405020304" pitchFamily="18" charset="0"/>
              </a:rPr>
              <a:t> 6</a:t>
            </a:r>
          </a:p>
        </p:txBody>
      </p:sp>
      <p:pic>
        <p:nvPicPr>
          <p:cNvPr id="5" name="HelloVietnamBeatInstrumental-V.A-36116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8237" y="4468841"/>
            <a:ext cx="609459" cy="609459"/>
          </a:xfrm>
          <a:prstGeom prst="rect">
            <a:avLst/>
          </a:prstGeom>
        </p:spPr>
      </p:pic>
      <p:pic>
        <p:nvPicPr>
          <p:cNvPr id="6" name="Picture 5">
            <a:extLst>
              <a:ext uri="{FF2B5EF4-FFF2-40B4-BE49-F238E27FC236}">
                <a16:creationId xmlns:a16="http://schemas.microsoft.com/office/drawing/2014/main" xmlns="" id="{9482FC38-3D8E-7FCD-C204-3EF4EE22C70F}"/>
              </a:ext>
            </a:extLst>
          </p:cNvPr>
          <p:cNvPicPr>
            <a:picLocks noChangeAspect="1"/>
          </p:cNvPicPr>
          <p:nvPr/>
        </p:nvPicPr>
        <p:blipFill>
          <a:blip r:embed="rId7"/>
          <a:stretch>
            <a:fillRect/>
          </a:stretch>
        </p:blipFill>
        <p:spPr>
          <a:xfrm>
            <a:off x="0" y="0"/>
            <a:ext cx="1082264" cy="1164653"/>
          </a:xfrm>
          <a:prstGeom prst="rect">
            <a:avLst/>
          </a:prstGeom>
        </p:spPr>
      </p:pic>
      <p:grpSp>
        <p:nvGrpSpPr>
          <p:cNvPr id="7" name="Group 6">
            <a:extLst>
              <a:ext uri="{FF2B5EF4-FFF2-40B4-BE49-F238E27FC236}">
                <a16:creationId xmlns:a16="http://schemas.microsoft.com/office/drawing/2014/main" xmlns="" id="{84F30A74-5A4A-ED35-848E-6EC35694F629}"/>
              </a:ext>
            </a:extLst>
          </p:cNvPr>
          <p:cNvGrpSpPr/>
          <p:nvPr/>
        </p:nvGrpSpPr>
        <p:grpSpPr>
          <a:xfrm>
            <a:off x="6939830" y="-69289"/>
            <a:ext cx="3099448" cy="1930623"/>
            <a:chOff x="4525460" y="4108799"/>
            <a:chExt cx="3364300" cy="2220276"/>
          </a:xfrm>
        </p:grpSpPr>
        <p:grpSp>
          <p:nvGrpSpPr>
            <p:cNvPr id="8" name="Group 7">
              <a:extLst>
                <a:ext uri="{FF2B5EF4-FFF2-40B4-BE49-F238E27FC236}">
                  <a16:creationId xmlns:a16="http://schemas.microsoft.com/office/drawing/2014/main" xmlns="" id="{DB871D28-46E3-9564-ED50-59ACE7FC02EF}"/>
                </a:ext>
              </a:extLst>
            </p:cNvPr>
            <p:cNvGrpSpPr/>
            <p:nvPr/>
          </p:nvGrpSpPr>
          <p:grpSpPr>
            <a:xfrm>
              <a:off x="4525460" y="4108799"/>
              <a:ext cx="3364300" cy="2220276"/>
              <a:chOff x="4479297" y="4126245"/>
              <a:chExt cx="3364300" cy="2220276"/>
            </a:xfrm>
          </p:grpSpPr>
          <p:pic>
            <p:nvPicPr>
              <p:cNvPr id="10" name="PA_库_图片 27">
                <a:extLst>
                  <a:ext uri="{FF2B5EF4-FFF2-40B4-BE49-F238E27FC236}">
                    <a16:creationId xmlns:a16="http://schemas.microsoft.com/office/drawing/2014/main" xmlns="" id="{75C8EFC0-A8F1-963E-A6BA-5A0166971016}"/>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1" name="Rectangle 10">
                <a:extLst>
                  <a:ext uri="{FF2B5EF4-FFF2-40B4-BE49-F238E27FC236}">
                    <a16:creationId xmlns:a16="http://schemas.microsoft.com/office/drawing/2014/main" xmlns="" id="{6F9473D8-E76C-54A3-666F-B5D9913740DE}"/>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9" name="Picture 8">
              <a:extLst>
                <a:ext uri="{FF2B5EF4-FFF2-40B4-BE49-F238E27FC236}">
                  <a16:creationId xmlns:a16="http://schemas.microsoft.com/office/drawing/2014/main" xmlns="" id="{982E6E23-9ACC-0D5B-F517-09E8E72B31E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13" name="Picture 12">
            <a:extLst>
              <a:ext uri="{FF2B5EF4-FFF2-40B4-BE49-F238E27FC236}">
                <a16:creationId xmlns:a16="http://schemas.microsoft.com/office/drawing/2014/main" xmlns="" id="{9E2C95DC-8194-AF8F-4BCE-741425092395}"/>
              </a:ext>
            </a:extLst>
          </p:cNvPr>
          <p:cNvPicPr>
            <a:picLocks noChangeAspect="1"/>
          </p:cNvPicPr>
          <p:nvPr/>
        </p:nvPicPr>
        <p:blipFill>
          <a:blip r:embed="rId11"/>
          <a:stretch>
            <a:fillRect/>
          </a:stretch>
        </p:blipFill>
        <p:spPr>
          <a:xfrm>
            <a:off x="3043003" y="4049199"/>
            <a:ext cx="6794163" cy="2526011"/>
          </a:xfrm>
          <a:prstGeom prst="rect">
            <a:avLst/>
          </a:prstGeom>
        </p:spPr>
      </p:pic>
      <p:sp>
        <p:nvSpPr>
          <p:cNvPr id="14" name="Footer Placeholder 3">
            <a:extLst>
              <a:ext uri="{FF2B5EF4-FFF2-40B4-BE49-F238E27FC236}">
                <a16:creationId xmlns:a16="http://schemas.microsoft.com/office/drawing/2014/main" xmlns="" id="{BB23DD32-7C50-1F73-6C0E-FED789792C47}"/>
              </a:ext>
            </a:extLst>
          </p:cNvPr>
          <p:cNvSpPr txBox="1">
            <a:spLocks/>
          </p:cNvSpPr>
          <p:nvPr/>
        </p:nvSpPr>
        <p:spPr>
          <a:xfrm>
            <a:off x="7038728" y="178040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9Slide05 Brannboll Ny" panose="02000000000000000000" pitchFamily="2" charset="0"/>
                <a:ea typeface="+mn-ea"/>
                <a:cs typeface="+mn-cs"/>
              </a:rPr>
              <a:t>Vũ Thị Ánh Tuyết-THCS Tô Hiêu-Lê Chân</a:t>
            </a:r>
            <a:endPar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endParaRPr>
          </a:p>
        </p:txBody>
      </p:sp>
      <p:sp>
        <p:nvSpPr>
          <p:cNvPr id="58" name="Rectangle 57">
            <a:extLst>
              <a:ext uri="{FF2B5EF4-FFF2-40B4-BE49-F238E27FC236}">
                <a16:creationId xmlns:a16="http://schemas.microsoft.com/office/drawing/2014/main" xmlns="" id="{D1F23CE7-BB51-1BD8-D62F-276E690160D4}"/>
              </a:ext>
            </a:extLst>
          </p:cNvPr>
          <p:cNvSpPr/>
          <p:nvPr/>
        </p:nvSpPr>
        <p:spPr>
          <a:xfrm>
            <a:off x="5983527" y="2505821"/>
            <a:ext cx="5835898" cy="923179"/>
          </a:xfrm>
          <a:prstGeom prst="rect">
            <a:avLst/>
          </a:prstGeom>
          <a:noFill/>
        </p:spPr>
        <p:txBody>
          <a:bodyPr wrap="square" lIns="91419" tIns="45709" rIns="91419" bIns="45709">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vi-VN"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II. KHÁM PHÁ</a:t>
            </a:r>
            <a:endParaRPr kumimoji="0" lang="en-US" sz="5399" b="1" i="0" u="none" strike="noStrike" kern="1200" cap="none" spc="0" normalizeH="0" baseline="0" noProof="0" dirty="0">
              <a:ln w="12700" cmpd="sng">
                <a:solidFill>
                  <a:srgbClr val="77448C"/>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3951693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872" fill="hold"/>
                                        <p:tgtEl>
                                          <p:spTgt spid="5"/>
                                        </p:tgtEl>
                                      </p:cBhvr>
                                    </p:cmd>
                                  </p:childTnLst>
                                </p:cTn>
                              </p:par>
                            </p:childTnLst>
                          </p:cTn>
                        </p:par>
                        <p:par>
                          <p:cTn id="7" fill="hold">
                            <p:stCondLst>
                              <p:cond delay="192872"/>
                            </p:stCondLst>
                            <p:childTnLst>
                              <p:par>
                                <p:cTn id="8" presetID="22" presetClass="entr" presetSubtype="8"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26F44A5-92A8-48E6-8F29-7E57BC15F2A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836821" y="986156"/>
            <a:ext cx="10523621" cy="2663423"/>
          </a:xfrm>
          <a:prstGeom prst="rect">
            <a:avLst/>
          </a:prstGeom>
        </p:spPr>
      </p:pic>
      <p:sp>
        <p:nvSpPr>
          <p:cNvPr id="10" name="TextBox 9"/>
          <p:cNvSpPr txBox="1"/>
          <p:nvPr/>
        </p:nvSpPr>
        <p:spPr>
          <a:xfrm>
            <a:off x="3293071" y="1528371"/>
            <a:ext cx="8462211" cy="1729572"/>
          </a:xfrm>
          <a:prstGeom prst="rect">
            <a:avLst/>
          </a:prstGeom>
          <a:noFill/>
          <a:ln>
            <a:noFill/>
          </a:ln>
        </p:spPr>
        <p:txBody>
          <a:bodyPr wrap="square" lIns="121917" tIns="60958" rIns="121917" bIns="60958" rtlCol="0">
            <a:spAutoFit/>
          </a:bodyPr>
          <a:lstStyle/>
          <a:p>
            <a:pPr marL="0" marR="0" lvl="0" indent="0" algn="just" defTabSz="914400" rtl="0" eaLnBrk="1" fontAlgn="auto" latinLnBrk="0" hangingPunct="1">
              <a:lnSpc>
                <a:spcPct val="122000"/>
              </a:lnSpc>
              <a:spcBef>
                <a:spcPts val="0"/>
              </a:spcBef>
              <a:spcAft>
                <a:spcPts val="500"/>
              </a:spcAft>
              <a:buClr>
                <a:srgbClr val="000000"/>
              </a:buClr>
              <a:buSzPts val="1100"/>
              <a:buFontTx/>
              <a:buNone/>
              <a:tabLst>
                <a:tab pos="229870" algn="l"/>
              </a:tabLst>
              <a:defRPr/>
            </a:pPr>
            <a:r>
              <a:rPr kumimoji="0" lang="en-US" sz="44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1. </a:t>
            </a:r>
            <a:r>
              <a:rPr kumimoji="0" lang="en-US" sz="4400"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Quản</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lý</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thời</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gian</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hiệu</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quả</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và</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sự</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cần</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thiết</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phải</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quản</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lý</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thời</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gian</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hiệu</a:t>
            </a:r>
            <a:r>
              <a:rPr kumimoji="0" lang="en-US" sz="44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rPr>
              <a:t>quả</a:t>
            </a:r>
            <a:endParaRPr kumimoji="0" lang="en-US" sz="44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Arial" panose="020B0604020202020204" pitchFamily="34" charset="0"/>
            </a:endParaRPr>
          </a:p>
        </p:txBody>
      </p:sp>
      <p:grpSp>
        <p:nvGrpSpPr>
          <p:cNvPr id="3" name="Group 2"/>
          <p:cNvGrpSpPr/>
          <p:nvPr/>
        </p:nvGrpSpPr>
        <p:grpSpPr>
          <a:xfrm>
            <a:off x="1195263" y="116805"/>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59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1336" y="0"/>
            <a:ext cx="10092785" cy="707736"/>
          </a:xfrm>
          <a:prstGeom prst="rect">
            <a:avLst/>
          </a:prstGeom>
          <a:noFill/>
        </p:spPr>
        <p:txBody>
          <a:bodyPr wrap="none" lIns="91419" tIns="45709" rIns="91419" bIns="45709">
            <a:spAutoFit/>
            <a:scene3d>
              <a:camera prst="orthographicFront"/>
              <a:lightRig rig="harsh" dir="t"/>
            </a:scene3d>
            <a:sp3d extrusionH="57150" prstMaterial="matte">
              <a:bevelT w="63500" h="12700" prst="angle"/>
              <a:contourClr>
                <a:schemeClr val="bg1">
                  <a:lumMod val="65000"/>
                </a:schemeClr>
              </a:contourClr>
            </a:sp3d>
          </a:bodyPr>
          <a:lstStyle/>
          <a:p>
            <a:pPr algn="ctr" defTabSz="914217"/>
            <a:r>
              <a:rPr lang="en-US" sz="3999" b="1" dirty="0" err="1">
                <a:ln/>
                <a:solidFill>
                  <a:srgbClr val="01B3C5"/>
                </a:solidFill>
                <a:latin typeface="Times New Roman" panose="02020603050405020304" pitchFamily="18" charset="0"/>
                <a:cs typeface="Times New Roman" panose="02020603050405020304" pitchFamily="18" charset="0"/>
              </a:rPr>
              <a:t>Em</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hãy</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đọc</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các</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trường</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hợp</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và</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trả</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lời</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câu</a:t>
            </a:r>
            <a:r>
              <a:rPr lang="en-US" sz="3999" b="1" dirty="0">
                <a:ln/>
                <a:solidFill>
                  <a:srgbClr val="01B3C5"/>
                </a:solidFill>
                <a:latin typeface="Times New Roman" panose="02020603050405020304" pitchFamily="18" charset="0"/>
                <a:cs typeface="Times New Roman" panose="02020603050405020304" pitchFamily="18" charset="0"/>
              </a:rPr>
              <a:t> </a:t>
            </a:r>
            <a:r>
              <a:rPr lang="en-US" sz="3999" b="1" dirty="0" err="1">
                <a:ln/>
                <a:solidFill>
                  <a:srgbClr val="01B3C5"/>
                </a:solidFill>
                <a:latin typeface="Times New Roman" panose="02020603050405020304" pitchFamily="18" charset="0"/>
                <a:cs typeface="Times New Roman" panose="02020603050405020304" pitchFamily="18" charset="0"/>
              </a:rPr>
              <a:t>hỏi</a:t>
            </a:r>
            <a:endParaRPr lang="en-US" sz="3999" b="1" dirty="0">
              <a:ln/>
              <a:solidFill>
                <a:srgbClr val="01B3C5"/>
              </a:solidFill>
              <a:latin typeface="Times New Roman" panose="02020603050405020304" pitchFamily="18" charset="0"/>
              <a:cs typeface="Times New Roman" panose="02020603050405020304" pitchFamily="18" charset="0"/>
            </a:endParaRPr>
          </a:p>
        </p:txBody>
      </p:sp>
      <p:sp>
        <p:nvSpPr>
          <p:cNvPr id="6" name="Pentagon 5"/>
          <p:cNvSpPr/>
          <p:nvPr/>
        </p:nvSpPr>
        <p:spPr>
          <a:xfrm>
            <a:off x="138651" y="1146148"/>
            <a:ext cx="2415094" cy="2033045"/>
          </a:xfrm>
          <a:prstGeom prst="homePlat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a:endParaRPr>
          </a:p>
        </p:txBody>
      </p:sp>
      <p:sp>
        <p:nvSpPr>
          <p:cNvPr id="8" name="Pentagon 7"/>
          <p:cNvSpPr/>
          <p:nvPr/>
        </p:nvSpPr>
        <p:spPr>
          <a:xfrm>
            <a:off x="138651" y="3684043"/>
            <a:ext cx="2415094" cy="2033045"/>
          </a:xfrm>
          <a:prstGeom prst="homePlat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2799" dirty="0">
              <a:solidFill>
                <a:srgbClr val="000000"/>
              </a:solidFill>
              <a:latin typeface="Times New Roman" panose="02020603050405020304" pitchFamily="18" charset="0"/>
              <a:cs typeface="Times New Roman" panose="02020603050405020304" pitchFamily="18" charset="0"/>
            </a:endParaRPr>
          </a:p>
        </p:txBody>
      </p:sp>
      <p:sp>
        <p:nvSpPr>
          <p:cNvPr id="10" name="Pentagon 9"/>
          <p:cNvSpPr/>
          <p:nvPr/>
        </p:nvSpPr>
        <p:spPr>
          <a:xfrm rot="10800000">
            <a:off x="9416980" y="1418311"/>
            <a:ext cx="2537897" cy="2033045"/>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a:endParaRPr>
          </a:p>
        </p:txBody>
      </p:sp>
      <p:sp>
        <p:nvSpPr>
          <p:cNvPr id="12" name="Pentagon 11"/>
          <p:cNvSpPr/>
          <p:nvPr/>
        </p:nvSpPr>
        <p:spPr>
          <a:xfrm rot="10800000">
            <a:off x="9416980" y="3775541"/>
            <a:ext cx="2537897" cy="2033045"/>
          </a:xfrm>
          <a:prstGeom prst="homePlat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a:endParaRPr>
          </a:p>
        </p:txBody>
      </p:sp>
      <p:pic>
        <p:nvPicPr>
          <p:cNvPr id="9" name="Picture 18">
            <a:extLst>
              <a:ext uri="{FF2B5EF4-FFF2-40B4-BE49-F238E27FC236}">
                <a16:creationId xmlns:a16="http://schemas.microsoft.com/office/drawing/2014/main" xmlns="" id="{7CE17175-0823-484A-82AF-1C7432E67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663" y="641101"/>
            <a:ext cx="8070850" cy="456652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4">
            <a:extLst>
              <a:ext uri="{FF2B5EF4-FFF2-40B4-BE49-F238E27FC236}">
                <a16:creationId xmlns:a16="http://schemas.microsoft.com/office/drawing/2014/main" xmlns="" id="{E3238B64-FAFF-4C65-9215-118CB4E17828}"/>
              </a:ext>
            </a:extLst>
          </p:cNvPr>
          <p:cNvSpPr>
            <a:spLocks noChangeArrowheads="1"/>
          </p:cNvSpPr>
          <p:nvPr/>
        </p:nvSpPr>
        <p:spPr bwMode="auto">
          <a:xfrm>
            <a:off x="2200663" y="5248557"/>
            <a:ext cx="8393461" cy="1200329"/>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vi-VN" altLang="en-US" sz="2400" dirty="0">
                <a:solidFill>
                  <a:srgbClr val="0000FF"/>
                </a:solidFill>
              </a:rPr>
              <a:t>Em hãy nhận xét cách xác định công việc và mục tiêu của mỗi công việc của bạn T và bạn S. Em hãy dự đoán kết quả cách quản lí thời gian của T và S.</a:t>
            </a:r>
          </a:p>
        </p:txBody>
      </p:sp>
    </p:spTree>
    <p:extLst>
      <p:ext uri="{BB962C8B-B14F-4D97-AF65-F5344CB8AC3E}">
        <p14:creationId xmlns:p14="http://schemas.microsoft.com/office/powerpoint/2010/main" val="1774207696"/>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4">
            <a:extLst>
              <a:ext uri="{FF2B5EF4-FFF2-40B4-BE49-F238E27FC236}">
                <a16:creationId xmlns:a16="http://schemas.microsoft.com/office/drawing/2014/main" xmlns="" id="{71D15EEC-E7BB-4DC4-B8AC-449283E28B2E}"/>
              </a:ext>
            </a:extLst>
          </p:cNvPr>
          <p:cNvGrpSpPr>
            <a:grpSpLocks noChangeAspect="1"/>
          </p:cNvGrpSpPr>
          <p:nvPr/>
        </p:nvGrpSpPr>
        <p:grpSpPr bwMode="auto">
          <a:xfrm flipV="1">
            <a:off x="1857870" y="363167"/>
            <a:ext cx="739758" cy="763406"/>
            <a:chOff x="1308" y="1009"/>
            <a:chExt cx="1001" cy="1033"/>
          </a:xfrm>
        </p:grpSpPr>
        <p:sp>
          <p:nvSpPr>
            <p:cNvPr id="37" name="Freeform 5">
              <a:extLst>
                <a:ext uri="{FF2B5EF4-FFF2-40B4-BE49-F238E27FC236}">
                  <a16:creationId xmlns:a16="http://schemas.microsoft.com/office/drawing/2014/main" xmlns="" id="{CE1C0668-6C1C-4B5A-B0AD-61C9B98137DB}"/>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8" name="Freeform 6">
              <a:extLst>
                <a:ext uri="{FF2B5EF4-FFF2-40B4-BE49-F238E27FC236}">
                  <a16:creationId xmlns:a16="http://schemas.microsoft.com/office/drawing/2014/main" xmlns="" id="{ADBA0B3D-C56B-4A32-B3B3-667DC9C3D236}"/>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39" name="Freeform 7">
              <a:extLst>
                <a:ext uri="{FF2B5EF4-FFF2-40B4-BE49-F238E27FC236}">
                  <a16:creationId xmlns:a16="http://schemas.microsoft.com/office/drawing/2014/main" xmlns="" id="{7B8B6728-5579-4877-9541-189B995B17BE}"/>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0" name="Freeform 8">
              <a:extLst>
                <a:ext uri="{FF2B5EF4-FFF2-40B4-BE49-F238E27FC236}">
                  <a16:creationId xmlns:a16="http://schemas.microsoft.com/office/drawing/2014/main" xmlns="" id="{EA260B78-F606-487E-A57B-3881932AE45F}"/>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1" name="Freeform 9">
              <a:extLst>
                <a:ext uri="{FF2B5EF4-FFF2-40B4-BE49-F238E27FC236}">
                  <a16:creationId xmlns:a16="http://schemas.microsoft.com/office/drawing/2014/main" xmlns="" id="{0EE48DF6-CB55-426C-AA0F-4C4DB67B5E49}"/>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2" name="Freeform 10">
              <a:extLst>
                <a:ext uri="{FF2B5EF4-FFF2-40B4-BE49-F238E27FC236}">
                  <a16:creationId xmlns:a16="http://schemas.microsoft.com/office/drawing/2014/main" xmlns="" id="{47714C14-F053-4024-85E3-CDC54F22CB07}"/>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3" name="Freeform 11">
              <a:extLst>
                <a:ext uri="{FF2B5EF4-FFF2-40B4-BE49-F238E27FC236}">
                  <a16:creationId xmlns:a16="http://schemas.microsoft.com/office/drawing/2014/main" xmlns="" id="{B1063087-F87F-49E3-83BF-BECC8C9E8F1A}"/>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4" name="Freeform 12">
              <a:extLst>
                <a:ext uri="{FF2B5EF4-FFF2-40B4-BE49-F238E27FC236}">
                  <a16:creationId xmlns:a16="http://schemas.microsoft.com/office/drawing/2014/main" xmlns="" id="{85748164-16FF-4903-B781-2DA30548B9A7}"/>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5" name="Freeform 13">
              <a:extLst>
                <a:ext uri="{FF2B5EF4-FFF2-40B4-BE49-F238E27FC236}">
                  <a16:creationId xmlns:a16="http://schemas.microsoft.com/office/drawing/2014/main" xmlns="" id="{E448C403-AB6C-4C8D-8251-24D83498FD50}"/>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grpSp>
        <p:nvGrpSpPr>
          <p:cNvPr id="46" name="Group 4">
            <a:extLst>
              <a:ext uri="{FF2B5EF4-FFF2-40B4-BE49-F238E27FC236}">
                <a16:creationId xmlns:a16="http://schemas.microsoft.com/office/drawing/2014/main" xmlns="" id="{EC94B018-EC9F-4F7C-AF14-96368E639E45}"/>
              </a:ext>
            </a:extLst>
          </p:cNvPr>
          <p:cNvGrpSpPr>
            <a:grpSpLocks noChangeAspect="1"/>
          </p:cNvGrpSpPr>
          <p:nvPr/>
        </p:nvGrpSpPr>
        <p:grpSpPr bwMode="auto">
          <a:xfrm flipV="1">
            <a:off x="9793008" y="363167"/>
            <a:ext cx="739758" cy="763406"/>
            <a:chOff x="1308" y="1009"/>
            <a:chExt cx="1001" cy="1033"/>
          </a:xfrm>
        </p:grpSpPr>
        <p:sp>
          <p:nvSpPr>
            <p:cNvPr id="47" name="Freeform 5">
              <a:extLst>
                <a:ext uri="{FF2B5EF4-FFF2-40B4-BE49-F238E27FC236}">
                  <a16:creationId xmlns:a16="http://schemas.microsoft.com/office/drawing/2014/main" xmlns="" id="{BB29065C-66F7-4FCA-ACA7-AAB53FC73435}"/>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8" name="Freeform 6">
              <a:extLst>
                <a:ext uri="{FF2B5EF4-FFF2-40B4-BE49-F238E27FC236}">
                  <a16:creationId xmlns:a16="http://schemas.microsoft.com/office/drawing/2014/main" xmlns="" id="{434DF8D3-467F-4BE2-B345-4703A45B5446}"/>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49" name="Freeform 7">
              <a:extLst>
                <a:ext uri="{FF2B5EF4-FFF2-40B4-BE49-F238E27FC236}">
                  <a16:creationId xmlns:a16="http://schemas.microsoft.com/office/drawing/2014/main" xmlns="" id="{CF372F00-4C54-41CF-BFD3-3D9969A3678A}"/>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0" name="Freeform 8">
              <a:extLst>
                <a:ext uri="{FF2B5EF4-FFF2-40B4-BE49-F238E27FC236}">
                  <a16:creationId xmlns:a16="http://schemas.microsoft.com/office/drawing/2014/main" xmlns="" id="{8C73B6CF-74F3-47C0-8E41-4A1806563552}"/>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1" name="Freeform 9">
              <a:extLst>
                <a:ext uri="{FF2B5EF4-FFF2-40B4-BE49-F238E27FC236}">
                  <a16:creationId xmlns:a16="http://schemas.microsoft.com/office/drawing/2014/main" xmlns="" id="{AF915F43-8671-4395-B9A3-53A8DC033B2F}"/>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2" name="Freeform 10">
              <a:extLst>
                <a:ext uri="{FF2B5EF4-FFF2-40B4-BE49-F238E27FC236}">
                  <a16:creationId xmlns:a16="http://schemas.microsoft.com/office/drawing/2014/main" xmlns="" id="{AE99F290-5A50-4560-A4A0-BE4C780BE0AC}"/>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3" name="Freeform 11">
              <a:extLst>
                <a:ext uri="{FF2B5EF4-FFF2-40B4-BE49-F238E27FC236}">
                  <a16:creationId xmlns:a16="http://schemas.microsoft.com/office/drawing/2014/main" xmlns="" id="{9647FBDC-90D9-4ADD-926B-784A322932DE}"/>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4" name="Freeform 12">
              <a:extLst>
                <a:ext uri="{FF2B5EF4-FFF2-40B4-BE49-F238E27FC236}">
                  <a16:creationId xmlns:a16="http://schemas.microsoft.com/office/drawing/2014/main" xmlns="" id="{4253AA82-F814-4214-ADC9-F744831E01BB}"/>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55" name="Freeform 13">
              <a:extLst>
                <a:ext uri="{FF2B5EF4-FFF2-40B4-BE49-F238E27FC236}">
                  <a16:creationId xmlns:a16="http://schemas.microsoft.com/office/drawing/2014/main" xmlns="" id="{B315AD39-214D-46B7-AD3F-BFC7E8819C8C}"/>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892" tIns="60946" rIns="121892" bIns="60946" numCol="1" anchor="t" anchorCtr="0" compatLnSpc="1"/>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grpSp>
      <p:graphicFrame>
        <p:nvGraphicFramePr>
          <p:cNvPr id="2" name="Table 1"/>
          <p:cNvGraphicFramePr>
            <a:graphicFrameLocks noGrp="1"/>
          </p:cNvGraphicFramePr>
          <p:nvPr>
            <p:extLst>
              <p:ext uri="{D42A27DB-BD31-4B8C-83A1-F6EECF244321}">
                <p14:modId xmlns:p14="http://schemas.microsoft.com/office/powerpoint/2010/main" val="350027938"/>
              </p:ext>
            </p:extLst>
          </p:nvPr>
        </p:nvGraphicFramePr>
        <p:xfrm>
          <a:off x="769263" y="1335360"/>
          <a:ext cx="11008436" cy="5059636"/>
        </p:xfrm>
        <a:graphic>
          <a:graphicData uri="http://schemas.openxmlformats.org/drawingml/2006/table">
            <a:tbl>
              <a:tblPr firstRow="1" bandRow="1">
                <a:tableStyleId>{69012ECD-51FC-41F1-AA8D-1B2483CD663E}</a:tableStyleId>
              </a:tblPr>
              <a:tblGrid>
                <a:gridCol w="5587842">
                  <a:extLst>
                    <a:ext uri="{9D8B030D-6E8A-4147-A177-3AD203B41FA5}">
                      <a16:colId xmlns:a16="http://schemas.microsoft.com/office/drawing/2014/main" xmlns="" val="20000"/>
                    </a:ext>
                  </a:extLst>
                </a:gridCol>
                <a:gridCol w="5420594">
                  <a:extLst>
                    <a:ext uri="{9D8B030D-6E8A-4147-A177-3AD203B41FA5}">
                      <a16:colId xmlns:a16="http://schemas.microsoft.com/office/drawing/2014/main" xmlns="" val="20001"/>
                    </a:ext>
                  </a:extLst>
                </a:gridCol>
              </a:tblGrid>
              <a:tr h="2098312">
                <a:tc>
                  <a:txBody>
                    <a:bodyPr/>
                    <a:lstStyle/>
                    <a:p>
                      <a:pPr marL="0" marR="0" lvl="0" indent="0" algn="l" defTabSz="1218926" rtl="0" eaLnBrk="1" fontAlgn="auto" latinLnBrk="0" hangingPunct="1">
                        <a:lnSpc>
                          <a:spcPct val="100000"/>
                        </a:lnSpc>
                        <a:spcBef>
                          <a:spcPts val="0"/>
                        </a:spcBef>
                        <a:spcAft>
                          <a:spcPts val="0"/>
                        </a:spcAft>
                        <a:buClrTx/>
                        <a:buSzTx/>
                        <a:buFontTx/>
                        <a:buNone/>
                        <a:tabLst/>
                        <a:defRPr/>
                      </a:pPr>
                      <a:r>
                        <a:rPr lang="en-US" sz="3200" b="0" i="1" kern="1200" dirty="0" err="1">
                          <a:solidFill>
                            <a:srgbClr val="0033CC"/>
                          </a:solidFill>
                          <a:effectLst/>
                          <a:latin typeface="#9Slide03 AllRoundGothic" panose="020B0703020202020104" pitchFamily="34" charset="0"/>
                          <a:ea typeface="+mn-ea"/>
                          <a:cs typeface="Times New Roman" panose="02020603050405020304" pitchFamily="18" charset="0"/>
                        </a:rPr>
                        <a:t>Câu</a:t>
                      </a:r>
                      <a:r>
                        <a:rPr lang="en-US" sz="3200" b="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vi-VN" sz="3200" b="0" i="1" kern="1200" dirty="0">
                          <a:solidFill>
                            <a:srgbClr val="0033CC"/>
                          </a:solidFill>
                          <a:effectLst/>
                          <a:latin typeface="#9Slide03 AllRoundGothic" panose="020B0703020202020104" pitchFamily="34" charset="0"/>
                          <a:ea typeface="+mn-ea"/>
                          <a:cs typeface="Times New Roman" panose="02020603050405020304" pitchFamily="18" charset="0"/>
                        </a:rPr>
                        <a:t>1: </a:t>
                      </a:r>
                      <a:r>
                        <a:rPr lang="en-US" sz="3200" b="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vi-VN" altLang="en-US" sz="3200" dirty="0">
                          <a:solidFill>
                            <a:srgbClr val="0000FF"/>
                          </a:solidFill>
                          <a:latin typeface="#9Slide03 AllRoundGothic" panose="020B0703020202020104" pitchFamily="34" charset="0"/>
                        </a:rPr>
                        <a:t>Em hãy nhận xét cách xác định công việc và mục tiêu của mỗi công việc của bạn T và bạn S. Em hãy dự đoán kết quả cách quản lí thời gian của T và S.</a:t>
                      </a:r>
                    </a:p>
                  </a:txBody>
                  <a:tcPr marL="91419" marR="91419"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sz="2400" dirty="0">
                        <a:latin typeface="Times New Roman" panose="02020603050405020304" pitchFamily="18" charset="0"/>
                        <a:cs typeface="Times New Roman" panose="02020603050405020304" pitchFamily="18" charset="0"/>
                      </a:endParaRPr>
                    </a:p>
                  </a:txBody>
                  <a:tcPr marL="91419" marR="91419"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0"/>
                  </a:ext>
                </a:extLst>
              </a:tr>
              <a:tr h="1519099">
                <a:tc>
                  <a:txBody>
                    <a:bodyPr/>
                    <a:lstStyle/>
                    <a:p>
                      <a:pPr algn="just"/>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Câu</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vi-VN" sz="3200" i="1" kern="1200" dirty="0">
                          <a:solidFill>
                            <a:srgbClr val="0033CC"/>
                          </a:solidFill>
                          <a:effectLst/>
                          <a:latin typeface="#9Slide03 AllRoundGothic" panose="020B0703020202020104" pitchFamily="34" charset="0"/>
                          <a:ea typeface="+mn-ea"/>
                          <a:cs typeface="Times New Roman" panose="02020603050405020304" pitchFamily="18" charset="0"/>
                        </a:rPr>
                        <a:t>2: </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Theo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em</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thế</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nào</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là</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quản</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lí</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thời</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gian</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hiệu</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quả</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Vì</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sao</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phải</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quản</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lí</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thời</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gian</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hiệu</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 </a:t>
                      </a:r>
                      <a:r>
                        <a:rPr lang="en-US" sz="3200" i="1" kern="1200" dirty="0" err="1">
                          <a:solidFill>
                            <a:srgbClr val="0033CC"/>
                          </a:solidFill>
                          <a:effectLst/>
                          <a:latin typeface="#9Slide03 AllRoundGothic" panose="020B0703020202020104" pitchFamily="34" charset="0"/>
                          <a:ea typeface="+mn-ea"/>
                          <a:cs typeface="Times New Roman" panose="02020603050405020304" pitchFamily="18" charset="0"/>
                        </a:rPr>
                        <a:t>quả</a:t>
                      </a:r>
                      <a:r>
                        <a:rPr lang="en-US" sz="3200" i="1" kern="1200" dirty="0">
                          <a:solidFill>
                            <a:srgbClr val="0033CC"/>
                          </a:solidFill>
                          <a:effectLst/>
                          <a:latin typeface="#9Slide03 AllRoundGothic" panose="020B0703020202020104" pitchFamily="34" charset="0"/>
                          <a:ea typeface="+mn-ea"/>
                          <a:cs typeface="Times New Roman" panose="02020603050405020304" pitchFamily="18" charset="0"/>
                        </a:rPr>
                        <a:t>?</a:t>
                      </a:r>
                      <a:endParaRPr lang="en-US" sz="3200" kern="1200" dirty="0">
                        <a:solidFill>
                          <a:srgbClr val="0033CC"/>
                        </a:solidFill>
                        <a:effectLst/>
                        <a:latin typeface="#9Slide03 AllRoundGothic" panose="020B0703020202020104" pitchFamily="34" charset="0"/>
                        <a:ea typeface="+mn-ea"/>
                        <a:cs typeface="Times New Roman" panose="02020603050405020304" pitchFamily="18" charset="0"/>
                      </a:endParaRPr>
                    </a:p>
                  </a:txBody>
                  <a:tcPr marL="91419" marR="91419"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marL="91419" marR="91419" marT="45709" marB="4570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4" name="TextBox 3"/>
          <p:cNvSpPr txBox="1"/>
          <p:nvPr/>
        </p:nvSpPr>
        <p:spPr>
          <a:xfrm>
            <a:off x="6730584" y="1335360"/>
            <a:ext cx="4692153" cy="1754326"/>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6" name="TextBox 55"/>
          <p:cNvSpPr txBox="1"/>
          <p:nvPr/>
        </p:nvSpPr>
        <p:spPr>
          <a:xfrm>
            <a:off x="6730583" y="3959675"/>
            <a:ext cx="4692153" cy="1754326"/>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 name="Title 1">
            <a:extLst>
              <a:ext uri="{FF2B5EF4-FFF2-40B4-BE49-F238E27FC236}">
                <a16:creationId xmlns:a16="http://schemas.microsoft.com/office/drawing/2014/main" xmlns="" id="{CEAEE1B4-A75E-F8A7-ECF5-ABAE406024A3}"/>
              </a:ext>
            </a:extLst>
          </p:cNvPr>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6" name="Picture 2" descr="http://photos.myjoyonline.com/photos/news/201311/6579331693860_2001437840207.jpg">
            <a:extLst>
              <a:ext uri="{FF2B5EF4-FFF2-40B4-BE49-F238E27FC236}">
                <a16:creationId xmlns:a16="http://schemas.microsoft.com/office/drawing/2014/main" xmlns="" id="{E062B54A-9D57-991F-D93F-8F4F95F4E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https://gatorball.files.wordpress.com/2011/03/hybrid-101.jpg">
            <a:extLst>
              <a:ext uri="{FF2B5EF4-FFF2-40B4-BE49-F238E27FC236}">
                <a16:creationId xmlns:a16="http://schemas.microsoft.com/office/drawing/2014/main" xmlns="" id="{0634E4F2-08C7-0F43-BA30-A20DFE0DB7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837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94" name="Rectangle 46">
            <a:extLst>
              <a:ext uri="{FF2B5EF4-FFF2-40B4-BE49-F238E27FC236}">
                <a16:creationId xmlns:a16="http://schemas.microsoft.com/office/drawing/2014/main" xmlns="" id="{6D9D564D-4915-4478-BEBC-AB2763F31016}"/>
              </a:ext>
            </a:extLst>
          </p:cNvPr>
          <p:cNvSpPr>
            <a:spLocks noChangeArrowheads="1"/>
          </p:cNvSpPr>
          <p:nvPr/>
        </p:nvSpPr>
        <p:spPr bwMode="auto">
          <a:xfrm>
            <a:off x="4638675" y="3424238"/>
            <a:ext cx="2170113" cy="27400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vi-VN" altLang="ko-KR" sz="2900">
                <a:solidFill>
                  <a:schemeClr val="bg1"/>
                </a:solidFill>
              </a:rPr>
              <a:t>Bạn T có sai sót trong việc xác định công việc và mục tiêu</a:t>
            </a:r>
            <a:r>
              <a:rPr lang="en-US" altLang="ko-KR" sz="2900">
                <a:solidFill>
                  <a:schemeClr val="bg1"/>
                </a:solidFill>
                <a:ea typeface="Gulim" panose="020B0600000101010101" pitchFamily="34" charset="-127"/>
              </a:rPr>
              <a:t> </a:t>
            </a:r>
            <a:endParaRPr lang="en-US" altLang="en-US" sz="2900">
              <a:solidFill>
                <a:schemeClr val="bg1"/>
              </a:solidFill>
            </a:endParaRPr>
          </a:p>
        </p:txBody>
      </p:sp>
      <p:sp>
        <p:nvSpPr>
          <p:cNvPr id="130095" name="Rectangle 47">
            <a:extLst>
              <a:ext uri="{FF2B5EF4-FFF2-40B4-BE49-F238E27FC236}">
                <a16:creationId xmlns:a16="http://schemas.microsoft.com/office/drawing/2014/main" xmlns="" id="{1191AF54-876B-42EC-9A67-57EFFDEE9712}"/>
              </a:ext>
            </a:extLst>
          </p:cNvPr>
          <p:cNvSpPr>
            <a:spLocks noChangeArrowheads="1"/>
          </p:cNvSpPr>
          <p:nvPr/>
        </p:nvSpPr>
        <p:spPr bwMode="auto">
          <a:xfrm>
            <a:off x="361950" y="3813175"/>
            <a:ext cx="3175000" cy="2308225"/>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2900"/>
              <a:t>Bạn T sắp xếp thời gian không cân đối giữa việc học tập và việc giải trí.</a:t>
            </a:r>
            <a:r>
              <a:rPr lang="en-US" altLang="ko-KR" sz="2900">
                <a:ea typeface="Gulim" panose="020B0600000101010101" pitchFamily="34" charset="-127"/>
              </a:rPr>
              <a:t> </a:t>
            </a:r>
            <a:endParaRPr lang="en-US" altLang="en-US" sz="2900"/>
          </a:p>
        </p:txBody>
      </p:sp>
      <p:sp>
        <p:nvSpPr>
          <p:cNvPr id="130096" name="Rectangle 48">
            <a:extLst>
              <a:ext uri="{FF2B5EF4-FFF2-40B4-BE49-F238E27FC236}">
                <a16:creationId xmlns:a16="http://schemas.microsoft.com/office/drawing/2014/main" xmlns="" id="{9245A2B1-C8B9-4A72-9375-D2E7251768B6}"/>
              </a:ext>
            </a:extLst>
          </p:cNvPr>
          <p:cNvSpPr>
            <a:spLocks noChangeArrowheads="1"/>
          </p:cNvSpPr>
          <p:nvPr/>
        </p:nvSpPr>
        <p:spPr bwMode="auto">
          <a:xfrm>
            <a:off x="8105775" y="3598863"/>
            <a:ext cx="3481388" cy="2979737"/>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vi-VN" altLang="ko-KR" sz="2700"/>
              <a:t>Nếu tiếp tục duy trì cách quản lí thời gian như hiện tại, kết quả học tập của bạn T sẽ bị ảnh hưởng; sức khỏe của T cũng giảm sút.</a:t>
            </a:r>
            <a:endParaRPr lang="en-US" altLang="en-US" sz="2700"/>
          </a:p>
        </p:txBody>
      </p:sp>
      <p:sp>
        <p:nvSpPr>
          <p:cNvPr id="130099" name="Line 51">
            <a:extLst>
              <a:ext uri="{FF2B5EF4-FFF2-40B4-BE49-F238E27FC236}">
                <a16:creationId xmlns:a16="http://schemas.microsoft.com/office/drawing/2014/main" xmlns="" id="{F4299951-0D9B-46F7-BA1E-4E6986B23215}"/>
              </a:ext>
            </a:extLst>
          </p:cNvPr>
          <p:cNvSpPr>
            <a:spLocks noChangeShapeType="1"/>
          </p:cNvSpPr>
          <p:nvPr/>
        </p:nvSpPr>
        <p:spPr bwMode="auto">
          <a:xfrm flipH="1" flipV="1">
            <a:off x="3554413" y="4748213"/>
            <a:ext cx="1147762" cy="0"/>
          </a:xfrm>
          <a:prstGeom prst="line">
            <a:avLst/>
          </a:prstGeom>
          <a:noFill/>
          <a:ln w="158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100" name="Line 52">
            <a:extLst>
              <a:ext uri="{FF2B5EF4-FFF2-40B4-BE49-F238E27FC236}">
                <a16:creationId xmlns:a16="http://schemas.microsoft.com/office/drawing/2014/main" xmlns="" id="{EC9F3BCA-C492-424E-9F3C-F607F1D2E6E2}"/>
              </a:ext>
            </a:extLst>
          </p:cNvPr>
          <p:cNvSpPr>
            <a:spLocks noChangeShapeType="1"/>
          </p:cNvSpPr>
          <p:nvPr/>
        </p:nvSpPr>
        <p:spPr bwMode="auto">
          <a:xfrm flipV="1">
            <a:off x="6813550" y="4781550"/>
            <a:ext cx="1277938" cy="17463"/>
          </a:xfrm>
          <a:prstGeom prst="line">
            <a:avLst/>
          </a:prstGeom>
          <a:noFill/>
          <a:ln w="158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0102" name="Picture 54">
            <a:extLst>
              <a:ext uri="{FF2B5EF4-FFF2-40B4-BE49-F238E27FC236}">
                <a16:creationId xmlns:a16="http://schemas.microsoft.com/office/drawing/2014/main" xmlns="" id="{EDD747A0-2485-4BC2-898A-C259690FB6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 y="242888"/>
            <a:ext cx="11653838" cy="2909887"/>
          </a:xfrm>
          <a:prstGeom prst="rect">
            <a:avLst/>
          </a:prstGeom>
          <a:noFill/>
          <a:extLst>
            <a:ext uri="{909E8E84-426E-40DD-AFC4-6F175D3DCCD1}">
              <a14:hiddenFill xmlns:a14="http://schemas.microsoft.com/office/drawing/2010/main">
                <a:solidFill>
                  <a:srgbClr val="FFFFFF"/>
                </a:solidFill>
              </a14:hiddenFill>
            </a:ext>
          </a:extLst>
        </p:spPr>
      </p:pic>
      <p:sp>
        <p:nvSpPr>
          <p:cNvPr id="130103" name="Line 55">
            <a:extLst>
              <a:ext uri="{FF2B5EF4-FFF2-40B4-BE49-F238E27FC236}">
                <a16:creationId xmlns:a16="http://schemas.microsoft.com/office/drawing/2014/main" xmlns="" id="{C2CD6D5F-1294-48FE-871B-57D49A037551}"/>
              </a:ext>
            </a:extLst>
          </p:cNvPr>
          <p:cNvSpPr>
            <a:spLocks noChangeShapeType="1"/>
          </p:cNvSpPr>
          <p:nvPr/>
        </p:nvSpPr>
        <p:spPr bwMode="auto">
          <a:xfrm flipV="1">
            <a:off x="0" y="3400425"/>
            <a:ext cx="12192000" cy="23813"/>
          </a:xfrm>
          <a:prstGeom prst="line">
            <a:avLst/>
          </a:prstGeom>
          <a:noFill/>
          <a:ln w="158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0094"/>
                                        </p:tgtEl>
                                        <p:attrNameLst>
                                          <p:attrName>style.visibility</p:attrName>
                                        </p:attrNameLst>
                                      </p:cBhvr>
                                      <p:to>
                                        <p:strVal val="visible"/>
                                      </p:to>
                                    </p:set>
                                    <p:animEffect transition="in" filter="blinds(horizontal)">
                                      <p:cBhvr>
                                        <p:cTn id="7" dur="500"/>
                                        <p:tgtEl>
                                          <p:spTgt spid="1300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0099"/>
                                        </p:tgtEl>
                                        <p:attrNameLst>
                                          <p:attrName>style.visibility</p:attrName>
                                        </p:attrNameLst>
                                      </p:cBhvr>
                                      <p:to>
                                        <p:strVal val="visible"/>
                                      </p:to>
                                    </p:set>
                                    <p:animEffect transition="in" filter="blinds(horizontal)">
                                      <p:cBhvr>
                                        <p:cTn id="12" dur="500"/>
                                        <p:tgtEl>
                                          <p:spTgt spid="13009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30095"/>
                                        </p:tgtEl>
                                        <p:attrNameLst>
                                          <p:attrName>style.visibility</p:attrName>
                                        </p:attrNameLst>
                                      </p:cBhvr>
                                      <p:to>
                                        <p:strVal val="visible"/>
                                      </p:to>
                                    </p:set>
                                    <p:animEffect transition="in" filter="blinds(horizontal)">
                                      <p:cBhvr>
                                        <p:cTn id="15" dur="500"/>
                                        <p:tgtEl>
                                          <p:spTgt spid="13009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30096"/>
                                        </p:tgtEl>
                                        <p:attrNameLst>
                                          <p:attrName>style.visibility</p:attrName>
                                        </p:attrNameLst>
                                      </p:cBhvr>
                                      <p:to>
                                        <p:strVal val="visible"/>
                                      </p:to>
                                    </p:set>
                                    <p:animEffect transition="in" filter="blinds(horizontal)">
                                      <p:cBhvr>
                                        <p:cTn id="20" dur="500"/>
                                        <p:tgtEl>
                                          <p:spTgt spid="130096"/>
                                        </p:tgtEl>
                                      </p:cBhvr>
                                    </p:animEffect>
                                  </p:childTnLst>
                                </p:cTn>
                              </p:par>
                              <p:par>
                                <p:cTn id="21" presetID="3" presetClass="entr" presetSubtype="10" fill="hold" nodeType="withEffect">
                                  <p:stCondLst>
                                    <p:cond delay="0"/>
                                  </p:stCondLst>
                                  <p:childTnLst>
                                    <p:set>
                                      <p:cBhvr>
                                        <p:cTn id="22" dur="1" fill="hold">
                                          <p:stCondLst>
                                            <p:cond delay="0"/>
                                          </p:stCondLst>
                                        </p:cTn>
                                        <p:tgtEl>
                                          <p:spTgt spid="130100"/>
                                        </p:tgtEl>
                                        <p:attrNameLst>
                                          <p:attrName>style.visibility</p:attrName>
                                        </p:attrNameLst>
                                      </p:cBhvr>
                                      <p:to>
                                        <p:strVal val="visible"/>
                                      </p:to>
                                    </p:set>
                                    <p:animEffect transition="in" filter="blinds(horizontal)">
                                      <p:cBhvr>
                                        <p:cTn id="23" dur="500"/>
                                        <p:tgtEl>
                                          <p:spTgt spid="13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94" grpId="0" animBg="1"/>
      <p:bldP spid="130095" grpId="0" animBg="1"/>
      <p:bldP spid="13009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8674</TotalTime>
  <Words>2233</Words>
  <Application>Microsoft Office PowerPoint</Application>
  <PresentationFormat>Widescreen</PresentationFormat>
  <Paragraphs>207</Paragraphs>
  <Slides>39</Slides>
  <Notes>11</Notes>
  <HiddenSlides>0</HiddenSlides>
  <MMClips>6</MMClips>
  <ScaleCrop>false</ScaleCrop>
  <HeadingPairs>
    <vt:vector size="6" baseType="variant">
      <vt:variant>
        <vt:lpstr>Fonts Used</vt:lpstr>
      </vt:variant>
      <vt:variant>
        <vt:i4>25</vt:i4>
      </vt:variant>
      <vt:variant>
        <vt:lpstr>Theme</vt:lpstr>
      </vt:variant>
      <vt:variant>
        <vt:i4>6</vt:i4>
      </vt:variant>
      <vt:variant>
        <vt:lpstr>Slide Titles</vt:lpstr>
      </vt:variant>
      <vt:variant>
        <vt:i4>39</vt:i4>
      </vt:variant>
    </vt:vector>
  </HeadingPairs>
  <TitlesOfParts>
    <vt:vector size="70" baseType="lpstr">
      <vt:lpstr>Arial Unicode MS</vt:lpstr>
      <vt:lpstr>Gulim</vt:lpstr>
      <vt:lpstr>Malgun Gothic</vt:lpstr>
      <vt:lpstr>SimSun</vt:lpstr>
      <vt:lpstr>SimSun</vt:lpstr>
      <vt:lpstr>#9Slide03 AllRoundGothic</vt:lpstr>
      <vt:lpstr>#9Slide05 Atlantika</vt:lpstr>
      <vt:lpstr>#9Slide05 Brannboll Ny</vt:lpstr>
      <vt:lpstr>#9Slide05 Fourth Medium</vt:lpstr>
      <vt:lpstr>#9Slide05 SVNVanilla Daisy Pro</vt:lpstr>
      <vt:lpstr>【苹果】迟暮朝朝醉晚灯</vt:lpstr>
      <vt:lpstr>Arca Majora 3 Bold</vt:lpstr>
      <vt:lpstr>Arial</vt:lpstr>
      <vt:lpstr>Arial </vt:lpstr>
      <vt:lpstr>Arial Black</vt:lpstr>
      <vt:lpstr>Batang</vt:lpstr>
      <vt:lpstr>Calibri</vt:lpstr>
      <vt:lpstr>Calibri Light</vt:lpstr>
      <vt:lpstr>Cavolini</vt:lpstr>
      <vt:lpstr>inpin heiti</vt:lpstr>
      <vt:lpstr>ITC Avant Garde Std Bk</vt:lpstr>
      <vt:lpstr>SVN-Vanilla Daisy Pro</vt:lpstr>
      <vt:lpstr>Times New Roman</vt:lpstr>
      <vt:lpstr>方正静蕾简体</vt:lpstr>
      <vt:lpstr>等线</vt:lpstr>
      <vt:lpstr>Office Theme</vt:lpstr>
      <vt:lpstr>1_Office Theme</vt:lpstr>
      <vt:lpstr>1_Thiết kế: Thạch Trương Thảo (0987 039 863)</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Microsoft account</cp:lastModifiedBy>
  <cp:revision>223</cp:revision>
  <dcterms:created xsi:type="dcterms:W3CDTF">2022-08-20T03:30:38Z</dcterms:created>
  <dcterms:modified xsi:type="dcterms:W3CDTF">2025-06-09T08:36:29Z</dcterms:modified>
</cp:coreProperties>
</file>