
<file path=[Content_Types].xml><?xml version="1.0" encoding="utf-8"?>
<Types xmlns="http://schemas.openxmlformats.org/package/2006/content-types">
  <Default Extension="mp3" ContentType="audio/mpeg"/>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2.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3.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4.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5.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theme/theme6.xml" ContentType="application/vnd.openxmlformats-officedocument.theme+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theme/theme7.xml" ContentType="application/vnd.openxmlformats-officedocument.theme+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716" r:id="rId3"/>
    <p:sldMasterId id="2147483736" r:id="rId4"/>
    <p:sldMasterId id="2147483756" r:id="rId5"/>
    <p:sldMasterId id="2147483776" r:id="rId6"/>
    <p:sldMasterId id="2147483796" r:id="rId7"/>
    <p:sldMasterId id="2147483816" r:id="rId8"/>
  </p:sldMasterIdLst>
  <p:notesMasterIdLst>
    <p:notesMasterId r:id="rId28"/>
  </p:notesMasterIdLst>
  <p:sldIdLst>
    <p:sldId id="259" r:id="rId9"/>
    <p:sldId id="260" r:id="rId10"/>
    <p:sldId id="261" r:id="rId11"/>
    <p:sldId id="262" r:id="rId12"/>
    <p:sldId id="264" r:id="rId13"/>
    <p:sldId id="265" r:id="rId14"/>
    <p:sldId id="268" r:id="rId15"/>
    <p:sldId id="263" r:id="rId16"/>
    <p:sldId id="266" r:id="rId17"/>
    <p:sldId id="267" r:id="rId18"/>
    <p:sldId id="269" r:id="rId19"/>
    <p:sldId id="270" r:id="rId20"/>
    <p:sldId id="271" r:id="rId21"/>
    <p:sldId id="272" r:id="rId22"/>
    <p:sldId id="273" r:id="rId23"/>
    <p:sldId id="274" r:id="rId24"/>
    <p:sldId id="275" r:id="rId25"/>
    <p:sldId id="276" r:id="rId26"/>
    <p:sldId id="27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59" autoAdjust="0"/>
    <p:restoredTop sz="94660"/>
  </p:normalViewPr>
  <p:slideViewPr>
    <p:cSldViewPr snapToGrid="0">
      <p:cViewPr varScale="1">
        <p:scale>
          <a:sx n="88" d="100"/>
          <a:sy n="88" d="100"/>
        </p:scale>
        <p:origin x="475"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 Type="http://schemas.openxmlformats.org/officeDocument/2006/relationships/slideMaster" Target="slideMasters/slideMaster3.xml"/><Relationship Id="rId21" Type="http://schemas.openxmlformats.org/officeDocument/2006/relationships/slide" Target="slides/slide13.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notesMaster" Target="notesMasters/notesMaster1.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DFA7C8-DD43-4618-8190-2BA68341FAAA}" type="datetimeFigureOut">
              <a:rPr lang="en-US" smtClean="0"/>
              <a:t>6/9/2025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2B2EDE5-D333-4C7E-9181-8E958DED0BEB}" type="slidenum">
              <a:rPr lang="en-US" smtClean="0"/>
              <a:t>‹#›</a:t>
            </a:fld>
            <a:endParaRPr lang="en-US"/>
          </a:p>
        </p:txBody>
      </p:sp>
    </p:spTree>
    <p:extLst>
      <p:ext uri="{BB962C8B-B14F-4D97-AF65-F5344CB8AC3E}">
        <p14:creationId xmlns:p14="http://schemas.microsoft.com/office/powerpoint/2010/main" val="34869819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幻灯片图像占位符 1"/>
          <p:cNvSpPr>
            <a:spLocks noGrp="1" noRot="1" noChangeAspect="1" noTextEdit="1"/>
          </p:cNvSpPr>
          <p:nvPr>
            <p:ph type="sldImg"/>
          </p:nvPr>
        </p:nvSpPr>
        <p:spPr/>
      </p:sp>
      <p:sp>
        <p:nvSpPr>
          <p:cNvPr id="108547" name="备注占位符 2"/>
          <p:cNvSpPr>
            <a:spLocks noGrp="1"/>
          </p:cNvSpPr>
          <p:nvPr>
            <p:ph type="body" idx="1"/>
          </p:nvPr>
        </p:nvSpPr>
        <p:spPr>
          <a:noFill/>
        </p:spPr>
        <p:txBody>
          <a:bodyPr/>
          <a:lstStyle/>
          <a:p>
            <a:endParaRPr lang="zh-CN" altLang="en-US" dirty="0"/>
          </a:p>
        </p:txBody>
      </p:sp>
      <p:sp>
        <p:nvSpPr>
          <p:cNvPr id="108548" name="灯片编号占位符 3"/>
          <p:cNvSpPr>
            <a:spLocks noGrp="1"/>
          </p:cNvSpPr>
          <p:nvPr>
            <p:ph type="sldNum" sz="quarter" idx="5"/>
          </p:nvPr>
        </p:nvSpPr>
        <p:spPr>
          <a:noFill/>
        </p:spPr>
        <p:txBody>
          <a:bodyPr/>
          <a:lstStyle>
            <a:lvl1pPr eaLnBrk="0" hangingPunct="0">
              <a:defRPr sz="2200">
                <a:solidFill>
                  <a:schemeClr val="tx1"/>
                </a:solidFill>
                <a:latin typeface="Arial" panose="020B0604020202020204" pitchFamily="34" charset="0"/>
                <a:cs typeface="Arial" panose="020B0604020202020204" pitchFamily="34" charset="0"/>
              </a:defRPr>
            </a:lvl1pPr>
            <a:lvl2pPr marL="742950" indent="-285750" eaLnBrk="0" hangingPunct="0">
              <a:defRPr sz="2200">
                <a:solidFill>
                  <a:schemeClr val="tx1"/>
                </a:solidFill>
                <a:latin typeface="Arial" panose="020B0604020202020204" pitchFamily="34" charset="0"/>
                <a:cs typeface="Arial" panose="020B0604020202020204" pitchFamily="34" charset="0"/>
              </a:defRPr>
            </a:lvl2pPr>
            <a:lvl3pPr marL="1143000" indent="-228600" eaLnBrk="0" hangingPunct="0">
              <a:defRPr sz="2200">
                <a:solidFill>
                  <a:schemeClr val="tx1"/>
                </a:solidFill>
                <a:latin typeface="Arial" panose="020B0604020202020204" pitchFamily="34" charset="0"/>
                <a:cs typeface="Arial" panose="020B0604020202020204" pitchFamily="34" charset="0"/>
              </a:defRPr>
            </a:lvl3pPr>
            <a:lvl4pPr marL="1600200" indent="-228600" eaLnBrk="0" hangingPunct="0">
              <a:defRPr sz="2200">
                <a:solidFill>
                  <a:schemeClr val="tx1"/>
                </a:solidFill>
                <a:latin typeface="Arial" panose="020B0604020202020204" pitchFamily="34" charset="0"/>
                <a:cs typeface="Arial" panose="020B0604020202020204" pitchFamily="34" charset="0"/>
              </a:defRPr>
            </a:lvl4pPr>
            <a:lvl5pPr marL="2057400" indent="-228600" eaLnBrk="0" hangingPunct="0">
              <a:defRPr sz="2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B7B1B349-2C52-4171-91C6-7684A3AC1FD5}" type="slidenum">
              <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endParaRPr>
          </a:p>
        </p:txBody>
      </p:sp>
    </p:spTree>
    <p:extLst>
      <p:ext uri="{BB962C8B-B14F-4D97-AF65-F5344CB8AC3E}">
        <p14:creationId xmlns:p14="http://schemas.microsoft.com/office/powerpoint/2010/main" val="2848304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457708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xfrm>
            <a:off x="381000" y="685800"/>
            <a:ext cx="6096000" cy="3429000"/>
          </a:xfrm>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cs typeface="Arial" panose="020B0604020202020204" pitchFamily="34" charset="0"/>
            </a:endParaRPr>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E8776C9A-B571-4BB2-927F-523183EC4940}" type="slidenum">
              <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8890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753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13832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7053162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968815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262897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69668830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9418414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73451945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3018495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14479846"/>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0212188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939809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773390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627703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2025/6/9</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98232128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9510100"/>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1267224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7392256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6727143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4390825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8331699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957433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30375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7"/>
            <a:ext cx="9144000" cy="1655763"/>
          </a:xfrm>
          <a:prstGeom prst="rect">
            <a:avLst/>
          </a:prstGeo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F81DD83F-F77F-46B4-9CB9-C8117E634F65}" type="datetimeFigureOut">
              <a:rPr kumimoji="0" 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6/9/2025</a:t>
            </a:fld>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Footer Placeholder 4"/>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6" name="Slide Number Placeholder 5"/>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AA92924A-2F5C-4ED1-9634-C24838A41D73}" type="slidenum">
              <a:rPr kumimoji="0" 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736612546"/>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7177874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4202100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25887052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8304668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50544405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364431211"/>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4487971"/>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992821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98531153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193147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83153111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2025/6/9</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401772125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9091991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187833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8849154"/>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3109937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0859606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426781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934810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1501832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099334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536701" y="2055814"/>
            <a:ext cx="3357563" cy="1733551"/>
          </a:xfrm>
          <a:custGeom>
            <a:avLst/>
            <a:gdLst>
              <a:gd name="connsiteX0" fmla="*/ 0 w 3357563"/>
              <a:gd name="connsiteY0" fmla="*/ 0 h 1733550"/>
              <a:gd name="connsiteX1" fmla="*/ 3357563 w 3357563"/>
              <a:gd name="connsiteY1" fmla="*/ 0 h 1733550"/>
              <a:gd name="connsiteX2" fmla="*/ 3357563 w 3357563"/>
              <a:gd name="connsiteY2" fmla="*/ 1733550 h 1733550"/>
              <a:gd name="connsiteX3" fmla="*/ 0 w 3357563"/>
              <a:gd name="connsiteY3" fmla="*/ 1733550 h 1733550"/>
            </a:gdLst>
            <a:ahLst/>
            <a:cxnLst>
              <a:cxn ang="0">
                <a:pos x="connsiteX0" y="connsiteY0"/>
              </a:cxn>
              <a:cxn ang="0">
                <a:pos x="connsiteX1" y="connsiteY1"/>
              </a:cxn>
              <a:cxn ang="0">
                <a:pos x="connsiteX2" y="connsiteY2"/>
              </a:cxn>
              <a:cxn ang="0">
                <a:pos x="connsiteX3" y="connsiteY3"/>
              </a:cxn>
            </a:cxnLst>
            <a:rect l="l" t="t" r="r" b="b"/>
            <a:pathLst>
              <a:path w="3357563" h="1733550">
                <a:moveTo>
                  <a:pt x="0" y="0"/>
                </a:moveTo>
                <a:lnTo>
                  <a:pt x="3357563" y="0"/>
                </a:lnTo>
                <a:lnTo>
                  <a:pt x="3357563" y="1733550"/>
                </a:lnTo>
                <a:lnTo>
                  <a:pt x="0" y="1733550"/>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1536701" y="4005266"/>
            <a:ext cx="3357563" cy="1643063"/>
          </a:xfrm>
          <a:custGeom>
            <a:avLst/>
            <a:gdLst>
              <a:gd name="connsiteX0" fmla="*/ 0 w 3357563"/>
              <a:gd name="connsiteY0" fmla="*/ 0 h 1643063"/>
              <a:gd name="connsiteX1" fmla="*/ 3357563 w 3357563"/>
              <a:gd name="connsiteY1" fmla="*/ 0 h 1643063"/>
              <a:gd name="connsiteX2" fmla="*/ 3357563 w 3357563"/>
              <a:gd name="connsiteY2" fmla="*/ 1643063 h 1643063"/>
              <a:gd name="connsiteX3" fmla="*/ 0 w 3357563"/>
              <a:gd name="connsiteY3" fmla="*/ 1643063 h 1643063"/>
            </a:gdLst>
            <a:ahLst/>
            <a:cxnLst>
              <a:cxn ang="0">
                <a:pos x="connsiteX0" y="connsiteY0"/>
              </a:cxn>
              <a:cxn ang="0">
                <a:pos x="connsiteX1" y="connsiteY1"/>
              </a:cxn>
              <a:cxn ang="0">
                <a:pos x="connsiteX2" y="connsiteY2"/>
              </a:cxn>
              <a:cxn ang="0">
                <a:pos x="connsiteX3" y="connsiteY3"/>
              </a:cxn>
            </a:cxnLst>
            <a:rect l="l" t="t" r="r" b="b"/>
            <a:pathLst>
              <a:path w="3357563" h="1643063">
                <a:moveTo>
                  <a:pt x="0" y="0"/>
                </a:moveTo>
                <a:lnTo>
                  <a:pt x="3357563" y="0"/>
                </a:lnTo>
                <a:lnTo>
                  <a:pt x="3357563" y="1643063"/>
                </a:lnTo>
                <a:lnTo>
                  <a:pt x="0" y="164306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2212415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2058090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87174168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5715309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79416991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2128526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720869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07586894"/>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6101005"/>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64074459"/>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2025/6/9</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3608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5" name="图片占位符 14"/>
          <p:cNvSpPr>
            <a:spLocks noGrp="1"/>
          </p:cNvSpPr>
          <p:nvPr>
            <p:ph type="pic" sz="quarter" idx="10"/>
          </p:nvPr>
        </p:nvSpPr>
        <p:spPr>
          <a:xfrm>
            <a:off x="2133482" y="2895601"/>
            <a:ext cx="7925036" cy="3097212"/>
          </a:xfrm>
          <a:custGeom>
            <a:avLst/>
            <a:gdLst>
              <a:gd name="connsiteX0" fmla="*/ 7183790 w 7925036"/>
              <a:gd name="connsiteY0" fmla="*/ 1616275 h 3097212"/>
              <a:gd name="connsiteX1" fmla="*/ 7925036 w 7925036"/>
              <a:gd name="connsiteY1" fmla="*/ 2356744 h 3097212"/>
              <a:gd name="connsiteX2" fmla="*/ 7183790 w 7925036"/>
              <a:gd name="connsiteY2" fmla="*/ 3097212 h 3097212"/>
              <a:gd name="connsiteX3" fmla="*/ 6442543 w 7925036"/>
              <a:gd name="connsiteY3" fmla="*/ 2356744 h 3097212"/>
              <a:gd name="connsiteX4" fmla="*/ 3942686 w 7925036"/>
              <a:gd name="connsiteY4" fmla="*/ 1616275 h 3097212"/>
              <a:gd name="connsiteX5" fmla="*/ 4683931 w 7925036"/>
              <a:gd name="connsiteY5" fmla="*/ 2356744 h 3097212"/>
              <a:gd name="connsiteX6" fmla="*/ 3942686 w 7925036"/>
              <a:gd name="connsiteY6" fmla="*/ 3097212 h 3097212"/>
              <a:gd name="connsiteX7" fmla="*/ 3201438 w 7925036"/>
              <a:gd name="connsiteY7" fmla="*/ 2356744 h 3097212"/>
              <a:gd name="connsiteX8" fmla="*/ 741248 w 7925036"/>
              <a:gd name="connsiteY8" fmla="*/ 1616275 h 3097212"/>
              <a:gd name="connsiteX9" fmla="*/ 1482494 w 7925036"/>
              <a:gd name="connsiteY9" fmla="*/ 2356744 h 3097212"/>
              <a:gd name="connsiteX10" fmla="*/ 741248 w 7925036"/>
              <a:gd name="connsiteY10" fmla="*/ 3097212 h 3097212"/>
              <a:gd name="connsiteX11" fmla="*/ 1 w 7925036"/>
              <a:gd name="connsiteY11" fmla="*/ 2356744 h 3097212"/>
              <a:gd name="connsiteX12" fmla="*/ 5537959 w 7925036"/>
              <a:gd name="connsiteY12" fmla="*/ 6223 h 3097212"/>
              <a:gd name="connsiteX13" fmla="*/ 7076454 w 7925036"/>
              <a:gd name="connsiteY13" fmla="*/ 1545496 h 3097212"/>
              <a:gd name="connsiteX14" fmla="*/ 5537959 w 7925036"/>
              <a:gd name="connsiteY14" fmla="*/ 3084768 h 3097212"/>
              <a:gd name="connsiteX15" fmla="*/ 3999465 w 7925036"/>
              <a:gd name="connsiteY15" fmla="*/ 1545496 h 3097212"/>
              <a:gd name="connsiteX16" fmla="*/ 2340410 w 7925036"/>
              <a:gd name="connsiteY16" fmla="*/ 6223 h 3097212"/>
              <a:gd name="connsiteX17" fmla="*/ 3879683 w 7925036"/>
              <a:gd name="connsiteY17" fmla="*/ 1545496 h 3097212"/>
              <a:gd name="connsiteX18" fmla="*/ 2340410 w 7925036"/>
              <a:gd name="connsiteY18" fmla="*/ 3084768 h 3097212"/>
              <a:gd name="connsiteX19" fmla="*/ 801137 w 7925036"/>
              <a:gd name="connsiteY19" fmla="*/ 1545496 h 3097212"/>
              <a:gd name="connsiteX20" fmla="*/ 7183790 w 7925036"/>
              <a:gd name="connsiteY20" fmla="*/ 0 h 3097212"/>
              <a:gd name="connsiteX21" fmla="*/ 7925036 w 7925036"/>
              <a:gd name="connsiteY21" fmla="*/ 741247 h 3097212"/>
              <a:gd name="connsiteX22" fmla="*/ 7183790 w 7925036"/>
              <a:gd name="connsiteY22" fmla="*/ 1482493 h 3097212"/>
              <a:gd name="connsiteX23" fmla="*/ 6442543 w 7925036"/>
              <a:gd name="connsiteY23" fmla="*/ 741247 h 3097212"/>
              <a:gd name="connsiteX24" fmla="*/ 3942686 w 7925036"/>
              <a:gd name="connsiteY24" fmla="*/ 0 h 3097212"/>
              <a:gd name="connsiteX25" fmla="*/ 4683931 w 7925036"/>
              <a:gd name="connsiteY25" fmla="*/ 741247 h 3097212"/>
              <a:gd name="connsiteX26" fmla="*/ 3942686 w 7925036"/>
              <a:gd name="connsiteY26" fmla="*/ 1482493 h 3097212"/>
              <a:gd name="connsiteX27" fmla="*/ 3201438 w 7925036"/>
              <a:gd name="connsiteY27" fmla="*/ 741247 h 3097212"/>
              <a:gd name="connsiteX28" fmla="*/ 741247 w 7925036"/>
              <a:gd name="connsiteY28" fmla="*/ 0 h 3097212"/>
              <a:gd name="connsiteX29" fmla="*/ 1482493 w 7925036"/>
              <a:gd name="connsiteY29" fmla="*/ 741247 h 3097212"/>
              <a:gd name="connsiteX30" fmla="*/ 741247 w 7925036"/>
              <a:gd name="connsiteY30" fmla="*/ 1482493 h 3097212"/>
              <a:gd name="connsiteX31" fmla="*/ 0 w 7925036"/>
              <a:gd name="connsiteY31" fmla="*/ 741247 h 3097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925036" h="3097212">
                <a:moveTo>
                  <a:pt x="7183790" y="1616275"/>
                </a:moveTo>
                <a:lnTo>
                  <a:pt x="7925036" y="2356744"/>
                </a:lnTo>
                <a:lnTo>
                  <a:pt x="7183790" y="3097212"/>
                </a:lnTo>
                <a:lnTo>
                  <a:pt x="6442543" y="2356744"/>
                </a:lnTo>
                <a:close/>
                <a:moveTo>
                  <a:pt x="3942686" y="1616275"/>
                </a:moveTo>
                <a:lnTo>
                  <a:pt x="4683931" y="2356744"/>
                </a:lnTo>
                <a:lnTo>
                  <a:pt x="3942686" y="3097212"/>
                </a:lnTo>
                <a:lnTo>
                  <a:pt x="3201438" y="2356744"/>
                </a:lnTo>
                <a:close/>
                <a:moveTo>
                  <a:pt x="741248" y="1616275"/>
                </a:moveTo>
                <a:lnTo>
                  <a:pt x="1482494" y="2356744"/>
                </a:lnTo>
                <a:lnTo>
                  <a:pt x="741248" y="3097212"/>
                </a:lnTo>
                <a:lnTo>
                  <a:pt x="1" y="2356744"/>
                </a:lnTo>
                <a:close/>
                <a:moveTo>
                  <a:pt x="5537959" y="6223"/>
                </a:moveTo>
                <a:lnTo>
                  <a:pt x="7076454" y="1545496"/>
                </a:lnTo>
                <a:lnTo>
                  <a:pt x="5537959" y="3084768"/>
                </a:lnTo>
                <a:lnTo>
                  <a:pt x="3999465" y="1545496"/>
                </a:lnTo>
                <a:close/>
                <a:moveTo>
                  <a:pt x="2340410" y="6223"/>
                </a:moveTo>
                <a:lnTo>
                  <a:pt x="3879683" y="1545496"/>
                </a:lnTo>
                <a:lnTo>
                  <a:pt x="2340410" y="3084768"/>
                </a:lnTo>
                <a:lnTo>
                  <a:pt x="801137" y="1545496"/>
                </a:lnTo>
                <a:close/>
                <a:moveTo>
                  <a:pt x="7183790" y="0"/>
                </a:moveTo>
                <a:lnTo>
                  <a:pt x="7925036" y="741247"/>
                </a:lnTo>
                <a:lnTo>
                  <a:pt x="7183790" y="1482493"/>
                </a:lnTo>
                <a:lnTo>
                  <a:pt x="6442543" y="741247"/>
                </a:lnTo>
                <a:close/>
                <a:moveTo>
                  <a:pt x="3942686" y="0"/>
                </a:moveTo>
                <a:lnTo>
                  <a:pt x="4683931" y="741247"/>
                </a:lnTo>
                <a:lnTo>
                  <a:pt x="3942686" y="1482493"/>
                </a:lnTo>
                <a:lnTo>
                  <a:pt x="3201438" y="741247"/>
                </a:lnTo>
                <a:close/>
                <a:moveTo>
                  <a:pt x="741247" y="0"/>
                </a:moveTo>
                <a:lnTo>
                  <a:pt x="1482493" y="741247"/>
                </a:lnTo>
                <a:lnTo>
                  <a:pt x="741247" y="1482493"/>
                </a:lnTo>
                <a:lnTo>
                  <a:pt x="0" y="74124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27060343"/>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02777936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75615966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24311567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6802761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764131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28601482"/>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03823481"/>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4413571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89111889"/>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3793911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1" name="图片占位符 10"/>
          <p:cNvSpPr>
            <a:spLocks noGrp="1"/>
          </p:cNvSpPr>
          <p:nvPr>
            <p:ph type="pic" sz="quarter" idx="10"/>
          </p:nvPr>
        </p:nvSpPr>
        <p:spPr>
          <a:xfrm>
            <a:off x="1602561"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
        <p:nvSpPr>
          <p:cNvPr id="12" name="图片占位符 11"/>
          <p:cNvSpPr>
            <a:spLocks noGrp="1"/>
          </p:cNvSpPr>
          <p:nvPr>
            <p:ph type="pic" sz="quarter" idx="11"/>
          </p:nvPr>
        </p:nvSpPr>
        <p:spPr>
          <a:xfrm>
            <a:off x="4739200" y="2349501"/>
            <a:ext cx="2713605" cy="1871664"/>
          </a:xfrm>
          <a:custGeom>
            <a:avLst/>
            <a:gdLst>
              <a:gd name="connsiteX0" fmla="*/ 395183 w 2713605"/>
              <a:gd name="connsiteY0" fmla="*/ 0 h 1871664"/>
              <a:gd name="connsiteX1" fmla="*/ 2713605 w 2713605"/>
              <a:gd name="connsiteY1" fmla="*/ 0 h 1871664"/>
              <a:gd name="connsiteX2" fmla="*/ 2713605 w 2713605"/>
              <a:gd name="connsiteY2" fmla="*/ 1476481 h 1871664"/>
              <a:gd name="connsiteX3" fmla="*/ 2318422 w 2713605"/>
              <a:gd name="connsiteY3" fmla="*/ 1871664 h 1871664"/>
              <a:gd name="connsiteX4" fmla="*/ 0 w 2713605"/>
              <a:gd name="connsiteY4" fmla="*/ 1871664 h 1871664"/>
              <a:gd name="connsiteX5" fmla="*/ 0 w 2713605"/>
              <a:gd name="connsiteY5" fmla="*/ 395183 h 1871664"/>
              <a:gd name="connsiteX6" fmla="*/ 395183 w 2713605"/>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3605" h="1871664">
                <a:moveTo>
                  <a:pt x="395183" y="0"/>
                </a:moveTo>
                <a:lnTo>
                  <a:pt x="2713605" y="0"/>
                </a:lnTo>
                <a:lnTo>
                  <a:pt x="2713605" y="1476481"/>
                </a:lnTo>
                <a:cubicBezTo>
                  <a:pt x="2713605" y="1694735"/>
                  <a:pt x="2536676" y="1871664"/>
                  <a:pt x="2318422" y="1871664"/>
                </a:cubicBezTo>
                <a:lnTo>
                  <a:pt x="0" y="1871664"/>
                </a:lnTo>
                <a:lnTo>
                  <a:pt x="0" y="395183"/>
                </a:lnTo>
                <a:cubicBezTo>
                  <a:pt x="0" y="176929"/>
                  <a:pt x="176929" y="0"/>
                  <a:pt x="395183" y="0"/>
                </a:cubicBezTo>
                <a:close/>
              </a:path>
            </a:pathLst>
          </a:custGeom>
        </p:spPr>
        <p:txBody>
          <a:bodyPr wrap="square">
            <a:noAutofit/>
          </a:bodyPr>
          <a:lstStyle/>
          <a:p>
            <a:endParaRPr lang="zh-CN" altLang="en-US"/>
          </a:p>
        </p:txBody>
      </p:sp>
      <p:sp>
        <p:nvSpPr>
          <p:cNvPr id="13" name="图片占位符 12"/>
          <p:cNvSpPr>
            <a:spLocks noGrp="1"/>
          </p:cNvSpPr>
          <p:nvPr>
            <p:ph type="pic" sz="quarter" idx="12"/>
          </p:nvPr>
        </p:nvSpPr>
        <p:spPr>
          <a:xfrm>
            <a:off x="7873775" y="2349501"/>
            <a:ext cx="2715668" cy="1871664"/>
          </a:xfrm>
          <a:custGeom>
            <a:avLst/>
            <a:gdLst>
              <a:gd name="connsiteX0" fmla="*/ 378694 w 2715668"/>
              <a:gd name="connsiteY0" fmla="*/ 0 h 1871664"/>
              <a:gd name="connsiteX1" fmla="*/ 2715668 w 2715668"/>
              <a:gd name="connsiteY1" fmla="*/ 0 h 1871664"/>
              <a:gd name="connsiteX2" fmla="*/ 2715668 w 2715668"/>
              <a:gd name="connsiteY2" fmla="*/ 1492970 h 1871664"/>
              <a:gd name="connsiteX3" fmla="*/ 2336974 w 2715668"/>
              <a:gd name="connsiteY3" fmla="*/ 1871664 h 1871664"/>
              <a:gd name="connsiteX4" fmla="*/ 0 w 2715668"/>
              <a:gd name="connsiteY4" fmla="*/ 1871664 h 1871664"/>
              <a:gd name="connsiteX5" fmla="*/ 0 w 2715668"/>
              <a:gd name="connsiteY5" fmla="*/ 378694 h 1871664"/>
              <a:gd name="connsiteX6" fmla="*/ 378694 w 2715668"/>
              <a:gd name="connsiteY6" fmla="*/ 0 h 1871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15668" h="1871664">
                <a:moveTo>
                  <a:pt x="378694" y="0"/>
                </a:moveTo>
                <a:lnTo>
                  <a:pt x="2715668" y="0"/>
                </a:lnTo>
                <a:lnTo>
                  <a:pt x="2715668" y="1492970"/>
                </a:lnTo>
                <a:cubicBezTo>
                  <a:pt x="2715668" y="1702117"/>
                  <a:pt x="2546121" y="1871664"/>
                  <a:pt x="2336974" y="1871664"/>
                </a:cubicBezTo>
                <a:lnTo>
                  <a:pt x="0" y="1871664"/>
                </a:lnTo>
                <a:lnTo>
                  <a:pt x="0" y="378694"/>
                </a:lnTo>
                <a:cubicBezTo>
                  <a:pt x="0" y="169547"/>
                  <a:pt x="169547" y="0"/>
                  <a:pt x="378694"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462735546"/>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65905188"/>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66678731"/>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0578382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34001722"/>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826097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178813760"/>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908593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9110741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2025/6/9</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5789437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7" name="图片占位符 6"/>
          <p:cNvSpPr>
            <a:spLocks noGrp="1"/>
          </p:cNvSpPr>
          <p:nvPr>
            <p:ph type="pic" sz="quarter" idx="10"/>
          </p:nvPr>
        </p:nvSpPr>
        <p:spPr>
          <a:xfrm>
            <a:off x="1274238" y="1882721"/>
            <a:ext cx="4921473" cy="4154963"/>
          </a:xfrm>
          <a:custGeom>
            <a:avLst/>
            <a:gdLst>
              <a:gd name="connsiteX0" fmla="*/ 2132019 w 4921473"/>
              <a:gd name="connsiteY0" fmla="*/ 3483422 h 4154963"/>
              <a:gd name="connsiteX1" fmla="*/ 2796098 w 4921473"/>
              <a:gd name="connsiteY1" fmla="*/ 3483422 h 4154963"/>
              <a:gd name="connsiteX2" fmla="*/ 2796098 w 4921473"/>
              <a:gd name="connsiteY2" fmla="*/ 4154963 h 4154963"/>
              <a:gd name="connsiteX3" fmla="*/ 2132019 w 4921473"/>
              <a:gd name="connsiteY3" fmla="*/ 4154963 h 4154963"/>
              <a:gd name="connsiteX4" fmla="*/ 1427727 w 4921473"/>
              <a:gd name="connsiteY4" fmla="*/ 2801561 h 4154963"/>
              <a:gd name="connsiteX5" fmla="*/ 2078049 w 4921473"/>
              <a:gd name="connsiteY5" fmla="*/ 2801561 h 4154963"/>
              <a:gd name="connsiteX6" fmla="*/ 2078049 w 4921473"/>
              <a:gd name="connsiteY6" fmla="*/ 3463573 h 4154963"/>
              <a:gd name="connsiteX7" fmla="*/ 1427727 w 4921473"/>
              <a:gd name="connsiteY7" fmla="*/ 3463573 h 4154963"/>
              <a:gd name="connsiteX8" fmla="*/ 3556472 w 4921473"/>
              <a:gd name="connsiteY8" fmla="*/ 2086542 h 4154963"/>
              <a:gd name="connsiteX9" fmla="*/ 4224225 w 4921473"/>
              <a:gd name="connsiteY9" fmla="*/ 2086542 h 4154963"/>
              <a:gd name="connsiteX10" fmla="*/ 4224225 w 4921473"/>
              <a:gd name="connsiteY10" fmla="*/ 2744336 h 4154963"/>
              <a:gd name="connsiteX11" fmla="*/ 3556472 w 4921473"/>
              <a:gd name="connsiteY11" fmla="*/ 2744336 h 4154963"/>
              <a:gd name="connsiteX12" fmla="*/ 2124359 w 4921473"/>
              <a:gd name="connsiteY12" fmla="*/ 2086542 h 4154963"/>
              <a:gd name="connsiteX13" fmla="*/ 2792112 w 4921473"/>
              <a:gd name="connsiteY13" fmla="*/ 2086542 h 4154963"/>
              <a:gd name="connsiteX14" fmla="*/ 3510162 w 4921473"/>
              <a:gd name="connsiteY14" fmla="*/ 2086542 h 4154963"/>
              <a:gd name="connsiteX15" fmla="*/ 3510162 w 4921473"/>
              <a:gd name="connsiteY15" fmla="*/ 2845120 h 4154963"/>
              <a:gd name="connsiteX16" fmla="*/ 3508423 w 4921473"/>
              <a:gd name="connsiteY16" fmla="*/ 2845120 h 4154963"/>
              <a:gd name="connsiteX17" fmla="*/ 3508423 w 4921473"/>
              <a:gd name="connsiteY17" fmla="*/ 3442112 h 4154963"/>
              <a:gd name="connsiteX18" fmla="*/ 2128032 w 4921473"/>
              <a:gd name="connsiteY18" fmla="*/ 3442112 h 4154963"/>
              <a:gd name="connsiteX19" fmla="*/ 2128032 w 4921473"/>
              <a:gd name="connsiteY19" fmla="*/ 2785541 h 4154963"/>
              <a:gd name="connsiteX20" fmla="*/ 2124359 w 4921473"/>
              <a:gd name="connsiteY20" fmla="*/ 2785541 h 4154963"/>
              <a:gd name="connsiteX21" fmla="*/ 686466 w 4921473"/>
              <a:gd name="connsiteY21" fmla="*/ 1377147 h 4154963"/>
              <a:gd name="connsiteX22" fmla="*/ 2078049 w 4921473"/>
              <a:gd name="connsiteY22" fmla="*/ 1377147 h 4154963"/>
              <a:gd name="connsiteX23" fmla="*/ 2078049 w 4921473"/>
              <a:gd name="connsiteY23" fmla="*/ 2757537 h 4154963"/>
              <a:gd name="connsiteX24" fmla="*/ 686466 w 4921473"/>
              <a:gd name="connsiteY24" fmla="*/ 2757537 h 4154963"/>
              <a:gd name="connsiteX25" fmla="*/ 1 w 4921473"/>
              <a:gd name="connsiteY25" fmla="*/ 1373614 h 4154963"/>
              <a:gd name="connsiteX26" fmla="*/ 652889 w 4921473"/>
              <a:gd name="connsiteY26" fmla="*/ 1373614 h 4154963"/>
              <a:gd name="connsiteX27" fmla="*/ 652889 w 4921473"/>
              <a:gd name="connsiteY27" fmla="*/ 2045230 h 4154963"/>
              <a:gd name="connsiteX28" fmla="*/ 1 w 4921473"/>
              <a:gd name="connsiteY28" fmla="*/ 2045230 h 4154963"/>
              <a:gd name="connsiteX29" fmla="*/ 2123130 w 4921473"/>
              <a:gd name="connsiteY29" fmla="*/ 682259 h 4154963"/>
              <a:gd name="connsiteX30" fmla="*/ 2790883 w 4921473"/>
              <a:gd name="connsiteY30" fmla="*/ 682259 h 4154963"/>
              <a:gd name="connsiteX31" fmla="*/ 2790883 w 4921473"/>
              <a:gd name="connsiteY31" fmla="*/ 1370536 h 4154963"/>
              <a:gd name="connsiteX32" fmla="*/ 2794979 w 4921473"/>
              <a:gd name="connsiteY32" fmla="*/ 1370536 h 4154963"/>
              <a:gd name="connsiteX33" fmla="*/ 2794979 w 4921473"/>
              <a:gd name="connsiteY33" fmla="*/ 2042152 h 4154963"/>
              <a:gd name="connsiteX34" fmla="*/ 2119034 w 4921473"/>
              <a:gd name="connsiteY34" fmla="*/ 2042152 h 4154963"/>
              <a:gd name="connsiteX35" fmla="*/ 2119034 w 4921473"/>
              <a:gd name="connsiteY35" fmla="*/ 1370536 h 4154963"/>
              <a:gd name="connsiteX36" fmla="*/ 2123130 w 4921473"/>
              <a:gd name="connsiteY36" fmla="*/ 1370536 h 4154963"/>
              <a:gd name="connsiteX37" fmla="*/ 2835964 w 4921473"/>
              <a:gd name="connsiteY37" fmla="*/ 1 h 4154963"/>
              <a:gd name="connsiteX38" fmla="*/ 4216355 w 4921473"/>
              <a:gd name="connsiteY38" fmla="*/ 1 h 4154963"/>
              <a:gd name="connsiteX39" fmla="*/ 4216355 w 4921473"/>
              <a:gd name="connsiteY39" fmla="*/ 682258 h 4154963"/>
              <a:gd name="connsiteX40" fmla="*/ 4921473 w 4921473"/>
              <a:gd name="connsiteY40" fmla="*/ 682258 h 4154963"/>
              <a:gd name="connsiteX41" fmla="*/ 4921473 w 4921473"/>
              <a:gd name="connsiteY41" fmla="*/ 2045230 h 4154963"/>
              <a:gd name="connsiteX42" fmla="*/ 4216355 w 4921473"/>
              <a:gd name="connsiteY42" fmla="*/ 2045230 h 4154963"/>
              <a:gd name="connsiteX43" fmla="*/ 3541082 w 4921473"/>
              <a:gd name="connsiteY43" fmla="*/ 2045230 h 4154963"/>
              <a:gd name="connsiteX44" fmla="*/ 2835964 w 4921473"/>
              <a:gd name="connsiteY44" fmla="*/ 2045230 h 4154963"/>
              <a:gd name="connsiteX45" fmla="*/ 689754 w 4921473"/>
              <a:gd name="connsiteY45" fmla="*/ 0 h 4154963"/>
              <a:gd name="connsiteX46" fmla="*/ 1421146 w 4921473"/>
              <a:gd name="connsiteY46" fmla="*/ 0 h 4154963"/>
              <a:gd name="connsiteX47" fmla="*/ 1576973 w 4921473"/>
              <a:gd name="connsiteY47" fmla="*/ 0 h 4154963"/>
              <a:gd name="connsiteX48" fmla="*/ 2078048 w 4921473"/>
              <a:gd name="connsiteY48" fmla="*/ 0 h 4154963"/>
              <a:gd name="connsiteX49" fmla="*/ 2078048 w 4921473"/>
              <a:gd name="connsiteY49" fmla="*/ 1327683 h 4154963"/>
              <a:gd name="connsiteX50" fmla="*/ 1427726 w 4921473"/>
              <a:gd name="connsiteY50" fmla="*/ 1327683 h 4154963"/>
              <a:gd name="connsiteX51" fmla="*/ 1421146 w 4921473"/>
              <a:gd name="connsiteY51" fmla="*/ 1327683 h 4154963"/>
              <a:gd name="connsiteX52" fmla="*/ 0 w 4921473"/>
              <a:gd name="connsiteY52" fmla="*/ 1327683 h 4154963"/>
              <a:gd name="connsiteX53" fmla="*/ 0 w 4921473"/>
              <a:gd name="connsiteY53" fmla="*/ 682257 h 4154963"/>
              <a:gd name="connsiteX54" fmla="*/ 689754 w 4921473"/>
              <a:gd name="connsiteY54" fmla="*/ 682257 h 4154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4921473" h="4154963">
                <a:moveTo>
                  <a:pt x="2132019" y="3483422"/>
                </a:moveTo>
                <a:lnTo>
                  <a:pt x="2796098" y="3483422"/>
                </a:lnTo>
                <a:lnTo>
                  <a:pt x="2796098" y="4154963"/>
                </a:lnTo>
                <a:lnTo>
                  <a:pt x="2132019" y="4154963"/>
                </a:lnTo>
                <a:close/>
                <a:moveTo>
                  <a:pt x="1427727" y="2801561"/>
                </a:moveTo>
                <a:lnTo>
                  <a:pt x="2078049" y="2801561"/>
                </a:lnTo>
                <a:lnTo>
                  <a:pt x="2078049" y="3463573"/>
                </a:lnTo>
                <a:lnTo>
                  <a:pt x="1427727" y="3463573"/>
                </a:lnTo>
                <a:close/>
                <a:moveTo>
                  <a:pt x="3556472" y="2086542"/>
                </a:moveTo>
                <a:lnTo>
                  <a:pt x="4224225" y="2086542"/>
                </a:lnTo>
                <a:lnTo>
                  <a:pt x="4224225" y="2744336"/>
                </a:lnTo>
                <a:lnTo>
                  <a:pt x="3556472" y="2744336"/>
                </a:lnTo>
                <a:close/>
                <a:moveTo>
                  <a:pt x="2124359" y="2086542"/>
                </a:moveTo>
                <a:lnTo>
                  <a:pt x="2792112" y="2086542"/>
                </a:lnTo>
                <a:lnTo>
                  <a:pt x="3510162" y="2086542"/>
                </a:lnTo>
                <a:lnTo>
                  <a:pt x="3510162" y="2845120"/>
                </a:lnTo>
                <a:lnTo>
                  <a:pt x="3508423" y="2845120"/>
                </a:lnTo>
                <a:lnTo>
                  <a:pt x="3508423" y="3442112"/>
                </a:lnTo>
                <a:lnTo>
                  <a:pt x="2128032" y="3442112"/>
                </a:lnTo>
                <a:lnTo>
                  <a:pt x="2128032" y="2785541"/>
                </a:lnTo>
                <a:lnTo>
                  <a:pt x="2124359" y="2785541"/>
                </a:lnTo>
                <a:close/>
                <a:moveTo>
                  <a:pt x="686466" y="1377147"/>
                </a:moveTo>
                <a:lnTo>
                  <a:pt x="2078049" y="1377147"/>
                </a:lnTo>
                <a:lnTo>
                  <a:pt x="2078049" y="2757537"/>
                </a:lnTo>
                <a:lnTo>
                  <a:pt x="686466" y="2757537"/>
                </a:lnTo>
                <a:close/>
                <a:moveTo>
                  <a:pt x="1" y="1373614"/>
                </a:moveTo>
                <a:lnTo>
                  <a:pt x="652889" y="1373614"/>
                </a:lnTo>
                <a:lnTo>
                  <a:pt x="652889" y="2045230"/>
                </a:lnTo>
                <a:lnTo>
                  <a:pt x="1" y="2045230"/>
                </a:lnTo>
                <a:close/>
                <a:moveTo>
                  <a:pt x="2123130" y="682259"/>
                </a:moveTo>
                <a:lnTo>
                  <a:pt x="2790883" y="682259"/>
                </a:lnTo>
                <a:lnTo>
                  <a:pt x="2790883" y="1370536"/>
                </a:lnTo>
                <a:lnTo>
                  <a:pt x="2794979" y="1370536"/>
                </a:lnTo>
                <a:lnTo>
                  <a:pt x="2794979" y="2042152"/>
                </a:lnTo>
                <a:lnTo>
                  <a:pt x="2119034" y="2042152"/>
                </a:lnTo>
                <a:lnTo>
                  <a:pt x="2119034" y="1370536"/>
                </a:lnTo>
                <a:lnTo>
                  <a:pt x="2123130" y="1370536"/>
                </a:lnTo>
                <a:close/>
                <a:moveTo>
                  <a:pt x="2835964" y="1"/>
                </a:moveTo>
                <a:lnTo>
                  <a:pt x="4216355" y="1"/>
                </a:lnTo>
                <a:lnTo>
                  <a:pt x="4216355" y="682258"/>
                </a:lnTo>
                <a:lnTo>
                  <a:pt x="4921473" y="682258"/>
                </a:lnTo>
                <a:lnTo>
                  <a:pt x="4921473" y="2045230"/>
                </a:lnTo>
                <a:lnTo>
                  <a:pt x="4216355" y="2045230"/>
                </a:lnTo>
                <a:lnTo>
                  <a:pt x="3541082" y="2045230"/>
                </a:lnTo>
                <a:lnTo>
                  <a:pt x="2835964" y="2045230"/>
                </a:lnTo>
                <a:close/>
                <a:moveTo>
                  <a:pt x="689754" y="0"/>
                </a:moveTo>
                <a:lnTo>
                  <a:pt x="1421146" y="0"/>
                </a:lnTo>
                <a:lnTo>
                  <a:pt x="1576973" y="0"/>
                </a:lnTo>
                <a:lnTo>
                  <a:pt x="2078048" y="0"/>
                </a:lnTo>
                <a:lnTo>
                  <a:pt x="2078048" y="1327683"/>
                </a:lnTo>
                <a:lnTo>
                  <a:pt x="1427726" y="1327683"/>
                </a:lnTo>
                <a:lnTo>
                  <a:pt x="1421146" y="1327683"/>
                </a:lnTo>
                <a:lnTo>
                  <a:pt x="0" y="1327683"/>
                </a:lnTo>
                <a:lnTo>
                  <a:pt x="0" y="682257"/>
                </a:lnTo>
                <a:lnTo>
                  <a:pt x="689754" y="68225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906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8" name="图片占位符 7"/>
          <p:cNvSpPr>
            <a:spLocks noGrp="1"/>
          </p:cNvSpPr>
          <p:nvPr>
            <p:ph type="pic" sz="quarter" idx="10"/>
          </p:nvPr>
        </p:nvSpPr>
        <p:spPr>
          <a:xfrm>
            <a:off x="16447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
        <p:nvSpPr>
          <p:cNvPr id="9" name="图片占位符 8"/>
          <p:cNvSpPr>
            <a:spLocks noGrp="1"/>
          </p:cNvSpPr>
          <p:nvPr>
            <p:ph type="pic" sz="quarter" idx="11"/>
          </p:nvPr>
        </p:nvSpPr>
        <p:spPr>
          <a:xfrm>
            <a:off x="6610487" y="1840521"/>
            <a:ext cx="2240221" cy="2330857"/>
          </a:xfrm>
          <a:custGeom>
            <a:avLst/>
            <a:gdLst>
              <a:gd name="connsiteX0" fmla="*/ 251798 w 2240221"/>
              <a:gd name="connsiteY0" fmla="*/ 0 h 2330857"/>
              <a:gd name="connsiteX1" fmla="*/ 2240221 w 2240221"/>
              <a:gd name="connsiteY1" fmla="*/ 239393 h 2330857"/>
              <a:gd name="connsiteX2" fmla="*/ 1988423 w 2240221"/>
              <a:gd name="connsiteY2" fmla="*/ 2330857 h 2330857"/>
              <a:gd name="connsiteX3" fmla="*/ 0 w 2240221"/>
              <a:gd name="connsiteY3" fmla="*/ 2091464 h 2330857"/>
            </a:gdLst>
            <a:ahLst/>
            <a:cxnLst>
              <a:cxn ang="0">
                <a:pos x="connsiteX0" y="connsiteY0"/>
              </a:cxn>
              <a:cxn ang="0">
                <a:pos x="connsiteX1" y="connsiteY1"/>
              </a:cxn>
              <a:cxn ang="0">
                <a:pos x="connsiteX2" y="connsiteY2"/>
              </a:cxn>
              <a:cxn ang="0">
                <a:pos x="connsiteX3" y="connsiteY3"/>
              </a:cxn>
            </a:cxnLst>
            <a:rect l="l" t="t" r="r" b="b"/>
            <a:pathLst>
              <a:path w="2240221" h="2330857">
                <a:moveTo>
                  <a:pt x="251798" y="0"/>
                </a:moveTo>
                <a:lnTo>
                  <a:pt x="2240221" y="239393"/>
                </a:lnTo>
                <a:lnTo>
                  <a:pt x="1988423" y="2330857"/>
                </a:lnTo>
                <a:lnTo>
                  <a:pt x="0" y="2091464"/>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1108442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2" name="图片占位符 11"/>
          <p:cNvSpPr>
            <a:spLocks noGrp="1"/>
          </p:cNvSpPr>
          <p:nvPr>
            <p:ph type="pic" sz="quarter" idx="10"/>
          </p:nvPr>
        </p:nvSpPr>
        <p:spPr>
          <a:xfrm>
            <a:off x="5767387" y="1886745"/>
            <a:ext cx="4869099" cy="3459956"/>
          </a:xfrm>
          <a:custGeom>
            <a:avLst/>
            <a:gdLst>
              <a:gd name="connsiteX0" fmla="*/ 2473924 w 4869098"/>
              <a:gd name="connsiteY0" fmla="*/ 2213541 h 3459956"/>
              <a:gd name="connsiteX1" fmla="*/ 4869098 w 4869098"/>
              <a:gd name="connsiteY1" fmla="*/ 2456172 h 3459956"/>
              <a:gd name="connsiteX2" fmla="*/ 4869098 w 4869098"/>
              <a:gd name="connsiteY2" fmla="*/ 3459956 h 3459956"/>
              <a:gd name="connsiteX3" fmla="*/ 2473924 w 4869098"/>
              <a:gd name="connsiteY3" fmla="*/ 3453172 h 3459956"/>
              <a:gd name="connsiteX4" fmla="*/ 2473924 w 4869098"/>
              <a:gd name="connsiteY4" fmla="*/ 2213541 h 3459956"/>
              <a:gd name="connsiteX5" fmla="*/ 2398636 w 4869098"/>
              <a:gd name="connsiteY5" fmla="*/ 2213541 h 3459956"/>
              <a:gd name="connsiteX6" fmla="*/ 2398636 w 4869098"/>
              <a:gd name="connsiteY6" fmla="*/ 3453172 h 3459956"/>
              <a:gd name="connsiteX7" fmla="*/ 3462 w 4869098"/>
              <a:gd name="connsiteY7" fmla="*/ 3459956 h 3459956"/>
              <a:gd name="connsiteX8" fmla="*/ 3462 w 4869098"/>
              <a:gd name="connsiteY8" fmla="*/ 2456172 h 3459956"/>
              <a:gd name="connsiteX9" fmla="*/ 4869098 w 4869098"/>
              <a:gd name="connsiteY9" fmla="*/ 1030600 h 3459956"/>
              <a:gd name="connsiteX10" fmla="*/ 4869098 w 4869098"/>
              <a:gd name="connsiteY10" fmla="*/ 2410890 h 3459956"/>
              <a:gd name="connsiteX11" fmla="*/ 2472425 w 4869098"/>
              <a:gd name="connsiteY11" fmla="*/ 2162533 h 3459956"/>
              <a:gd name="connsiteX12" fmla="*/ 2469749 w 4869098"/>
              <a:gd name="connsiteY12" fmla="*/ 1267319 h 3459956"/>
              <a:gd name="connsiteX13" fmla="*/ 0 w 4869098"/>
              <a:gd name="connsiteY13" fmla="*/ 1030600 h 3459956"/>
              <a:gd name="connsiteX14" fmla="*/ 2399349 w 4869098"/>
              <a:gd name="connsiteY14" fmla="*/ 1267319 h 3459956"/>
              <a:gd name="connsiteX15" fmla="*/ 2396673 w 4869098"/>
              <a:gd name="connsiteY15" fmla="*/ 2162533 h 3459956"/>
              <a:gd name="connsiteX16" fmla="*/ 0 w 4869098"/>
              <a:gd name="connsiteY16" fmla="*/ 2410890 h 3459956"/>
              <a:gd name="connsiteX17" fmla="*/ 0 w 4869098"/>
              <a:gd name="connsiteY17" fmla="*/ 0 h 3459956"/>
              <a:gd name="connsiteX18" fmla="*/ 4869098 w 4869098"/>
              <a:gd name="connsiteY18" fmla="*/ 0 h 3459956"/>
              <a:gd name="connsiteX19" fmla="*/ 4869098 w 4869098"/>
              <a:gd name="connsiteY19" fmla="*/ 980164 h 3459956"/>
              <a:gd name="connsiteX20" fmla="*/ 2423170 w 4869098"/>
              <a:gd name="connsiteY20" fmla="*/ 1221025 h 3459956"/>
              <a:gd name="connsiteX21" fmla="*/ 0 w 4869098"/>
              <a:gd name="connsiteY21" fmla="*/ 979523 h 34599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869098" h="3459956">
                <a:moveTo>
                  <a:pt x="2473924" y="2213541"/>
                </a:moveTo>
                <a:lnTo>
                  <a:pt x="4869098" y="2456172"/>
                </a:lnTo>
                <a:lnTo>
                  <a:pt x="4869098" y="3459956"/>
                </a:lnTo>
                <a:lnTo>
                  <a:pt x="2473924" y="3453172"/>
                </a:lnTo>
                <a:cubicBezTo>
                  <a:pt x="2476395" y="3046117"/>
                  <a:pt x="2471453" y="2620596"/>
                  <a:pt x="2473924" y="2213541"/>
                </a:cubicBezTo>
                <a:close/>
                <a:moveTo>
                  <a:pt x="2398636" y="2213541"/>
                </a:moveTo>
                <a:cubicBezTo>
                  <a:pt x="2401108" y="2620596"/>
                  <a:pt x="2396165" y="3046117"/>
                  <a:pt x="2398636" y="3453172"/>
                </a:cubicBezTo>
                <a:lnTo>
                  <a:pt x="3462" y="3459956"/>
                </a:lnTo>
                <a:lnTo>
                  <a:pt x="3462" y="2456172"/>
                </a:lnTo>
                <a:close/>
                <a:moveTo>
                  <a:pt x="4869098" y="1030600"/>
                </a:moveTo>
                <a:lnTo>
                  <a:pt x="4869098" y="2410890"/>
                </a:lnTo>
                <a:lnTo>
                  <a:pt x="2472425" y="2162533"/>
                </a:lnTo>
                <a:cubicBezTo>
                  <a:pt x="2471533" y="1864128"/>
                  <a:pt x="2470641" y="1565723"/>
                  <a:pt x="2469749" y="1267319"/>
                </a:cubicBezTo>
                <a:close/>
                <a:moveTo>
                  <a:pt x="0" y="1030600"/>
                </a:moveTo>
                <a:lnTo>
                  <a:pt x="2399349" y="1267319"/>
                </a:lnTo>
                <a:cubicBezTo>
                  <a:pt x="2398457" y="1565723"/>
                  <a:pt x="2397565" y="1864128"/>
                  <a:pt x="2396673" y="2162533"/>
                </a:cubicBezTo>
                <a:lnTo>
                  <a:pt x="0" y="2410890"/>
                </a:lnTo>
                <a:close/>
                <a:moveTo>
                  <a:pt x="0" y="0"/>
                </a:moveTo>
                <a:lnTo>
                  <a:pt x="4869098" y="0"/>
                </a:lnTo>
                <a:lnTo>
                  <a:pt x="4869098" y="980164"/>
                </a:lnTo>
                <a:lnTo>
                  <a:pt x="2423170" y="1221025"/>
                </a:lnTo>
                <a:lnTo>
                  <a:pt x="0" y="979523"/>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1443986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3944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smtClean="0">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2025/6/9</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4262752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仅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32169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24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a:xfrm>
            <a:off x="8382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2BF82D2-7A68-459D-A996-9BDDA2518FA4}"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2025/6/9</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页脚占位符 3"/>
          <p:cNvSpPr>
            <a:spLocks noGrp="1"/>
          </p:cNvSpPr>
          <p:nvPr>
            <p:ph type="ftr" sz="quarter" idx="11"/>
          </p:nvPr>
        </p:nvSpPr>
        <p:spPr>
          <a:xfrm>
            <a:off x="4038600" y="6356351"/>
            <a:ext cx="41148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5" name="灯片编号占位符 4"/>
          <p:cNvSpPr>
            <a:spLocks noGrp="1"/>
          </p:cNvSpPr>
          <p:nvPr>
            <p:ph type="sldNum" sz="quarter" idx="12"/>
          </p:nvPr>
        </p:nvSpPr>
        <p:spPr>
          <a:xfrm>
            <a:off x="8610600" y="6356351"/>
            <a:ext cx="2743200" cy="365125"/>
          </a:xfrm>
          <a:prstGeom prst="rect">
            <a:avLst/>
          </a:prstGeom>
        </p:spPr>
        <p:txBody>
          <a:bodyPr/>
          <a:lstStyle/>
          <a:p>
            <a:pPr marL="0" marR="0" lvl="0" indent="0" algn="l" defTabSz="914377" rtl="0" eaLnBrk="1" fontAlgn="auto" latinLnBrk="0" hangingPunct="1">
              <a:lnSpc>
                <a:spcPct val="100000"/>
              </a:lnSpc>
              <a:spcBef>
                <a:spcPts val="0"/>
              </a:spcBef>
              <a:spcAft>
                <a:spcPts val="0"/>
              </a:spcAft>
              <a:buClrTx/>
              <a:buSzTx/>
              <a:buFontTx/>
              <a:buNone/>
              <a:tabLst/>
              <a:defRPr/>
            </a:pPr>
            <a:fld id="{3E01EE5D-26FB-46D5-A381-ECFB35BF1D34}"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25550129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25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C6303A0-9065-42AF-906A-DE1E800FE257}"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2025/6/9</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mn-cs"/>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AD3D7CA-7BD8-4738-B6AB-718737AA462A}"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14752989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51" y="0"/>
            <a:ext cx="126619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227770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34949" y="2"/>
            <a:ext cx="12700001" cy="6878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82107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75267" y="-455612"/>
            <a:ext cx="14293851" cy="77422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560742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6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3ACFC516-0EBD-4852-9DFD-FFC809B16810}"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2025/6/9</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cs typeface="Arial" panose="020B0604020202020204" pitchFamily="34" charset="0"/>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855DB59F-0B7A-4009-ADD8-CBB6E0E22669}"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Arial" panose="020B0604020202020204" pitchFamily="34" charset="0"/>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Arial" panose="020B0604020202020204" pitchFamily="34" charset="0"/>
            </a:endParaRPr>
          </a:p>
        </p:txBody>
      </p:sp>
    </p:spTree>
    <p:extLst>
      <p:ext uri="{BB962C8B-B14F-4D97-AF65-F5344CB8AC3E}">
        <p14:creationId xmlns:p14="http://schemas.microsoft.com/office/powerpoint/2010/main" val="15671066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443172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8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8382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233108B3-3C5F-434E-B7C6-124BB30C5988}" type="datetimeFigureOut">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2025/6/9</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3" name="页脚占位符 3"/>
          <p:cNvSpPr>
            <a:spLocks noGrp="1"/>
          </p:cNvSpPr>
          <p:nvPr>
            <p:ph type="ftr" sz="quarter" idx="11"/>
          </p:nvPr>
        </p:nvSpPr>
        <p:spPr>
          <a:xfrm>
            <a:off x="4038600" y="6356351"/>
            <a:ext cx="41148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
        <p:nvSpPr>
          <p:cNvPr id="4" name="灯片编号占位符 4"/>
          <p:cNvSpPr>
            <a:spLocks noGrp="1"/>
          </p:cNvSpPr>
          <p:nvPr>
            <p:ph type="sldNum" sz="quarter" idx="12"/>
          </p:nvPr>
        </p:nvSpPr>
        <p:spPr>
          <a:xfrm>
            <a:off x="8610600" y="6356351"/>
            <a:ext cx="2743200" cy="365125"/>
          </a:xfrm>
          <a:prstGeom prst="rect">
            <a:avLst/>
          </a:prstGeom>
        </p:spPr>
        <p:txBody>
          <a:bodyPr/>
          <a:lstStyle>
            <a:lvl1pPr>
              <a:defRPr>
                <a:solidFill>
                  <a:prstClr val="black">
                    <a:tint val="75000"/>
                  </a:prstClr>
                </a:solidFill>
              </a:defRPr>
            </a:lvl1pPr>
          </a:lstStyle>
          <a:p>
            <a:pPr marL="0" marR="0" lvl="0" indent="0" algn="l" defTabSz="914377" rtl="0" eaLnBrk="1" fontAlgn="auto" latinLnBrk="0" hangingPunct="1">
              <a:lnSpc>
                <a:spcPct val="100000"/>
              </a:lnSpc>
              <a:spcBef>
                <a:spcPts val="0"/>
              </a:spcBef>
              <a:spcAft>
                <a:spcPts val="0"/>
              </a:spcAft>
              <a:buClrTx/>
              <a:buSzTx/>
              <a:buFontTx/>
              <a:buNone/>
              <a:tabLst/>
              <a:defRPr/>
            </a:pPr>
            <a:fld id="{0FCC38CE-CFED-41E2-93E2-A213294AFB8B}" type="slidenum">
              <a:rPr kumimoji="0" lang="zh-CN" altLang="en-US" sz="1867" b="0" i="0" u="none" strike="noStrike" kern="1200" cap="none" spc="0" normalizeH="0" baseline="0" noProof="0" smtClean="0">
                <a:ln>
                  <a:noFill/>
                </a:ln>
                <a:solidFill>
                  <a:prstClr val="black">
                    <a:tint val="75000"/>
                  </a:prstClr>
                </a:solidFill>
                <a:effectLst/>
                <a:uLnTx/>
                <a:uFillTx/>
                <a:latin typeface="Lato Light"/>
                <a:ea typeface="+mn-ea"/>
                <a:cs typeface="+mn-cs"/>
              </a:rPr>
              <a:pPr marL="0" marR="0" lvl="0" indent="0" algn="l" defTabSz="914377" rtl="0" eaLnBrk="1" fontAlgn="auto" latinLnBrk="0" hangingPunct="1">
                <a:lnSpc>
                  <a:spcPct val="100000"/>
                </a:lnSpc>
                <a:spcBef>
                  <a:spcPts val="0"/>
                </a:spcBef>
                <a:spcAft>
                  <a:spcPts val="0"/>
                </a:spcAft>
                <a:buClrTx/>
                <a:buSzTx/>
                <a:buFontTx/>
                <a:buNone/>
                <a:tabLst/>
                <a:defRPr/>
              </a:pPr>
              <a:t>‹#›</a:t>
            </a:fld>
            <a:endParaRPr kumimoji="0" lang="zh-CN" altLang="en-US" sz="1867" b="0" i="0" u="none" strike="noStrike" kern="1200" cap="none" spc="0" normalizeH="0" baseline="0" noProof="0">
              <a:ln>
                <a:noFill/>
              </a:ln>
              <a:solidFill>
                <a:prstClr val="black">
                  <a:tint val="75000"/>
                </a:prstClr>
              </a:solidFill>
              <a:effectLst/>
              <a:uLnTx/>
              <a:uFillTx/>
              <a:latin typeface="Lato Light"/>
              <a:ea typeface="+mn-ea"/>
              <a:cs typeface="+mn-cs"/>
            </a:endParaRPr>
          </a:p>
        </p:txBody>
      </p:sp>
    </p:spTree>
    <p:extLst>
      <p:ext uri="{BB962C8B-B14F-4D97-AF65-F5344CB8AC3E}">
        <p14:creationId xmlns:p14="http://schemas.microsoft.com/office/powerpoint/2010/main" val="2866625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16959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7333" y="609600"/>
            <a:ext cx="8595784" cy="1320800"/>
          </a:xfrm>
          <a:prstGeom prst="rect">
            <a:avLst/>
          </a:prstGeom>
        </p:spPr>
        <p:txBody>
          <a:bodyPr>
            <a:normAutofit/>
          </a:bodyPr>
          <a:lstStyle>
            <a:lvl1pPr>
              <a:defRPr sz="2700"/>
            </a:lvl1pPr>
          </a:lstStyle>
          <a:p>
            <a:r>
              <a:rPr lang="en-US"/>
              <a:t>Click to edit Master title style</a:t>
            </a:r>
            <a:endParaRPr lang="en-US" dirty="0"/>
          </a:p>
        </p:txBody>
      </p:sp>
      <p:sp>
        <p:nvSpPr>
          <p:cNvPr id="3" name="Content Placeholder 2"/>
          <p:cNvSpPr>
            <a:spLocks noGrp="1"/>
          </p:cNvSpPr>
          <p:nvPr>
            <p:ph idx="1"/>
          </p:nvPr>
        </p:nvSpPr>
        <p:spPr>
          <a:xfrm>
            <a:off x="677333" y="2160588"/>
            <a:ext cx="8595784" cy="3881437"/>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7205135" y="6042026"/>
            <a:ext cx="9122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
        <p:nvSpPr>
          <p:cNvPr id="5" name="Footer Placeholder 4"/>
          <p:cNvSpPr>
            <a:spLocks noGrp="1"/>
          </p:cNvSpPr>
          <p:nvPr>
            <p:ph type="ftr" sz="quarter" idx="11"/>
          </p:nvPr>
        </p:nvSpPr>
        <p:spPr>
          <a:xfrm>
            <a:off x="677335" y="6042026"/>
            <a:ext cx="6297084"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
        <p:nvSpPr>
          <p:cNvPr id="6" name="Slide Number Placeholder 5"/>
          <p:cNvSpPr>
            <a:spLocks noGrp="1"/>
          </p:cNvSpPr>
          <p:nvPr>
            <p:ph type="sldNum" sz="quarter" idx="12"/>
          </p:nvPr>
        </p:nvSpPr>
        <p:spPr>
          <a:xfrm>
            <a:off x="8591553" y="6042026"/>
            <a:ext cx="681567" cy="365125"/>
          </a:xfrm>
          <a:prstGeom prst="rect">
            <a:avLst/>
          </a:prstGeom>
        </p:spPr>
        <p:txBody>
          <a:bodyPr/>
          <a:lstStyle>
            <a:lvl1pPr eaLnBrk="0" fontAlgn="base" hangingPunct="0">
              <a:spcBef>
                <a:spcPct val="50000"/>
              </a:spcBef>
              <a:spcAft>
                <a:spcPct val="0"/>
              </a:spcAft>
              <a:defRPr>
                <a:latin typeface="Times New Roman" panose="02020603050405020304" pitchFamily="18" charset="0"/>
              </a:defRPr>
            </a:lvl1pPr>
          </a:lstStyle>
          <a:p>
            <a:pPr marL="0" marR="0" lvl="0" indent="0" algn="l" defTabSz="914400" rtl="0" eaLnBrk="0" fontAlgn="base" latinLnBrk="0" hangingPunct="0">
              <a:lnSpc>
                <a:spcPct val="100000"/>
              </a:lnSpc>
              <a:spcBef>
                <a:spcPct val="50000"/>
              </a:spcBef>
              <a:spcAft>
                <a:spcPct val="0"/>
              </a:spcAft>
              <a:buClrTx/>
              <a:buSzTx/>
              <a:buFontTx/>
              <a:buNone/>
              <a:tabLst/>
              <a:defRPr/>
            </a:pPr>
            <a:fld id="{831F250A-4CE7-44D4-85B4-49BD9AF6BFD0}" type="slidenum">
              <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rPr>
              <a:pPr marL="0" marR="0" lvl="0" indent="0" algn="l" defTabSz="914400" rtl="0" eaLnBrk="0" fontAlgn="base" latinLnBrk="0" hangingPunct="0">
                <a:lnSpc>
                  <a:spcPct val="100000"/>
                </a:lnSpc>
                <a:spcBef>
                  <a:spcPct val="50000"/>
                </a:spcBef>
                <a:spcAft>
                  <a:spcPct val="0"/>
                </a:spcAft>
                <a:buClrTx/>
                <a:buSzTx/>
                <a:buFontTx/>
                <a:buNone/>
                <a:tabLst/>
                <a:defRPr/>
              </a:pPr>
              <a:t>‹#›</a:t>
            </a:fld>
            <a:endParaRPr kumimoji="0" lang="en-US" altLang="en-US" sz="1800" b="0" i="0" u="none" strike="noStrike" kern="1200" cap="none" spc="0" normalizeH="0" baseline="0" noProof="0">
              <a:ln>
                <a:noFill/>
              </a:ln>
              <a:solidFill>
                <a:srgbClr val="5F5F5F"/>
              </a:solidFill>
              <a:effectLst/>
              <a:uLnTx/>
              <a:uFillTx/>
              <a:latin typeface="Times New Roman" panose="02020603050405020304" pitchFamily="18" charset="0"/>
              <a:ea typeface="+mn-ea"/>
              <a:cs typeface="+mn-cs"/>
            </a:endParaRPr>
          </a:p>
        </p:txBody>
      </p:sp>
    </p:spTree>
    <p:extLst>
      <p:ext uri="{BB962C8B-B14F-4D97-AF65-F5344CB8AC3E}">
        <p14:creationId xmlns:p14="http://schemas.microsoft.com/office/powerpoint/2010/main" val="30884868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DD22C65B-FAC9-421A-9391-569306C0644A}"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2025/6/9</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BEBC0E72-BF06-4A19-B2CD-574FB1E7DA1E}"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675058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a:xfrm>
            <a:off x="7205663" y="6042025"/>
            <a:ext cx="911225"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60329089-014F-40B7-AF9F-C11F97BF94C2}" type="datetimeFigureOut">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2025/6/9</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3" name="页脚占位符 3"/>
          <p:cNvSpPr>
            <a:spLocks noGrp="1"/>
          </p:cNvSpPr>
          <p:nvPr>
            <p:ph type="ftr" sz="quarter" idx="11"/>
          </p:nvPr>
        </p:nvSpPr>
        <p:spPr>
          <a:xfrm>
            <a:off x="677863" y="6042025"/>
            <a:ext cx="62976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
        <p:nvSpPr>
          <p:cNvPr id="4" name="灯片编号占位符 4"/>
          <p:cNvSpPr>
            <a:spLocks noGrp="1"/>
          </p:cNvSpPr>
          <p:nvPr>
            <p:ph type="sldNum" sz="quarter" idx="12"/>
          </p:nvPr>
        </p:nvSpPr>
        <p:spPr>
          <a:xfrm>
            <a:off x="8589963" y="6042025"/>
            <a:ext cx="684212" cy="365125"/>
          </a:xfrm>
          <a:prstGeom prst="rect">
            <a:avLst/>
          </a:prstGeom>
        </p:spPr>
        <p:txBody>
          <a:bodyPr/>
          <a:lstStyle>
            <a:lvl1pPr eaLnBrk="0" hangingPunct="0">
              <a:spcBef>
                <a:spcPct val="0"/>
              </a:spcBef>
              <a:defRPr>
                <a:solidFill>
                  <a:prstClr val="black">
                    <a:tint val="75000"/>
                  </a:prstClr>
                </a:solidFill>
                <a:latin typeface="Arial" panose="020B0604020202020204" pitchFamily="34" charset="0"/>
              </a:defRPr>
            </a:lvl1pPr>
          </a:lstStyle>
          <a:p>
            <a:pPr marL="0" marR="0" lvl="0" indent="0" algn="l" defTabSz="914400" rtl="0" eaLnBrk="0" fontAlgn="auto" latinLnBrk="0" hangingPunct="0">
              <a:lnSpc>
                <a:spcPct val="100000"/>
              </a:lnSpc>
              <a:spcBef>
                <a:spcPct val="0"/>
              </a:spcBef>
              <a:spcAft>
                <a:spcPts val="0"/>
              </a:spcAft>
              <a:buClrTx/>
              <a:buSzTx/>
              <a:buFontTx/>
              <a:buNone/>
              <a:tabLst/>
              <a:defRPr/>
            </a:pPr>
            <a:fld id="{C06FD32C-10E6-4306-A8A9-F7761EEB30E2}" type="slidenum">
              <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rPr>
              <a:pPr marL="0" marR="0" lvl="0" indent="0" algn="l" defTabSz="914400" rtl="0" eaLnBrk="0" fontAlgn="auto" latinLnBrk="0" hangingPunct="0">
                <a:lnSpc>
                  <a:spcPct val="100000"/>
                </a:lnSpc>
                <a:spcBef>
                  <a:spcPct val="0"/>
                </a:spcBef>
                <a:spcAft>
                  <a:spcPts val="0"/>
                </a:spcAft>
                <a:buClrTx/>
                <a:buSzTx/>
                <a:buFontTx/>
                <a:buNone/>
                <a:tabLst/>
                <a:defRPr/>
              </a:pPr>
              <a:t>‹#›</a:t>
            </a:fld>
            <a:endParaRPr kumimoji="0" lang="zh-CN" altLang="en-US" sz="1800" b="0" i="0" u="none" strike="noStrike" kern="1200" cap="none" spc="0" normalizeH="0" baseline="0" noProof="0">
              <a:ln>
                <a:noFill/>
              </a:ln>
              <a:solidFill>
                <a:prstClr val="black">
                  <a:tint val="75000"/>
                </a:prstClr>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999360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标题幻灯片">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6619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38382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4_标题和内容">
    <p:spTree>
      <p:nvGrpSpPr>
        <p:cNvPr id="1" name=""/>
        <p:cNvGrpSpPr/>
        <p:nvPr/>
      </p:nvGrpSpPr>
      <p:grpSpPr>
        <a:xfrm>
          <a:off x="0" y="0"/>
          <a:ext cx="0" cy="0"/>
          <a:chOff x="0" y="0"/>
          <a:chExt cx="0" cy="0"/>
        </a:xfrm>
      </p:grpSpPr>
      <p:pic>
        <p:nvPicPr>
          <p:cNvPr id="2" name="图片 7"/>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34950" y="0"/>
            <a:ext cx="12700000" cy="687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389293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pic>
        <p:nvPicPr>
          <p:cNvPr id="2" name="图片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74738" y="-455613"/>
            <a:ext cx="14293851" cy="774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327872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2705849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92867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653022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81934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685368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4742391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330685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59936856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760106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0613521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7933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06935075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1918787"/>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1391078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38100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975122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477259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1745349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8589047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9758204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2025/6/9</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162812990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059229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157969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936525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3005826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7536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7283281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620223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644239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4022220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84267148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8790326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173686259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5234194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424459063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4729574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4793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6190082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28212118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200588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7496157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2025/6/9</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298685455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51891943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404167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82422641"/>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7653413"/>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8340093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68473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80123916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254320233"/>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2B2380D-48DC-4922-826C-CD7A8EE0824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931271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E613442-E6E7-4029-BC7E-D4191F9DCD7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59188469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B8A20-0FE6-401A-B9B9-6A151633662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4375759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FD27883-751C-4897-9876-8423971D50C9}"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3922321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E2FC543-9FB4-468B-8BEB-14961A51411B}"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48992886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09076F-9F31-4549-8313-94BE8A5E2C1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w="3175" cmpd="sng">
                  <a:noFill/>
                </a:ln>
                <a:solidFill>
                  <a:srgbClr val="5FCBEF">
                    <a:lumMod val="60000"/>
                    <a:lumOff val="40000"/>
                  </a:srgbClr>
                </a:solidFill>
                <a:effectLst/>
                <a:uLnTx/>
                <a:uFillTx/>
                <a:latin typeface="Arial"/>
                <a:ea typeface="+mn-ea"/>
                <a:cs typeface="+mn-cs"/>
              </a:rPr>
              <a:t>”</a:t>
            </a:r>
          </a:p>
        </p:txBody>
      </p:sp>
    </p:spTree>
    <p:extLst>
      <p:ext uri="{BB962C8B-B14F-4D97-AF65-F5344CB8AC3E}">
        <p14:creationId xmlns:p14="http://schemas.microsoft.com/office/powerpoint/2010/main" val="233314804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2FABB03-2830-4171-9A13-F36F07463B5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77499773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4A8E3D-628B-445B-BE0C-927D5646967C}"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8349970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ED5DDB3-CE6F-4BDB-8BBD-5924595F9235}"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6027558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056405867"/>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7485" y="273050"/>
            <a:ext cx="10968567" cy="5822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3"/>
          <p:cNvSpPr>
            <a:spLocks noGrp="1"/>
          </p:cNvSpPr>
          <p:nvPr>
            <p:ph type="dt" sz="half" idx="10"/>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4"/>
          <p:cNvSpPr>
            <a:spLocks noGrp="1"/>
          </p:cNvSpPr>
          <p:nvPr>
            <p:ph type="ftr" sz="quarter" idx="11"/>
          </p:nvPr>
        </p:nvSpPr>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5"/>
          <p:cNvSpPr>
            <a:spLocks noGrp="1"/>
          </p:cNvSpPr>
          <p:nvPr>
            <p:ph type="sldNum" sz="quarter" idx="12"/>
          </p:nvPr>
        </p:nvSpPr>
        <p:spPr/>
        <p:txBody>
          <a:bodyPr/>
          <a:lstStyle>
            <a:lvl1pPr>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6AADE723-C68C-48CD-BACF-88BDEB39A9CA}" type="slidenum">
              <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2134803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a:t>Click to edit Master title style</a:t>
            </a:r>
          </a:p>
        </p:txBody>
      </p:sp>
      <p:sp>
        <p:nvSpPr>
          <p:cNvPr id="3" name="Text Placeholder 2"/>
          <p:cNvSpPr>
            <a:spLocks noGrp="1"/>
          </p:cNvSpPr>
          <p:nvPr>
            <p:ph type="body" sz="half" idx="1"/>
          </p:nvPr>
        </p:nvSpPr>
        <p:spPr>
          <a:xfrm>
            <a:off x="609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a:xfrm>
            <a:off x="4165600" y="6245225"/>
            <a:ext cx="3860800" cy="476250"/>
          </a:xfrm>
        </p:spPr>
        <p:txBody>
          <a:bodyPr/>
          <a:lstStyle>
            <a:lvl1pPr>
              <a:defRPr>
                <a:solidFill>
                  <a:srgbClr val="000000"/>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a:xfrm>
            <a:off x="8737600" y="6245225"/>
            <a:ext cx="2844800" cy="476250"/>
          </a:xfrm>
        </p:spPr>
        <p:txBody>
          <a:bodyPr/>
          <a:lstStyle>
            <a:lvl1pPr>
              <a:defRPr>
                <a:solidFill>
                  <a:srgbClr val="000000"/>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FF6EA088-41C2-449E-AA7D-879042F5B9B4}" type="slidenum">
              <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587269427"/>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
        <p:nvSpPr>
          <p:cNvPr id="2" name="日期占位符 2"/>
          <p:cNvSpPr>
            <a:spLocks noGrp="1"/>
          </p:cNvSpPr>
          <p:nvPr>
            <p:ph type="dt" sz="half" idx="10"/>
          </p:nvPr>
        </p:nvSpPr>
        <p:spPr/>
        <p:txBody>
          <a:bodyPr/>
          <a:lstStyle>
            <a:lvl1pPr>
              <a:defRPr smtClean="0">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39ADED8E-4E0B-498D-B715-B157A890E4DE}" type="datetimeFigureOut">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2025/6/9</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3" name="页脚占位符 3"/>
          <p:cNvSpPr>
            <a:spLocks noGrp="1"/>
          </p:cNvSpPr>
          <p:nvPr>
            <p:ph type="ftr" sz="quarter" idx="11"/>
          </p:nvPr>
        </p:nvSpPr>
        <p:spPr/>
        <p:txBody>
          <a:bodyPr/>
          <a:lstStyle>
            <a:lvl1pPr>
              <a:defRPr>
                <a:solidFill>
                  <a:prstClr val="black">
                    <a:tint val="75000"/>
                  </a:prst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
        <p:nvSpPr>
          <p:cNvPr id="4" name="灯片编号占位符 4"/>
          <p:cNvSpPr>
            <a:spLocks noGrp="1"/>
          </p:cNvSpPr>
          <p:nvPr>
            <p:ph type="sldNum" sz="quarter" idx="12"/>
          </p:nvPr>
        </p:nvSpPr>
        <p:spPr/>
        <p:txBody>
          <a:bodyPr/>
          <a:lstStyle>
            <a:lvl1pPr>
              <a:defRPr>
                <a:solidFill>
                  <a:prstClr val="black">
                    <a:tint val="75000"/>
                  </a:prst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18634F15-13D2-4C0D-99FD-67E8D2F909DD}" type="slidenum">
              <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900" b="0" i="0" u="none" strike="noStrike" kern="1200" cap="none" spc="0" normalizeH="0" baseline="0" noProof="0">
              <a:ln>
                <a:noFill/>
              </a:ln>
              <a:solidFill>
                <a:prstClr val="black">
                  <a:tint val="75000"/>
                </a:prstClr>
              </a:solidFill>
              <a:effectLst/>
              <a:uLnTx/>
              <a:uFillTx/>
              <a:latin typeface="Trebuchet MS" panose="020B0603020202020204"/>
              <a:cs typeface="+mn-cs"/>
            </a:endParaRPr>
          </a:p>
        </p:txBody>
      </p:sp>
    </p:spTree>
    <p:extLst>
      <p:ext uri="{BB962C8B-B14F-4D97-AF65-F5344CB8AC3E}">
        <p14:creationId xmlns:p14="http://schemas.microsoft.com/office/powerpoint/2010/main" val="328924719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0ADED1-31B7-422C-95FD-2D6FB0039B7F}"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9367076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16BBD94-2209-4274-9876-6E71817C01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40657699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Footer Placeholder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C634916-11F2-481A-A17D-203C62F0DD43}"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03490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6" name="Footer Placeholder 5"/>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DB429E-B964-4505-B7C2-F8E79A619628}"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6538303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8" name="Footer Placeholder 7"/>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EE652DE-9C45-40C7-963C-05B40082118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14973120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Footer Placeholder 3"/>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12E410A-4EB1-4D03-A011-49BD84FC42F7}"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67785201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3" name="Footer Placeholder 2"/>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a:ln>
                <a:noFill/>
              </a:ln>
              <a:solidFill>
                <a:prstClr val="black">
                  <a:tint val="75000"/>
                </a:prstClr>
              </a:solidFill>
              <a:effectLst/>
              <a:uLnTx/>
              <a:uFillTx/>
              <a:latin typeface="Trebuchet MS" panose="020B060302020202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94ED3EB-5FFA-48EC-85E0-49A70143CDDD}" type="slidenum">
              <a:rPr kumimoji="0" lang="en-US" altLang="en-US" sz="900" b="0" i="0" u="none" strike="noStrike" kern="1200" cap="none" spc="0" normalizeH="0" baseline="0" noProof="0" smtClean="0">
                <a:ln>
                  <a:noFill/>
                </a:ln>
                <a:solidFill>
                  <a:srgbClr val="5FCBEF"/>
                </a:solidFill>
                <a:effectLst/>
                <a:uLnTx/>
                <a:uFillTx/>
                <a:latin typeface="Trebuchet MS" panose="020B0603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altLang="en-US" sz="900" b="0" i="0" u="none" strike="noStrike" kern="1200" cap="none" spc="0" normalizeH="0" baseline="0" noProof="0">
              <a:ln>
                <a:noFill/>
              </a:ln>
              <a:solidFill>
                <a:srgbClr val="5FCBEF"/>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6928242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image" Target="../media/image1.emf"/><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4.emf"/><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microsoft.com/office/2007/relationships/media" Target="../media/media1.mp3"/><Relationship Id="rId40" Type="http://schemas.openxmlformats.org/officeDocument/2006/relationships/image" Target="../media/image2.emf"/><Relationship Id="rId45" Type="http://schemas.openxmlformats.org/officeDocument/2006/relationships/image" Target="../media/image7.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6.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5.emf"/><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audio" Target="../media/media1.mp3"/><Relationship Id="rId20" Type="http://schemas.openxmlformats.org/officeDocument/2006/relationships/slideLayout" Target="../slideLayouts/slideLayout20.xml"/><Relationship Id="rId41"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20" Type="http://schemas.openxmlformats.org/officeDocument/2006/relationships/theme" Target="../theme/theme2.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slideLayout" Target="../slideLayouts/slideLayout54.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theme" Target="../theme/theme3.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slideLayout" Target="../slideLayouts/slideLayout73.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theme" Target="../theme/theme4.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18" Type="http://schemas.openxmlformats.org/officeDocument/2006/relationships/slideLayout" Target="../slideLayouts/slideLayout110.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17" Type="http://schemas.openxmlformats.org/officeDocument/2006/relationships/slideLayout" Target="../slideLayouts/slideLayout109.xml"/><Relationship Id="rId2" Type="http://schemas.openxmlformats.org/officeDocument/2006/relationships/slideLayout" Target="../slideLayouts/slideLayout94.xml"/><Relationship Id="rId16" Type="http://schemas.openxmlformats.org/officeDocument/2006/relationships/slideLayout" Target="../slideLayouts/slideLayout108.xml"/><Relationship Id="rId20" Type="http://schemas.openxmlformats.org/officeDocument/2006/relationships/theme" Target="../theme/theme5.xml"/><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slideLayout" Target="../slideLayouts/slideLayout107.xml"/><Relationship Id="rId10" Type="http://schemas.openxmlformats.org/officeDocument/2006/relationships/slideLayout" Target="../slideLayouts/slideLayout102.xml"/><Relationship Id="rId19" Type="http://schemas.openxmlformats.org/officeDocument/2006/relationships/slideLayout" Target="../slideLayouts/slideLayout111.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slideLayout" Target="../slideLayouts/slideLayout124.xml"/><Relationship Id="rId18" Type="http://schemas.openxmlformats.org/officeDocument/2006/relationships/slideLayout" Target="../slideLayouts/slideLayout129.xml"/><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slideLayout" Target="../slideLayouts/slideLayout123.xml"/><Relationship Id="rId17" Type="http://schemas.openxmlformats.org/officeDocument/2006/relationships/slideLayout" Target="../slideLayouts/slideLayout128.xml"/><Relationship Id="rId2" Type="http://schemas.openxmlformats.org/officeDocument/2006/relationships/slideLayout" Target="../slideLayouts/slideLayout113.xml"/><Relationship Id="rId16" Type="http://schemas.openxmlformats.org/officeDocument/2006/relationships/slideLayout" Target="../slideLayouts/slideLayout127.xml"/><Relationship Id="rId20" Type="http://schemas.openxmlformats.org/officeDocument/2006/relationships/theme" Target="../theme/theme6.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5" Type="http://schemas.openxmlformats.org/officeDocument/2006/relationships/slideLayout" Target="../slideLayouts/slideLayout126.xml"/><Relationship Id="rId10" Type="http://schemas.openxmlformats.org/officeDocument/2006/relationships/slideLayout" Target="../slideLayouts/slideLayout121.xml"/><Relationship Id="rId19" Type="http://schemas.openxmlformats.org/officeDocument/2006/relationships/slideLayout" Target="../slideLayouts/slideLayout130.xml"/><Relationship Id="rId4" Type="http://schemas.openxmlformats.org/officeDocument/2006/relationships/slideLayout" Target="../slideLayouts/slideLayout115.xml"/><Relationship Id="rId9" Type="http://schemas.openxmlformats.org/officeDocument/2006/relationships/slideLayout" Target="../slideLayouts/slideLayout120.xml"/><Relationship Id="rId14" Type="http://schemas.openxmlformats.org/officeDocument/2006/relationships/slideLayout" Target="../slideLayouts/slideLayout12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38.xml"/><Relationship Id="rId13" Type="http://schemas.openxmlformats.org/officeDocument/2006/relationships/slideLayout" Target="../slideLayouts/slideLayout143.xml"/><Relationship Id="rId18" Type="http://schemas.openxmlformats.org/officeDocument/2006/relationships/slideLayout" Target="../slideLayouts/slideLayout148.xml"/><Relationship Id="rId3" Type="http://schemas.openxmlformats.org/officeDocument/2006/relationships/slideLayout" Target="../slideLayouts/slideLayout133.xml"/><Relationship Id="rId7" Type="http://schemas.openxmlformats.org/officeDocument/2006/relationships/slideLayout" Target="../slideLayouts/slideLayout137.xml"/><Relationship Id="rId12" Type="http://schemas.openxmlformats.org/officeDocument/2006/relationships/slideLayout" Target="../slideLayouts/slideLayout142.xml"/><Relationship Id="rId17" Type="http://schemas.openxmlformats.org/officeDocument/2006/relationships/slideLayout" Target="../slideLayouts/slideLayout147.xml"/><Relationship Id="rId2" Type="http://schemas.openxmlformats.org/officeDocument/2006/relationships/slideLayout" Target="../slideLayouts/slideLayout132.xml"/><Relationship Id="rId16" Type="http://schemas.openxmlformats.org/officeDocument/2006/relationships/slideLayout" Target="../slideLayouts/slideLayout146.xml"/><Relationship Id="rId20" Type="http://schemas.openxmlformats.org/officeDocument/2006/relationships/theme" Target="../theme/theme7.xml"/><Relationship Id="rId1" Type="http://schemas.openxmlformats.org/officeDocument/2006/relationships/slideLayout" Target="../slideLayouts/slideLayout131.xml"/><Relationship Id="rId6" Type="http://schemas.openxmlformats.org/officeDocument/2006/relationships/slideLayout" Target="../slideLayouts/slideLayout136.xml"/><Relationship Id="rId11" Type="http://schemas.openxmlformats.org/officeDocument/2006/relationships/slideLayout" Target="../slideLayouts/slideLayout141.xml"/><Relationship Id="rId5" Type="http://schemas.openxmlformats.org/officeDocument/2006/relationships/slideLayout" Target="../slideLayouts/slideLayout135.xml"/><Relationship Id="rId15" Type="http://schemas.openxmlformats.org/officeDocument/2006/relationships/slideLayout" Target="../slideLayouts/slideLayout145.xml"/><Relationship Id="rId10" Type="http://schemas.openxmlformats.org/officeDocument/2006/relationships/slideLayout" Target="../slideLayouts/slideLayout140.xml"/><Relationship Id="rId19" Type="http://schemas.openxmlformats.org/officeDocument/2006/relationships/slideLayout" Target="../slideLayouts/slideLayout149.xml"/><Relationship Id="rId4" Type="http://schemas.openxmlformats.org/officeDocument/2006/relationships/slideLayout" Target="../slideLayouts/slideLayout134.xml"/><Relationship Id="rId9" Type="http://schemas.openxmlformats.org/officeDocument/2006/relationships/slideLayout" Target="../slideLayouts/slideLayout139.xml"/><Relationship Id="rId14" Type="http://schemas.openxmlformats.org/officeDocument/2006/relationships/slideLayout" Target="../slideLayouts/slideLayout144.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57.xml"/><Relationship Id="rId13" Type="http://schemas.openxmlformats.org/officeDocument/2006/relationships/slideLayout" Target="../slideLayouts/slideLayout162.xml"/><Relationship Id="rId18" Type="http://schemas.openxmlformats.org/officeDocument/2006/relationships/slideLayout" Target="../slideLayouts/slideLayout167.xml"/><Relationship Id="rId3" Type="http://schemas.openxmlformats.org/officeDocument/2006/relationships/slideLayout" Target="../slideLayouts/slideLayout152.xml"/><Relationship Id="rId7" Type="http://schemas.openxmlformats.org/officeDocument/2006/relationships/slideLayout" Target="../slideLayouts/slideLayout156.xml"/><Relationship Id="rId12" Type="http://schemas.openxmlformats.org/officeDocument/2006/relationships/slideLayout" Target="../slideLayouts/slideLayout161.xml"/><Relationship Id="rId17" Type="http://schemas.openxmlformats.org/officeDocument/2006/relationships/slideLayout" Target="../slideLayouts/slideLayout166.xml"/><Relationship Id="rId2" Type="http://schemas.openxmlformats.org/officeDocument/2006/relationships/slideLayout" Target="../slideLayouts/slideLayout151.xml"/><Relationship Id="rId16" Type="http://schemas.openxmlformats.org/officeDocument/2006/relationships/slideLayout" Target="../slideLayouts/slideLayout165.xml"/><Relationship Id="rId20" Type="http://schemas.openxmlformats.org/officeDocument/2006/relationships/theme" Target="../theme/theme8.xml"/><Relationship Id="rId1" Type="http://schemas.openxmlformats.org/officeDocument/2006/relationships/slideLayout" Target="../slideLayouts/slideLayout150.xml"/><Relationship Id="rId6" Type="http://schemas.openxmlformats.org/officeDocument/2006/relationships/slideLayout" Target="../slideLayouts/slideLayout155.xml"/><Relationship Id="rId11" Type="http://schemas.openxmlformats.org/officeDocument/2006/relationships/slideLayout" Target="../slideLayouts/slideLayout160.xml"/><Relationship Id="rId5" Type="http://schemas.openxmlformats.org/officeDocument/2006/relationships/slideLayout" Target="../slideLayouts/slideLayout154.xml"/><Relationship Id="rId15" Type="http://schemas.openxmlformats.org/officeDocument/2006/relationships/slideLayout" Target="../slideLayouts/slideLayout164.xml"/><Relationship Id="rId10" Type="http://schemas.openxmlformats.org/officeDocument/2006/relationships/slideLayout" Target="../slideLayouts/slideLayout159.xml"/><Relationship Id="rId19" Type="http://schemas.openxmlformats.org/officeDocument/2006/relationships/slideLayout" Target="../slideLayouts/slideLayout168.xml"/><Relationship Id="rId4" Type="http://schemas.openxmlformats.org/officeDocument/2006/relationships/slideLayout" Target="../slideLayouts/slideLayout153.xml"/><Relationship Id="rId9" Type="http://schemas.openxmlformats.org/officeDocument/2006/relationships/slideLayout" Target="../slideLayouts/slideLayout158.xml"/><Relationship Id="rId14" Type="http://schemas.openxmlformats.org/officeDocument/2006/relationships/slideLayout" Target="../slideLayouts/slideLayout16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图片 1"/>
          <p:cNvPicPr>
            <a:picLocks noChangeAspect="1"/>
          </p:cNvPicPr>
          <p:nvPr userDrawn="1"/>
        </p:nvPicPr>
        <p:blipFill rotWithShape="1">
          <a:blip r:embed="rId39"/>
          <a:srcRect l="1069" t="2602" r="448" b="5138"/>
          <a:stretch/>
        </p:blipFill>
        <p:spPr>
          <a:xfrm>
            <a:off x="-1" y="0"/>
            <a:ext cx="12192001" cy="6858000"/>
          </a:xfrm>
          <a:prstGeom prst="rect">
            <a:avLst/>
          </a:prstGeom>
        </p:spPr>
      </p:pic>
      <p:pic>
        <p:nvPicPr>
          <p:cNvPr id="3" name="图片 2"/>
          <p:cNvPicPr>
            <a:picLocks noChangeAspect="1"/>
          </p:cNvPicPr>
          <p:nvPr userDrawn="1"/>
        </p:nvPicPr>
        <p:blipFill>
          <a:blip r:embed="rId40"/>
          <a:stretch>
            <a:fillRect/>
          </a:stretch>
        </p:blipFill>
        <p:spPr>
          <a:xfrm>
            <a:off x="8875406" y="469084"/>
            <a:ext cx="3525249" cy="1484315"/>
          </a:xfrm>
          <a:prstGeom prst="rect">
            <a:avLst/>
          </a:prstGeom>
        </p:spPr>
      </p:pic>
      <p:pic>
        <p:nvPicPr>
          <p:cNvPr id="4" name="郑柏林 - 小跳豆">
            <a:hlinkClick r:id="" action="ppaction://media"/>
          </p:cNvPr>
          <p:cNvPicPr>
            <a:picLocks noChangeAspect="1"/>
          </p:cNvPicPr>
          <p:nvPr userDrawn="1">
            <a:audioFile r:link="rId38"/>
            <p:extLst>
              <p:ext uri="{DAA4B4D4-6D71-4841-9C94-3DE7FCFB9230}">
                <p14:media xmlns:p14="http://schemas.microsoft.com/office/powerpoint/2010/main" r:embed="rId37"/>
              </p:ext>
            </p:extLst>
          </p:nvPr>
        </p:nvPicPr>
        <p:blipFill>
          <a:blip r:embed="rId41" cstate="print"/>
          <a:stretch>
            <a:fillRect/>
          </a:stretch>
        </p:blipFill>
        <p:spPr>
          <a:xfrm>
            <a:off x="347244" y="5437905"/>
            <a:ext cx="623568" cy="623568"/>
          </a:xfrm>
          <a:prstGeom prst="rect">
            <a:avLst/>
          </a:prstGeom>
        </p:spPr>
      </p:pic>
      <p:pic>
        <p:nvPicPr>
          <p:cNvPr id="5" name="图片 4"/>
          <p:cNvPicPr>
            <a:picLocks noChangeAspect="1"/>
          </p:cNvPicPr>
          <p:nvPr userDrawn="1"/>
        </p:nvPicPr>
        <p:blipFill>
          <a:blip r:embed="rId42"/>
          <a:stretch>
            <a:fillRect/>
          </a:stretch>
        </p:blipFill>
        <p:spPr>
          <a:xfrm>
            <a:off x="-832153" y="4228215"/>
            <a:ext cx="13279964" cy="1990844"/>
          </a:xfrm>
          <a:prstGeom prst="rect">
            <a:avLst/>
          </a:prstGeom>
        </p:spPr>
      </p:pic>
      <p:pic>
        <p:nvPicPr>
          <p:cNvPr id="6" name="图片 5"/>
          <p:cNvPicPr>
            <a:picLocks noChangeAspect="1"/>
          </p:cNvPicPr>
          <p:nvPr userDrawn="1"/>
        </p:nvPicPr>
        <p:blipFill>
          <a:blip r:embed="rId43"/>
          <a:stretch>
            <a:fillRect/>
          </a:stretch>
        </p:blipFill>
        <p:spPr>
          <a:xfrm>
            <a:off x="-581574" y="5124418"/>
            <a:ext cx="13107348" cy="1852751"/>
          </a:xfrm>
          <a:prstGeom prst="rect">
            <a:avLst/>
          </a:prstGeom>
        </p:spPr>
      </p:pic>
      <p:pic>
        <p:nvPicPr>
          <p:cNvPr id="23" name="图片 22"/>
          <p:cNvPicPr>
            <a:picLocks noChangeAspect="1"/>
          </p:cNvPicPr>
          <p:nvPr userDrawn="1"/>
        </p:nvPicPr>
        <p:blipFill rotWithShape="1">
          <a:blip r:embed="rId44"/>
          <a:srcRect b="57274"/>
          <a:stretch/>
        </p:blipFill>
        <p:spPr>
          <a:xfrm>
            <a:off x="-118672" y="6061472"/>
            <a:ext cx="12566483" cy="796528"/>
          </a:xfrm>
          <a:prstGeom prst="rect">
            <a:avLst/>
          </a:prstGeom>
        </p:spPr>
      </p:pic>
      <p:pic>
        <p:nvPicPr>
          <p:cNvPr id="24" name="图片 23"/>
          <p:cNvPicPr>
            <a:picLocks noChangeAspect="1"/>
          </p:cNvPicPr>
          <p:nvPr userDrawn="1"/>
        </p:nvPicPr>
        <p:blipFill>
          <a:blip r:embed="rId45"/>
          <a:stretch>
            <a:fillRect/>
          </a:stretch>
        </p:blipFill>
        <p:spPr>
          <a:xfrm rot="16200000">
            <a:off x="2601222" y="-2905687"/>
            <a:ext cx="7145863" cy="12703240"/>
          </a:xfrm>
          <a:prstGeom prst="rect">
            <a:avLst/>
          </a:prstGeom>
        </p:spPr>
      </p:pic>
    </p:spTree>
    <p:extLst>
      <p:ext uri="{BB962C8B-B14F-4D97-AF65-F5344CB8AC3E}">
        <p14:creationId xmlns:p14="http://schemas.microsoft.com/office/powerpoint/2010/main" val="37078972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Lst>
  <p:timing>
    <p:tnLst>
      <p:par>
        <p:cTn id="1" dur="indefinite" restart="never" nodeType="tmRoot">
          <p:childTnLst>
            <p:audio>
              <p:cMediaNode numSld="999" showWhenStopped="0">
                <p:cTn id="2" repeatCount="indefinite" fill="hold" display="0">
                  <p:stCondLst>
                    <p:cond delay="indefinite"/>
                  </p:stCondLst>
                </p:cTn>
                <p:tgtEl>
                  <p:spTgt spid="4"/>
                </p:tgtEl>
              </p:cMediaNode>
            </p:audio>
          </p:childTnLst>
        </p:cTn>
      </p:par>
    </p:tnLst>
  </p:timing>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67" kern="1200">
          <a:solidFill>
            <a:schemeClr val="tx1"/>
          </a:solidFill>
          <a:latin typeface="+mn-lt"/>
          <a:ea typeface="+mn-ea"/>
          <a:cs typeface="+mn-cs"/>
        </a:defRPr>
      </a:lvl9pPr>
    </p:bodyStyle>
    <p:otherStyle>
      <a:defPPr>
        <a:defRPr lang="en-US"/>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1067720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409175514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996934990"/>
      </p:ext>
    </p:extLst>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49" r:id="rId13"/>
    <p:sldLayoutId id="2147483750" r:id="rId14"/>
    <p:sldLayoutId id="2147483751" r:id="rId15"/>
    <p:sldLayoutId id="2147483752" r:id="rId16"/>
    <p:sldLayoutId id="2147483753" r:id="rId17"/>
    <p:sldLayoutId id="2147483754" r:id="rId18"/>
    <p:sldLayoutId id="214748375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4120386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 id="2147483770" r:id="rId14"/>
    <p:sldLayoutId id="2147483771" r:id="rId15"/>
    <p:sldLayoutId id="2147483772" r:id="rId16"/>
    <p:sldLayoutId id="2147483773" r:id="rId17"/>
    <p:sldLayoutId id="2147483774" r:id="rId18"/>
    <p:sldLayoutId id="214748377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793689403"/>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 id="2147483788" r:id="rId12"/>
    <p:sldLayoutId id="2147483789" r:id="rId13"/>
    <p:sldLayoutId id="2147483790" r:id="rId14"/>
    <p:sldLayoutId id="2147483791" r:id="rId15"/>
    <p:sldLayoutId id="2147483792" r:id="rId16"/>
    <p:sldLayoutId id="2147483793" r:id="rId17"/>
    <p:sldLayoutId id="2147483794" r:id="rId18"/>
    <p:sldLayoutId id="214748379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915521667"/>
      </p:ext>
    </p:extLst>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 id="2147483808" r:id="rId12"/>
    <p:sldLayoutId id="2147483809" r:id="rId13"/>
    <p:sldLayoutId id="2147483810" r:id="rId14"/>
    <p:sldLayoutId id="2147483811" r:id="rId15"/>
    <p:sldLayoutId id="2147483812" r:id="rId16"/>
    <p:sldLayoutId id="2147483813" r:id="rId17"/>
    <p:sldLayoutId id="2147483814" r:id="rId18"/>
    <p:sldLayoutId id="214748381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marL="0" marR="0" lvl="0" indent="0" algn="l" defTabSz="914400" rtl="0" eaLnBrk="1" fontAlgn="base" latinLnBrk="0" hangingPunct="1">
              <a:lnSpc>
                <a:spcPct val="100000"/>
              </a:lnSpc>
              <a:spcBef>
                <a:spcPts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pPr marL="0" marR="0" lvl="0" indent="0" algn="r" defTabSz="914400" rtl="0" eaLnBrk="1" fontAlgn="base" latinLnBrk="0" hangingPunct="1">
              <a:lnSpc>
                <a:spcPct val="100000"/>
              </a:lnSpc>
              <a:spcBef>
                <a:spcPts val="0"/>
              </a:spcBef>
              <a:spcAft>
                <a:spcPct val="0"/>
              </a:spcAft>
              <a:buClrTx/>
              <a:buSzTx/>
              <a:buFontTx/>
              <a:buNone/>
              <a:tabLst/>
              <a:defRPr/>
            </a:pPr>
            <a:fld id="{EE5D8DF4-93B8-463E-B95E-77442F296BF3}" type="slidenum">
              <a:rPr kumimoji="0" lang="en-US" sz="900" b="0" i="0" u="none" strike="noStrike" kern="1200" cap="none" spc="0" normalizeH="0" baseline="0" noProof="0" smtClean="0">
                <a:ln>
                  <a:noFill/>
                </a:ln>
                <a:solidFill>
                  <a:srgbClr val="000000"/>
                </a:solidFill>
                <a:effectLst/>
                <a:uLnTx/>
                <a:uFillTx/>
                <a:latin typeface="Trebuchet MS" panose="020B0603020202020204"/>
                <a:ea typeface="+mn-ea"/>
                <a:cs typeface="+mn-cs"/>
              </a:rPr>
              <a:pPr marL="0" marR="0" lvl="0" indent="0" algn="r" defTabSz="914400" rtl="0" eaLnBrk="1" fontAlgn="base" latinLnBrk="0" hangingPunct="1">
                <a:lnSpc>
                  <a:spcPct val="100000"/>
                </a:lnSpc>
                <a:spcBef>
                  <a:spcPts val="0"/>
                </a:spcBef>
                <a:spcAft>
                  <a:spcPct val="0"/>
                </a:spcAft>
                <a:buClrTx/>
                <a:buSzTx/>
                <a:buFontTx/>
                <a:buNone/>
                <a:tabLst/>
                <a:defRPr/>
              </a:pPr>
              <a:t>‹#›</a:t>
            </a:fld>
            <a:endParaRPr kumimoji="0" lang="en-US" sz="900" b="0" i="0" u="none" strike="noStrike" kern="1200" cap="none" spc="0" normalizeH="0" baseline="0" noProof="0">
              <a:ln>
                <a:noFill/>
              </a:ln>
              <a:solidFill>
                <a:srgbClr val="000000"/>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601514064"/>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 id="2147483828" r:id="rId12"/>
    <p:sldLayoutId id="2147483829" r:id="rId13"/>
    <p:sldLayoutId id="2147483830" r:id="rId14"/>
    <p:sldLayoutId id="2147483831" r:id="rId15"/>
    <p:sldLayoutId id="2147483832" r:id="rId16"/>
    <p:sldLayoutId id="2147483833" r:id="rId17"/>
    <p:sldLayoutId id="2147483834" r:id="rId18"/>
    <p:sldLayoutId id="2147483835" r:id="rId19"/>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xml"/><Relationship Id="rId1" Type="http://schemas.openxmlformats.org/officeDocument/2006/relationships/slideLayout" Target="../slideLayouts/slideLayout9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151.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6.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57125" y="2292245"/>
            <a:ext cx="12263479" cy="2415839"/>
          </a:xfrm>
          <a:prstGeom prst="rect">
            <a:avLst/>
          </a:prstGeom>
          <a:noFill/>
        </p:spPr>
        <p:txBody>
          <a:bodyPr wrap="square" lIns="121843" tIns="60921" rIns="121843" bIns="60921">
            <a:spAutoFit/>
          </a:bodyPr>
          <a:lstStyle/>
          <a:p>
            <a:pPr marL="0" marR="0" lvl="0" indent="0" algn="ctr" defTabSz="1218264" rtl="0" eaLnBrk="1" fontAlgn="auto" latinLnBrk="0" hangingPunct="1">
              <a:lnSpc>
                <a:spcPct val="100000"/>
              </a:lnSpc>
              <a:spcBef>
                <a:spcPts val="0"/>
              </a:spcBef>
              <a:spcAft>
                <a:spcPts val="0"/>
              </a:spcAft>
              <a:buClrTx/>
              <a:buSzTx/>
              <a:buFontTx/>
              <a:buNone/>
              <a:tabLst/>
              <a:defRPr/>
            </a:pPr>
            <a:r>
              <a:rPr kumimoji="0" lang="en-US" altLang="zh-CN" sz="5299" b="1" i="0" u="none" strike="noStrike" kern="1200" cap="none" spc="0" normalizeH="0" baseline="0" noProof="0">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rPr>
              <a:t>BÀI </a:t>
            </a:r>
            <a:r>
              <a:rPr lang="en-US" altLang="zh-CN" sz="5299" b="1">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latin typeface="Times New Roman" pitchFamily="18" charset="0"/>
                <a:ea typeface="华文琥珀" pitchFamily="2" charset="-122"/>
                <a:cs typeface="Times New Roman" pitchFamily="18" charset="0"/>
              </a:rPr>
              <a:t>9</a:t>
            </a:r>
            <a:endParaRPr kumimoji="0" lang="en-US" altLang="zh-CN" sz="5299" b="1" i="0" u="none" strike="noStrike" kern="1200" cap="none" spc="0" normalizeH="0" baseline="0" noProof="0" dirty="0">
              <a:ln w="31550" cmpd="sng">
                <a:gradFill>
                  <a:gsLst>
                    <a:gs pos="64000">
                      <a:srgbClr val="9BBB59">
                        <a:lumMod val="50000"/>
                      </a:srgbClr>
                    </a:gs>
                    <a:gs pos="0">
                      <a:srgbClr val="9BBB59">
                        <a:lumMod val="75000"/>
                      </a:srgbClr>
                    </a:gs>
                  </a:gsLst>
                  <a:lin ang="5400000"/>
                </a:gradFill>
                <a:prstDash val="solid"/>
              </a:ln>
              <a:solidFill>
                <a:prstClr val="white"/>
              </a:solidFill>
              <a:effectLst>
                <a:outerShdw blurRad="50800" dist="40000" dir="5400000" algn="tl" rotWithShape="0">
                  <a:srgbClr val="000000">
                    <a:shade val="5000"/>
                    <a:satMod val="120000"/>
                    <a:alpha val="33000"/>
                  </a:srgbClr>
                </a:outerShdw>
              </a:effectLst>
              <a:uLnTx/>
              <a:uFillTx/>
              <a:latin typeface="Times New Roman" pitchFamily="18" charset="0"/>
              <a:ea typeface="华文琥珀" pitchFamily="2" charset="-122"/>
              <a:cs typeface="Times New Roman" pitchFamily="18" charset="0"/>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rPr>
              <a:t>VI PHẠM PHÁP LUẬT VÀ TRÁCH NHIỆM PHÁP </a:t>
            </a:r>
            <a:r>
              <a:rPr kumimoji="0" lang="en-US" sz="4800" b="1" i="0" u="none" strike="noStrike" kern="1200" cap="none" spc="0" normalizeH="0" baseline="0" noProof="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rPr>
              <a:t>LÍ </a:t>
            </a:r>
            <a:endParaRPr kumimoji="0" lang="en-US" sz="4800" b="1" i="0" u="none" strike="noStrike" kern="1200" cap="none" spc="0" normalizeH="0" baseline="0" noProof="0" dirty="0">
              <a:ln w="24500" cmpd="dbl">
                <a:solidFill>
                  <a:srgbClr val="C0504D">
                    <a:shade val="85000"/>
                    <a:satMod val="155000"/>
                  </a:srgbClr>
                </a:solidFill>
                <a:prstDash val="solid"/>
                <a:miter lim="800000"/>
              </a:ln>
              <a:solidFill>
                <a:srgbClr val="FF0000"/>
              </a:solidFill>
              <a:effectLst>
                <a:outerShdw blurRad="38100" dist="38100" dir="7020000" algn="tl">
                  <a:srgbClr val="000000">
                    <a:alpha val="35000"/>
                  </a:srgbClr>
                </a:outerShdw>
              </a:effectLst>
              <a:uLnTx/>
              <a:uFillTx/>
              <a:latin typeface="Times New Roman" panose="02020603050405020304" pitchFamily="18" charset="0"/>
              <a:ea typeface="+mn-ea"/>
              <a:cs typeface="Times New Roman" pitchFamily="18" charset="0"/>
            </a:endParaRPr>
          </a:p>
        </p:txBody>
      </p:sp>
      <p:sp>
        <p:nvSpPr>
          <p:cNvPr id="3" name="AutoShape 2" descr="Sắc tím lục bình"/>
          <p:cNvSpPr>
            <a:spLocks noChangeAspect="1" noChangeArrowheads="1"/>
          </p:cNvSpPr>
          <p:nvPr/>
        </p:nvSpPr>
        <p:spPr bwMode="auto">
          <a:xfrm>
            <a:off x="157125" y="-143532"/>
            <a:ext cx="304721" cy="30472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16" tIns="45708" rIns="91416" bIns="45708" numCol="1"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799" b="0" i="0" u="none" strike="noStrike" kern="1200" cap="none" spc="0" normalizeH="0" baseline="0" noProof="0">
              <a:ln>
                <a:noFill/>
              </a:ln>
              <a:solidFill>
                <a:prstClr val="black"/>
              </a:solidFill>
              <a:effectLst/>
              <a:uLnTx/>
              <a:uFillTx/>
              <a:latin typeface="Lato Light"/>
              <a:ea typeface="+mn-ea"/>
              <a:cs typeface="+mn-cs"/>
            </a:endParaRPr>
          </a:p>
        </p:txBody>
      </p:sp>
    </p:spTree>
    <p:custDataLst>
      <p:tags r:id="rId1"/>
    </p:custDataLst>
    <p:extLst>
      <p:ext uri="{BB962C8B-B14F-4D97-AF65-F5344CB8AC3E}">
        <p14:creationId xmlns:p14="http://schemas.microsoft.com/office/powerpoint/2010/main" val="6274518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2" fill="hold" nodeType="withEffect">
                                  <p:stCondLst>
                                    <p:cond delay="125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558800" y="270932"/>
            <a:ext cx="11294533" cy="6079067"/>
          </a:xfrm>
          <a:prstGeom prst="wedgeEllipseCallout">
            <a:avLst>
              <a:gd name="adj1" fmla="val -49171"/>
              <a:gd name="adj2" fmla="val 58877"/>
            </a:avLst>
          </a:prstGeom>
          <a:ln/>
        </p:spPr>
        <p:style>
          <a:lnRef idx="1">
            <a:schemeClr val="accent5"/>
          </a:lnRef>
          <a:fillRef idx="2">
            <a:schemeClr val="accent5"/>
          </a:fillRef>
          <a:effectRef idx="1">
            <a:schemeClr val="accent5"/>
          </a:effectRef>
          <a:fontRef idx="minor">
            <a:schemeClr val="dk1"/>
          </a:fontRef>
        </p:style>
        <p:txBody>
          <a:bodyPr rtlCol="0" anchor="ctr"/>
          <a:lstStyle/>
          <a:p>
            <a:pPr>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Đọc Thông tin 1 và Thông tin 2 trong sách giáo khoa và trả lời câu hỏi vấn đáp:</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1: Em hãy xác định các dấu hiệu, đặc điểm của trách nhiệm pháp lí và mỗi loại trách nhiệm pháp lí?</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2: Dựa vào các dấu hiệu vi phạm pháp luật của từng chủ thể trong hoạt động 1, em hãy xác định các trách nhiệm pháp lí tương ứng?</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i="1">
                <a:latin typeface="Times New Roman" panose="02020603050405020304" pitchFamily="18" charset="0"/>
                <a:ea typeface="Calibri" panose="020F0502020204030204" pitchFamily="34" charset="0"/>
                <a:cs typeface="Times New Roman" panose="02020603050405020304" pitchFamily="18" charset="0"/>
              </a:rPr>
              <a:t>Câu 3: Từ thông tin 2, theo em, việc áp dụng hình thức xử phạt cho các đối tượng vi phạm pháp luật có ý nghĩa như thế nào?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24252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6470651" y="830264"/>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6247607" y="2986882"/>
            <a:ext cx="2062162"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4178301" y="817563"/>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3545682" y="2653507"/>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TG_Oval 58"/>
          <p:cNvSpPr/>
          <p:nvPr/>
        </p:nvSpPr>
        <p:spPr bwMode="gray">
          <a:xfrm>
            <a:off x="5318125" y="2617788"/>
            <a:ext cx="1385888" cy="1668462"/>
          </a:xfrm>
          <a:prstGeom prst="ellipse">
            <a:avLst/>
          </a:prstGeom>
          <a:solidFill>
            <a:srgbClr val="FFFF00"/>
          </a:solidFill>
          <a:ln w="28575">
            <a:noFill/>
          </a:ln>
          <a:effectLst>
            <a:outerShdw blurRad="152400" dist="1270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a:ea typeface="+mn-ea"/>
              <a:cs typeface="+mn-cs"/>
            </a:endParaRPr>
          </a:p>
        </p:txBody>
      </p:sp>
      <p:sp>
        <p:nvSpPr>
          <p:cNvPr id="9233" name="Rectangle 41"/>
          <p:cNvSpPr>
            <a:spLocks noChangeArrowheads="1"/>
          </p:cNvSpPr>
          <p:nvPr/>
        </p:nvSpPr>
        <p:spPr bwMode="auto">
          <a:xfrm>
            <a:off x="4227513" y="1236663"/>
            <a:ext cx="151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hình sự</a:t>
            </a:r>
          </a:p>
        </p:txBody>
      </p:sp>
      <p:sp>
        <p:nvSpPr>
          <p:cNvPr id="17" name="TextBox 16"/>
          <p:cNvSpPr txBox="1">
            <a:spLocks noChangeArrowheads="1"/>
          </p:cNvSpPr>
          <p:nvPr/>
        </p:nvSpPr>
        <p:spPr bwMode="auto">
          <a:xfrm rot="-416698">
            <a:off x="7051675" y="1123950"/>
            <a:ext cx="1384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hành chính</a:t>
            </a:r>
          </a:p>
        </p:txBody>
      </p:sp>
      <p:sp>
        <p:nvSpPr>
          <p:cNvPr id="18" name="TextBox 17"/>
          <p:cNvSpPr txBox="1">
            <a:spLocks noChangeArrowheads="1"/>
          </p:cNvSpPr>
          <p:nvPr/>
        </p:nvSpPr>
        <p:spPr bwMode="auto">
          <a:xfrm>
            <a:off x="3517901" y="3556000"/>
            <a:ext cx="12604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a:spLocks noChangeArrowheads="1"/>
          </p:cNvSpPr>
          <p:nvPr/>
        </p:nvSpPr>
        <p:spPr bwMode="auto">
          <a:xfrm>
            <a:off x="6786564" y="4130675"/>
            <a:ext cx="165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dân sự</a:t>
            </a:r>
          </a:p>
        </p:txBody>
      </p:sp>
      <p:sp>
        <p:nvSpPr>
          <p:cNvPr id="28" name="Text Box 8"/>
          <p:cNvSpPr txBox="1">
            <a:spLocks noChangeArrowheads="1"/>
          </p:cNvSpPr>
          <p:nvPr/>
        </p:nvSpPr>
        <p:spPr bwMode="gray">
          <a:xfrm>
            <a:off x="5484813" y="2800350"/>
            <a:ext cx="1047750" cy="12001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TRÁCH NHIỆM PHÁP LÝ</a:t>
            </a:r>
          </a:p>
        </p:txBody>
      </p:sp>
      <p:pic>
        <p:nvPicPr>
          <p:cNvPr id="1028" name="Picture 4" descr="Kết quả hình ảnh cho quyền bất khả xâm phạm về thân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8675" y="17464"/>
            <a:ext cx="2203450" cy="1785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Kết quả hình ảnh cho quyền bất khả xâm phạm về thân th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616950" y="5000626"/>
            <a:ext cx="2051050" cy="1857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38" name="Picture 14" descr="Kết quả hình ảnh cho quyền bất khả xâm phạm về thân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60513" y="687388"/>
            <a:ext cx="22653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descr="hoc sinh danh nha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560513" y="5257801"/>
            <a:ext cx="2894012" cy="156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3" name="AutoShape 3"/>
          <p:cNvSpPr>
            <a:spLocks noChangeArrowheads="1"/>
          </p:cNvSpPr>
          <p:nvPr/>
        </p:nvSpPr>
        <p:spPr bwMode="gray">
          <a:xfrm>
            <a:off x="1524001" y="7938"/>
            <a:ext cx="6880225" cy="430212"/>
          </a:xfrm>
          <a:prstGeom prst="roundRect">
            <a:avLst>
              <a:gd name="adj" fmla="val 50000"/>
            </a:avLst>
          </a:prstGeom>
          <a:solidFill>
            <a:schemeClr val="accent1"/>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TRÁCH </a:t>
            </a:r>
            <a:r>
              <a:rPr kumimoji="0" lang="en-US" altLang="en-US" sz="2400" b="1" i="0" u="none" strike="noStrike" kern="1200" cap="none" spc="0" normalizeH="0" baseline="0" noProof="0">
                <a:ln>
                  <a:noFill/>
                </a:ln>
                <a:solidFill>
                  <a:srgbClr val="FFFF00"/>
                </a:solidFill>
                <a:effectLst/>
                <a:uLnTx/>
                <a:uFillTx/>
                <a:latin typeface="Times New Roman" panose="02020603050405020304" pitchFamily="18" charset="0"/>
                <a:ea typeface="+mn-ea"/>
                <a:cs typeface="Times New Roman" panose="02020603050405020304" pitchFamily="18" charset="0"/>
              </a:rPr>
              <a:t>NHIỆM PHÁP LÝ</a:t>
            </a:r>
          </a:p>
        </p:txBody>
      </p:sp>
    </p:spTree>
    <p:extLst>
      <p:ext uri="{BB962C8B-B14F-4D97-AF65-F5344CB8AC3E}">
        <p14:creationId xmlns:p14="http://schemas.microsoft.com/office/powerpoint/2010/main" val="6070754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ppt_x"/>
                                          </p:val>
                                        </p:tav>
                                        <p:tav tm="100000">
                                          <p:val>
                                            <p:strVal val="#ppt_x"/>
                                          </p:val>
                                        </p:tav>
                                      </p:tavLst>
                                    </p:anim>
                                    <p:anim calcmode="lin" valueType="num">
                                      <p:cBhvr additive="base">
                                        <p:cTn id="8" dur="500" fill="hold"/>
                                        <p:tgtEl>
                                          <p:spTgt spid="9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anim calcmode="lin" valueType="num">
                                      <p:cBhvr additive="base">
                                        <p:cTn id="15" dur="500" fill="hold"/>
                                        <p:tgtEl>
                                          <p:spTgt spid="1038"/>
                                        </p:tgtEl>
                                        <p:attrNameLst>
                                          <p:attrName>ppt_x</p:attrName>
                                        </p:attrNameLst>
                                      </p:cBhvr>
                                      <p:tavLst>
                                        <p:tav tm="0">
                                          <p:val>
                                            <p:strVal val="#ppt_x"/>
                                          </p:val>
                                        </p:tav>
                                        <p:tav tm="100000">
                                          <p:val>
                                            <p:strVal val="#ppt_x"/>
                                          </p:val>
                                        </p:tav>
                                      </p:tavLst>
                                    </p:anim>
                                    <p:anim calcmode="lin" valueType="num">
                                      <p:cBhvr additive="base">
                                        <p:cTn id="1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17" grpId="0"/>
      <p:bldP spid="18" grpId="0"/>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Trách nhiêm hình sự</a:t>
            </a:r>
            <a:endParaRPr kumimoji="0" lang="vi-VN"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kỉ</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335194652"/>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1981200" y="61383"/>
            <a:ext cx="8839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2286000" y="263056"/>
            <a:ext cx="8382000"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2514600" y="477399"/>
            <a:ext cx="792479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VI PHẠM PHÁP LUẬT VÀ TRÁCH NHIỆM PHÁP LÍ</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8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Trách nhiêm hình sự</a:t>
            </a:r>
            <a:endParaRPr kumimoji="0" lang="vi-VN" altLang="en-US" sz="28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chính</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dân</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sự</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90" y="4292702"/>
            <a:ext cx="2182434"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Trách</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niệm</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kỉ</a:t>
            </a:r>
            <a:r>
              <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endParaRPr kumimoji="0" lang="en-US" sz="2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1704764640"/>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 presetClass="entr" presetSubtype="0" fill="hold" grpId="0" nodeType="clickEffect">
                                  <p:stCondLst>
                                    <p:cond delay="0"/>
                                  </p:stCondLst>
                                  <p:childTnLst>
                                    <p:set>
                                      <p:cBhvr>
                                        <p:cTn id="71" dur="1" fill="hold">
                                          <p:stCondLst>
                                            <p:cond delay="0"/>
                                          </p:stCondLst>
                                        </p:cTn>
                                        <p:tgtEl>
                                          <p:spTgt spid="3"/>
                                        </p:tgtEl>
                                        <p:attrNameLst>
                                          <p:attrName>style.visibility</p:attrName>
                                        </p:attrNameLst>
                                      </p:cBhvr>
                                      <p:to>
                                        <p:strVal val="visible"/>
                                      </p:to>
                                    </p:set>
                                  </p:childTnLst>
                                </p:cTn>
                              </p:par>
                              <p:par>
                                <p:cTn id="72" presetID="16" presetClass="entr" presetSubtype="21" fill="hold" nodeType="with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barn(inVertical)">
                                      <p:cBhvr>
                                        <p:cTn id="74" dur="500"/>
                                        <p:tgtEl>
                                          <p:spTgt spid="26"/>
                                        </p:tgtEl>
                                      </p:cBhvr>
                                    </p:animEffect>
                                  </p:childTnLst>
                                </p:cTn>
                              </p:par>
                              <p:par>
                                <p:cTn id="75" presetID="16" presetClass="entr" presetSubtype="21" fill="hold" grpId="0" nodeType="with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barn(inVertical)">
                                      <p:cBhvr>
                                        <p:cTn id="77" dur="500"/>
                                        <p:tgtEl>
                                          <p:spTgt spid="27"/>
                                        </p:tgtEl>
                                      </p:cBhvr>
                                    </p:animEffect>
                                  </p:childTnLst>
                                </p:cTn>
                              </p:par>
                            </p:childTnLst>
                          </p:cTn>
                        </p:par>
                      </p:childTnLst>
                    </p:cTn>
                  </p:par>
                  <p:par>
                    <p:cTn id="78" fill="hold" nodeType="clickPar">
                      <p:stCondLst>
                        <p:cond delay="indefinite"/>
                      </p:stCondLst>
                      <p:childTnLst>
                        <p:par>
                          <p:cTn id="79" fill="hold" nodeType="withGroup">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barn(inVertical)">
                                      <p:cBhvr>
                                        <p:cTn id="82" dur="500"/>
                                        <p:tgtEl>
                                          <p:spTgt spid="33"/>
                                        </p:tgtEl>
                                      </p:cBhvr>
                                    </p:animEffect>
                                  </p:childTnLst>
                                </p:cTn>
                              </p:par>
                              <p:par>
                                <p:cTn id="83" presetID="16" presetClass="entr" presetSubtype="21" fill="hold"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barn(inVertical)">
                                      <p:cBhvr>
                                        <p:cTn id="85" dur="500"/>
                                        <p:tgtEl>
                                          <p:spTgt spid="30"/>
                                        </p:tgtEl>
                                      </p:cBhvr>
                                    </p:animEffect>
                                  </p:childTnLst>
                                </p:cTn>
                              </p:par>
                            </p:childTnLst>
                          </p:cTn>
                        </p:par>
                      </p:childTnLst>
                    </p:cTn>
                  </p:par>
                  <p:par>
                    <p:cTn id="86" fill="hold" nodeType="clickPar">
                      <p:stCondLst>
                        <p:cond delay="indefinite"/>
                      </p:stCondLst>
                      <p:childTnLst>
                        <p:par>
                          <p:cTn id="87" fill="hold" nodeType="withGroup">
                            <p:stCondLst>
                              <p:cond delay="0"/>
                            </p:stCondLst>
                            <p:childTnLst>
                              <p:par>
                                <p:cTn id="88" presetID="16" presetClass="entr" presetSubtype="21" fill="hold" grpId="0" nodeType="clickEffect">
                                  <p:stCondLst>
                                    <p:cond delay="0"/>
                                  </p:stCondLst>
                                  <p:childTnLst>
                                    <p:set>
                                      <p:cBhvr>
                                        <p:cTn id="89" dur="1" fill="hold">
                                          <p:stCondLst>
                                            <p:cond delay="0"/>
                                          </p:stCondLst>
                                        </p:cTn>
                                        <p:tgtEl>
                                          <p:spTgt spid="29"/>
                                        </p:tgtEl>
                                        <p:attrNameLst>
                                          <p:attrName>style.visibility</p:attrName>
                                        </p:attrNameLst>
                                      </p:cBhvr>
                                      <p:to>
                                        <p:strVal val="visible"/>
                                      </p:to>
                                    </p:set>
                                    <p:animEffect transition="in" filter="barn(inVertical)">
                                      <p:cBhvr>
                                        <p:cTn id="90" dur="500"/>
                                        <p:tgtEl>
                                          <p:spTgt spid="29"/>
                                        </p:tgtEl>
                                      </p:cBhvr>
                                    </p:animEffect>
                                  </p:childTnLst>
                                </p:cTn>
                              </p:par>
                              <p:par>
                                <p:cTn id="91" presetID="16" presetClass="entr" presetSubtype="21" fill="hold" nodeType="withEffect">
                                  <p:stCondLst>
                                    <p:cond delay="0"/>
                                  </p:stCondLst>
                                  <p:childTnLst>
                                    <p:set>
                                      <p:cBhvr>
                                        <p:cTn id="92" dur="1" fill="hold">
                                          <p:stCondLst>
                                            <p:cond delay="0"/>
                                          </p:stCondLst>
                                        </p:cTn>
                                        <p:tgtEl>
                                          <p:spTgt spid="31"/>
                                        </p:tgtEl>
                                        <p:attrNameLst>
                                          <p:attrName>style.visibility</p:attrName>
                                        </p:attrNameLst>
                                      </p:cBhvr>
                                      <p:to>
                                        <p:strVal val="visible"/>
                                      </p:to>
                                    </p:set>
                                    <p:animEffect transition="in" filter="barn(inVertical)">
                                      <p:cBhvr>
                                        <p:cTn id="93" dur="500"/>
                                        <p:tgtEl>
                                          <p:spTgt spid="31"/>
                                        </p:tgtEl>
                                      </p:cBhvr>
                                    </p:animEffect>
                                  </p:childTnLst>
                                </p:cTn>
                              </p:par>
                            </p:childTnLst>
                          </p:cTn>
                        </p:par>
                      </p:childTnLst>
                    </p:cTn>
                  </p:par>
                  <p:par>
                    <p:cTn id="94" fill="hold" nodeType="clickPar">
                      <p:stCondLst>
                        <p:cond delay="indefinite"/>
                      </p:stCondLst>
                      <p:childTnLst>
                        <p:par>
                          <p:cTn id="95" fill="hold" nodeType="withGroup">
                            <p:stCondLst>
                              <p:cond delay="0"/>
                            </p:stCondLst>
                            <p:childTnLst>
                              <p:par>
                                <p:cTn id="96" presetID="16" presetClass="entr" presetSubtype="21" fill="hold" grpId="0" nodeType="click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barn(inVertical)">
                                      <p:cBhvr>
                                        <p:cTn id="98" dur="500"/>
                                        <p:tgtEl>
                                          <p:spTgt spid="38"/>
                                        </p:tgtEl>
                                      </p:cBhvr>
                                    </p:animEffect>
                                  </p:childTnLst>
                                </p:cTn>
                              </p:par>
                              <p:par>
                                <p:cTn id="99" presetID="16" presetClass="entr" presetSubtype="21" fill="hold" nodeType="withEffect">
                                  <p:stCondLst>
                                    <p:cond delay="0"/>
                                  </p:stCondLst>
                                  <p:childTnLst>
                                    <p:set>
                                      <p:cBhvr>
                                        <p:cTn id="100" dur="1" fill="hold">
                                          <p:stCondLst>
                                            <p:cond delay="0"/>
                                          </p:stCondLst>
                                        </p:cTn>
                                        <p:tgtEl>
                                          <p:spTgt spid="36"/>
                                        </p:tgtEl>
                                        <p:attrNameLst>
                                          <p:attrName>style.visibility</p:attrName>
                                        </p:attrNameLst>
                                      </p:cBhvr>
                                      <p:to>
                                        <p:strVal val="visible"/>
                                      </p:to>
                                    </p:set>
                                    <p:animEffect transition="in" filter="barn(inVertical)">
                                      <p:cBhvr>
                                        <p:cTn id="10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Freeform 29"/>
          <p:cNvSpPr/>
          <p:nvPr/>
        </p:nvSpPr>
        <p:spPr>
          <a:xfrm rot="13043535" flipH="1" flipV="1">
            <a:off x="4068597" y="927442"/>
            <a:ext cx="1851025" cy="288448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40000"/>
                <a:lumOff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30"/>
          <p:cNvSpPr/>
          <p:nvPr/>
        </p:nvSpPr>
        <p:spPr>
          <a:xfrm rot="17358227" flipH="1" flipV="1">
            <a:off x="4007530" y="2810852"/>
            <a:ext cx="2062162" cy="2847975"/>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31"/>
          <p:cNvSpPr/>
          <p:nvPr/>
        </p:nvSpPr>
        <p:spPr>
          <a:xfrm rot="19136295">
            <a:off x="2234668" y="1019178"/>
            <a:ext cx="2098675" cy="2667000"/>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28575">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32"/>
          <p:cNvSpPr/>
          <p:nvPr/>
        </p:nvSpPr>
        <p:spPr>
          <a:xfrm rot="14696713">
            <a:off x="1938503" y="2904330"/>
            <a:ext cx="1993900" cy="2763837"/>
          </a:xfrm>
          <a:custGeom>
            <a:avLst/>
            <a:gdLst>
              <a:gd name="connsiteX0" fmla="*/ 590550 w 1276350"/>
              <a:gd name="connsiteY0" fmla="*/ 2349500 h 2349500"/>
              <a:gd name="connsiteX1" fmla="*/ 406400 w 1276350"/>
              <a:gd name="connsiteY1" fmla="*/ 13589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590550 w 1276350"/>
              <a:gd name="connsiteY0" fmla="*/ 2349500 h 2349500"/>
              <a:gd name="connsiteX1" fmla="*/ 394494 w 1276350"/>
              <a:gd name="connsiteY1" fmla="*/ 1397000 h 2349500"/>
              <a:gd name="connsiteX2" fmla="*/ 0 w 1276350"/>
              <a:gd name="connsiteY2" fmla="*/ 958850 h 2349500"/>
              <a:gd name="connsiteX3" fmla="*/ 12700 w 1276350"/>
              <a:gd name="connsiteY3" fmla="*/ 50800 h 2349500"/>
              <a:gd name="connsiteX4" fmla="*/ 1130300 w 1276350"/>
              <a:gd name="connsiteY4" fmla="*/ 0 h 2349500"/>
              <a:gd name="connsiteX5" fmla="*/ 1276350 w 1276350"/>
              <a:gd name="connsiteY5" fmla="*/ 1073150 h 2349500"/>
              <a:gd name="connsiteX6" fmla="*/ 590550 w 1276350"/>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73893 w 1359693"/>
              <a:gd name="connsiteY0" fmla="*/ 2349500 h 2349500"/>
              <a:gd name="connsiteX1" fmla="*/ 477837 w 1359693"/>
              <a:gd name="connsiteY1" fmla="*/ 1397000 h 2349500"/>
              <a:gd name="connsiteX2" fmla="*/ 0 w 1359693"/>
              <a:gd name="connsiteY2" fmla="*/ 908844 h 2349500"/>
              <a:gd name="connsiteX3" fmla="*/ 96043 w 1359693"/>
              <a:gd name="connsiteY3" fmla="*/ 50800 h 2349500"/>
              <a:gd name="connsiteX4" fmla="*/ 1213643 w 1359693"/>
              <a:gd name="connsiteY4" fmla="*/ 0 h 2349500"/>
              <a:gd name="connsiteX5" fmla="*/ 1359693 w 1359693"/>
              <a:gd name="connsiteY5" fmla="*/ 1073150 h 2349500"/>
              <a:gd name="connsiteX6" fmla="*/ 673893 w 1359693"/>
              <a:gd name="connsiteY6" fmla="*/ 2349500 h 2349500"/>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359693"/>
              <a:gd name="connsiteY0" fmla="*/ 2356644 h 2356644"/>
              <a:gd name="connsiteX1" fmla="*/ 477837 w 1359693"/>
              <a:gd name="connsiteY1" fmla="*/ 1397000 h 2356644"/>
              <a:gd name="connsiteX2" fmla="*/ 0 w 1359693"/>
              <a:gd name="connsiteY2" fmla="*/ 908844 h 2356644"/>
              <a:gd name="connsiteX3" fmla="*/ 96043 w 1359693"/>
              <a:gd name="connsiteY3" fmla="*/ 50800 h 2356644"/>
              <a:gd name="connsiteX4" fmla="*/ 1213643 w 1359693"/>
              <a:gd name="connsiteY4" fmla="*/ 0 h 2356644"/>
              <a:gd name="connsiteX5" fmla="*/ 1359693 w 1359693"/>
              <a:gd name="connsiteY5" fmla="*/ 1073150 h 2356644"/>
              <a:gd name="connsiteX6" fmla="*/ 685800 w 1359693"/>
              <a:gd name="connsiteY6" fmla="*/ 2356644 h 2356644"/>
              <a:gd name="connsiteX0" fmla="*/ 685800 w 1404066"/>
              <a:gd name="connsiteY0" fmla="*/ 2356644 h 2356644"/>
              <a:gd name="connsiteX1" fmla="*/ 477837 w 1404066"/>
              <a:gd name="connsiteY1" fmla="*/ 1397000 h 2356644"/>
              <a:gd name="connsiteX2" fmla="*/ 0 w 1404066"/>
              <a:gd name="connsiteY2" fmla="*/ 908844 h 2356644"/>
              <a:gd name="connsiteX3" fmla="*/ 96043 w 1404066"/>
              <a:gd name="connsiteY3" fmla="*/ 50800 h 2356644"/>
              <a:gd name="connsiteX4" fmla="*/ 1213643 w 1404066"/>
              <a:gd name="connsiteY4" fmla="*/ 0 h 2356644"/>
              <a:gd name="connsiteX5" fmla="*/ 1359693 w 1404066"/>
              <a:gd name="connsiteY5" fmla="*/ 1073150 h 2356644"/>
              <a:gd name="connsiteX6" fmla="*/ 685800 w 1404066"/>
              <a:gd name="connsiteY6" fmla="*/ 2356644 h 2356644"/>
              <a:gd name="connsiteX0" fmla="*/ 685800 w 1444658"/>
              <a:gd name="connsiteY0" fmla="*/ 2356644 h 2356644"/>
              <a:gd name="connsiteX1" fmla="*/ 477837 w 1444658"/>
              <a:gd name="connsiteY1" fmla="*/ 1397000 h 2356644"/>
              <a:gd name="connsiteX2" fmla="*/ 0 w 1444658"/>
              <a:gd name="connsiteY2" fmla="*/ 908844 h 2356644"/>
              <a:gd name="connsiteX3" fmla="*/ 96043 w 1444658"/>
              <a:gd name="connsiteY3" fmla="*/ 50800 h 2356644"/>
              <a:gd name="connsiteX4" fmla="*/ 1213643 w 1444658"/>
              <a:gd name="connsiteY4" fmla="*/ 0 h 2356644"/>
              <a:gd name="connsiteX5" fmla="*/ 1359693 w 1444658"/>
              <a:gd name="connsiteY5" fmla="*/ 1073150 h 2356644"/>
              <a:gd name="connsiteX6" fmla="*/ 685800 w 1444658"/>
              <a:gd name="connsiteY6" fmla="*/ 2356644 h 2356644"/>
              <a:gd name="connsiteX0" fmla="*/ 685800 w 1458167"/>
              <a:gd name="connsiteY0" fmla="*/ 2356644 h 2356644"/>
              <a:gd name="connsiteX1" fmla="*/ 477837 w 1458167"/>
              <a:gd name="connsiteY1" fmla="*/ 1397000 h 2356644"/>
              <a:gd name="connsiteX2" fmla="*/ 0 w 1458167"/>
              <a:gd name="connsiteY2" fmla="*/ 908844 h 2356644"/>
              <a:gd name="connsiteX3" fmla="*/ 96043 w 1458167"/>
              <a:gd name="connsiteY3" fmla="*/ 50800 h 2356644"/>
              <a:gd name="connsiteX4" fmla="*/ 1213643 w 1458167"/>
              <a:gd name="connsiteY4" fmla="*/ 0 h 2356644"/>
              <a:gd name="connsiteX5" fmla="*/ 1359693 w 1458167"/>
              <a:gd name="connsiteY5" fmla="*/ 1073150 h 2356644"/>
              <a:gd name="connsiteX6" fmla="*/ 685800 w 1458167"/>
              <a:gd name="connsiteY6" fmla="*/ 2356644 h 2356644"/>
              <a:gd name="connsiteX0" fmla="*/ 685800 w 1458167"/>
              <a:gd name="connsiteY0" fmla="*/ 2484291 h 2484291"/>
              <a:gd name="connsiteX1" fmla="*/ 477837 w 1458167"/>
              <a:gd name="connsiteY1" fmla="*/ 1524647 h 2484291"/>
              <a:gd name="connsiteX2" fmla="*/ 0 w 1458167"/>
              <a:gd name="connsiteY2" fmla="*/ 1036491 h 2484291"/>
              <a:gd name="connsiteX3" fmla="*/ 96043 w 1458167"/>
              <a:gd name="connsiteY3" fmla="*/ 178447 h 2484291"/>
              <a:gd name="connsiteX4" fmla="*/ 1213643 w 1458167"/>
              <a:gd name="connsiteY4" fmla="*/ 127647 h 2484291"/>
              <a:gd name="connsiteX5" fmla="*/ 1359693 w 1458167"/>
              <a:gd name="connsiteY5" fmla="*/ 1200797 h 2484291"/>
              <a:gd name="connsiteX6" fmla="*/ 685800 w 1458167"/>
              <a:gd name="connsiteY6" fmla="*/ 2484291 h 2484291"/>
              <a:gd name="connsiteX0" fmla="*/ 685800 w 1458167"/>
              <a:gd name="connsiteY0" fmla="*/ 2484832 h 2484832"/>
              <a:gd name="connsiteX1" fmla="*/ 477837 w 1458167"/>
              <a:gd name="connsiteY1" fmla="*/ 1525188 h 2484832"/>
              <a:gd name="connsiteX2" fmla="*/ 0 w 1458167"/>
              <a:gd name="connsiteY2" fmla="*/ 1037032 h 2484832"/>
              <a:gd name="connsiteX3" fmla="*/ 76993 w 1458167"/>
              <a:gd name="connsiteY3" fmla="*/ 176607 h 2484832"/>
              <a:gd name="connsiteX4" fmla="*/ 1213643 w 1458167"/>
              <a:gd name="connsiteY4" fmla="*/ 128188 h 2484832"/>
              <a:gd name="connsiteX5" fmla="*/ 1359693 w 1458167"/>
              <a:gd name="connsiteY5" fmla="*/ 1201338 h 2484832"/>
              <a:gd name="connsiteX6" fmla="*/ 685800 w 1458167"/>
              <a:gd name="connsiteY6" fmla="*/ 2484832 h 2484832"/>
              <a:gd name="connsiteX0" fmla="*/ 685800 w 1458167"/>
              <a:gd name="connsiteY0" fmla="*/ 2598539 h 2598539"/>
              <a:gd name="connsiteX1" fmla="*/ 477837 w 1458167"/>
              <a:gd name="connsiteY1" fmla="*/ 1638895 h 2598539"/>
              <a:gd name="connsiteX2" fmla="*/ 0 w 1458167"/>
              <a:gd name="connsiteY2" fmla="*/ 1150739 h 2598539"/>
              <a:gd name="connsiteX3" fmla="*/ 76993 w 1458167"/>
              <a:gd name="connsiteY3" fmla="*/ 290314 h 2598539"/>
              <a:gd name="connsiteX4" fmla="*/ 1213643 w 1458167"/>
              <a:gd name="connsiteY4" fmla="*/ 241895 h 2598539"/>
              <a:gd name="connsiteX5" fmla="*/ 1359693 w 1458167"/>
              <a:gd name="connsiteY5" fmla="*/ 1315045 h 2598539"/>
              <a:gd name="connsiteX6" fmla="*/ 685800 w 1458167"/>
              <a:gd name="connsiteY6" fmla="*/ 2598539 h 2598539"/>
              <a:gd name="connsiteX0" fmla="*/ 761202 w 1533569"/>
              <a:gd name="connsiteY0" fmla="*/ 2598539 h 2598539"/>
              <a:gd name="connsiteX1" fmla="*/ 553239 w 1533569"/>
              <a:gd name="connsiteY1" fmla="*/ 1638895 h 2598539"/>
              <a:gd name="connsiteX2" fmla="*/ 75402 w 1533569"/>
              <a:gd name="connsiteY2" fmla="*/ 1150739 h 2598539"/>
              <a:gd name="connsiteX3" fmla="*/ 152395 w 1533569"/>
              <a:gd name="connsiteY3" fmla="*/ 290314 h 2598539"/>
              <a:gd name="connsiteX4" fmla="*/ 1289045 w 1533569"/>
              <a:gd name="connsiteY4" fmla="*/ 241895 h 2598539"/>
              <a:gd name="connsiteX5" fmla="*/ 1435095 w 1533569"/>
              <a:gd name="connsiteY5" fmla="*/ 1315045 h 2598539"/>
              <a:gd name="connsiteX6" fmla="*/ 761202 w 1533569"/>
              <a:gd name="connsiteY6" fmla="*/ 2598539 h 2598539"/>
              <a:gd name="connsiteX0" fmla="*/ 825046 w 1597413"/>
              <a:gd name="connsiteY0" fmla="*/ 2598539 h 2598539"/>
              <a:gd name="connsiteX1" fmla="*/ 617083 w 1597413"/>
              <a:gd name="connsiteY1" fmla="*/ 1638895 h 2598539"/>
              <a:gd name="connsiteX2" fmla="*/ 139246 w 1597413"/>
              <a:gd name="connsiteY2" fmla="*/ 1150739 h 2598539"/>
              <a:gd name="connsiteX3" fmla="*/ 216239 w 1597413"/>
              <a:gd name="connsiteY3" fmla="*/ 290314 h 2598539"/>
              <a:gd name="connsiteX4" fmla="*/ 1352889 w 1597413"/>
              <a:gd name="connsiteY4" fmla="*/ 241895 h 2598539"/>
              <a:gd name="connsiteX5" fmla="*/ 1498939 w 1597413"/>
              <a:gd name="connsiteY5" fmla="*/ 1315045 h 2598539"/>
              <a:gd name="connsiteX6" fmla="*/ 825046 w 1597413"/>
              <a:gd name="connsiteY6" fmla="*/ 2598539 h 2598539"/>
              <a:gd name="connsiteX0" fmla="*/ 818095 w 1590462"/>
              <a:gd name="connsiteY0" fmla="*/ 2598539 h 2598539"/>
              <a:gd name="connsiteX1" fmla="*/ 610132 w 1590462"/>
              <a:gd name="connsiteY1" fmla="*/ 1638895 h 2598539"/>
              <a:gd name="connsiteX2" fmla="*/ 132295 w 1590462"/>
              <a:gd name="connsiteY2" fmla="*/ 1150739 h 2598539"/>
              <a:gd name="connsiteX3" fmla="*/ 209288 w 1590462"/>
              <a:gd name="connsiteY3" fmla="*/ 290314 h 2598539"/>
              <a:gd name="connsiteX4" fmla="*/ 1345938 w 1590462"/>
              <a:gd name="connsiteY4" fmla="*/ 241895 h 2598539"/>
              <a:gd name="connsiteX5" fmla="*/ 1491988 w 1590462"/>
              <a:gd name="connsiteY5" fmla="*/ 1315045 h 2598539"/>
              <a:gd name="connsiteX6" fmla="*/ 818095 w 1590462"/>
              <a:gd name="connsiteY6" fmla="*/ 2598539 h 2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90462" h="2598539">
                <a:moveTo>
                  <a:pt x="818095" y="2598539"/>
                </a:moveTo>
                <a:cubicBezTo>
                  <a:pt x="771793" y="2281039"/>
                  <a:pt x="789784" y="1984970"/>
                  <a:pt x="610132" y="1638895"/>
                </a:cubicBezTo>
                <a:cubicBezTo>
                  <a:pt x="484191" y="1469032"/>
                  <a:pt x="324911" y="1322983"/>
                  <a:pt x="132295" y="1150739"/>
                </a:cubicBezTo>
                <a:cubicBezTo>
                  <a:pt x="-34922" y="997281"/>
                  <a:pt x="-78313" y="672372"/>
                  <a:pt x="209288" y="290314"/>
                </a:cubicBezTo>
                <a:cubicBezTo>
                  <a:pt x="560390" y="-112382"/>
                  <a:pt x="1037699" y="-65022"/>
                  <a:pt x="1345938" y="241895"/>
                </a:cubicBezTo>
                <a:cubicBezTo>
                  <a:pt x="1606553" y="511506"/>
                  <a:pt x="1664761" y="864458"/>
                  <a:pt x="1491988" y="1315045"/>
                </a:cubicBezTo>
                <a:cubicBezTo>
                  <a:pt x="1293551" y="1783357"/>
                  <a:pt x="1073682" y="2189758"/>
                  <a:pt x="818095" y="2598539"/>
                </a:cubicBezTo>
                <a:close/>
              </a:path>
            </a:pathLst>
          </a:custGeom>
          <a:solidFill>
            <a:schemeClr val="accent6"/>
          </a:solidFill>
          <a:ln w="38100">
            <a:solidFill>
              <a:schemeClr val="accent2">
                <a:lumMod val="60000"/>
                <a:lumOff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TG_Oval 58"/>
          <p:cNvSpPr/>
          <p:nvPr/>
        </p:nvSpPr>
        <p:spPr bwMode="gray">
          <a:xfrm>
            <a:off x="3382964" y="2653182"/>
            <a:ext cx="1385888" cy="1668462"/>
          </a:xfrm>
          <a:prstGeom prst="ellipse">
            <a:avLst/>
          </a:prstGeom>
          <a:solidFill>
            <a:srgbClr val="FFFF00"/>
          </a:solidFill>
          <a:ln w="28575">
            <a:noFill/>
          </a:ln>
          <a:effectLst>
            <a:outerShdw blurRad="152400" dist="127000" dir="5400000" sx="90000" sy="-19000" rotWithShape="0">
              <a:prstClr val="black">
                <a:alpha val="15000"/>
              </a:prstClr>
            </a:outerShdw>
          </a:effectLst>
        </p:spPr>
        <p:style>
          <a:lnRef idx="3">
            <a:schemeClr val="lt1"/>
          </a:lnRef>
          <a:fillRef idx="1">
            <a:schemeClr val="accent3"/>
          </a:fillRef>
          <a:effectRef idx="1">
            <a:schemeClr val="accent3"/>
          </a:effectRef>
          <a:fontRef idx="minor">
            <a:schemeClr val="lt1"/>
          </a:fontRef>
        </p:style>
        <p:txBody>
          <a:bodyPr lIns="0" rIns="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w="18415" cmpd="sng">
                <a:solidFill>
                  <a:srgbClr val="FFFFFF"/>
                </a:solidFill>
                <a:prstDash val="solid"/>
              </a:ln>
              <a:solidFill>
                <a:srgbClr val="FFFFFF"/>
              </a:solidFill>
              <a:effectLst>
                <a:outerShdw blurRad="63500" dir="3600000" algn="tl" rotWithShape="0">
                  <a:srgbClr val="000000">
                    <a:alpha val="70000"/>
                  </a:srgbClr>
                </a:outerShdw>
              </a:effectLst>
              <a:uLnTx/>
              <a:uFillTx/>
              <a:latin typeface="Trebuchet MS" panose="020B0603020202020204"/>
              <a:ea typeface="+mn-ea"/>
              <a:cs typeface="+mn-cs"/>
            </a:endParaRPr>
          </a:p>
        </p:txBody>
      </p:sp>
      <p:sp>
        <p:nvSpPr>
          <p:cNvPr id="9233" name="Rectangle 41"/>
          <p:cNvSpPr>
            <a:spLocks noChangeArrowheads="1"/>
          </p:cNvSpPr>
          <p:nvPr/>
        </p:nvSpPr>
        <p:spPr bwMode="auto">
          <a:xfrm>
            <a:off x="2279734" y="1432811"/>
            <a:ext cx="15160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hình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sự</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p:cNvSpPr txBox="1">
            <a:spLocks noChangeArrowheads="1"/>
          </p:cNvSpPr>
          <p:nvPr/>
        </p:nvSpPr>
        <p:spPr bwMode="auto">
          <a:xfrm rot="-416698">
            <a:off x="4430415" y="1344408"/>
            <a:ext cx="13843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hành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chính</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18" name="TextBox 17"/>
          <p:cNvSpPr txBox="1">
            <a:spLocks noChangeArrowheads="1"/>
          </p:cNvSpPr>
          <p:nvPr/>
        </p:nvSpPr>
        <p:spPr bwMode="auto">
          <a:xfrm>
            <a:off x="1777290" y="3760076"/>
            <a:ext cx="1260475"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Trách</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nhiệm</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kỉ</a:t>
            </a:r>
            <a:r>
              <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dirty="0" err="1">
                <a:ln>
                  <a:noFill/>
                </a:ln>
                <a:solidFill>
                  <a:srgbClr val="FFFFFF"/>
                </a:solidFill>
                <a:effectLst/>
                <a:uLnTx/>
                <a:uFillTx/>
                <a:latin typeface="Times New Roman" panose="02020603050405020304" pitchFamily="18" charset="0"/>
                <a:ea typeface="+mn-ea"/>
                <a:cs typeface="Times New Roman" panose="02020603050405020304" pitchFamily="18" charset="0"/>
              </a:rPr>
              <a:t>luật</a:t>
            </a:r>
            <a:endParaRPr kumimoji="0" lang="en-US" altLang="en-US" sz="2400" b="1" i="0" u="none" strike="noStrike" kern="1200" cap="none" spc="0" normalizeH="0" baseline="0" noProof="0" dirty="0">
              <a:ln>
                <a:noFill/>
              </a:ln>
              <a:solidFill>
                <a:srgbClr val="FFFFFF"/>
              </a:solidFill>
              <a:effectLst/>
              <a:uLnTx/>
              <a:uFillTx/>
              <a:latin typeface="Times New Roman" panose="02020603050405020304" pitchFamily="18" charset="0"/>
              <a:ea typeface="+mn-ea"/>
              <a:cs typeface="Times New Roman" panose="02020603050405020304" pitchFamily="18" charset="0"/>
            </a:endParaRPr>
          </a:p>
        </p:txBody>
      </p:sp>
      <p:sp>
        <p:nvSpPr>
          <p:cNvPr id="20" name="TextBox 19"/>
          <p:cNvSpPr txBox="1">
            <a:spLocks noChangeArrowheads="1"/>
          </p:cNvSpPr>
          <p:nvPr/>
        </p:nvSpPr>
        <p:spPr bwMode="auto">
          <a:xfrm>
            <a:off x="4575063" y="3904543"/>
            <a:ext cx="16541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FFFF"/>
                </a:solidFill>
                <a:effectLst/>
                <a:uLnTx/>
                <a:uFillTx/>
                <a:latin typeface="Times New Roman" panose="02020603050405020304" pitchFamily="18" charset="0"/>
                <a:ea typeface="+mn-ea"/>
                <a:cs typeface="Times New Roman" panose="02020603050405020304" pitchFamily="18" charset="0"/>
              </a:rPr>
              <a:t>Trách nhiệm dân sự</a:t>
            </a:r>
          </a:p>
        </p:txBody>
      </p:sp>
      <p:sp>
        <p:nvSpPr>
          <p:cNvPr id="28" name="Text Box 8"/>
          <p:cNvSpPr txBox="1">
            <a:spLocks noChangeArrowheads="1"/>
          </p:cNvSpPr>
          <p:nvPr/>
        </p:nvSpPr>
        <p:spPr bwMode="gray">
          <a:xfrm>
            <a:off x="3553680" y="2967019"/>
            <a:ext cx="1047750" cy="1200150"/>
          </a:xfrm>
          <a:prstGeom prst="rect">
            <a:avLst/>
          </a:prstGeom>
          <a:noFill/>
          <a:ln>
            <a:noFill/>
          </a:ln>
          <a:effectLst/>
        </p:spPr>
        <p:txBody>
          <a:bodyP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outerShdw blurRad="38100" dist="38100" dir="2700000" algn="tl">
                    <a:srgbClr val="C0C0C0"/>
                  </a:outerShdw>
                </a:effectLst>
                <a:uLnTx/>
                <a:uFillTx/>
                <a:latin typeface="Times New Roman" panose="02020603050405020304" pitchFamily="18" charset="0"/>
                <a:ea typeface="+mn-ea"/>
                <a:cs typeface="Times New Roman" panose="02020603050405020304" pitchFamily="18" charset="0"/>
              </a:rPr>
              <a:t>TRÁCH NHIỆM PHÁP LÝ</a:t>
            </a:r>
          </a:p>
        </p:txBody>
      </p:sp>
      <p:pic>
        <p:nvPicPr>
          <p:cNvPr id="1028" name="Picture 4" descr="Kết quả hình ảnh cho quyền bất khả xâm phạm về thân th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7809" y="1238161"/>
            <a:ext cx="2156987" cy="2028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6" descr="Kết quả hình ảnh cho quyền bất khả xâm phạm về thân thể"/>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0058" y="5174831"/>
            <a:ext cx="2522641" cy="1581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0" name="AutoShape 12" descr="Kết quả hình ảnh cho quyền bất khả xâm phạm về thân thể"/>
          <p:cNvSpPr>
            <a:spLocks noChangeAspect="1" noChangeArrowheads="1"/>
          </p:cNvSpPr>
          <p:nvPr/>
        </p:nvSpPr>
        <p:spPr bwMode="auto">
          <a:xfrm>
            <a:off x="1639888" y="749300"/>
            <a:ext cx="22860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pic>
        <p:nvPicPr>
          <p:cNvPr id="1038" name="Picture 14" descr="Kết quả hình ảnh cho quyền bất khả xâm phạm về thân thể"/>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89" y="1246422"/>
            <a:ext cx="2265362" cy="1789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6272" name="Picture 18" descr="hoc sinh danh nhau.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8982" y="4998076"/>
            <a:ext cx="2894012" cy="173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73" name="AutoShape 3"/>
          <p:cNvSpPr>
            <a:spLocks noChangeArrowheads="1"/>
          </p:cNvSpPr>
          <p:nvPr/>
        </p:nvSpPr>
        <p:spPr bwMode="gray">
          <a:xfrm>
            <a:off x="2464445" y="-40799"/>
            <a:ext cx="6880225" cy="430212"/>
          </a:xfrm>
          <a:prstGeom prst="roundRect">
            <a:avLst>
              <a:gd name="adj" fmla="val 50000"/>
            </a:avLst>
          </a:prstGeom>
          <a:solidFill>
            <a:schemeClr val="accent1"/>
          </a:solidFill>
          <a:ln>
            <a:noFill/>
          </a:ln>
          <a:effectLst>
            <a:outerShdw dist="63500" dir="3187806" algn="ctr" rotWithShape="0">
              <a:srgbClr val="001D3A"/>
            </a:outerShdw>
          </a:effectLst>
          <a:extLst>
            <a:ext uri="{91240B29-F687-4F45-9708-019B960494DF}">
              <a14:hiddenLine xmlns:a14="http://schemas.microsoft.com/office/drawing/2010/main" w="38100" algn="ctr">
                <a:solidFill>
                  <a:srgbClr val="000000"/>
                </a:solidFill>
                <a:round/>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smtClean="0">
                <a:ln>
                  <a:noFill/>
                </a:ln>
                <a:solidFill>
                  <a:srgbClr val="FFFF00"/>
                </a:solidFill>
                <a:effectLst/>
                <a:uLnTx/>
                <a:uFillTx/>
                <a:latin typeface="Times New Roman" panose="02020603050405020304" pitchFamily="18" charset="0"/>
                <a:ea typeface="+mn-ea"/>
                <a:cs typeface="Times New Roman" panose="02020603050405020304" pitchFamily="18" charset="0"/>
              </a:rPr>
              <a:t>TRÁCH </a:t>
            </a:r>
            <a:r>
              <a:rPr kumimoji="0" lang="en-US" altLang="en-US" sz="2400" b="1" i="0" u="none" strike="noStrike" kern="1200" cap="none" spc="0" normalizeH="0" baseline="0" noProof="0" dirty="0">
                <a:ln>
                  <a:noFill/>
                </a:ln>
                <a:solidFill>
                  <a:srgbClr val="FFFF00"/>
                </a:solidFill>
                <a:effectLst/>
                <a:uLnTx/>
                <a:uFillTx/>
                <a:latin typeface="Times New Roman" panose="02020603050405020304" pitchFamily="18" charset="0"/>
                <a:ea typeface="+mn-ea"/>
                <a:cs typeface="Times New Roman" panose="02020603050405020304" pitchFamily="18" charset="0"/>
              </a:rPr>
              <a:t>NHIỆM PHÁP LÝ</a:t>
            </a:r>
          </a:p>
        </p:txBody>
      </p:sp>
      <p:sp>
        <p:nvSpPr>
          <p:cNvPr id="21" name="AutoShape 5"/>
          <p:cNvSpPr>
            <a:spLocks noChangeArrowheads="1"/>
          </p:cNvSpPr>
          <p:nvPr/>
        </p:nvSpPr>
        <p:spPr bwMode="gray">
          <a:xfrm>
            <a:off x="7988209" y="2821881"/>
            <a:ext cx="4047377" cy="913485"/>
          </a:xfrm>
          <a:prstGeom prst="roundRect">
            <a:avLst>
              <a:gd name="adj" fmla="val 16667"/>
            </a:avLst>
          </a:prstGeom>
          <a:solidFill>
            <a:srgbClr val="FFFF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23" name="AutoShape 20"/>
          <p:cNvSpPr>
            <a:spLocks noChangeArrowheads="1"/>
          </p:cNvSpPr>
          <p:nvPr/>
        </p:nvSpPr>
        <p:spPr bwMode="gray">
          <a:xfrm>
            <a:off x="7961015" y="5285822"/>
            <a:ext cx="4154521" cy="1450979"/>
          </a:xfrm>
          <a:prstGeom prst="roundRect">
            <a:avLst>
              <a:gd name="adj" fmla="val 16667"/>
            </a:avLst>
          </a:prstGeom>
          <a:solidFill>
            <a:srgbClr val="FFC000"/>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Text Box 29"/>
          <p:cNvSpPr txBox="1">
            <a:spLocks noChangeArrowheads="1"/>
          </p:cNvSpPr>
          <p:nvPr/>
        </p:nvSpPr>
        <p:spPr bwMode="gray">
          <a:xfrm>
            <a:off x="7937540" y="5561188"/>
            <a:ext cx="4138944"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alt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Times New Roman" panose="02020603050405020304" pitchFamily="18" charset="0"/>
              </a:rPr>
              <a:t>Củng cố niềm tin vào tính nghiêm minh của pháp luật.</a:t>
            </a:r>
            <a:endPar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en-US" sz="20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9" name="AutoShape 5"/>
          <p:cNvSpPr>
            <a:spLocks noChangeArrowheads="1"/>
          </p:cNvSpPr>
          <p:nvPr/>
        </p:nvSpPr>
        <p:spPr bwMode="gray">
          <a:xfrm>
            <a:off x="8009701" y="1537977"/>
            <a:ext cx="3994621" cy="1194093"/>
          </a:xfrm>
          <a:prstGeom prst="roundRect">
            <a:avLst>
              <a:gd name="adj" fmla="val 16667"/>
            </a:avLst>
          </a:prstGeom>
          <a:solidFill>
            <a:schemeClr val="accent4">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a:ea typeface="+mn-ea"/>
              <a:cs typeface="+mn-cs"/>
            </a:endParaRPr>
          </a:p>
        </p:txBody>
      </p:sp>
      <p:sp>
        <p:nvSpPr>
          <p:cNvPr id="35" name="Text Box 17"/>
          <p:cNvSpPr txBox="1">
            <a:spLocks noChangeArrowheads="1"/>
          </p:cNvSpPr>
          <p:nvPr/>
        </p:nvSpPr>
        <p:spPr bwMode="gray">
          <a:xfrm>
            <a:off x="8084513" y="1813344"/>
            <a:ext cx="4107487"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sz="2400" b="1" i="0" u="none" strike="noStrike" kern="1200" cap="none" spc="0" normalizeH="0" baseline="0" noProof="0" smtClean="0">
                <a:ln>
                  <a:noFill/>
                </a:ln>
                <a:solidFill>
                  <a:prstClr val="black"/>
                </a:solidFill>
                <a:effectLst/>
                <a:uLnTx/>
                <a:uFillTx/>
                <a:latin typeface="Times New Roman" panose="02020603050405020304" pitchFamily="18" charset="0"/>
                <a:ea typeface="+mn-ea"/>
                <a:cs typeface="+mn-cs"/>
              </a:rPr>
              <a:t>Buộc các chủ thể chấm dứt hành vi vi phạm pháp luật.</a:t>
            </a:r>
            <a:endParaRPr kumimoji="0" 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endParaRPr kumimoji="0" lang="en-US" altLang="en-US"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36" name="AutoShape 19"/>
          <p:cNvSpPr>
            <a:spLocks noChangeArrowheads="1"/>
          </p:cNvSpPr>
          <p:nvPr/>
        </p:nvSpPr>
        <p:spPr bwMode="gray">
          <a:xfrm>
            <a:off x="7976338" y="3946072"/>
            <a:ext cx="4100146" cy="1201656"/>
          </a:xfrm>
          <a:prstGeom prst="roundRect">
            <a:avLst>
              <a:gd name="adj" fmla="val 17509"/>
            </a:avLst>
          </a:prstGeom>
          <a:solidFill>
            <a:schemeClr val="accent6">
              <a:lumMod val="40000"/>
              <a:lumOff val="60000"/>
            </a:schemeClr>
          </a:solidFill>
          <a:ln>
            <a:noFill/>
          </a:ln>
          <a:effectLst/>
        </p:spPr>
        <p:txBody>
          <a:bodyPr wrap="none"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37" name="Text Box 29"/>
          <p:cNvSpPr txBox="1">
            <a:spLocks noChangeArrowheads="1"/>
          </p:cNvSpPr>
          <p:nvPr/>
        </p:nvSpPr>
        <p:spPr bwMode="gray">
          <a:xfrm>
            <a:off x="8009701" y="4167169"/>
            <a:ext cx="388858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Nâng cao ý thức tôn trọng pháp luật.</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p:txBody>
      </p:sp>
      <p:sp>
        <p:nvSpPr>
          <p:cNvPr id="39" name="Text Box 17"/>
          <p:cNvSpPr txBox="1">
            <a:spLocks noChangeArrowheads="1"/>
          </p:cNvSpPr>
          <p:nvPr/>
        </p:nvSpPr>
        <p:spPr bwMode="gray">
          <a:xfrm>
            <a:off x="7988208" y="3088368"/>
            <a:ext cx="4016113"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2400" b="1"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Arial" panose="020B0604020202020204" pitchFamily="34" charset="0"/>
              </a:rPr>
              <a:t>Giáo dục, răn đe mọi người.</a:t>
            </a:r>
            <a:endParaRPr kumimoji="0" lang="en-US" alt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a:t>
            </a:r>
          </a:p>
        </p:txBody>
      </p:sp>
      <p:sp>
        <p:nvSpPr>
          <p:cNvPr id="40" name="Horizontal Scroll 39"/>
          <p:cNvSpPr/>
          <p:nvPr/>
        </p:nvSpPr>
        <p:spPr>
          <a:xfrm>
            <a:off x="7976338" y="432022"/>
            <a:ext cx="4245469" cy="708025"/>
          </a:xfrm>
          <a:prstGeom prst="horizontalScroll">
            <a:avLst/>
          </a:prstGeom>
          <a:solidFill>
            <a:srgbClr val="E76618"/>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Ý NGHĨA</a:t>
            </a:r>
          </a:p>
        </p:txBody>
      </p:sp>
      <p:sp>
        <p:nvSpPr>
          <p:cNvPr id="41" name="Horizontal Scroll 40"/>
          <p:cNvSpPr/>
          <p:nvPr/>
        </p:nvSpPr>
        <p:spPr>
          <a:xfrm>
            <a:off x="77936" y="499690"/>
            <a:ext cx="5484664" cy="630595"/>
          </a:xfrm>
          <a:prstGeom prst="horizontalScroll">
            <a:avLst/>
          </a:prstGeom>
          <a:solidFill>
            <a:srgbClr val="E76618">
              <a:lumMod val="20000"/>
              <a:lumOff val="80000"/>
            </a:srgbClr>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ct val="20000"/>
              </a:spcBef>
              <a:spcAft>
                <a:spcPct val="20000"/>
              </a:spcAft>
              <a:buClrTx/>
              <a:buSzTx/>
              <a:buFontTx/>
              <a:buNone/>
              <a:tabLst/>
              <a:defRPr/>
            </a:pPr>
            <a:r>
              <a:rPr kumimoji="0" lang="en-US" altLang="en-US" sz="2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CÁC LOẠITRÁCH NHIỆM PHÁP LÝ</a:t>
            </a:r>
          </a:p>
        </p:txBody>
      </p:sp>
      <p:sp>
        <p:nvSpPr>
          <p:cNvPr id="42" name="Down Arrow 41"/>
          <p:cNvSpPr/>
          <p:nvPr/>
        </p:nvSpPr>
        <p:spPr>
          <a:xfrm>
            <a:off x="2497110" y="303154"/>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
        <p:nvSpPr>
          <p:cNvPr id="43" name="Down Arrow 42"/>
          <p:cNvSpPr/>
          <p:nvPr/>
        </p:nvSpPr>
        <p:spPr>
          <a:xfrm>
            <a:off x="9197047" y="206681"/>
            <a:ext cx="590550" cy="411162"/>
          </a:xfrm>
          <a:prstGeom prst="downArrow">
            <a:avLst/>
          </a:prstGeom>
          <a:solidFill>
            <a:srgbClr val="90C226"/>
          </a:solidFill>
          <a:ln w="19050" cap="rnd" cmpd="sng" algn="ctr">
            <a:solidFill>
              <a:srgbClr val="90C226">
                <a:shade val="50000"/>
              </a:srgbClr>
            </a:solidFill>
            <a:prstDash val="solid"/>
          </a:ln>
          <a:effectLst/>
        </p:spPr>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48464504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33"/>
                                        </p:tgtEl>
                                        <p:attrNameLst>
                                          <p:attrName>style.visibility</p:attrName>
                                        </p:attrNameLst>
                                      </p:cBhvr>
                                      <p:to>
                                        <p:strVal val="visible"/>
                                      </p:to>
                                    </p:set>
                                    <p:anim calcmode="lin" valueType="num">
                                      <p:cBhvr additive="base">
                                        <p:cTn id="7" dur="500" fill="hold"/>
                                        <p:tgtEl>
                                          <p:spTgt spid="9233"/>
                                        </p:tgtEl>
                                        <p:attrNameLst>
                                          <p:attrName>ppt_x</p:attrName>
                                        </p:attrNameLst>
                                      </p:cBhvr>
                                      <p:tavLst>
                                        <p:tav tm="0">
                                          <p:val>
                                            <p:strVal val="#ppt_x"/>
                                          </p:val>
                                        </p:tav>
                                        <p:tav tm="100000">
                                          <p:val>
                                            <p:strVal val="#ppt_x"/>
                                          </p:val>
                                        </p:tav>
                                      </p:tavLst>
                                    </p:anim>
                                    <p:anim calcmode="lin" valueType="num">
                                      <p:cBhvr additive="base">
                                        <p:cTn id="8" dur="500" fill="hold"/>
                                        <p:tgtEl>
                                          <p:spTgt spid="923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038"/>
                                        </p:tgtEl>
                                        <p:attrNameLst>
                                          <p:attrName>style.visibility</p:attrName>
                                        </p:attrNameLst>
                                      </p:cBhvr>
                                      <p:to>
                                        <p:strVal val="visible"/>
                                      </p:to>
                                    </p:set>
                                    <p:anim calcmode="lin" valueType="num">
                                      <p:cBhvr additive="base">
                                        <p:cTn id="15" dur="500" fill="hold"/>
                                        <p:tgtEl>
                                          <p:spTgt spid="1038"/>
                                        </p:tgtEl>
                                        <p:attrNameLst>
                                          <p:attrName>ppt_x</p:attrName>
                                        </p:attrNameLst>
                                      </p:cBhvr>
                                      <p:tavLst>
                                        <p:tav tm="0">
                                          <p:val>
                                            <p:strVal val="#ppt_x"/>
                                          </p:val>
                                        </p:tav>
                                        <p:tav tm="100000">
                                          <p:val>
                                            <p:strVal val="#ppt_x"/>
                                          </p:val>
                                        </p:tav>
                                      </p:tavLst>
                                    </p:anim>
                                    <p:anim calcmode="lin" valueType="num">
                                      <p:cBhvr additive="base">
                                        <p:cTn id="16" dur="500" fill="hold"/>
                                        <p:tgtEl>
                                          <p:spTgt spid="1038"/>
                                        </p:tgtEl>
                                        <p:attrNameLst>
                                          <p:attrName>ppt_y</p:attrName>
                                        </p:attrNameLst>
                                      </p:cBhvr>
                                      <p:tavLst>
                                        <p:tav tm="0">
                                          <p:val>
                                            <p:strVal val="1+#ppt_h/2"/>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ppt_x"/>
                                          </p:val>
                                        </p:tav>
                                        <p:tav tm="100000">
                                          <p:val>
                                            <p:strVal val="#ppt_x"/>
                                          </p:val>
                                        </p:tav>
                                      </p:tavLst>
                                    </p:anim>
                                    <p:anim calcmode="lin" valueType="num">
                                      <p:cBhvr additive="base">
                                        <p:cTn id="22" dur="500" fill="hold"/>
                                        <p:tgtEl>
                                          <p:spTgt spid="17"/>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0"/>
                                        </p:tgtEl>
                                        <p:attrNameLst>
                                          <p:attrName>style.visibility</p:attrName>
                                        </p:attrNameLst>
                                      </p:cBhvr>
                                      <p:to>
                                        <p:strVal val="visible"/>
                                      </p:to>
                                    </p:set>
                                    <p:anim calcmode="lin" valueType="num">
                                      <p:cBhvr additive="base">
                                        <p:cTn id="25" dur="500" fill="hold"/>
                                        <p:tgtEl>
                                          <p:spTgt spid="30"/>
                                        </p:tgtEl>
                                        <p:attrNameLst>
                                          <p:attrName>ppt_x</p:attrName>
                                        </p:attrNameLst>
                                      </p:cBhvr>
                                      <p:tavLst>
                                        <p:tav tm="0">
                                          <p:val>
                                            <p:strVal val="#ppt_x"/>
                                          </p:val>
                                        </p:tav>
                                        <p:tav tm="100000">
                                          <p:val>
                                            <p:strVal val="#ppt_x"/>
                                          </p:val>
                                        </p:tav>
                                      </p:tavLst>
                                    </p:anim>
                                    <p:anim calcmode="lin" valueType="num">
                                      <p:cBhvr additive="base">
                                        <p:cTn id="26" dur="500" fill="hold"/>
                                        <p:tgtEl>
                                          <p:spTgt spid="30"/>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028"/>
                                        </p:tgtEl>
                                        <p:attrNameLst>
                                          <p:attrName>style.visibility</p:attrName>
                                        </p:attrNameLst>
                                      </p:cBhvr>
                                      <p:to>
                                        <p:strVal val="visible"/>
                                      </p:to>
                                    </p:set>
                                    <p:anim calcmode="lin" valueType="num">
                                      <p:cBhvr additive="base">
                                        <p:cTn id="29" dur="500" fill="hold"/>
                                        <p:tgtEl>
                                          <p:spTgt spid="1028"/>
                                        </p:tgtEl>
                                        <p:attrNameLst>
                                          <p:attrName>ppt_x</p:attrName>
                                        </p:attrNameLst>
                                      </p:cBhvr>
                                      <p:tavLst>
                                        <p:tav tm="0">
                                          <p:val>
                                            <p:strVal val="#ppt_x"/>
                                          </p:val>
                                        </p:tav>
                                        <p:tav tm="100000">
                                          <p:val>
                                            <p:strVal val="#ppt_x"/>
                                          </p:val>
                                        </p:tav>
                                      </p:tavLst>
                                    </p:anim>
                                    <p:anim calcmode="lin" valueType="num">
                                      <p:cBhvr additive="base">
                                        <p:cTn id="30"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additive="base">
                                        <p:cTn id="35" dur="500" fill="hold"/>
                                        <p:tgtEl>
                                          <p:spTgt spid="20"/>
                                        </p:tgtEl>
                                        <p:attrNameLst>
                                          <p:attrName>ppt_x</p:attrName>
                                        </p:attrNameLst>
                                      </p:cBhvr>
                                      <p:tavLst>
                                        <p:tav tm="0">
                                          <p:val>
                                            <p:strVal val="#ppt_x"/>
                                          </p:val>
                                        </p:tav>
                                        <p:tav tm="100000">
                                          <p:val>
                                            <p:strVal val="#ppt_x"/>
                                          </p:val>
                                        </p:tav>
                                      </p:tavLst>
                                    </p:anim>
                                    <p:anim calcmode="lin" valueType="num">
                                      <p:cBhvr additive="base">
                                        <p:cTn id="36" dur="500" fill="hold"/>
                                        <p:tgtEl>
                                          <p:spTgt spid="2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additive="base">
                                        <p:cTn id="39" dur="500" fill="hold"/>
                                        <p:tgtEl>
                                          <p:spTgt spid="31"/>
                                        </p:tgtEl>
                                        <p:attrNameLst>
                                          <p:attrName>ppt_x</p:attrName>
                                        </p:attrNameLst>
                                      </p:cBhvr>
                                      <p:tavLst>
                                        <p:tav tm="0">
                                          <p:val>
                                            <p:strVal val="#ppt_x"/>
                                          </p:val>
                                        </p:tav>
                                        <p:tav tm="100000">
                                          <p:val>
                                            <p:strVal val="#ppt_x"/>
                                          </p:val>
                                        </p:tav>
                                      </p:tavLst>
                                    </p:anim>
                                    <p:anim calcmode="lin" valueType="num">
                                      <p:cBhvr additive="base">
                                        <p:cTn id="40" dur="500" fill="hold"/>
                                        <p:tgtEl>
                                          <p:spTgt spid="31"/>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1030"/>
                                        </p:tgtEl>
                                        <p:attrNameLst>
                                          <p:attrName>style.visibility</p:attrName>
                                        </p:attrNameLst>
                                      </p:cBhvr>
                                      <p:to>
                                        <p:strVal val="visible"/>
                                      </p:to>
                                    </p:set>
                                    <p:anim calcmode="lin" valueType="num">
                                      <p:cBhvr additive="base">
                                        <p:cTn id="43" dur="500" fill="hold"/>
                                        <p:tgtEl>
                                          <p:spTgt spid="1030"/>
                                        </p:tgtEl>
                                        <p:attrNameLst>
                                          <p:attrName>ppt_x</p:attrName>
                                        </p:attrNameLst>
                                      </p:cBhvr>
                                      <p:tavLst>
                                        <p:tav tm="0">
                                          <p:val>
                                            <p:strVal val="#ppt_x"/>
                                          </p:val>
                                        </p:tav>
                                        <p:tav tm="100000">
                                          <p:val>
                                            <p:strVal val="#ppt_x"/>
                                          </p:val>
                                        </p:tav>
                                      </p:tavLst>
                                    </p:anim>
                                    <p:anim calcmode="lin" valueType="num">
                                      <p:cBhvr additive="base">
                                        <p:cTn id="44"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4" fill="hold" nodeType="click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additive="base">
                                        <p:cTn id="49" dur="500" fill="hold"/>
                                        <p:tgtEl>
                                          <p:spTgt spid="33"/>
                                        </p:tgtEl>
                                        <p:attrNameLst>
                                          <p:attrName>ppt_x</p:attrName>
                                        </p:attrNameLst>
                                      </p:cBhvr>
                                      <p:tavLst>
                                        <p:tav tm="0">
                                          <p:val>
                                            <p:strVal val="#ppt_x"/>
                                          </p:val>
                                        </p:tav>
                                        <p:tav tm="100000">
                                          <p:val>
                                            <p:strVal val="#ppt_x"/>
                                          </p:val>
                                        </p:tav>
                                      </p:tavLst>
                                    </p:anim>
                                    <p:anim calcmode="lin" valueType="num">
                                      <p:cBhvr additive="base">
                                        <p:cTn id="50" dur="500" fill="hold"/>
                                        <p:tgtEl>
                                          <p:spTgt spid="33"/>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ppt_x"/>
                                          </p:val>
                                        </p:tav>
                                        <p:tav tm="100000">
                                          <p:val>
                                            <p:strVal val="#ppt_x"/>
                                          </p:val>
                                        </p:tav>
                                      </p:tavLst>
                                    </p:anim>
                                    <p:anim calcmode="lin" valueType="num">
                                      <p:cBhvr additive="base">
                                        <p:cTn id="54" dur="500" fill="hold"/>
                                        <p:tgtEl>
                                          <p:spTgt spid="1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4"/>
                                        </p:tgtEl>
                                        <p:attrNameLst>
                                          <p:attrName>style.visibility</p:attrName>
                                        </p:attrNameLst>
                                      </p:cBhvr>
                                      <p:to>
                                        <p:strVal val="visible"/>
                                      </p:to>
                                    </p:set>
                                    <p:anim calcmode="lin" valueType="num">
                                      <p:cBhvr additive="base">
                                        <p:cTn id="65" dur="500" fill="hold"/>
                                        <p:tgtEl>
                                          <p:spTgt spid="24"/>
                                        </p:tgtEl>
                                        <p:attrNameLst>
                                          <p:attrName>ppt_x</p:attrName>
                                        </p:attrNameLst>
                                      </p:cBhvr>
                                      <p:tavLst>
                                        <p:tav tm="0">
                                          <p:val>
                                            <p:strVal val="#ppt_x"/>
                                          </p:val>
                                        </p:tav>
                                        <p:tav tm="100000">
                                          <p:val>
                                            <p:strVal val="#ppt_x"/>
                                          </p:val>
                                        </p:tav>
                                      </p:tavLst>
                                    </p:anim>
                                    <p:anim calcmode="lin" valueType="num">
                                      <p:cBhvr additive="base">
                                        <p:cTn id="66" dur="500" fill="hold"/>
                                        <p:tgtEl>
                                          <p:spTgt spid="24"/>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 calcmode="lin" valueType="num">
                                      <p:cBhvr additive="base">
                                        <p:cTn id="69" dur="500" fill="hold"/>
                                        <p:tgtEl>
                                          <p:spTgt spid="29"/>
                                        </p:tgtEl>
                                        <p:attrNameLst>
                                          <p:attrName>ppt_x</p:attrName>
                                        </p:attrNameLst>
                                      </p:cBhvr>
                                      <p:tavLst>
                                        <p:tav tm="0">
                                          <p:val>
                                            <p:strVal val="#ppt_x"/>
                                          </p:val>
                                        </p:tav>
                                        <p:tav tm="100000">
                                          <p:val>
                                            <p:strVal val="#ppt_x"/>
                                          </p:val>
                                        </p:tav>
                                      </p:tavLst>
                                    </p:anim>
                                    <p:anim calcmode="lin" valueType="num">
                                      <p:cBhvr additive="base">
                                        <p:cTn id="70" dur="500" fill="hold"/>
                                        <p:tgtEl>
                                          <p:spTgt spid="29"/>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5"/>
                                        </p:tgtEl>
                                        <p:attrNameLst>
                                          <p:attrName>style.visibility</p:attrName>
                                        </p:attrNameLst>
                                      </p:cBhvr>
                                      <p:to>
                                        <p:strVal val="visible"/>
                                      </p:to>
                                    </p:set>
                                    <p:anim calcmode="lin" valueType="num">
                                      <p:cBhvr additive="base">
                                        <p:cTn id="73" dur="500" fill="hold"/>
                                        <p:tgtEl>
                                          <p:spTgt spid="35"/>
                                        </p:tgtEl>
                                        <p:attrNameLst>
                                          <p:attrName>ppt_x</p:attrName>
                                        </p:attrNameLst>
                                      </p:cBhvr>
                                      <p:tavLst>
                                        <p:tav tm="0">
                                          <p:val>
                                            <p:strVal val="#ppt_x"/>
                                          </p:val>
                                        </p:tav>
                                        <p:tav tm="100000">
                                          <p:val>
                                            <p:strVal val="#ppt_x"/>
                                          </p:val>
                                        </p:tav>
                                      </p:tavLst>
                                    </p:anim>
                                    <p:anim calcmode="lin" valueType="num">
                                      <p:cBhvr additive="base">
                                        <p:cTn id="7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grpId="0" nodeType="clickEffect">
                                  <p:stCondLst>
                                    <p:cond delay="0"/>
                                  </p:stCondLst>
                                  <p:childTnLst>
                                    <p:set>
                                      <p:cBhvr>
                                        <p:cTn id="78" dur="1" fill="hold">
                                          <p:stCondLst>
                                            <p:cond delay="0"/>
                                          </p:stCondLst>
                                        </p:cTn>
                                        <p:tgtEl>
                                          <p:spTgt spid="36"/>
                                        </p:tgtEl>
                                        <p:attrNameLst>
                                          <p:attrName>style.visibility</p:attrName>
                                        </p:attrNameLst>
                                      </p:cBhvr>
                                      <p:to>
                                        <p:strVal val="visible"/>
                                      </p:to>
                                    </p:set>
                                    <p:anim calcmode="lin" valueType="num">
                                      <p:cBhvr additive="base">
                                        <p:cTn id="79" dur="500" fill="hold"/>
                                        <p:tgtEl>
                                          <p:spTgt spid="36"/>
                                        </p:tgtEl>
                                        <p:attrNameLst>
                                          <p:attrName>ppt_x</p:attrName>
                                        </p:attrNameLst>
                                      </p:cBhvr>
                                      <p:tavLst>
                                        <p:tav tm="0">
                                          <p:val>
                                            <p:strVal val="#ppt_x"/>
                                          </p:val>
                                        </p:tav>
                                        <p:tav tm="100000">
                                          <p:val>
                                            <p:strVal val="#ppt_x"/>
                                          </p:val>
                                        </p:tav>
                                      </p:tavLst>
                                    </p:anim>
                                    <p:anim calcmode="lin" valueType="num">
                                      <p:cBhvr additive="base">
                                        <p:cTn id="80" dur="500" fill="hold"/>
                                        <p:tgtEl>
                                          <p:spTgt spid="36"/>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7"/>
                                        </p:tgtEl>
                                        <p:attrNameLst>
                                          <p:attrName>style.visibility</p:attrName>
                                        </p:attrNameLst>
                                      </p:cBhvr>
                                      <p:to>
                                        <p:strVal val="visible"/>
                                      </p:to>
                                    </p:set>
                                    <p:anim calcmode="lin" valueType="num">
                                      <p:cBhvr additive="base">
                                        <p:cTn id="83" dur="500" fill="hold"/>
                                        <p:tgtEl>
                                          <p:spTgt spid="37"/>
                                        </p:tgtEl>
                                        <p:attrNameLst>
                                          <p:attrName>ppt_x</p:attrName>
                                        </p:attrNameLst>
                                      </p:cBhvr>
                                      <p:tavLst>
                                        <p:tav tm="0">
                                          <p:val>
                                            <p:strVal val="#ppt_x"/>
                                          </p:val>
                                        </p:tav>
                                        <p:tav tm="100000">
                                          <p:val>
                                            <p:strVal val="#ppt_x"/>
                                          </p:val>
                                        </p:tav>
                                      </p:tavLst>
                                    </p:anim>
                                    <p:anim calcmode="lin" valueType="num">
                                      <p:cBhvr additive="base">
                                        <p:cTn id="84" dur="500" fill="hold"/>
                                        <p:tgtEl>
                                          <p:spTgt spid="37"/>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 calcmode="lin" valueType="num">
                                      <p:cBhvr additive="base">
                                        <p:cTn id="87" dur="500" fill="hold"/>
                                        <p:tgtEl>
                                          <p:spTgt spid="39"/>
                                        </p:tgtEl>
                                        <p:attrNameLst>
                                          <p:attrName>ppt_x</p:attrName>
                                        </p:attrNameLst>
                                      </p:cBhvr>
                                      <p:tavLst>
                                        <p:tav tm="0">
                                          <p:val>
                                            <p:strVal val="#ppt_x"/>
                                          </p:val>
                                        </p:tav>
                                        <p:tav tm="100000">
                                          <p:val>
                                            <p:strVal val="#ppt_x"/>
                                          </p:val>
                                        </p:tav>
                                      </p:tavLst>
                                    </p:anim>
                                    <p:anim calcmode="lin" valueType="num">
                                      <p:cBhvr additive="base">
                                        <p:cTn id="88" dur="500" fill="hold"/>
                                        <p:tgtEl>
                                          <p:spTgt spid="39"/>
                                        </p:tgtEl>
                                        <p:attrNameLst>
                                          <p:attrName>ppt_y</p:attrName>
                                        </p:attrNameLst>
                                      </p:cBhvr>
                                      <p:tavLst>
                                        <p:tav tm="0">
                                          <p:val>
                                            <p:strVal val="1+#ppt_h/2"/>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2" presetClass="entr" presetSubtype="4" fill="hold" grpId="0" nodeType="clickEffect">
                                  <p:stCondLst>
                                    <p:cond delay="0"/>
                                  </p:stCondLst>
                                  <p:childTnLst>
                                    <p:set>
                                      <p:cBhvr>
                                        <p:cTn id="92" dur="1" fill="hold">
                                          <p:stCondLst>
                                            <p:cond delay="0"/>
                                          </p:stCondLst>
                                        </p:cTn>
                                        <p:tgtEl>
                                          <p:spTgt spid="40"/>
                                        </p:tgtEl>
                                        <p:attrNameLst>
                                          <p:attrName>style.visibility</p:attrName>
                                        </p:attrNameLst>
                                      </p:cBhvr>
                                      <p:to>
                                        <p:strVal val="visible"/>
                                      </p:to>
                                    </p:set>
                                    <p:anim calcmode="lin" valueType="num">
                                      <p:cBhvr additive="base">
                                        <p:cTn id="93" dur="500" fill="hold"/>
                                        <p:tgtEl>
                                          <p:spTgt spid="40"/>
                                        </p:tgtEl>
                                        <p:attrNameLst>
                                          <p:attrName>ppt_x</p:attrName>
                                        </p:attrNameLst>
                                      </p:cBhvr>
                                      <p:tavLst>
                                        <p:tav tm="0">
                                          <p:val>
                                            <p:strVal val="#ppt_x"/>
                                          </p:val>
                                        </p:tav>
                                        <p:tav tm="100000">
                                          <p:val>
                                            <p:strVal val="#ppt_x"/>
                                          </p:val>
                                        </p:tav>
                                      </p:tavLst>
                                    </p:anim>
                                    <p:anim calcmode="lin" valueType="num">
                                      <p:cBhvr additive="base">
                                        <p:cTn id="94"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33" grpId="0"/>
      <p:bldP spid="17" grpId="0"/>
      <p:bldP spid="18" grpId="0"/>
      <p:bldP spid="20" grpId="0"/>
      <p:bldP spid="21" grpId="0" animBg="1"/>
      <p:bldP spid="23" grpId="0" animBg="1"/>
      <p:bldP spid="24" grpId="0"/>
      <p:bldP spid="29" grpId="0" animBg="1"/>
      <p:bldP spid="35" grpId="0"/>
      <p:bldP spid="36" grpId="0" animBg="1"/>
      <p:bldP spid="37" grpId="0"/>
      <p:bldP spid="39" grpId="0"/>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1"/>
            <a:ext cx="12192000" cy="68580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nSpc>
                <a:spcPct val="107000"/>
              </a:lnSpc>
              <a:spcAft>
                <a:spcPts val="0"/>
              </a:spcAft>
            </a:pPr>
            <a:r>
              <a:rPr lang="en-US" sz="2400" b="1" smtClean="0">
                <a:latin typeface="Times New Roman" panose="02020603050405020304" pitchFamily="18" charset="0"/>
                <a:ea typeface="Calibri" panose="020F0502020204030204" pitchFamily="34" charset="0"/>
                <a:cs typeface="Times New Roman" panose="02020603050405020304" pitchFamily="18" charset="0"/>
              </a:rPr>
              <a:t>2. Trách nhiệm pháp lí</a:t>
            </a:r>
          </a:p>
          <a:p>
            <a:pPr>
              <a:lnSpc>
                <a:spcPct val="107000"/>
              </a:lnSpc>
              <a:spcAft>
                <a:spcPts val="0"/>
              </a:spcAft>
            </a:pPr>
            <a:r>
              <a:rPr lang="en-US" sz="2400" b="1" smtClean="0">
                <a:latin typeface="Times New Roman" panose="02020603050405020304" pitchFamily="18" charset="0"/>
                <a:ea typeface="Calibri" panose="020F0502020204030204" pitchFamily="34" charset="0"/>
                <a:cs typeface="Times New Roman" panose="02020603050405020304" pitchFamily="18" charset="0"/>
              </a:rPr>
              <a:t>- </a:t>
            </a:r>
            <a:r>
              <a:rPr lang="en-US" sz="2400" b="1">
                <a:latin typeface="Times New Roman" panose="02020603050405020304" pitchFamily="18" charset="0"/>
                <a:ea typeface="Calibri" panose="020F0502020204030204" pitchFamily="34" charset="0"/>
                <a:cs typeface="Times New Roman" panose="02020603050405020304" pitchFamily="18" charset="0"/>
              </a:rPr>
              <a:t>Khái niệm: </a:t>
            </a:r>
            <a:r>
              <a:rPr lang="en-US" sz="2400">
                <a:latin typeface="Times New Roman" panose="02020603050405020304" pitchFamily="18" charset="0"/>
                <a:ea typeface="Calibri" panose="020F0502020204030204" pitchFamily="34" charset="0"/>
                <a:cs typeface="Times New Roman" panose="02020603050405020304" pitchFamily="18" charset="0"/>
              </a:rPr>
              <a:t>Trách nhiệm pháp lí là hậu quả bất lợi mà cá nhân, tổ chức phải gánh chịu từ hành vi vi phạm pháp luật của mình do Nhà nước quy định</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b="1">
                <a:latin typeface="Times New Roman" panose="02020603050405020304" pitchFamily="18" charset="0"/>
                <a:ea typeface="Calibri" panose="020F0502020204030204" pitchFamily="34" charset="0"/>
                <a:cs typeface="Times New Roman" panose="02020603050405020304" pitchFamily="18" charset="0"/>
              </a:rPr>
              <a:t>- Có 4 loại trách nhiệm pháp lí tương ứng với 4 loại vi phạm pháp luật:</a:t>
            </a:r>
            <a:endParaRPr lang="en-US" sz="2400" b="1"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hình sự</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hành chính</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dân sự</a:t>
            </a:r>
            <a:endParaRPr lang="en-US" sz="24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400">
                <a:latin typeface="Times New Roman" panose="02020603050405020304" pitchFamily="18" charset="0"/>
                <a:ea typeface="Calibri" panose="020F0502020204030204" pitchFamily="34" charset="0"/>
                <a:cs typeface="Times New Roman" panose="02020603050405020304" pitchFamily="18" charset="0"/>
              </a:rPr>
              <a:t>+ Trách nhiệm hành </a:t>
            </a:r>
            <a:r>
              <a:rPr lang="en-US" sz="2400" smtClean="0">
                <a:latin typeface="Times New Roman" panose="02020603050405020304" pitchFamily="18" charset="0"/>
                <a:ea typeface="Calibri" panose="020F0502020204030204" pitchFamily="34" charset="0"/>
                <a:cs typeface="Times New Roman" panose="02020603050405020304" pitchFamily="18" charset="0"/>
              </a:rPr>
              <a:t>chính</a:t>
            </a:r>
          </a:p>
          <a:p>
            <a:pPr>
              <a:lnSpc>
                <a:spcPct val="107000"/>
              </a:lnSpc>
              <a:spcAft>
                <a:spcPts val="800"/>
              </a:spcAft>
            </a:pPr>
            <a:r>
              <a:rPr lang="en-US" sz="2400" b="1" smtClean="0">
                <a:effectLst/>
                <a:latin typeface="Times New Roman" panose="02020603050405020304" pitchFamily="18" charset="0"/>
                <a:ea typeface="Calibri" panose="020F0502020204030204" pitchFamily="34" charset="0"/>
                <a:cs typeface="Times New Roman" panose="02020603050405020304" pitchFamily="18" charset="0"/>
              </a:rPr>
              <a:t>- Ý nghĩa: </a:t>
            </a: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Trách nhiệm pháp lí khi được áp dụng trong thực tiễn đời sống sẽ:</a:t>
            </a:r>
          </a:p>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Buộc các chủ thể chấm dứt hành vi vi phạm pháp luật</a:t>
            </a:r>
          </a:p>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Giáo dục, răn đe mọi người; nâng cao ý thức tôn trọng pháp luật</a:t>
            </a:r>
          </a:p>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  Củng cố niềm tin của nhân dân vào tính nghiêm minh của pháp luật</a:t>
            </a:r>
          </a:p>
          <a:p>
            <a:pPr>
              <a:lnSpc>
                <a:spcPct val="107000"/>
              </a:lnSpc>
              <a:spcAft>
                <a:spcPts val="800"/>
              </a:spcAft>
            </a:pPr>
            <a:endParaRPr lang="en-US" sz="2400" b="1">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3915376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274363428"/>
              </p:ext>
            </p:extLst>
          </p:nvPr>
        </p:nvGraphicFramePr>
        <p:xfrm>
          <a:off x="0" y="4"/>
          <a:ext cx="12192000" cy="7129288"/>
        </p:xfrm>
        <a:graphic>
          <a:graphicData uri="http://schemas.openxmlformats.org/drawingml/2006/table">
            <a:tbl>
              <a:tblPr firstRow="1" bandRow="1">
                <a:tableStyleId>{5DA37D80-6434-44D0-A028-1B22A696006F}</a:tableStyleId>
              </a:tblPr>
              <a:tblGrid>
                <a:gridCol w="1422400">
                  <a:extLst>
                    <a:ext uri="{9D8B030D-6E8A-4147-A177-3AD203B41FA5}">
                      <a16:colId xmlns:a16="http://schemas.microsoft.com/office/drawing/2014/main" xmlns="" val="1486464242"/>
                    </a:ext>
                  </a:extLst>
                </a:gridCol>
                <a:gridCol w="6976533">
                  <a:extLst>
                    <a:ext uri="{9D8B030D-6E8A-4147-A177-3AD203B41FA5}">
                      <a16:colId xmlns:a16="http://schemas.microsoft.com/office/drawing/2014/main" xmlns="" val="3795651128"/>
                    </a:ext>
                  </a:extLst>
                </a:gridCol>
                <a:gridCol w="3793067">
                  <a:extLst>
                    <a:ext uri="{9D8B030D-6E8A-4147-A177-3AD203B41FA5}">
                      <a16:colId xmlns:a16="http://schemas.microsoft.com/office/drawing/2014/main" xmlns="" val="313647544"/>
                    </a:ext>
                  </a:extLst>
                </a:gridCol>
              </a:tblGrid>
              <a:tr h="770347">
                <a:tc>
                  <a:txBody>
                    <a:bodyPr/>
                    <a:lstStyle/>
                    <a:p>
                      <a:pPr algn="ctr"/>
                      <a:r>
                        <a:rPr lang="en-US" sz="2400" smtClean="0">
                          <a:latin typeface="Times New Roman" panose="02020603050405020304" pitchFamily="18" charset="0"/>
                          <a:cs typeface="Times New Roman" panose="02020603050405020304" pitchFamily="18" charset="0"/>
                        </a:rPr>
                        <a:t>Tình</a:t>
                      </a:r>
                      <a:r>
                        <a:rPr lang="en-US" sz="2400" baseline="0" smtClean="0">
                          <a:latin typeface="Times New Roman" panose="02020603050405020304" pitchFamily="18" charset="0"/>
                          <a:cs typeface="Times New Roman" panose="02020603050405020304" pitchFamily="18" charset="0"/>
                        </a:rPr>
                        <a:t> huống</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baseline="0" smtClean="0">
                          <a:latin typeface="Times New Roman" panose="02020603050405020304" pitchFamily="18" charset="0"/>
                          <a:cs typeface="Times New Roman" panose="02020603050405020304" pitchFamily="18" charset="0"/>
                        </a:rPr>
                        <a:t>Hành vi vi phạm của các chủ thể</a:t>
                      </a:r>
                      <a:endParaRPr lang="en-US" sz="2400">
                        <a:latin typeface="Times New Roman" panose="02020603050405020304" pitchFamily="18" charset="0"/>
                        <a:cs typeface="Times New Roman" panose="02020603050405020304" pitchFamily="18" charset="0"/>
                      </a:endParaRPr>
                    </a:p>
                  </a:txBody>
                  <a:tcPr/>
                </a:tc>
                <a:tc>
                  <a:txBody>
                    <a:bodyPr/>
                    <a:lstStyle/>
                    <a:p>
                      <a:pPr algn="ctr"/>
                      <a:r>
                        <a:rPr lang="en-US" sz="2400" smtClean="0">
                          <a:latin typeface="Times New Roman" panose="02020603050405020304" pitchFamily="18" charset="0"/>
                          <a:cs typeface="Times New Roman" panose="02020603050405020304" pitchFamily="18" charset="0"/>
                        </a:rPr>
                        <a:t>Trách</a:t>
                      </a:r>
                      <a:r>
                        <a:rPr lang="en-US" sz="2400" baseline="0" smtClean="0">
                          <a:latin typeface="Times New Roman" panose="02020603050405020304" pitchFamily="18" charset="0"/>
                          <a:cs typeface="Times New Roman" panose="02020603050405020304" pitchFamily="18" charset="0"/>
                        </a:rPr>
                        <a:t> nhiệm pháp lí</a:t>
                      </a:r>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2275475525"/>
                  </a:ext>
                </a:extLst>
              </a:tr>
              <a:tr h="1521912">
                <a:tc>
                  <a:txBody>
                    <a:bodyPr/>
                    <a:lstStyle/>
                    <a:p>
                      <a:pPr algn="ctr"/>
                      <a:r>
                        <a:rPr lang="en-US" sz="2400" smtClean="0">
                          <a:latin typeface="Times New Roman" panose="02020603050405020304" pitchFamily="18" charset="0"/>
                          <a:cs typeface="Times New Roman" panose="02020603050405020304" pitchFamily="18" charset="0"/>
                        </a:rPr>
                        <a:t>A</a:t>
                      </a:r>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Bà H đã chiếm dụng vỉa hè để kinh doanh, điều này vi phạm quy định về sử dụng không gian công cộng.</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=&gt; Trách nhiệm hành chính</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4053402865"/>
                  </a:ext>
                </a:extLst>
              </a:tr>
              <a:tr h="1521912">
                <a:tc>
                  <a:txBody>
                    <a:bodyPr/>
                    <a:lstStyle/>
                    <a:p>
                      <a:pPr algn="ctr"/>
                      <a:r>
                        <a:rPr lang="en-US" sz="2400" smtClean="0">
                          <a:latin typeface="Times New Roman" panose="02020603050405020304" pitchFamily="18" charset="0"/>
                          <a:cs typeface="Times New Roman" panose="02020603050405020304" pitchFamily="18" charset="0"/>
                        </a:rPr>
                        <a:t>B</a:t>
                      </a:r>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Anh C đã vi phạm quy định về cấm lái xe khi có nồng độ cồn trong máu, điều này vi phạm Luật Giao thông đường bộ.</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=&gt; Trách nhiệm hình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003224858"/>
                  </a:ext>
                </a:extLst>
              </a:tr>
              <a:tr h="1521912">
                <a:tc>
                  <a:txBody>
                    <a:bodyPr/>
                    <a:lstStyle/>
                    <a:p>
                      <a:pPr algn="ctr"/>
                      <a:r>
                        <a:rPr lang="en-US" sz="2400" smtClean="0">
                          <a:latin typeface="Times New Roman" panose="02020603050405020304" pitchFamily="18" charset="0"/>
                          <a:cs typeface="Times New Roman" panose="02020603050405020304" pitchFamily="18" charset="0"/>
                        </a:rPr>
                        <a:t>C</a:t>
                      </a:r>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Ông T đã xâm phạm quyền sở hữu tài sản của người khác bằng việc sử dụng đất mà không được sự cho phép của chủ sở hữu.</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=&gt; Trách nhiệm dân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3605771790"/>
                  </a:ext>
                </a:extLst>
              </a:tr>
              <a:tr h="1521912">
                <a:tc>
                  <a:txBody>
                    <a:bodyPr/>
                    <a:lstStyle/>
                    <a:p>
                      <a:pPr algn="ctr"/>
                      <a:r>
                        <a:rPr lang="en-US" sz="2400" smtClean="0">
                          <a:latin typeface="Times New Roman" panose="02020603050405020304" pitchFamily="18" charset="0"/>
                          <a:cs typeface="Times New Roman" panose="02020603050405020304" pitchFamily="18" charset="0"/>
                        </a:rPr>
                        <a:t>D</a:t>
                      </a:r>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Anh Q đã vi phạm pháp luật về cấm tổ chức đánh bạc, điều này là vi phạm pháp luật hình sự.</a:t>
                      </a:r>
                    </a:p>
                    <a:p>
                      <a:endParaRPr lang="en-US" sz="2400">
                        <a:latin typeface="Times New Roman" panose="02020603050405020304" pitchFamily="18" charset="0"/>
                        <a:cs typeface="Times New Roman" panose="02020603050405020304" pitchFamily="18" charset="0"/>
                      </a:endParaRPr>
                    </a:p>
                  </a:txBody>
                  <a:tcPr/>
                </a:tc>
                <a:tc>
                  <a:txBody>
                    <a:bodyPr/>
                    <a:lstStyle/>
                    <a:p>
                      <a:pPr>
                        <a:lnSpc>
                          <a:spcPct val="107000"/>
                        </a:lnSpc>
                        <a:spcAft>
                          <a:spcPts val="0"/>
                        </a:spcAft>
                      </a:pPr>
                      <a:r>
                        <a:rPr lang="en-US" sz="2400" smtClean="0">
                          <a:effectLst/>
                          <a:latin typeface="Times New Roman" panose="02020603050405020304" pitchFamily="18" charset="0"/>
                          <a:ea typeface="Calibri" panose="020F0502020204030204" pitchFamily="34" charset="0"/>
                          <a:cs typeface="Times New Roman" panose="02020603050405020304" pitchFamily="18" charset="0"/>
                        </a:rPr>
                        <a:t>=&gt; Trách nhiệm hình sự</a:t>
                      </a:r>
                    </a:p>
                    <a:p>
                      <a:endParaRPr lang="en-US" sz="240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xmlns="" val="1642089631"/>
                  </a:ext>
                </a:extLst>
              </a:tr>
            </a:tbl>
          </a:graphicData>
        </a:graphic>
      </p:graphicFrame>
    </p:spTree>
    <p:extLst>
      <p:ext uri="{BB962C8B-B14F-4D97-AF65-F5344CB8AC3E}">
        <p14:creationId xmlns:p14="http://schemas.microsoft.com/office/powerpoint/2010/main" val="371273136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592667"/>
            <a:ext cx="4521200"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a. Chị M phải chịu trách nhiệm dân sự do vi phạm hợp đồng vay tiền với anh K.</a:t>
            </a:r>
            <a:endParaRPr lang="en-US" sz="20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chị M đã không thực hiện nghĩa vụ hoàn trả số tiền 100 triệu đồng đúng hạn theo thỏa thuận trong hợp đồng. Theo quy định của pháp luật dân sự, anh K có quyền yêu cầu chị M hoàn trả số tiền vay và có thể khởi kiện ra tòa án nếu chị M không tự nguyện trả tiền.</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ounded Rectangle 2"/>
          <p:cNvSpPr/>
          <p:nvPr/>
        </p:nvSpPr>
        <p:spPr>
          <a:xfrm>
            <a:off x="4766733" y="592667"/>
            <a:ext cx="3166534"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b. Anh Q phải chịu trách nhiệm hình sự do vi phạm nghĩa vụ quân sự và trộm cắp tài sản.</a:t>
            </a:r>
            <a:endParaRPr lang="en-US" sz="20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anh Q không đi khám sức khoẻ nghĩa vụ quân sự và rời khỏi nơi cư trú và anh ta đã thực hiện hành vi trộm cắp tài sản với giá trị 5 triệu đồng.</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ounded Rectangle 3"/>
          <p:cNvSpPr/>
          <p:nvPr/>
        </p:nvSpPr>
        <p:spPr>
          <a:xfrm>
            <a:off x="8077200" y="592667"/>
            <a:ext cx="4114799" cy="62653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07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 Gia đình ông D phải chịu trách nhiệm hành chính do vi phạm quy định về bảo vệ môi trường.</a:t>
            </a:r>
            <a:endParaRPr lang="en-US" sz="20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000">
                <a:latin typeface="Times New Roman" panose="02020603050405020304" pitchFamily="18" charset="0"/>
                <a:ea typeface="Calibri" panose="020F0502020204030204" pitchFamily="34" charset="0"/>
                <a:cs typeface="Times New Roman" panose="02020603050405020304" pitchFamily="18" charset="0"/>
              </a:rPr>
              <a:t>Cụ thể: hành vi không thực hiện thu gom và phân loại rác thải sinh hoạt theo quy định, cũng như bỏ rác thải ra khu vực cấm, vi phạm các quy định về quản lý rác thải và bảo vệ môi trường. Theo pháp luật về bảo vệ môi trường, gia đình ông D có thể bị xử phạt hành chính với các hình thức phạt tiền, buộc thực hiện các biện pháp khắc phục hậu quả hoặc các biện pháp xử lý khác theo quy định.</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Rectangle 4"/>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Bài tập 2/sgk-56</a:t>
            </a:r>
            <a:endParaRPr lang="en-US" sz="24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0959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26933" y="33867"/>
            <a:ext cx="4944533" cy="5926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smtClean="0">
                <a:latin typeface="Times New Roman" panose="02020603050405020304" pitchFamily="18" charset="0"/>
                <a:cs typeface="Times New Roman" panose="02020603050405020304" pitchFamily="18" charset="0"/>
              </a:rPr>
              <a:t>Bài tập 3/sgk-57</a:t>
            </a:r>
            <a:endParaRPr lang="en-US" sz="2400" b="1">
              <a:latin typeface="Times New Roman" panose="02020603050405020304" pitchFamily="18" charset="0"/>
              <a:cs typeface="Times New Roman" panose="02020603050405020304" pitchFamily="18" charset="0"/>
            </a:endParaRPr>
          </a:p>
        </p:txBody>
      </p:sp>
      <p:sp>
        <p:nvSpPr>
          <p:cNvPr id="3" name="TextBox 2"/>
          <p:cNvSpPr txBox="1"/>
          <p:nvPr/>
        </p:nvSpPr>
        <p:spPr>
          <a:xfrm>
            <a:off x="660401" y="982133"/>
            <a:ext cx="11091332" cy="3234283"/>
          </a:xfrm>
          <a:prstGeom prst="rect">
            <a:avLst/>
          </a:prstGeom>
          <a:noFill/>
        </p:spPr>
        <p:txBody>
          <a:bodyPr wrap="square" rtlCol="0">
            <a:spAutoFit/>
          </a:bodyPr>
          <a:lstStyle/>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a. Nhận xét hành vi, việc làm của các thành viên trong gia đình K</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Bố K có ý thức tuân thủ pháp luật. Ông đã kiểm tra và phát hiện ra nguồn gốc không rõ ràng của một số hoa quả trong cửa hàng. Việc lựa chọn các hàng hoá có nguồn gốc rõ ràng để đảm bảo chất lượng và an toàn cho người tiêu dùng là rất quan trọng. Điều này thể hiện sự quan tâm đến sức khoẻ của khách hàng và uy tín của cửa hàng.</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Mẹ K có quan điểm chưa đúng, đây là quan điểm có thể dẫn đến hành vi vi phạm pháp luật. Việc lo lắng về lợi nhuận không nên đặt lên trên sự an toàn và chất lượng của sản phẩm. Mẹ K cần cân nhắc kỹ lưỡng giữa lợi ích kinh tế và trách nhiệm với khách hàng.</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p:cNvSpPr txBox="1"/>
          <p:nvPr/>
        </p:nvSpPr>
        <p:spPr>
          <a:xfrm>
            <a:off x="660400" y="4216416"/>
            <a:ext cx="10871199" cy="2443939"/>
          </a:xfrm>
          <a:prstGeom prst="rect">
            <a:avLst/>
          </a:prstGeom>
          <a:noFill/>
        </p:spPr>
        <p:txBody>
          <a:bodyPr wrap="square" rtlCol="0">
            <a:spAutoFit/>
          </a:bodyPr>
          <a:lstStyle/>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b. Nếu là K, em sẽ:</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Giải thích để mẹ hiểu rằng suy nghĩ của mẹ là vi phạm quy định của pháp luật trong hoạt động thương mại, đồng thời việc làm này cũng sẽ ảnh hưởng đến uy tín của cửa hàng</a:t>
            </a:r>
            <a:endParaRPr lang="en-US" sz="2400" smtClean="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US" sz="2400">
                <a:latin typeface="Times New Roman" panose="02020603050405020304" pitchFamily="18" charset="0"/>
                <a:ea typeface="Calibri" panose="020F0502020204030204" pitchFamily="34" charset="0"/>
                <a:cs typeface="Times New Roman" panose="02020603050405020304" pitchFamily="18" charset="0"/>
              </a:rPr>
              <a:t>- Khuyên mẹ trình báo cơ quan chức năng để có biện pháp tiêu huỷ số hàng hoá không rõ nguồn gốc đó</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76059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0" y="254000"/>
            <a:ext cx="12192000" cy="149013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nSpc>
                <a:spcPct val="115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C</a:t>
            </a:r>
            <a:r>
              <a:rPr lang="en-US" sz="2000" smtClean="0">
                <a:latin typeface="Times New Roman" panose="02020603050405020304" pitchFamily="18" charset="0"/>
                <a:ea typeface="Calibri" panose="020F0502020204030204" pitchFamily="34" charset="0"/>
                <a:cs typeface="Times New Roman" panose="02020603050405020304" pitchFamily="18" charset="0"/>
              </a:rPr>
              <a:t>hia </a:t>
            </a:r>
            <a:r>
              <a:rPr lang="en-US" sz="2000">
                <a:latin typeface="Times New Roman" panose="02020603050405020304" pitchFamily="18" charset="0"/>
                <a:ea typeface="Calibri" panose="020F0502020204030204" pitchFamily="34" charset="0"/>
                <a:cs typeface="Times New Roman" panose="02020603050405020304" pitchFamily="18" charset="0"/>
              </a:rPr>
              <a:t>lớp thành 4 nhóm thực hiện nhiệm vụ</a:t>
            </a:r>
            <a:endParaRPr lang="en-US" sz="2000" smtClean="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15000"/>
              </a:lnSpc>
              <a:spcAft>
                <a:spcPts val="0"/>
              </a:spcAft>
            </a:pPr>
            <a:r>
              <a:rPr lang="en-US" sz="2000">
                <a:latin typeface="Times New Roman" panose="02020603050405020304" pitchFamily="18" charset="0"/>
                <a:ea typeface="Calibri" panose="020F0502020204030204" pitchFamily="34" charset="0"/>
                <a:cs typeface="Times New Roman" panose="02020603050405020304" pitchFamily="18" charset="0"/>
              </a:rPr>
              <a:t>Thiết kế áp phích về một số hành vi vi phạm luật giao thông đường bộ phổ biến của học sinh và rút ra bài học cho bản thân</a:t>
            </a:r>
            <a:r>
              <a:rPr lang="en-US" sz="200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15000"/>
              </a:lnSpc>
              <a:spcAft>
                <a:spcPts val="0"/>
              </a:spcAft>
            </a:pPr>
            <a:r>
              <a:rPr lang="en-US" sz="2000" smtClean="0">
                <a:effectLst/>
                <a:latin typeface="Times New Roman" panose="02020603050405020304" pitchFamily="18" charset="0"/>
                <a:ea typeface="Calibri" panose="020F0502020204030204" pitchFamily="34" charset="0"/>
                <a:cs typeface="Times New Roman" panose="02020603050405020304" pitchFamily="18" charset="0"/>
              </a:rPr>
              <a:t>Thời gian nộp sản phẩm: Tiết học của tuần sau</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837243678"/>
              </p:ext>
            </p:extLst>
          </p:nvPr>
        </p:nvGraphicFramePr>
        <p:xfrm>
          <a:off x="355601" y="2607270"/>
          <a:ext cx="11582398" cy="3962865"/>
        </p:xfrm>
        <a:graphic>
          <a:graphicData uri="http://schemas.openxmlformats.org/drawingml/2006/table">
            <a:tbl>
              <a:tblPr firstRow="1" firstCol="1" bandRow="1"/>
              <a:tblGrid>
                <a:gridCol w="7888258">
                  <a:extLst>
                    <a:ext uri="{9D8B030D-6E8A-4147-A177-3AD203B41FA5}">
                      <a16:colId xmlns:a16="http://schemas.microsoft.com/office/drawing/2014/main" xmlns="" val="2034440369"/>
                    </a:ext>
                  </a:extLst>
                </a:gridCol>
                <a:gridCol w="1510593">
                  <a:extLst>
                    <a:ext uri="{9D8B030D-6E8A-4147-A177-3AD203B41FA5}">
                      <a16:colId xmlns:a16="http://schemas.microsoft.com/office/drawing/2014/main" xmlns="" val="4277502723"/>
                    </a:ext>
                  </a:extLst>
                </a:gridCol>
                <a:gridCol w="2183547">
                  <a:extLst>
                    <a:ext uri="{9D8B030D-6E8A-4147-A177-3AD203B41FA5}">
                      <a16:colId xmlns:a16="http://schemas.microsoft.com/office/drawing/2014/main" xmlns="" val="367857008"/>
                    </a:ext>
                  </a:extLst>
                </a:gridCol>
              </a:tblGrid>
              <a:tr h="792573">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Tiêu chí</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262775156"/>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Trình bày bố cục hợp lí, bắt mắt, sáng tạo</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453510860"/>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Nội dung phù hợp, đúng chủ đề</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1-3</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392097357"/>
                  </a:ext>
                </a:extLst>
              </a:tr>
              <a:tr h="792573">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Bài học rút ra đảm bảo, ý nghĩa</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effectLst/>
                          <a:latin typeface="Times New Roman" panose="02020603050405020304" pitchFamily="18" charset="0"/>
                          <a:ea typeface="Calibri" panose="020F0502020204030204" pitchFamily="34" charset="0"/>
                          <a:cs typeface="Times New Roman" panose="02020603050405020304" pitchFamily="18" charset="0"/>
                        </a:rPr>
                        <a:t>1-4</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235845103"/>
                  </a:ext>
                </a:extLst>
              </a:tr>
              <a:tr h="792573">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Tổng điểm</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65834532"/>
                  </a:ext>
                </a:extLst>
              </a:tr>
            </a:tbl>
          </a:graphicData>
        </a:graphic>
      </p:graphicFrame>
      <p:sp>
        <p:nvSpPr>
          <p:cNvPr id="4" name="TextBox 3"/>
          <p:cNvSpPr txBox="1"/>
          <p:nvPr/>
        </p:nvSpPr>
        <p:spPr>
          <a:xfrm>
            <a:off x="4064000" y="1944868"/>
            <a:ext cx="4301066" cy="461665"/>
          </a:xfrm>
          <a:prstGeom prst="rect">
            <a:avLst/>
          </a:prstGeom>
          <a:noFill/>
        </p:spPr>
        <p:txBody>
          <a:bodyPr wrap="square" rtlCol="0">
            <a:spAutoFit/>
          </a:bodyPr>
          <a:lstStyle/>
          <a:p>
            <a:r>
              <a:rPr lang="en-US" sz="2400" b="1" smtClean="0">
                <a:solidFill>
                  <a:srgbClr val="FF0000"/>
                </a:solidFill>
                <a:latin typeface="Times New Roman" panose="02020603050405020304" pitchFamily="18" charset="0"/>
                <a:cs typeface="Times New Roman" panose="02020603050405020304" pitchFamily="18" charset="0"/>
              </a:rPr>
              <a:t>BẢNG TIÊU CHÍ ĐÁNH GIÁ</a:t>
            </a:r>
            <a:endParaRPr lang="en-US" sz="24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3592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25288" t="42523" r="15461" b="12237"/>
          <a:stretch/>
        </p:blipFill>
        <p:spPr bwMode="auto">
          <a:xfrm>
            <a:off x="0" y="152400"/>
            <a:ext cx="12191999" cy="4032250"/>
          </a:xfrm>
          <a:prstGeom prst="rect">
            <a:avLst/>
          </a:prstGeom>
          <a:ln>
            <a:noFill/>
          </a:ln>
          <a:extLst>
            <a:ext uri="{53640926-AAD7-44D8-BBD7-CCE9431645EC}">
              <a14:shadowObscured xmlns:a14="http://schemas.microsoft.com/office/drawing/2010/main"/>
            </a:ext>
          </a:extLst>
        </p:spPr>
      </p:pic>
      <p:sp>
        <p:nvSpPr>
          <p:cNvPr id="3" name="Cloud Callout 2"/>
          <p:cNvSpPr/>
          <p:nvPr/>
        </p:nvSpPr>
        <p:spPr>
          <a:xfrm>
            <a:off x="2590799" y="4184651"/>
            <a:ext cx="9465733" cy="2487082"/>
          </a:xfrm>
          <a:prstGeom prst="cloudCallout">
            <a:avLst>
              <a:gd name="adj1" fmla="val -54918"/>
              <a:gd name="adj2" fmla="val -50275"/>
            </a:avLst>
          </a:prstGeom>
          <a:ln/>
        </p:spPr>
        <p:style>
          <a:lnRef idx="1">
            <a:schemeClr val="accent5"/>
          </a:lnRef>
          <a:fillRef idx="2">
            <a:schemeClr val="accent5"/>
          </a:fillRef>
          <a:effectRef idx="1">
            <a:schemeClr val="accent5"/>
          </a:effectRef>
          <a:fontRef idx="minor">
            <a:schemeClr val="dk1"/>
          </a:fontRef>
        </p:style>
        <p:txBody>
          <a:bodyPr rtlCol="0" anchor="ctr"/>
          <a:lstStyle/>
          <a:p>
            <a:pPr algn="just">
              <a:lnSpc>
                <a:spcPct val="107000"/>
              </a:lnSpc>
              <a:spcAft>
                <a:spcPts val="800"/>
              </a:spcAft>
            </a:pPr>
            <a:r>
              <a:rPr lang="en-US" sz="2400" b="1" i="1">
                <a:latin typeface="Times New Roman" panose="02020603050405020304" pitchFamily="18" charset="0"/>
                <a:ea typeface="Times New Roman" panose="02020603050405020304" pitchFamily="18" charset="0"/>
                <a:cs typeface="Times New Roman" panose="02020603050405020304" pitchFamily="18" charset="0"/>
              </a:rPr>
              <a:t>Em hãy quan sát các bức tranh dưới đây và chỉ ra hành vi vi phạm pháp luật của các chủ </a:t>
            </a:r>
            <a:r>
              <a:rPr lang="en-US" sz="2400" b="1" i="1" smtClean="0">
                <a:latin typeface="Times New Roman" panose="02020603050405020304" pitchFamily="18" charset="0"/>
                <a:ea typeface="Times New Roman" panose="02020603050405020304" pitchFamily="18" charset="0"/>
                <a:cs typeface="Times New Roman" panose="02020603050405020304" pitchFamily="18" charset="0"/>
              </a:rPr>
              <a:t>thể?</a:t>
            </a:r>
            <a:endParaRPr lang="en-US" sz="2400" i="1">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785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931333" y="0"/>
            <a:ext cx="10634134" cy="443653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smtClean="0">
              <a:solidFill>
                <a:schemeClr val="bg2">
                  <a:lumMod val="10000"/>
                </a:schemeClr>
              </a:solidFill>
            </a:endParaRPr>
          </a:p>
          <a:p>
            <a:pPr algn="ctr"/>
            <a:endParaRPr lang="en-US">
              <a:solidFill>
                <a:schemeClr val="bg2">
                  <a:lumMod val="10000"/>
                </a:schemeClr>
              </a:solidFill>
            </a:endParaRPr>
          </a:p>
          <a:p>
            <a:pPr algn="ctr"/>
            <a:endParaRPr lang="en-US" sz="2000" smtClean="0">
              <a:solidFill>
                <a:schemeClr val="bg2">
                  <a:lumMod val="10000"/>
                </a:schemeClr>
              </a:solidFill>
              <a:latin typeface="Times New Roman" panose="02020603050405020304" pitchFamily="18" charset="0"/>
              <a:cs typeface="Times New Roman" panose="02020603050405020304" pitchFamily="18" charset="0"/>
            </a:endParaRPr>
          </a:p>
          <a:p>
            <a:pPr algn="ctr"/>
            <a:r>
              <a:rPr lang="en-US" sz="2000" b="1" smtClean="0">
                <a:solidFill>
                  <a:schemeClr val="bg2">
                    <a:lumMod val="10000"/>
                  </a:schemeClr>
                </a:solidFill>
                <a:latin typeface="Times New Roman" panose="02020603050405020304" pitchFamily="18" charset="0"/>
                <a:cs typeface="Times New Roman" panose="02020603050405020304" pitchFamily="18" charset="0"/>
              </a:rPr>
              <a:t>Thảo luận nhóm</a:t>
            </a:r>
          </a:p>
          <a:p>
            <a:pPr algn="ctr"/>
            <a:r>
              <a:rPr lang="en-US" sz="2000" b="1" smtClean="0">
                <a:solidFill>
                  <a:schemeClr val="bg2">
                    <a:lumMod val="10000"/>
                  </a:schemeClr>
                </a:solidFill>
                <a:latin typeface="Times New Roman" panose="02020603050405020304" pitchFamily="18" charset="0"/>
                <a:cs typeface="Times New Roman" panose="02020603050405020304" pitchFamily="18" charset="0"/>
              </a:rPr>
              <a:t>Kĩ thuật mảnh ghép</a:t>
            </a:r>
          </a:p>
          <a:p>
            <a:pPr>
              <a:lnSpc>
                <a:spcPct val="107000"/>
              </a:lnSpc>
              <a:spcAft>
                <a:spcPts val="800"/>
              </a:spcAft>
            </a:pPr>
            <a:r>
              <a:rPr lang="en-US" sz="2000" b="1" smtClean="0">
                <a:solidFill>
                  <a:schemeClr val="bg2">
                    <a:lumMod val="10000"/>
                  </a:schemeClr>
                </a:solidFill>
                <a:latin typeface="Times New Roman" panose="02020603050405020304" pitchFamily="18" charset="0"/>
                <a:cs typeface="Times New Roman" panose="02020603050405020304" pitchFamily="18" charset="0"/>
              </a:rPr>
              <a:t>Vòng 1: 3 phút</a:t>
            </a:r>
          </a:p>
          <a:p>
            <a:pPr>
              <a:lnSpc>
                <a:spcPct val="107000"/>
              </a:lnSpc>
              <a:spcAft>
                <a:spcPts val="800"/>
              </a:spcAft>
            </a:pPr>
            <a:r>
              <a:rPr lang="en-US" sz="200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a:t>
            </a: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1: Nghiên cứu TH 1</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2: Nghiên cứu TH 2</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3: Nghiên cứu TH 3</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Nhóm 4: Nghiên cứu TH 4</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nhóm tự đánh số thứ tự cho thành viên nhóm mình từ 1-4 và lặp </a:t>
            </a:r>
            <a:r>
              <a:rPr lang="en-US" sz="200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lại</a:t>
            </a:r>
          </a:p>
          <a:p>
            <a:pPr>
              <a:lnSpc>
                <a:spcPct val="107000"/>
              </a:lnSpc>
              <a:spcAft>
                <a:spcPts val="800"/>
              </a:spcAft>
            </a:pPr>
            <a:r>
              <a:rPr lang="en-US" sz="2000" b="1"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Vòng 2: 5 phút</a:t>
            </a:r>
          </a:p>
          <a:p>
            <a:pPr>
              <a:lnSpc>
                <a:spcPct val="107000"/>
              </a:lnSpc>
              <a:spcAft>
                <a:spcPts val="800"/>
              </a:spcAft>
            </a:pPr>
            <a:r>
              <a:rPr lang="en-US" sz="2000"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0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Các thành viên có số thứ tự giống nhau sẽ về 1 nhóm (Sao cho mỗi nhóm đủ các thành viên gộp lại của nhóm 1,2,3,4 trong vòng 1). Tổng 4 nhóm để trao đổi chia sẻ phủ kín PHT. </a:t>
            </a:r>
            <a:endParaRPr lang="en-US" sz="2000" smtClean="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endParaRPr lang="en-US" sz="1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ctr"/>
            <a:endParaRPr lang="en-US">
              <a:solidFill>
                <a:schemeClr val="bg2">
                  <a:lumMod val="10000"/>
                </a:schemeClr>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313869170"/>
              </p:ext>
            </p:extLst>
          </p:nvPr>
        </p:nvGraphicFramePr>
        <p:xfrm>
          <a:off x="1375409" y="4569511"/>
          <a:ext cx="9326457" cy="1860550"/>
        </p:xfrm>
        <a:graphic>
          <a:graphicData uri="http://schemas.openxmlformats.org/drawingml/2006/table">
            <a:tbl>
              <a:tblPr firstRow="1" firstCol="1" bandRow="1"/>
              <a:tblGrid>
                <a:gridCol w="2344007">
                  <a:extLst>
                    <a:ext uri="{9D8B030D-6E8A-4147-A177-3AD203B41FA5}">
                      <a16:colId xmlns:a16="http://schemas.microsoft.com/office/drawing/2014/main" xmlns="" val="3793890626"/>
                    </a:ext>
                  </a:extLst>
                </a:gridCol>
                <a:gridCol w="3719606">
                  <a:extLst>
                    <a:ext uri="{9D8B030D-6E8A-4147-A177-3AD203B41FA5}">
                      <a16:colId xmlns:a16="http://schemas.microsoft.com/office/drawing/2014/main" xmlns="" val="1035757368"/>
                    </a:ext>
                  </a:extLst>
                </a:gridCol>
                <a:gridCol w="3262844">
                  <a:extLst>
                    <a:ext uri="{9D8B030D-6E8A-4147-A177-3AD203B41FA5}">
                      <a16:colId xmlns:a16="http://schemas.microsoft.com/office/drawing/2014/main" xmlns="" val="1156342701"/>
                    </a:ext>
                  </a:extLst>
                </a:gridCol>
              </a:tblGrid>
              <a:tr h="366258">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Tình huống</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Dấu hiệu vi phạm PL</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US" sz="24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Hành vi vi phạm PL</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8736925"/>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1</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45008528"/>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2</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198175530"/>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3</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70623585"/>
                  </a:ext>
                </a:extLst>
              </a:tr>
              <a:tr h="366258">
                <a:tc>
                  <a:txBody>
                    <a:bodyPr/>
                    <a:lstStyle/>
                    <a:p>
                      <a:pPr algn="ct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TH 4</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07000"/>
                        </a:lnSpc>
                        <a:spcAft>
                          <a:spcPts val="0"/>
                        </a:spcAft>
                      </a:pPr>
                      <a:r>
                        <a:rPr lang="en-US" sz="24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n-US" sz="24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8051300"/>
                  </a:ext>
                </a:extLst>
              </a:tr>
            </a:tbl>
          </a:graphicData>
        </a:graphic>
      </p:graphicFrame>
    </p:spTree>
    <p:extLst>
      <p:ext uri="{BB962C8B-B14F-4D97-AF65-F5344CB8AC3E}">
        <p14:creationId xmlns:p14="http://schemas.microsoft.com/office/powerpoint/2010/main" val="1085801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055948507"/>
              </p:ext>
            </p:extLst>
          </p:nvPr>
        </p:nvGraphicFramePr>
        <p:xfrm>
          <a:off x="0" y="0"/>
          <a:ext cx="12192000" cy="6858000"/>
        </p:xfrm>
        <a:graphic>
          <a:graphicData uri="http://schemas.openxmlformats.org/drawingml/2006/table">
            <a:tbl>
              <a:tblPr firstRow="1" firstCol="1" bandRow="1">
                <a:tableStyleId>{5940675A-B579-460E-94D1-54222C63F5DA}</a:tableStyleId>
              </a:tblPr>
              <a:tblGrid>
                <a:gridCol w="1076340">
                  <a:extLst>
                    <a:ext uri="{9D8B030D-6E8A-4147-A177-3AD203B41FA5}">
                      <a16:colId xmlns:a16="http://schemas.microsoft.com/office/drawing/2014/main" xmlns="" val="4277766679"/>
                    </a:ext>
                  </a:extLst>
                </a:gridCol>
                <a:gridCol w="4520630">
                  <a:extLst>
                    <a:ext uri="{9D8B030D-6E8A-4147-A177-3AD203B41FA5}">
                      <a16:colId xmlns:a16="http://schemas.microsoft.com/office/drawing/2014/main" xmlns="" val="996540279"/>
                    </a:ext>
                  </a:extLst>
                </a:gridCol>
                <a:gridCol w="6595030">
                  <a:extLst>
                    <a:ext uri="{9D8B030D-6E8A-4147-A177-3AD203B41FA5}">
                      <a16:colId xmlns:a16="http://schemas.microsoft.com/office/drawing/2014/main" xmlns="" val="2891519392"/>
                    </a:ext>
                  </a:extLst>
                </a:gridCol>
              </a:tblGrid>
              <a:tr h="698500">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Tình huống</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Dấu hiệu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07000"/>
                        </a:lnSpc>
                        <a:spcAft>
                          <a:spcPts val="0"/>
                        </a:spcAft>
                      </a:pPr>
                      <a:r>
                        <a:rPr lang="en-US" sz="2200" b="1">
                          <a:solidFill>
                            <a:schemeClr val="bg2">
                              <a:lumMod val="10000"/>
                            </a:schemeClr>
                          </a:solidFill>
                          <a:effectLst/>
                          <a:latin typeface="Times New Roman" panose="02020603050405020304" pitchFamily="18" charset="0"/>
                          <a:cs typeface="Times New Roman" panose="02020603050405020304" pitchFamily="18" charset="0"/>
                        </a:rPr>
                        <a:t>Hành vi vi phạm PL</a:t>
                      </a:r>
                      <a:endParaRPr lang="en-US" sz="2200" b="1">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052337745"/>
                  </a:ext>
                </a:extLst>
              </a:tr>
              <a:tr h="14217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1</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nguy hiểm cho xã hội, có lỗi, được quy định trong Bộ luật Hình sự.</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K là hành vi đánh nhau, gây thương tích cho anh V và một số người khác. Anh V bị thương tích 12%</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hình sự</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46501154"/>
                  </a:ext>
                </a:extLst>
              </a:tr>
              <a:tr h="1532797">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2</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về tài sản và quan hệ nhân thân.</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M là vi phạm nội dung hợp đồng thuê nhà với ông P. Anh M đã thay đổi kết cấu ngôi nhà mà không xin phép ông P.</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dân sự</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289261317"/>
                  </a:ext>
                </a:extLst>
              </a:tr>
              <a:tr h="17833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3</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lao động, công vụ nhà nước, được pháp luật lao động và hành chính bảo vệ</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anh T là vi phạm nội quy của công ty A (đi làm muộn và không mặc áo bảo hộ lao động).</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=&gt; Vi phạm kỉ luật</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348176941"/>
                  </a:ext>
                </a:extLst>
              </a:tr>
              <a:tr h="1421701">
                <a:tc>
                  <a:txBody>
                    <a:bodyPr/>
                    <a:lstStyle/>
                    <a:p>
                      <a:pPr algn="ct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TH 4</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vi phạm các quy tắc quản lý hành chính, có mức độ nguy hiểm thấp hơn tội phạm.</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 </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rPr>
                        <a:t>Hành vi của H là không cài quai mũ bảo hiểm, vượt đèn đỏ, phóng nhanh, vượt ẩu khi tham gia giao thông.</a:t>
                      </a:r>
                    </a:p>
                    <a:p>
                      <a:pPr>
                        <a:lnSpc>
                          <a:spcPct val="107000"/>
                        </a:lnSpc>
                        <a:spcAft>
                          <a:spcPts val="0"/>
                        </a:spcAft>
                      </a:pPr>
                      <a:r>
                        <a:rPr lang="en-US" sz="2200">
                          <a:solidFill>
                            <a:schemeClr val="bg2">
                              <a:lumMod val="10000"/>
                            </a:schemeClr>
                          </a:solidFill>
                          <a:effectLst/>
                          <a:latin typeface="Times New Roman" panose="02020603050405020304" pitchFamily="18" charset="0"/>
                          <a:cs typeface="Times New Roman" panose="02020603050405020304" pitchFamily="18" charset="0"/>
                          <a:sym typeface="Wingdings" panose="05000000000000000000" pitchFamily="2" charset="2"/>
                        </a:rPr>
                        <a:t></a:t>
                      </a:r>
                      <a:r>
                        <a:rPr lang="en-US" sz="2200">
                          <a:solidFill>
                            <a:schemeClr val="bg2">
                              <a:lumMod val="10000"/>
                            </a:schemeClr>
                          </a:solidFill>
                          <a:effectLst/>
                          <a:latin typeface="Times New Roman" panose="02020603050405020304" pitchFamily="18" charset="0"/>
                          <a:cs typeface="Times New Roman" panose="02020603050405020304" pitchFamily="18" charset="0"/>
                        </a:rPr>
                        <a:t> Vi phạm hành chính</a:t>
                      </a:r>
                      <a:endParaRPr lang="en-US" sz="2200">
                        <a:solidFill>
                          <a:schemeClr val="bg2">
                            <a:lumMod val="10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33518" marR="33518"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628934076"/>
                  </a:ext>
                </a:extLst>
              </a:tr>
            </a:tbl>
          </a:graphicData>
        </a:graphic>
      </p:graphicFrame>
    </p:spTree>
    <p:extLst>
      <p:ext uri="{BB962C8B-B14F-4D97-AF65-F5344CB8AC3E}">
        <p14:creationId xmlns:p14="http://schemas.microsoft.com/office/powerpoint/2010/main" val="3332571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9079" name="Freeform 7"/>
          <p:cNvSpPr>
            <a:spLocks/>
          </p:cNvSpPr>
          <p:nvPr/>
        </p:nvSpPr>
        <p:spPr bwMode="auto">
          <a:xfrm>
            <a:off x="2590800" y="838200"/>
            <a:ext cx="1219200" cy="1295400"/>
          </a:xfrm>
          <a:custGeom>
            <a:avLst/>
            <a:gdLst>
              <a:gd name="T0" fmla="*/ 1219200 w 336"/>
              <a:gd name="T1" fmla="*/ 0 h 960"/>
              <a:gd name="T2" fmla="*/ 0 w 336"/>
              <a:gd name="T3" fmla="*/ 0 h 960"/>
              <a:gd name="T4" fmla="*/ 0 w 336"/>
              <a:gd name="T5" fmla="*/ 1295400 h 960"/>
              <a:gd name="T6" fmla="*/ 0 60000 65536"/>
              <a:gd name="T7" fmla="*/ 0 60000 65536"/>
              <a:gd name="T8" fmla="*/ 0 60000 65536"/>
              <a:gd name="T9" fmla="*/ 0 w 336"/>
              <a:gd name="T10" fmla="*/ 0 h 960"/>
              <a:gd name="T11" fmla="*/ 336 w 336"/>
              <a:gd name="T12" fmla="*/ 960 h 960"/>
            </a:gdLst>
            <a:ahLst/>
            <a:cxnLst>
              <a:cxn ang="T6">
                <a:pos x="T0" y="T1"/>
              </a:cxn>
              <a:cxn ang="T7">
                <a:pos x="T2" y="T3"/>
              </a:cxn>
              <a:cxn ang="T8">
                <a:pos x="T4" y="T5"/>
              </a:cxn>
            </a:cxnLst>
            <a:rect l="T9" t="T10" r="T11" b="T12"/>
            <a:pathLst>
              <a:path w="336" h="960">
                <a:moveTo>
                  <a:pt x="336" y="0"/>
                </a:moveTo>
                <a:lnTo>
                  <a:pt x="0" y="0"/>
                </a:lnTo>
                <a:lnTo>
                  <a:pt x="0" y="960"/>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0" name="Freeform 8"/>
          <p:cNvSpPr>
            <a:spLocks/>
          </p:cNvSpPr>
          <p:nvPr/>
        </p:nvSpPr>
        <p:spPr bwMode="auto">
          <a:xfrm>
            <a:off x="9144000" y="914400"/>
            <a:ext cx="533400" cy="1219200"/>
          </a:xfrm>
          <a:custGeom>
            <a:avLst/>
            <a:gdLst>
              <a:gd name="T0" fmla="*/ 0 w 144"/>
              <a:gd name="T1" fmla="*/ 0 h 864"/>
              <a:gd name="T2" fmla="*/ 533400 w 144"/>
              <a:gd name="T3" fmla="*/ 0 h 864"/>
              <a:gd name="T4" fmla="*/ 533400 w 144"/>
              <a:gd name="T5" fmla="*/ 1219200 h 864"/>
              <a:gd name="T6" fmla="*/ 0 60000 65536"/>
              <a:gd name="T7" fmla="*/ 0 60000 65536"/>
              <a:gd name="T8" fmla="*/ 0 60000 65536"/>
              <a:gd name="T9" fmla="*/ 0 w 144"/>
              <a:gd name="T10" fmla="*/ 0 h 864"/>
              <a:gd name="T11" fmla="*/ 144 w 144"/>
              <a:gd name="T12" fmla="*/ 864 h 864"/>
            </a:gdLst>
            <a:ahLst/>
            <a:cxnLst>
              <a:cxn ang="T6">
                <a:pos x="T0" y="T1"/>
              </a:cxn>
              <a:cxn ang="T7">
                <a:pos x="T2" y="T3"/>
              </a:cxn>
              <a:cxn ang="T8">
                <a:pos x="T4" y="T5"/>
              </a:cxn>
            </a:cxnLst>
            <a:rect l="T9" t="T10" r="T11" b="T12"/>
            <a:pathLst>
              <a:path w="144" h="864">
                <a:moveTo>
                  <a:pt x="0" y="0"/>
                </a:moveTo>
                <a:lnTo>
                  <a:pt x="144" y="0"/>
                </a:lnTo>
                <a:lnTo>
                  <a:pt x="144" y="864"/>
                </a:lnTo>
              </a:path>
            </a:pathLst>
          </a:custGeom>
          <a:noFill/>
          <a:ln w="38100" cmpd="sng">
            <a:solidFill>
              <a:srgbClr val="FF3300"/>
            </a:solidFill>
            <a:round/>
            <a:headEnd type="none" w="med" len="med"/>
            <a:tailEnd type="triangle" w="med" len="med"/>
          </a:ln>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1" name="Line 9"/>
          <p:cNvSpPr>
            <a:spLocks noChangeShapeType="1"/>
          </p:cNvSpPr>
          <p:nvPr/>
        </p:nvSpPr>
        <p:spPr bwMode="auto">
          <a:xfrm>
            <a:off x="51816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259082" name="Line 10"/>
          <p:cNvSpPr>
            <a:spLocks noChangeShapeType="1"/>
          </p:cNvSpPr>
          <p:nvPr/>
        </p:nvSpPr>
        <p:spPr bwMode="auto">
          <a:xfrm>
            <a:off x="7391400" y="1447800"/>
            <a:ext cx="0" cy="685800"/>
          </a:xfrm>
          <a:prstGeom prst="line">
            <a:avLst/>
          </a:prstGeom>
          <a:noFill/>
          <a:ln w="38100">
            <a:solidFill>
              <a:srgbClr val="FF3300"/>
            </a:solidFill>
            <a:round/>
            <a:headEnd/>
            <a:tailEnd type="triangle" w="med" len="me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Trebuchet MS" panose="020B0603020202020204"/>
              <a:ea typeface="+mn-ea"/>
              <a:cs typeface="+mn-cs"/>
            </a:endParaRPr>
          </a:p>
        </p:txBody>
      </p:sp>
      <p:sp>
        <p:nvSpPr>
          <p:cNvPr id="76806" name="Text Box 16"/>
          <p:cNvSpPr txBox="1">
            <a:spLocks noChangeArrowheads="1"/>
          </p:cNvSpPr>
          <p:nvPr/>
        </p:nvSpPr>
        <p:spPr bwMode="auto">
          <a:xfrm>
            <a:off x="2057400" y="2438401"/>
            <a:ext cx="1676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grpSp>
        <p:nvGrpSpPr>
          <p:cNvPr id="2" name="Group 34"/>
          <p:cNvGrpSpPr>
            <a:grpSpLocks/>
          </p:cNvGrpSpPr>
          <p:nvPr/>
        </p:nvGrpSpPr>
        <p:grpSpPr bwMode="auto">
          <a:xfrm>
            <a:off x="1524000" y="2133600"/>
            <a:ext cx="2286000" cy="1524000"/>
            <a:chOff x="0" y="1344"/>
            <a:chExt cx="1488" cy="960"/>
          </a:xfrm>
        </p:grpSpPr>
        <p:sp>
          <p:nvSpPr>
            <p:cNvPr id="76820" name="Rectangle 3"/>
            <p:cNvSpPr>
              <a:spLocks noChangeArrowheads="1"/>
            </p:cNvSpPr>
            <p:nvPr/>
          </p:nvSpPr>
          <p:spPr bwMode="auto">
            <a:xfrm>
              <a:off x="0" y="1344"/>
              <a:ext cx="1488" cy="960"/>
            </a:xfrm>
            <a:prstGeom prst="rect">
              <a:avLst/>
            </a:prstGeom>
            <a:solidFill>
              <a:srgbClr val="00FFFF"/>
            </a:solidFill>
            <a:ln w="38100" cmpd="dbl">
              <a:solidFill>
                <a:schemeClr val="tx1"/>
              </a:solidFill>
              <a:miter lim="800000"/>
              <a:headEnd/>
              <a:tailEnd/>
            </a:ln>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76821" name="Text Box 17"/>
            <p:cNvSpPr txBox="1">
              <a:spLocks noChangeArrowheads="1"/>
            </p:cNvSpPr>
            <p:nvPr/>
          </p:nvSpPr>
          <p:spPr bwMode="auto">
            <a:xfrm>
              <a:off x="0" y="1632"/>
              <a:ext cx="1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mn-cs"/>
                </a:rPr>
                <a:t>LÀ HÀNH VI</a:t>
              </a:r>
            </a:p>
          </p:txBody>
        </p:sp>
      </p:grpSp>
      <p:sp>
        <p:nvSpPr>
          <p:cNvPr id="76808" name="Text Box 19"/>
          <p:cNvSpPr txBox="1">
            <a:spLocks noChangeArrowheads="1"/>
          </p:cNvSpPr>
          <p:nvPr/>
        </p:nvSpPr>
        <p:spPr bwMode="auto">
          <a:xfrm>
            <a:off x="5051425" y="288766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vi-VN"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76809" name="Rectangle 25"/>
          <p:cNvSpPr>
            <a:spLocks noChangeArrowheads="1"/>
          </p:cNvSpPr>
          <p:nvPr/>
        </p:nvSpPr>
        <p:spPr bwMode="auto">
          <a:xfrm>
            <a:off x="3124200" y="381000"/>
            <a:ext cx="6019800" cy="1066800"/>
          </a:xfrm>
          <a:prstGeom prst="rect">
            <a:avLst/>
          </a:prstGeom>
          <a:solidFill>
            <a:srgbClr val="FFFF99"/>
          </a:solidFill>
          <a:ln w="57150" cmpd="thinThick">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Arial" panose="020B0604020202020204" pitchFamily="34" charset="0"/>
              </a:rPr>
              <a:t>1. VI PHẠM PHÁP LUẬT</a:t>
            </a:r>
          </a:p>
        </p:txBody>
      </p:sp>
      <p:sp>
        <p:nvSpPr>
          <p:cNvPr id="259098" name="Rectangle 26"/>
          <p:cNvSpPr>
            <a:spLocks noChangeArrowheads="1"/>
          </p:cNvSpPr>
          <p:nvPr/>
        </p:nvSpPr>
        <p:spPr bwMode="auto">
          <a:xfrm>
            <a:off x="4038600" y="2133600"/>
            <a:ext cx="20955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TRÁI </a:t>
            </a:r>
            <a:b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b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PHÁP LUẬT</a:t>
            </a:r>
          </a:p>
        </p:txBody>
      </p:sp>
      <p:sp>
        <p:nvSpPr>
          <p:cNvPr id="259099" name="Rectangle 27"/>
          <p:cNvSpPr>
            <a:spLocks noChangeArrowheads="1"/>
          </p:cNvSpPr>
          <p:nvPr/>
        </p:nvSpPr>
        <p:spPr bwMode="auto">
          <a:xfrm>
            <a:off x="6324600" y="2133600"/>
            <a:ext cx="19812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CÓ LỖI</a:t>
            </a:r>
          </a:p>
        </p:txBody>
      </p:sp>
      <p:sp>
        <p:nvSpPr>
          <p:cNvPr id="259100" name="Rectangle 28"/>
          <p:cNvSpPr>
            <a:spLocks noChangeArrowheads="1"/>
          </p:cNvSpPr>
          <p:nvPr/>
        </p:nvSpPr>
        <p:spPr bwMode="auto">
          <a:xfrm>
            <a:off x="8458200" y="2133600"/>
            <a:ext cx="2209800" cy="1524000"/>
          </a:xfrm>
          <a:prstGeom prst="rect">
            <a:avLst/>
          </a:prstGeom>
          <a:solidFill>
            <a:srgbClr val="00FFFF"/>
          </a:solidFill>
          <a:ln w="38100" cmpd="dbl">
            <a:solidFill>
              <a:schemeClr val="tx1"/>
            </a:solidFill>
            <a:miter lim="800000"/>
            <a:headEnd/>
            <a:tailEnd/>
          </a:ln>
        </p:spPr>
        <p:txBody>
          <a:bodyPr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1800" b="1" i="0" u="none" strike="noStrike" kern="1200" cap="none" spc="0" normalizeH="0" baseline="0" noProof="0">
                <a:ln>
                  <a:noFill/>
                </a:ln>
                <a:solidFill>
                  <a:srgbClr val="FF0000"/>
                </a:solidFill>
                <a:effectLst/>
                <a:uLnTx/>
                <a:uFillTx/>
                <a:latin typeface="Times New Roman" panose="02020603050405020304" pitchFamily="18" charset="0"/>
                <a:ea typeface="+mn-ea"/>
                <a:cs typeface="Arial" panose="020B0604020202020204" pitchFamily="34" charset="0"/>
              </a:rPr>
              <a:t>DO NGƯỜI CÓ NĂNG LỰC TRÁCH NHIỆM PHÁP LÝ THỰC HIỆN.</a:t>
            </a:r>
          </a:p>
        </p:txBody>
      </p:sp>
      <p:grpSp>
        <p:nvGrpSpPr>
          <p:cNvPr id="3" name="Group 33"/>
          <p:cNvGrpSpPr>
            <a:grpSpLocks/>
          </p:cNvGrpSpPr>
          <p:nvPr/>
        </p:nvGrpSpPr>
        <p:grpSpPr bwMode="auto">
          <a:xfrm>
            <a:off x="1676705" y="4660900"/>
            <a:ext cx="1981200" cy="1548728"/>
            <a:chOff x="48" y="3112"/>
            <a:chExt cx="1248" cy="824"/>
          </a:xfrm>
          <a:solidFill>
            <a:srgbClr val="FFC000"/>
          </a:solidFill>
        </p:grpSpPr>
        <p:sp>
          <p:nvSpPr>
            <p:cNvPr id="25623" name="AutoShape 11"/>
            <p:cNvSpPr>
              <a:spLocks noChangeArrowheads="1"/>
            </p:cNvSpPr>
            <p:nvPr/>
          </p:nvSpPr>
          <p:spPr bwMode="auto">
            <a:xfrm>
              <a:off x="48" y="3112"/>
              <a:ext cx="1248" cy="824"/>
            </a:xfrm>
            <a:prstGeom prst="wedgeRectCallout">
              <a:avLst>
                <a:gd name="adj1" fmla="val 4476"/>
                <a:gd name="adj2" fmla="val -137640"/>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 </a:t>
              </a:r>
              <a:endParaRPr kumimoji="0" lang="en-US" sz="2000" b="1"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5624" name="Rectangle 29"/>
            <p:cNvSpPr>
              <a:spLocks noChangeArrowheads="1"/>
            </p:cNvSpPr>
            <p:nvPr/>
          </p:nvSpPr>
          <p:spPr bwMode="auto">
            <a:xfrm>
              <a:off x="105" y="3164"/>
              <a:ext cx="1152" cy="720"/>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Times New Roman" pitchFamily="18" charset="0"/>
                  <a:ea typeface="+mn-ea"/>
                  <a:cs typeface="+mn-cs"/>
                </a:rPr>
                <a:t>-</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Bằng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động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cụ</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thể</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hoặc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không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động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grpSp>
        <p:nvGrpSpPr>
          <p:cNvPr id="4" name="Group 35"/>
          <p:cNvGrpSpPr>
            <a:grpSpLocks/>
          </p:cNvGrpSpPr>
          <p:nvPr/>
        </p:nvGrpSpPr>
        <p:grpSpPr bwMode="auto">
          <a:xfrm>
            <a:off x="3810611" y="4213860"/>
            <a:ext cx="2513991" cy="2609850"/>
            <a:chOff x="1512" y="2688"/>
            <a:chExt cx="1560" cy="1632"/>
          </a:xfrm>
          <a:solidFill>
            <a:schemeClr val="accent1">
              <a:lumMod val="60000"/>
              <a:lumOff val="40000"/>
            </a:schemeClr>
          </a:solidFill>
        </p:grpSpPr>
        <p:sp>
          <p:nvSpPr>
            <p:cNvPr id="25621" name="AutoShape 12"/>
            <p:cNvSpPr>
              <a:spLocks noChangeArrowheads="1"/>
            </p:cNvSpPr>
            <p:nvPr/>
          </p:nvSpPr>
          <p:spPr bwMode="auto">
            <a:xfrm>
              <a:off x="1512" y="2688"/>
              <a:ext cx="1560" cy="1632"/>
            </a:xfrm>
            <a:prstGeom prst="wedgeEllipseCallout">
              <a:avLst>
                <a:gd name="adj1" fmla="val 8278"/>
                <a:gd name="adj2" fmla="val -75806"/>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2" name="Rectangle 30"/>
            <p:cNvSpPr>
              <a:spLocks noChangeArrowheads="1"/>
            </p:cNvSpPr>
            <p:nvPr/>
          </p:nvSpPr>
          <p:spPr bwMode="auto">
            <a:xfrm>
              <a:off x="1653" y="2965"/>
              <a:ext cx="1275" cy="971"/>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Thực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hiện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không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đúng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quy</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định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Làm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những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việc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PL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cấm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grpSp>
        <p:nvGrpSpPr>
          <p:cNvPr id="5" name="Group 36"/>
          <p:cNvGrpSpPr>
            <a:grpSpLocks/>
          </p:cNvGrpSpPr>
          <p:nvPr/>
        </p:nvGrpSpPr>
        <p:grpSpPr bwMode="auto">
          <a:xfrm>
            <a:off x="6319766" y="4495800"/>
            <a:ext cx="1528834" cy="1981200"/>
            <a:chOff x="3072" y="2832"/>
            <a:chExt cx="912" cy="1248"/>
          </a:xfrm>
          <a:solidFill>
            <a:schemeClr val="accent6"/>
          </a:solidFill>
        </p:grpSpPr>
        <p:sp>
          <p:nvSpPr>
            <p:cNvPr id="25619" name="AutoShape 13"/>
            <p:cNvSpPr>
              <a:spLocks noChangeArrowheads="1"/>
            </p:cNvSpPr>
            <p:nvPr/>
          </p:nvSpPr>
          <p:spPr bwMode="auto">
            <a:xfrm>
              <a:off x="3072" y="2832"/>
              <a:ext cx="912" cy="1248"/>
            </a:xfrm>
            <a:prstGeom prst="cloudCallout">
              <a:avLst>
                <a:gd name="adj1" fmla="val 29824"/>
                <a:gd name="adj2" fmla="val -85176"/>
              </a:avLst>
            </a:prstGeom>
            <a:grpFill/>
            <a:ln w="9525">
              <a:solidFill>
                <a:schemeClr val="tx1"/>
              </a:solidFill>
              <a:round/>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20" name="Rectangle 31"/>
            <p:cNvSpPr>
              <a:spLocks noChangeArrowheads="1"/>
            </p:cNvSpPr>
            <p:nvPr/>
          </p:nvSpPr>
          <p:spPr bwMode="auto">
            <a:xfrm>
              <a:off x="3216" y="3024"/>
              <a:ext cx="672" cy="816"/>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Lỗi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cố</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r>
                <a:rPr kumimoji="0" lang="en-US" sz="1800" b="1" i="0" u="none" strike="noStrike" kern="1200" cap="none" spc="0" normalizeH="0" baseline="0" noProof="0" dirty="0">
                  <a:ln>
                    <a:noFill/>
                  </a:ln>
                  <a:solidFill>
                    <a:srgbClr val="000000"/>
                  </a:solidFill>
                  <a:effectLst/>
                  <a:uLnTx/>
                  <a:uFillTx/>
                  <a:latin typeface="Arial"/>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hoặc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vô</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ý.</a:t>
              </a:r>
            </a:p>
          </p:txBody>
        </p:sp>
      </p:grpSp>
      <p:grpSp>
        <p:nvGrpSpPr>
          <p:cNvPr id="6" name="Group 37"/>
          <p:cNvGrpSpPr>
            <a:grpSpLocks/>
          </p:cNvGrpSpPr>
          <p:nvPr/>
        </p:nvGrpSpPr>
        <p:grpSpPr bwMode="auto">
          <a:xfrm>
            <a:off x="7924801" y="4660900"/>
            <a:ext cx="2770188" cy="1968500"/>
            <a:chOff x="4032" y="2936"/>
            <a:chExt cx="1745" cy="1240"/>
          </a:xfrm>
          <a:solidFill>
            <a:srgbClr val="00B050"/>
          </a:solidFill>
        </p:grpSpPr>
        <p:sp>
          <p:nvSpPr>
            <p:cNvPr id="25617" name="AutoShape 14"/>
            <p:cNvSpPr>
              <a:spLocks noChangeArrowheads="1"/>
            </p:cNvSpPr>
            <p:nvPr/>
          </p:nvSpPr>
          <p:spPr bwMode="auto">
            <a:xfrm>
              <a:off x="4032" y="2936"/>
              <a:ext cx="1728" cy="1240"/>
            </a:xfrm>
            <a:prstGeom prst="wedgeRoundRectCallout">
              <a:avLst>
                <a:gd name="adj1" fmla="val 8449"/>
                <a:gd name="adj2" fmla="val -101856"/>
                <a:gd name="adj3" fmla="val 16667"/>
              </a:avLst>
            </a:prstGeom>
            <a:grpFill/>
            <a:ln w="9525">
              <a:solidFill>
                <a:schemeClr val="tx1"/>
              </a:solidFill>
              <a:miter lim="800000"/>
              <a:headEnd/>
              <a:tailEnd/>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1" i="0" u="none" strike="noStrike" kern="1200" cap="none" spc="0" normalizeH="0" baseline="0" noProof="0" dirty="0">
                <a:ln>
                  <a:noFill/>
                </a:ln>
                <a:solidFill>
                  <a:srgbClr val="000000"/>
                </a:solidFill>
                <a:effectLst/>
                <a:uLnTx/>
                <a:uFillTx/>
                <a:latin typeface="Arial"/>
                <a:ea typeface="+mn-ea"/>
                <a:cs typeface="+mn-cs"/>
              </a:endParaRPr>
            </a:p>
          </p:txBody>
        </p:sp>
        <p:sp>
          <p:nvSpPr>
            <p:cNvPr id="25618" name="Rectangle 32"/>
            <p:cNvSpPr>
              <a:spLocks noChangeArrowheads="1"/>
            </p:cNvSpPr>
            <p:nvPr/>
          </p:nvSpPr>
          <p:spPr bwMode="auto">
            <a:xfrm>
              <a:off x="4097" y="3024"/>
              <a:ext cx="1680" cy="1152"/>
            </a:xfrm>
            <a:prstGeom prst="rect">
              <a:avLst/>
            </a:prstGeom>
            <a:grpFill/>
            <a:ln w="57150" cmpd="thinThick">
              <a:solidFill>
                <a:schemeClr val="bg1"/>
              </a:solidFill>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Char char="-"/>
                <a:tabLst/>
                <a:defRPr/>
              </a:pP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Có</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khả</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năng</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nhận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thức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và</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điều</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khiển</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được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việc</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làm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mình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(Đ-S)</a:t>
              </a:r>
              <a:b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b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Chịu</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mọi</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trách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nhiệm</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về</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hành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vi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của</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 </a:t>
              </a:r>
              <a:r>
                <a:rPr kumimoji="0" lang="en-US" sz="1800" b="1" i="0" u="none" strike="noStrike" kern="1200" cap="none" spc="0" normalizeH="0" baseline="0" noProof="0" dirty="0" err="1">
                  <a:ln>
                    <a:noFill/>
                  </a:ln>
                  <a:solidFill>
                    <a:srgbClr val="0000FF"/>
                  </a:solidFill>
                  <a:effectLst/>
                  <a:uLnTx/>
                  <a:uFillTx/>
                  <a:latin typeface="Times New Roman" pitchFamily="18" charset="0"/>
                  <a:ea typeface="+mn-ea"/>
                  <a:cs typeface="+mn-cs"/>
                </a:rPr>
                <a:t>mình</a:t>
              </a:r>
              <a:r>
                <a:rPr kumimoji="0" lang="en-US" sz="1800" b="1" i="0" u="none" strike="noStrike" kern="1200" cap="none" spc="0" normalizeH="0" baseline="0" noProof="0" dirty="0">
                  <a:ln>
                    <a:noFill/>
                  </a:ln>
                  <a:solidFill>
                    <a:srgbClr val="0000FF"/>
                  </a:solidFill>
                  <a:effectLst/>
                  <a:uLnTx/>
                  <a:uFillTx/>
                  <a:latin typeface="Times New Roman" pitchFamily="18" charset="0"/>
                  <a:ea typeface="+mn-ea"/>
                  <a:cs typeface="+mn-cs"/>
                </a:rPr>
                <a:t>.</a:t>
              </a:r>
            </a:p>
          </p:txBody>
        </p:sp>
      </p:gr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7938" y="2790826"/>
            <a:ext cx="317500" cy="169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6476" y="2792414"/>
            <a:ext cx="314325" cy="16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9751" y="2792414"/>
            <a:ext cx="384175" cy="20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9676126"/>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59079"/>
                                        </p:tgtEl>
                                        <p:attrNameLst>
                                          <p:attrName>style.visibility</p:attrName>
                                        </p:attrNameLst>
                                      </p:cBhvr>
                                      <p:to>
                                        <p:strVal val="visible"/>
                                      </p:to>
                                    </p:set>
                                    <p:animEffect transition="in" filter="strips(downLeft)">
                                      <p:cBhvr>
                                        <p:cTn id="7" dur="500"/>
                                        <p:tgtEl>
                                          <p:spTgt spid="259079"/>
                                        </p:tgtEl>
                                      </p:cBhvr>
                                    </p:animEffect>
                                  </p:childTnLst>
                                </p:cTn>
                              </p:par>
                            </p:childTnLst>
                          </p:cTn>
                        </p:par>
                        <p:par>
                          <p:cTn id="8" fill="hold" nodeType="afterGroup">
                            <p:stCondLst>
                              <p:cond delay="500"/>
                            </p:stCondLst>
                            <p:childTnLst>
                              <p:par>
                                <p:cTn id="9" presetID="8"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diamond(in)">
                                      <p:cBhvr>
                                        <p:cTn id="11" dur="2000"/>
                                        <p:tgtEl>
                                          <p:spTgt spid="2"/>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23"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8" fill="hold" nodeType="clickPar">
                      <p:stCondLst>
                        <p:cond delay="indefinite"/>
                      </p:stCondLst>
                      <p:childTnLst>
                        <p:par>
                          <p:cTn id="19" fill="hold" nodeType="withGroup">
                            <p:stCondLst>
                              <p:cond delay="0"/>
                            </p:stCondLst>
                            <p:childTnLst>
                              <p:par>
                                <p:cTn id="20" presetID="18" presetClass="entr" presetSubtype="12" fill="hold" grpId="0" nodeType="clickEffect">
                                  <p:stCondLst>
                                    <p:cond delay="0"/>
                                  </p:stCondLst>
                                  <p:childTnLst>
                                    <p:set>
                                      <p:cBhvr>
                                        <p:cTn id="21" dur="1" fill="hold">
                                          <p:stCondLst>
                                            <p:cond delay="0"/>
                                          </p:stCondLst>
                                        </p:cTn>
                                        <p:tgtEl>
                                          <p:spTgt spid="259081"/>
                                        </p:tgtEl>
                                        <p:attrNameLst>
                                          <p:attrName>style.visibility</p:attrName>
                                        </p:attrNameLst>
                                      </p:cBhvr>
                                      <p:to>
                                        <p:strVal val="visible"/>
                                      </p:to>
                                    </p:set>
                                    <p:animEffect transition="in" filter="strips(downLeft)">
                                      <p:cBhvr>
                                        <p:cTn id="22" dur="500"/>
                                        <p:tgtEl>
                                          <p:spTgt spid="259081"/>
                                        </p:tgtEl>
                                      </p:cBhvr>
                                    </p:animEffect>
                                  </p:childTnLst>
                                </p:cTn>
                              </p:par>
                            </p:childTnLst>
                          </p:cTn>
                        </p:par>
                        <p:par>
                          <p:cTn id="23" fill="hold" nodeType="afterGroup">
                            <p:stCondLst>
                              <p:cond delay="500"/>
                            </p:stCondLst>
                            <p:childTnLst>
                              <p:par>
                                <p:cTn id="24" presetID="8" presetClass="entr" presetSubtype="16" fill="hold" grpId="0" nodeType="afterEffect">
                                  <p:stCondLst>
                                    <p:cond delay="0"/>
                                  </p:stCondLst>
                                  <p:childTnLst>
                                    <p:set>
                                      <p:cBhvr>
                                        <p:cTn id="25" dur="1" fill="hold">
                                          <p:stCondLst>
                                            <p:cond delay="0"/>
                                          </p:stCondLst>
                                        </p:cTn>
                                        <p:tgtEl>
                                          <p:spTgt spid="259098"/>
                                        </p:tgtEl>
                                        <p:attrNameLst>
                                          <p:attrName>style.visibility</p:attrName>
                                        </p:attrNameLst>
                                      </p:cBhvr>
                                      <p:to>
                                        <p:strVal val="visible"/>
                                      </p:to>
                                    </p:set>
                                    <p:animEffect transition="in" filter="diamond(in)">
                                      <p:cBhvr>
                                        <p:cTn id="26" dur="2000"/>
                                        <p:tgtEl>
                                          <p:spTgt spid="259098"/>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18" presetClass="entr" presetSubtype="12" fill="hold" grpId="0" nodeType="clickEffect">
                                  <p:stCondLst>
                                    <p:cond delay="0"/>
                                  </p:stCondLst>
                                  <p:childTnLst>
                                    <p:set>
                                      <p:cBhvr>
                                        <p:cTn id="36" dur="1" fill="hold">
                                          <p:stCondLst>
                                            <p:cond delay="0"/>
                                          </p:stCondLst>
                                        </p:cTn>
                                        <p:tgtEl>
                                          <p:spTgt spid="259082"/>
                                        </p:tgtEl>
                                        <p:attrNameLst>
                                          <p:attrName>style.visibility</p:attrName>
                                        </p:attrNameLst>
                                      </p:cBhvr>
                                      <p:to>
                                        <p:strVal val="visible"/>
                                      </p:to>
                                    </p:set>
                                    <p:animEffect transition="in" filter="strips(downLeft)">
                                      <p:cBhvr>
                                        <p:cTn id="37" dur="500"/>
                                        <p:tgtEl>
                                          <p:spTgt spid="259082"/>
                                        </p:tgtEl>
                                      </p:cBhvr>
                                    </p:animEffect>
                                  </p:childTnLst>
                                </p:cTn>
                              </p:par>
                            </p:childTnLst>
                          </p:cTn>
                        </p:par>
                        <p:par>
                          <p:cTn id="38" fill="hold" nodeType="afterGroup">
                            <p:stCondLst>
                              <p:cond delay="500"/>
                            </p:stCondLst>
                            <p:childTnLst>
                              <p:par>
                                <p:cTn id="39" presetID="8" presetClass="entr" presetSubtype="16" fill="hold" grpId="0" nodeType="afterEffect">
                                  <p:stCondLst>
                                    <p:cond delay="0"/>
                                  </p:stCondLst>
                                  <p:childTnLst>
                                    <p:set>
                                      <p:cBhvr>
                                        <p:cTn id="40" dur="1" fill="hold">
                                          <p:stCondLst>
                                            <p:cond delay="0"/>
                                          </p:stCondLst>
                                        </p:cTn>
                                        <p:tgtEl>
                                          <p:spTgt spid="259099"/>
                                        </p:tgtEl>
                                        <p:attrNameLst>
                                          <p:attrName>style.visibility</p:attrName>
                                        </p:attrNameLst>
                                      </p:cBhvr>
                                      <p:to>
                                        <p:strVal val="visible"/>
                                      </p:to>
                                    </p:set>
                                    <p:animEffect transition="in" filter="diamond(in)">
                                      <p:cBhvr>
                                        <p:cTn id="41" dur="2000"/>
                                        <p:tgtEl>
                                          <p:spTgt spid="259099"/>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3" presetClass="entr" presetSubtype="16" fill="hold" nodeType="click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p:cTn id="46" dur="500" fill="hold"/>
                                        <p:tgtEl>
                                          <p:spTgt spid="5"/>
                                        </p:tgtEl>
                                        <p:attrNameLst>
                                          <p:attrName>ppt_w</p:attrName>
                                        </p:attrNameLst>
                                      </p:cBhvr>
                                      <p:tavLst>
                                        <p:tav tm="0">
                                          <p:val>
                                            <p:fltVal val="0"/>
                                          </p:val>
                                        </p:tav>
                                        <p:tav tm="100000">
                                          <p:val>
                                            <p:strVal val="#ppt_w"/>
                                          </p:val>
                                        </p:tav>
                                      </p:tavLst>
                                    </p:anim>
                                    <p:anim calcmode="lin" valueType="num">
                                      <p:cBhvr>
                                        <p:cTn id="47"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48" fill="hold" nodeType="clickPar">
                      <p:stCondLst>
                        <p:cond delay="indefinite"/>
                      </p:stCondLst>
                      <p:childTnLst>
                        <p:par>
                          <p:cTn id="49" fill="hold" nodeType="withGroup">
                            <p:stCondLst>
                              <p:cond delay="0"/>
                            </p:stCondLst>
                            <p:childTnLst>
                              <p:par>
                                <p:cTn id="50" presetID="18" presetClass="entr" presetSubtype="12" fill="hold" grpId="0" nodeType="clickEffect">
                                  <p:stCondLst>
                                    <p:cond delay="0"/>
                                  </p:stCondLst>
                                  <p:childTnLst>
                                    <p:set>
                                      <p:cBhvr>
                                        <p:cTn id="51" dur="1" fill="hold">
                                          <p:stCondLst>
                                            <p:cond delay="0"/>
                                          </p:stCondLst>
                                        </p:cTn>
                                        <p:tgtEl>
                                          <p:spTgt spid="259080"/>
                                        </p:tgtEl>
                                        <p:attrNameLst>
                                          <p:attrName>style.visibility</p:attrName>
                                        </p:attrNameLst>
                                      </p:cBhvr>
                                      <p:to>
                                        <p:strVal val="visible"/>
                                      </p:to>
                                    </p:set>
                                    <p:animEffect transition="in" filter="strips(downLeft)">
                                      <p:cBhvr>
                                        <p:cTn id="52" dur="500"/>
                                        <p:tgtEl>
                                          <p:spTgt spid="259080"/>
                                        </p:tgtEl>
                                      </p:cBhvr>
                                    </p:animEffect>
                                  </p:childTnLst>
                                </p:cTn>
                              </p:par>
                            </p:childTnLst>
                          </p:cTn>
                        </p:par>
                        <p:par>
                          <p:cTn id="53" fill="hold" nodeType="afterGroup">
                            <p:stCondLst>
                              <p:cond delay="500"/>
                            </p:stCondLst>
                            <p:childTnLst>
                              <p:par>
                                <p:cTn id="54" presetID="8" presetClass="entr" presetSubtype="16" fill="hold" grpId="0" nodeType="afterEffect">
                                  <p:stCondLst>
                                    <p:cond delay="0"/>
                                  </p:stCondLst>
                                  <p:childTnLst>
                                    <p:set>
                                      <p:cBhvr>
                                        <p:cTn id="55" dur="1" fill="hold">
                                          <p:stCondLst>
                                            <p:cond delay="0"/>
                                          </p:stCondLst>
                                        </p:cTn>
                                        <p:tgtEl>
                                          <p:spTgt spid="259100"/>
                                        </p:tgtEl>
                                        <p:attrNameLst>
                                          <p:attrName>style.visibility</p:attrName>
                                        </p:attrNameLst>
                                      </p:cBhvr>
                                      <p:to>
                                        <p:strVal val="visible"/>
                                      </p:to>
                                    </p:set>
                                    <p:animEffect transition="in" filter="diamond(in)">
                                      <p:cBhvr>
                                        <p:cTn id="56" dur="2000"/>
                                        <p:tgtEl>
                                          <p:spTgt spid="259100"/>
                                        </p:tgtEl>
                                      </p:cBhvr>
                                    </p:animEffect>
                                  </p:childTnLst>
                                </p:cTn>
                              </p:par>
                            </p:childTnLst>
                          </p:cTn>
                        </p:par>
                      </p:childTnLst>
                    </p:cTn>
                  </p:par>
                  <p:par>
                    <p:cTn id="57" fill="hold" nodeType="clickPar">
                      <p:stCondLst>
                        <p:cond delay="indefinite"/>
                      </p:stCondLst>
                      <p:childTnLst>
                        <p:par>
                          <p:cTn id="58" fill="hold" nodeType="withGroup">
                            <p:stCondLst>
                              <p:cond delay="0"/>
                            </p:stCondLst>
                            <p:childTnLst>
                              <p:par>
                                <p:cTn id="59" presetID="23" presetClass="entr" presetSubtype="16" fill="hold" nodeType="clickEffect">
                                  <p:stCondLst>
                                    <p:cond delay="0"/>
                                  </p:stCondLst>
                                  <p:childTnLst>
                                    <p:set>
                                      <p:cBhvr>
                                        <p:cTn id="60" dur="1" fill="hold">
                                          <p:stCondLst>
                                            <p:cond delay="0"/>
                                          </p:stCondLst>
                                        </p:cTn>
                                        <p:tgtEl>
                                          <p:spTgt spid="6"/>
                                        </p:tgtEl>
                                        <p:attrNameLst>
                                          <p:attrName>style.visibility</p:attrName>
                                        </p:attrNameLst>
                                      </p:cBhvr>
                                      <p:to>
                                        <p:strVal val="visible"/>
                                      </p:to>
                                    </p:set>
                                    <p:anim calcmode="lin" valueType="num">
                                      <p:cBhvr>
                                        <p:cTn id="61" dur="500" fill="hold"/>
                                        <p:tgtEl>
                                          <p:spTgt spid="6"/>
                                        </p:tgtEl>
                                        <p:attrNameLst>
                                          <p:attrName>ppt_w</p:attrName>
                                        </p:attrNameLst>
                                      </p:cBhvr>
                                      <p:tavLst>
                                        <p:tav tm="0">
                                          <p:val>
                                            <p:fltVal val="0"/>
                                          </p:val>
                                        </p:tav>
                                        <p:tav tm="100000">
                                          <p:val>
                                            <p:strVal val="#ppt_w"/>
                                          </p:val>
                                        </p:tav>
                                      </p:tavLst>
                                    </p:anim>
                                    <p:anim calcmode="lin" valueType="num">
                                      <p:cBhvr>
                                        <p:cTn id="62"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63" fill="hold" nodeType="clickPar">
                      <p:stCondLst>
                        <p:cond delay="indefinite"/>
                      </p:stCondLst>
                      <p:childTnLst>
                        <p:par>
                          <p:cTn id="64" fill="hold" nodeType="withGroup">
                            <p:stCondLst>
                              <p:cond delay="0"/>
                            </p:stCondLst>
                            <p:childTnLst>
                              <p:par>
                                <p:cTn id="65" presetID="16" presetClass="entr" presetSubtype="21" fill="hold" nodeType="clickEffect">
                                  <p:stCondLst>
                                    <p:cond delay="0"/>
                                  </p:stCondLst>
                                  <p:childTnLst>
                                    <p:set>
                                      <p:cBhvr>
                                        <p:cTn id="66" dur="1" fill="hold">
                                          <p:stCondLst>
                                            <p:cond delay="0"/>
                                          </p:stCondLst>
                                        </p:cTn>
                                        <p:tgtEl>
                                          <p:spTgt spid="1026"/>
                                        </p:tgtEl>
                                        <p:attrNameLst>
                                          <p:attrName>style.visibility</p:attrName>
                                        </p:attrNameLst>
                                      </p:cBhvr>
                                      <p:to>
                                        <p:strVal val="visible"/>
                                      </p:to>
                                    </p:set>
                                    <p:animEffect transition="in" filter="barn(inVertical)">
                                      <p:cBhvr>
                                        <p:cTn id="67" dur="500"/>
                                        <p:tgtEl>
                                          <p:spTgt spid="1026"/>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16" presetClass="entr" presetSubtype="21" fill="hold" nodeType="clickEffect">
                                  <p:stCondLst>
                                    <p:cond delay="0"/>
                                  </p:stCondLst>
                                  <p:childTnLst>
                                    <p:set>
                                      <p:cBhvr>
                                        <p:cTn id="71" dur="1" fill="hold">
                                          <p:stCondLst>
                                            <p:cond delay="0"/>
                                          </p:stCondLst>
                                        </p:cTn>
                                        <p:tgtEl>
                                          <p:spTgt spid="1027"/>
                                        </p:tgtEl>
                                        <p:attrNameLst>
                                          <p:attrName>style.visibility</p:attrName>
                                        </p:attrNameLst>
                                      </p:cBhvr>
                                      <p:to>
                                        <p:strVal val="visible"/>
                                      </p:to>
                                    </p:set>
                                    <p:animEffect transition="in" filter="barn(inVertical)">
                                      <p:cBhvr>
                                        <p:cTn id="72" dur="500"/>
                                        <p:tgtEl>
                                          <p:spTgt spid="1027"/>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16" presetClass="entr" presetSubtype="21" fill="hold" nodeType="clickEffect">
                                  <p:stCondLst>
                                    <p:cond delay="0"/>
                                  </p:stCondLst>
                                  <p:childTnLst>
                                    <p:set>
                                      <p:cBhvr>
                                        <p:cTn id="76" dur="1" fill="hold">
                                          <p:stCondLst>
                                            <p:cond delay="0"/>
                                          </p:stCondLst>
                                        </p:cTn>
                                        <p:tgtEl>
                                          <p:spTgt spid="1028"/>
                                        </p:tgtEl>
                                        <p:attrNameLst>
                                          <p:attrName>style.visibility</p:attrName>
                                        </p:attrNameLst>
                                      </p:cBhvr>
                                      <p:to>
                                        <p:strVal val="visible"/>
                                      </p:to>
                                    </p:set>
                                    <p:animEffect transition="in" filter="barn(inVertical)">
                                      <p:cBhvr>
                                        <p:cTn id="77"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079" grpId="0" animBg="1"/>
      <p:bldP spid="259080" grpId="0" animBg="1"/>
      <p:bldP spid="259081" grpId="0" animBg="1"/>
      <p:bldP spid="259082" grpId="0" animBg="1"/>
      <p:bldP spid="259098" grpId="0" animBg="1"/>
      <p:bldP spid="259099" grpId="0" animBg="1"/>
      <p:bldP spid="25910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332163" y="379413"/>
            <a:ext cx="5410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smtClean="0">
                <a:ln>
                  <a:noFill/>
                </a:ln>
                <a:solidFill>
                  <a:srgbClr val="FF0000"/>
                </a:solidFill>
                <a:effectLst/>
                <a:uLnTx/>
                <a:uFillTx/>
                <a:latin typeface="Times New Roman" panose="02020603050405020304" pitchFamily="18" charset="0"/>
                <a:ea typeface="+mn-ea"/>
                <a:cs typeface="Times New Roman" panose="02020603050405020304" pitchFamily="18" charset="0"/>
              </a:rPr>
              <a:t>CÁC </a:t>
            </a: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983132545"/>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21"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barn(inVertical)">
                                      <p:cBhvr>
                                        <p:cTn id="23" dur="500"/>
                                        <p:tgtEl>
                                          <p:spTgt spid="32"/>
                                        </p:tgtEl>
                                      </p:cBhvr>
                                    </p:animEffect>
                                  </p:childTnLst>
                                </p:cTn>
                              </p:par>
                              <p:par>
                                <p:cTn id="24" presetID="16" presetClass="entr" presetSubtype="21" fill="hold" nodeType="with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barn(inVertical)">
                                      <p:cBhvr>
                                        <p:cTn id="26" dur="500"/>
                                        <p:tgtEl>
                                          <p:spTgt spid="23"/>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49"/>
                                        </p:tgtEl>
                                        <p:attrNameLst>
                                          <p:attrName>style.visibility</p:attrName>
                                        </p:attrNameLst>
                                      </p:cBhvr>
                                      <p:to>
                                        <p:strVal val="visible"/>
                                      </p:to>
                                    </p:set>
                                    <p:animEffect transition="in" filter="barn(inVertical)">
                                      <p:cBhvr>
                                        <p:cTn id="29" dur="500"/>
                                        <p:tgtEl>
                                          <p:spTgt spid="49"/>
                                        </p:tgtEl>
                                      </p:cBhvr>
                                    </p:animEffect>
                                  </p:childTnLst>
                                </p:cTn>
                              </p:par>
                              <p:par>
                                <p:cTn id="30" presetID="16" presetClass="entr" presetSubtype="21"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par>
                                <p:cTn id="33" presetID="16" presetClass="entr" presetSubtype="21" fill="hold" nodeType="withEffect">
                                  <p:stCondLst>
                                    <p:cond delay="0"/>
                                  </p:stCondLst>
                                  <p:childTnLst>
                                    <p:set>
                                      <p:cBhvr>
                                        <p:cTn id="34" dur="1" fill="hold">
                                          <p:stCondLst>
                                            <p:cond delay="0"/>
                                          </p:stCondLst>
                                        </p:cTn>
                                        <p:tgtEl>
                                          <p:spTgt spid="39"/>
                                        </p:tgtEl>
                                        <p:attrNameLst>
                                          <p:attrName>style.visibility</p:attrName>
                                        </p:attrNameLst>
                                      </p:cBhvr>
                                      <p:to>
                                        <p:strVal val="visible"/>
                                      </p:to>
                                    </p:set>
                                    <p:animEffect transition="in" filter="barn(inVertical)">
                                      <p:cBhvr>
                                        <p:cTn id="35" dur="500"/>
                                        <p:tgtEl>
                                          <p:spTgt spid="39"/>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6" presetClass="entr" presetSubtype="21" fill="hold" nodeType="click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barn(inVertical)">
                                      <p:cBhvr>
                                        <p:cTn id="40" dur="500"/>
                                        <p:tgtEl>
                                          <p:spTgt spid="28"/>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50"/>
                                        </p:tgtEl>
                                        <p:attrNameLst>
                                          <p:attrName>style.visibility</p:attrName>
                                        </p:attrNameLst>
                                      </p:cBhvr>
                                      <p:to>
                                        <p:strVal val="visible"/>
                                      </p:to>
                                    </p:set>
                                    <p:animEffect transition="in" filter="barn(inVertical)">
                                      <p:cBhvr>
                                        <p:cTn id="43" dur="500"/>
                                        <p:tgtEl>
                                          <p:spTgt spid="50"/>
                                        </p:tgtEl>
                                      </p:cBhvr>
                                    </p:animEffect>
                                  </p:childTnLst>
                                </p:cTn>
                              </p:par>
                              <p:par>
                                <p:cTn id="44" presetID="16" presetClass="entr" presetSubtype="21" fill="hold" nodeType="with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barn(inVertical)">
                                      <p:cBhvr>
                                        <p:cTn id="46" dur="500"/>
                                        <p:tgtEl>
                                          <p:spTgt spid="42"/>
                                        </p:tgtEl>
                                      </p:cBhvr>
                                    </p:animEffect>
                                  </p:childTnLst>
                                </p:cTn>
                              </p:par>
                              <p:par>
                                <p:cTn id="47" presetID="16" presetClass="entr" presetSubtype="21" fill="hold" nodeType="withEffect">
                                  <p:stCondLst>
                                    <p:cond delay="0"/>
                                  </p:stCondLst>
                                  <p:childTnLst>
                                    <p:set>
                                      <p:cBhvr>
                                        <p:cTn id="48" dur="1" fill="hold">
                                          <p:stCondLst>
                                            <p:cond delay="0"/>
                                          </p:stCondLst>
                                        </p:cTn>
                                        <p:tgtEl>
                                          <p:spTgt spid="41"/>
                                        </p:tgtEl>
                                        <p:attrNameLst>
                                          <p:attrName>style.visibility</p:attrName>
                                        </p:attrNameLst>
                                      </p:cBhvr>
                                      <p:to>
                                        <p:strVal val="visible"/>
                                      </p:to>
                                    </p:set>
                                    <p:animEffect transition="in" filter="barn(inVertical)">
                                      <p:cBhvr>
                                        <p:cTn id="49" dur="500"/>
                                        <p:tgtEl>
                                          <p:spTgt spid="4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16" presetClass="entr" presetSubtype="21" fill="hold" nodeType="clickEffect">
                                  <p:stCondLst>
                                    <p:cond delay="0"/>
                                  </p:stCondLst>
                                  <p:childTnLst>
                                    <p:set>
                                      <p:cBhvr>
                                        <p:cTn id="53" dur="1" fill="hold">
                                          <p:stCondLst>
                                            <p:cond delay="0"/>
                                          </p:stCondLst>
                                        </p:cTn>
                                        <p:tgtEl>
                                          <p:spTgt spid="34"/>
                                        </p:tgtEl>
                                        <p:attrNameLst>
                                          <p:attrName>style.visibility</p:attrName>
                                        </p:attrNameLst>
                                      </p:cBhvr>
                                      <p:to>
                                        <p:strVal val="visible"/>
                                      </p:to>
                                    </p:set>
                                    <p:animEffect transition="in" filter="barn(inVertical)">
                                      <p:cBhvr>
                                        <p:cTn id="54" dur="500"/>
                                        <p:tgtEl>
                                          <p:spTgt spid="34"/>
                                        </p:tgtEl>
                                      </p:cBhvr>
                                    </p:animEffect>
                                  </p:childTnLst>
                                </p:cTn>
                              </p:par>
                              <p:par>
                                <p:cTn id="55" presetID="16" presetClass="entr" presetSubtype="21" fill="hold" grpId="0" nodeType="with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barn(inVertical)">
                                      <p:cBhvr>
                                        <p:cTn id="57" dur="500"/>
                                        <p:tgtEl>
                                          <p:spTgt spid="51"/>
                                        </p:tgtEl>
                                      </p:cBhvr>
                                    </p:animEffect>
                                  </p:childTnLst>
                                </p:cTn>
                              </p:par>
                              <p:par>
                                <p:cTn id="58" presetID="16" presetClass="entr" presetSubtype="21" fill="hold" nodeType="withEffect">
                                  <p:stCondLst>
                                    <p:cond delay="0"/>
                                  </p:stCondLst>
                                  <p:childTnLst>
                                    <p:set>
                                      <p:cBhvr>
                                        <p:cTn id="59" dur="1" fill="hold">
                                          <p:stCondLst>
                                            <p:cond delay="0"/>
                                          </p:stCondLst>
                                        </p:cTn>
                                        <p:tgtEl>
                                          <p:spTgt spid="44"/>
                                        </p:tgtEl>
                                        <p:attrNameLst>
                                          <p:attrName>style.visibility</p:attrName>
                                        </p:attrNameLst>
                                      </p:cBhvr>
                                      <p:to>
                                        <p:strVal val="visible"/>
                                      </p:to>
                                    </p:set>
                                    <p:animEffect transition="in" filter="barn(inVertical)">
                                      <p:cBhvr>
                                        <p:cTn id="60" dur="500"/>
                                        <p:tgtEl>
                                          <p:spTgt spid="44"/>
                                        </p:tgtEl>
                                      </p:cBhvr>
                                    </p:animEffect>
                                  </p:childTnLst>
                                </p:cTn>
                              </p:par>
                              <p:par>
                                <p:cTn id="61" presetID="16" presetClass="entr" presetSubtype="21" fill="hold" nodeType="with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barn(inVertical)">
                                      <p:cBhvr>
                                        <p:cTn id="63" dur="500"/>
                                        <p:tgtEl>
                                          <p:spTgt spid="43"/>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6" presetClass="entr" presetSubtype="21" fill="hold" nodeType="clickEffect">
                                  <p:stCondLst>
                                    <p:cond delay="0"/>
                                  </p:stCondLst>
                                  <p:childTnLst>
                                    <p:set>
                                      <p:cBhvr>
                                        <p:cTn id="67" dur="1" fill="hold">
                                          <p:stCondLst>
                                            <p:cond delay="0"/>
                                          </p:stCondLst>
                                        </p:cTn>
                                        <p:tgtEl>
                                          <p:spTgt spid="35"/>
                                        </p:tgtEl>
                                        <p:attrNameLst>
                                          <p:attrName>style.visibility</p:attrName>
                                        </p:attrNameLst>
                                      </p:cBhvr>
                                      <p:to>
                                        <p:strVal val="visible"/>
                                      </p:to>
                                    </p:set>
                                    <p:animEffect transition="in" filter="barn(inVertical)">
                                      <p:cBhvr>
                                        <p:cTn id="68" dur="500"/>
                                        <p:tgtEl>
                                          <p:spTgt spid="35"/>
                                        </p:tgtEl>
                                      </p:cBhvr>
                                    </p:animEffect>
                                  </p:childTnLst>
                                </p:cTn>
                              </p:par>
                              <p:par>
                                <p:cTn id="69" presetID="16" presetClass="entr" presetSubtype="21"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Effect transition="in" filter="barn(inVertical)">
                                      <p:cBhvr>
                                        <p:cTn id="71" dur="500"/>
                                        <p:tgtEl>
                                          <p:spTgt spid="52"/>
                                        </p:tgtEl>
                                      </p:cBhvr>
                                    </p:animEffect>
                                  </p:childTnLst>
                                </p:cTn>
                              </p:par>
                              <p:par>
                                <p:cTn id="72" presetID="16" presetClass="entr" presetSubtype="21" fill="hold" nodeType="withEffect">
                                  <p:stCondLst>
                                    <p:cond delay="0"/>
                                  </p:stCondLst>
                                  <p:childTnLst>
                                    <p:set>
                                      <p:cBhvr>
                                        <p:cTn id="73" dur="1" fill="hold">
                                          <p:stCondLst>
                                            <p:cond delay="0"/>
                                          </p:stCondLst>
                                        </p:cTn>
                                        <p:tgtEl>
                                          <p:spTgt spid="46"/>
                                        </p:tgtEl>
                                        <p:attrNameLst>
                                          <p:attrName>style.visibility</p:attrName>
                                        </p:attrNameLst>
                                      </p:cBhvr>
                                      <p:to>
                                        <p:strVal val="visible"/>
                                      </p:to>
                                    </p:set>
                                    <p:animEffect transition="in" filter="barn(inVertical)">
                                      <p:cBhvr>
                                        <p:cTn id="74" dur="500"/>
                                        <p:tgtEl>
                                          <p:spTgt spid="46"/>
                                        </p:tgtEl>
                                      </p:cBhvr>
                                    </p:animEffect>
                                  </p:childTnLst>
                                </p:cTn>
                              </p:par>
                              <p:par>
                                <p:cTn id="75" presetID="16" presetClass="entr" presetSubtype="21" fill="hold" nodeType="with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barn(inVertical)">
                                      <p:cBhvr>
                                        <p:cTn id="7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ounded Rectangle 16"/>
          <p:cNvSpPr/>
          <p:nvPr/>
        </p:nvSpPr>
        <p:spPr>
          <a:xfrm>
            <a:off x="3247689" y="61383"/>
            <a:ext cx="5410200" cy="991344"/>
          </a:xfrm>
          <a:prstGeom prst="roundRect">
            <a:avLst/>
          </a:prstGeom>
          <a:solidFill>
            <a:srgbClr val="C00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Rounded Rectangle 17"/>
          <p:cNvSpPr/>
          <p:nvPr/>
        </p:nvSpPr>
        <p:spPr>
          <a:xfrm>
            <a:off x="3438190" y="263056"/>
            <a:ext cx="5029199" cy="912736"/>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9" name="TextBox 18"/>
          <p:cNvSpPr txBox="1">
            <a:spLocks noChangeArrowheads="1"/>
          </p:cNvSpPr>
          <p:nvPr/>
        </p:nvSpPr>
        <p:spPr bwMode="auto">
          <a:xfrm>
            <a:off x="3275013" y="365126"/>
            <a:ext cx="5410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FF0000"/>
                </a:solidFill>
                <a:effectLst/>
                <a:uLnTx/>
                <a:uFillTx/>
                <a:latin typeface="Times New Roman" panose="02020603050405020304" pitchFamily="18" charset="0"/>
                <a:ea typeface="+mn-ea"/>
                <a:cs typeface="Times New Roman" panose="02020603050405020304" pitchFamily="18" charset="0"/>
              </a:rPr>
              <a:t>2.CÁC LOẠI VI PHẠM PHÁP LUẬT</a:t>
            </a:r>
          </a:p>
        </p:txBody>
      </p:sp>
      <p:cxnSp>
        <p:nvCxnSpPr>
          <p:cNvPr id="22" name="Straight Connector 21"/>
          <p:cNvCxnSpPr/>
          <p:nvPr/>
        </p:nvCxnSpPr>
        <p:spPr>
          <a:xfrm>
            <a:off x="5646738" y="1100138"/>
            <a:ext cx="0" cy="285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3" name="Straight Connector 22"/>
          <p:cNvCxnSpPr/>
          <p:nvPr/>
        </p:nvCxnSpPr>
        <p:spPr>
          <a:xfrm>
            <a:off x="2646364" y="1403350"/>
            <a:ext cx="6345237" cy="31750"/>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28" name="Straight Connector 27"/>
          <p:cNvCxnSpPr/>
          <p:nvPr/>
        </p:nvCxnSpPr>
        <p:spPr>
          <a:xfrm>
            <a:off x="44958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2" name="Straight Connector 31"/>
          <p:cNvCxnSpPr/>
          <p:nvPr/>
        </p:nvCxnSpPr>
        <p:spPr>
          <a:xfrm>
            <a:off x="2646363" y="1452564"/>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4" name="Straight Connector 33"/>
          <p:cNvCxnSpPr/>
          <p:nvPr/>
        </p:nvCxnSpPr>
        <p:spPr>
          <a:xfrm>
            <a:off x="66294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cxnSp>
        <p:nvCxnSpPr>
          <p:cNvPr id="35" name="Straight Connector 34"/>
          <p:cNvCxnSpPr/>
          <p:nvPr/>
        </p:nvCxnSpPr>
        <p:spPr>
          <a:xfrm>
            <a:off x="8991600" y="1447801"/>
            <a:ext cx="0" cy="295275"/>
          </a:xfrm>
          <a:prstGeom prst="line">
            <a:avLst/>
          </a:prstGeom>
          <a:ln w="76200">
            <a:solidFill>
              <a:srgbClr val="FF0000"/>
            </a:solidFill>
          </a:ln>
        </p:spPr>
        <p:style>
          <a:lnRef idx="3">
            <a:schemeClr val="accent6"/>
          </a:lnRef>
          <a:fillRef idx="0">
            <a:schemeClr val="accent6"/>
          </a:fillRef>
          <a:effectRef idx="2">
            <a:schemeClr val="accent6"/>
          </a:effectRef>
          <a:fontRef idx="minor">
            <a:schemeClr val="tx1"/>
          </a:fontRef>
        </p:style>
      </p:cxnSp>
      <p:sp>
        <p:nvSpPr>
          <p:cNvPr id="39" name="Rounded Rectangle 38"/>
          <p:cNvSpPr/>
          <p:nvPr/>
        </p:nvSpPr>
        <p:spPr>
          <a:xfrm>
            <a:off x="1561308" y="1807468"/>
            <a:ext cx="1600201" cy="2132330"/>
          </a:xfrm>
          <a:prstGeom prst="roundRect">
            <a:avLst/>
          </a:prstGeom>
          <a:solidFill>
            <a:srgbClr val="FFC00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Rounded Rectangle 39"/>
          <p:cNvSpPr/>
          <p:nvPr/>
        </p:nvSpPr>
        <p:spPr>
          <a:xfrm>
            <a:off x="1876089" y="1882300"/>
            <a:ext cx="137160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Rounded Rectangle 40"/>
          <p:cNvSpPr/>
          <p:nvPr/>
        </p:nvSpPr>
        <p:spPr>
          <a:xfrm>
            <a:off x="3454480" y="1825974"/>
            <a:ext cx="1776222" cy="2132330"/>
          </a:xfrm>
          <a:prstGeom prst="roundRect">
            <a:avLst/>
          </a:prstGeom>
          <a:solidFill>
            <a:schemeClr val="accent1">
              <a:lumMod val="75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Rounded Rectangle 41"/>
          <p:cNvSpPr/>
          <p:nvPr/>
        </p:nvSpPr>
        <p:spPr>
          <a:xfrm>
            <a:off x="3969152" y="1888347"/>
            <a:ext cx="1518851" cy="199609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Rounded Rectangle 42"/>
          <p:cNvSpPr/>
          <p:nvPr/>
        </p:nvSpPr>
        <p:spPr>
          <a:xfrm>
            <a:off x="6130692" y="1847906"/>
            <a:ext cx="1717908" cy="2132330"/>
          </a:xfrm>
          <a:prstGeom prst="roundRect">
            <a:avLst/>
          </a:prstGeom>
          <a:solidFill>
            <a:schemeClr val="accent4">
              <a:lumMod val="60000"/>
              <a:lumOff val="40000"/>
            </a:schemeClr>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Rounded Rectangle 43"/>
          <p:cNvSpPr/>
          <p:nvPr/>
        </p:nvSpPr>
        <p:spPr>
          <a:xfrm>
            <a:off x="5921979" y="1923868"/>
            <a:ext cx="1662308" cy="2003719"/>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Rounded Rectangle 44"/>
          <p:cNvSpPr/>
          <p:nvPr/>
        </p:nvSpPr>
        <p:spPr>
          <a:xfrm>
            <a:off x="8629738" y="1807468"/>
            <a:ext cx="1897386" cy="2132330"/>
          </a:xfrm>
          <a:prstGeom prst="roundRect">
            <a:avLst/>
          </a:prstGeom>
          <a:solidFill>
            <a:srgbClr val="7030A0"/>
          </a:solidFill>
          <a:ln>
            <a:noFill/>
          </a:ln>
          <a:effectLst>
            <a:outerShdw blurRad="107950" dist="12700" dir="5400000" algn="ctr">
              <a:srgbClr val="000000"/>
            </a:out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Rounded Rectangle 45"/>
          <p:cNvSpPr/>
          <p:nvPr/>
        </p:nvSpPr>
        <p:spPr>
          <a:xfrm>
            <a:off x="8553422" y="1901350"/>
            <a:ext cx="1449695" cy="1977048"/>
          </a:xfrm>
          <a:prstGeom prst="roundRect">
            <a:avLst/>
          </a:prstGeom>
          <a:solidFill>
            <a:schemeClr val="bg1"/>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TextBox 48"/>
          <p:cNvSpPr txBox="1">
            <a:spLocks noChangeArrowheads="1"/>
          </p:cNvSpPr>
          <p:nvPr/>
        </p:nvSpPr>
        <p:spPr bwMode="auto">
          <a:xfrm>
            <a:off x="1914525" y="2058989"/>
            <a:ext cx="136048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hình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0" name="TextBox 49"/>
          <p:cNvSpPr txBox="1">
            <a:spLocks noChangeArrowheads="1"/>
          </p:cNvSpPr>
          <p:nvPr/>
        </p:nvSpPr>
        <p:spPr bwMode="auto">
          <a:xfrm>
            <a:off x="3856038" y="2195514"/>
            <a:ext cx="15367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hành chính</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1" name="TextBox 50"/>
          <p:cNvSpPr txBox="1">
            <a:spLocks noChangeArrowheads="1"/>
          </p:cNvSpPr>
          <p:nvPr/>
        </p:nvSpPr>
        <p:spPr bwMode="auto">
          <a:xfrm>
            <a:off x="6054726" y="2182813"/>
            <a:ext cx="148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pháp luật dân sự</a:t>
            </a:r>
            <a:endParaRPr kumimoji="0" lang="vi-VN"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52" name="TextBox 51"/>
          <p:cNvSpPr txBox="1">
            <a:spLocks noChangeArrowheads="1"/>
          </p:cNvSpPr>
          <p:nvPr/>
        </p:nvSpPr>
        <p:spPr bwMode="auto">
          <a:xfrm>
            <a:off x="8626476" y="2141538"/>
            <a:ext cx="13747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400" b="1" i="0"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rPr>
              <a:t>Vi phạm kỉ luật</a:t>
            </a:r>
            <a:endParaRPr kumimoji="0" lang="vi-VN" altLang="en-US" sz="2400" b="1" i="1" u="none" strike="noStrike" kern="1200" cap="none" spc="0" normalizeH="0" baseline="0" noProof="0">
              <a:ln>
                <a:noFill/>
              </a:ln>
              <a:solidFill>
                <a:srgbClr val="006600"/>
              </a:solidFill>
              <a:effectLst/>
              <a:uLnTx/>
              <a:uFillTx/>
              <a:latin typeface="Times New Roman" panose="02020603050405020304" pitchFamily="18" charset="0"/>
              <a:ea typeface="+mn-ea"/>
              <a:cs typeface="Times New Roman" panose="02020603050405020304" pitchFamily="18" charset="0"/>
            </a:endParaRPr>
          </a:p>
        </p:txBody>
      </p:sp>
      <p:sp>
        <p:nvSpPr>
          <p:cNvPr id="3" name="Down Arrow 2"/>
          <p:cNvSpPr/>
          <p:nvPr/>
        </p:nvSpPr>
        <p:spPr>
          <a:xfrm>
            <a:off x="2333625" y="4022726"/>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Rounded Rectangle 25"/>
          <p:cNvSpPr/>
          <p:nvPr/>
        </p:nvSpPr>
        <p:spPr>
          <a:xfrm>
            <a:off x="1561308" y="4337036"/>
            <a:ext cx="1770202" cy="2520964"/>
          </a:xfrm>
          <a:prstGeom prst="roundRect">
            <a:avLst/>
          </a:prstGeom>
          <a:solidFill>
            <a:srgbClr val="FFC000"/>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816368" rtl="0" eaLnBrk="1" fontAlgn="auto" latinLnBrk="0" hangingPunct="1">
              <a:lnSpc>
                <a:spcPct val="100000"/>
              </a:lnSpc>
              <a:spcBef>
                <a:spcPts val="0"/>
              </a:spcBef>
              <a:spcAft>
                <a:spcPts val="0"/>
              </a:spcAft>
              <a:buClrTx/>
              <a:buSzTx/>
              <a:buFontTx/>
              <a:buNone/>
              <a:tabLst/>
              <a:defRPr/>
            </a:pPr>
            <a:endParaRPr kumimoji="0" lang="en-US" sz="1016"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TextBox 26"/>
          <p:cNvSpPr txBox="1">
            <a:spLocks noChangeArrowheads="1"/>
          </p:cNvSpPr>
          <p:nvPr/>
        </p:nvSpPr>
        <p:spPr bwMode="auto">
          <a:xfrm>
            <a:off x="1468437" y="4473575"/>
            <a:ext cx="1863726" cy="2247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815975">
              <a:defRPr>
                <a:solidFill>
                  <a:schemeClr val="tx1"/>
                </a:solidFill>
                <a:latin typeface="Arial" panose="020B0604020202020204" pitchFamily="34" charset="0"/>
                <a:cs typeface="Arial" panose="020B0604020202020204" pitchFamily="34" charset="0"/>
              </a:defRPr>
            </a:lvl1pPr>
            <a:lvl2pPr marL="742950" indent="-285750" defTabSz="815975">
              <a:defRPr>
                <a:solidFill>
                  <a:schemeClr val="tx1"/>
                </a:solidFill>
                <a:latin typeface="Arial" panose="020B0604020202020204" pitchFamily="34" charset="0"/>
                <a:cs typeface="Arial" panose="020B0604020202020204" pitchFamily="34" charset="0"/>
              </a:defRPr>
            </a:lvl2pPr>
            <a:lvl3pPr marL="1143000" indent="-228600" defTabSz="815975">
              <a:defRPr>
                <a:solidFill>
                  <a:schemeClr val="tx1"/>
                </a:solidFill>
                <a:latin typeface="Arial" panose="020B0604020202020204" pitchFamily="34" charset="0"/>
                <a:cs typeface="Arial" panose="020B0604020202020204" pitchFamily="34" charset="0"/>
              </a:defRPr>
            </a:lvl3pPr>
            <a:lvl4pPr marL="1600200" indent="-228600" defTabSz="815975">
              <a:defRPr>
                <a:solidFill>
                  <a:schemeClr val="tx1"/>
                </a:solidFill>
                <a:latin typeface="Arial" panose="020B0604020202020204" pitchFamily="34" charset="0"/>
                <a:cs typeface="Arial" panose="020B0604020202020204" pitchFamily="34" charset="0"/>
              </a:defRPr>
            </a:lvl4pPr>
            <a:lvl5pPr marL="2057400" indent="-228600" defTabSz="815975">
              <a:defRPr>
                <a:solidFill>
                  <a:schemeClr val="tx1"/>
                </a:solidFill>
                <a:latin typeface="Arial" panose="020B0604020202020204" pitchFamily="34" charset="0"/>
                <a:cs typeface="Arial" panose="020B0604020202020204" pitchFamily="34" charset="0"/>
              </a:defRPr>
            </a:lvl5pPr>
            <a:lvl6pPr marL="25146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8159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ctr" defTabSz="815975" rtl="0" eaLnBrk="1" fontAlgn="auto" latinLnBrk="0" hangingPunct="1">
              <a:lnSpc>
                <a:spcPct val="100000"/>
              </a:lnSpc>
              <a:spcBef>
                <a:spcPts val="0"/>
              </a:spcBef>
              <a:spcAft>
                <a:spcPts val="0"/>
              </a:spcAft>
              <a:buClrTx/>
              <a:buSzTx/>
              <a:buFontTx/>
              <a:buNone/>
              <a:tabLst/>
              <a:defRPr/>
            </a:pP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Là hành vi vi phạm pháp luật </a:t>
            </a:r>
            <a:r>
              <a:rPr kumimoji="0" lang="en-US" altLang="en-US" sz="2000" b="1" i="0" u="sng"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nguy hiểm cho xã hội</a:t>
            </a:r>
            <a:r>
              <a:rPr kumimoji="0" lang="en-US" altLang="en-US" sz="2000" b="1" i="0"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rPr>
              <a:t>, được quy định trong Bộ luật Hình sự.</a:t>
            </a:r>
            <a:endParaRPr kumimoji="0" lang="vi-VN" altLang="en-US" sz="2000" b="1" i="1" u="none" strike="noStrike" kern="1200" cap="none" spc="0" normalizeH="0" baseline="0" noProof="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29" name="Down Arrow 28"/>
          <p:cNvSpPr/>
          <p:nvPr/>
        </p:nvSpPr>
        <p:spPr>
          <a:xfrm>
            <a:off x="6762750" y="4064001"/>
            <a:ext cx="228600" cy="2317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Rounded Rectangle 29"/>
          <p:cNvSpPr/>
          <p:nvPr/>
        </p:nvSpPr>
        <p:spPr>
          <a:xfrm>
            <a:off x="3461049" y="4302168"/>
            <a:ext cx="1885732" cy="2520964"/>
          </a:xfrm>
          <a:prstGeom prst="roundRect">
            <a:avLst/>
          </a:prstGeom>
          <a:solidFill>
            <a:schemeClr val="accent1">
              <a:lumMod val="75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quy</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tắc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quản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lí</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nhà</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nước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mà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không</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phải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tội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a:t>
            </a:r>
          </a:p>
        </p:txBody>
      </p:sp>
      <p:sp>
        <p:nvSpPr>
          <p:cNvPr id="31" name="Rounded Rectangle 30"/>
          <p:cNvSpPr/>
          <p:nvPr/>
        </p:nvSpPr>
        <p:spPr>
          <a:xfrm>
            <a:off x="5647212" y="4337036"/>
            <a:ext cx="2506188" cy="2520964"/>
          </a:xfrm>
          <a:prstGeom prst="roundRect">
            <a:avLst/>
          </a:prstGeom>
          <a:solidFill>
            <a:schemeClr val="accent3">
              <a:lumMod val="60000"/>
              <a:lumOff val="40000"/>
            </a:schemeClr>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vi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vi</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phạm</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pháp</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luật</a:t>
            </a:r>
            <a:r>
              <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xâm</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hại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tới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các</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quan</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hệ</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tài</a:t>
            </a:r>
            <a:r>
              <a:rPr kumimoji="0" lang="en-US" sz="1800" b="1" i="0" u="sng"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sản</a:t>
            </a:r>
            <a:r>
              <a:rPr kumimoji="0" lang="en-US" sz="1800" b="1" i="0" u="sng"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1800" b="1" i="0" u="sng"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hoặc</a:t>
            </a:r>
            <a:r>
              <a:rPr kumimoji="0" lang="en-US" sz="1800" b="1" i="0" u="sng"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quan hệ nhân thân</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3" name="Down Arrow 32"/>
          <p:cNvSpPr/>
          <p:nvPr/>
        </p:nvSpPr>
        <p:spPr>
          <a:xfrm>
            <a:off x="4341813" y="4006850"/>
            <a:ext cx="228600" cy="23018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Rounded Rectangle 35"/>
          <p:cNvSpPr/>
          <p:nvPr/>
        </p:nvSpPr>
        <p:spPr>
          <a:xfrm>
            <a:off x="8344689" y="4292702"/>
            <a:ext cx="3062063" cy="2520964"/>
          </a:xfrm>
          <a:prstGeom prst="roundRect">
            <a:avLst/>
          </a:prstGeom>
          <a:solidFill>
            <a:srgbClr val="CC99FF"/>
          </a:solidFill>
          <a:ln>
            <a:noFill/>
          </a:ln>
          <a:effectLst>
            <a:innerShdw blurRad="63500" dist="50800" dir="13500000">
              <a:prstClr val="black">
                <a:alpha val="50000"/>
              </a:prstClr>
            </a:innerShdw>
            <a:reflection blurRad="6350" stA="52000" endA="300" endPos="350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err="1">
                <a:ln>
                  <a:noFill/>
                </a:ln>
                <a:solidFill>
                  <a:prstClr val="black"/>
                </a:solidFill>
                <a:effectLst/>
                <a:uLnTx/>
                <a:uFillTx/>
                <a:latin typeface="Times New Roman" pitchFamily="18" charset="0"/>
                <a:ea typeface="+mn-ea"/>
                <a:cs typeface="Times New Roman" pitchFamily="18" charset="0"/>
              </a:rPr>
              <a:t>Là</a:t>
            </a:r>
            <a:r>
              <a:rPr kumimoji="0" lang="en-US" sz="1800" b="1" i="0" u="none" strike="noStrike" kern="1200" cap="none" spc="0" normalizeH="0" baseline="0" noProof="0">
                <a:ln>
                  <a:noFill/>
                </a:ln>
                <a:solidFill>
                  <a:prstClr val="black"/>
                </a:solidFill>
                <a:effectLst/>
                <a:uLnTx/>
                <a:uFillTx/>
                <a:latin typeface="Times New Roman" pitchFamily="18" charset="0"/>
                <a:ea typeface="+mn-ea"/>
                <a:cs typeface="Times New Roman" pitchFamily="18" charset="0"/>
              </a:rPr>
              <a:t> </a:t>
            </a:r>
            <a:r>
              <a:rPr kumimoji="0" lang="en-US" sz="1800" b="1" i="0" u="none" strike="noStrike" kern="1200" cap="none" spc="0" normalizeH="0" baseline="0" noProof="0" smtClean="0">
                <a:ln>
                  <a:noFill/>
                </a:ln>
                <a:solidFill>
                  <a:prstClr val="black"/>
                </a:solidFill>
                <a:effectLst/>
                <a:uLnTx/>
                <a:uFillTx/>
                <a:latin typeface="Times New Roman" pitchFamily="18" charset="0"/>
                <a:ea typeface="+mn-ea"/>
                <a:cs typeface="Times New Roman" pitchFamily="18" charset="0"/>
              </a:rPr>
              <a:t>hành</a:t>
            </a:r>
            <a:r>
              <a:rPr kumimoji="0" lang="en-US" sz="1800" b="1" i="0" u="none" strike="noStrike" kern="1200" cap="none" spc="0" normalizeH="0" noProof="0" smtClean="0">
                <a:ln>
                  <a:noFill/>
                </a:ln>
                <a:solidFill>
                  <a:prstClr val="black"/>
                </a:solidFill>
                <a:effectLst/>
                <a:uLnTx/>
                <a:uFillTx/>
                <a:latin typeface="Times New Roman" pitchFamily="18" charset="0"/>
                <a:ea typeface="+mn-ea"/>
                <a:cs typeface="Times New Roman" pitchFamily="18" charset="0"/>
              </a:rPr>
              <a:t> vi vi phạm pháp luật, xâm phạm các quan hệ lao động, công vụ nhà nước,…do pháp luật lao động và pháp luật hành chính bảo vệ</a:t>
            </a:r>
            <a:endParaRPr kumimoji="0" lang="en-US" sz="1800" b="1"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sp>
        <p:nvSpPr>
          <p:cNvPr id="38" name="Down Arrow 37"/>
          <p:cNvSpPr/>
          <p:nvPr/>
        </p:nvSpPr>
        <p:spPr>
          <a:xfrm>
            <a:off x="9355138" y="4000500"/>
            <a:ext cx="228600" cy="230188"/>
          </a:xfrm>
          <a:prstGeom prst="downArrow">
            <a:avLst>
              <a:gd name="adj1" fmla="val 50000"/>
              <a:gd name="adj2" fmla="val 69048"/>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2999168073"/>
      </p:ext>
    </p:extLst>
  </p:cSld>
  <p:clrMapOvr>
    <a:masterClrMapping/>
  </p:clrMapOvr>
  <p:transition>
    <p:dissolv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barn(inVertical)">
                                      <p:cBhvr>
                                        <p:cTn id="10" dur="500"/>
                                        <p:tgtEl>
                                          <p:spTgt spid="18"/>
                                        </p:tgtEl>
                                      </p:cBhvr>
                                    </p:animEffect>
                                  </p:childTnLst>
                                </p:cTn>
                              </p:par>
                              <p:par>
                                <p:cTn id="11" presetID="16" presetClass="entr" presetSubtype="21"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barn(inVertical)">
                                      <p:cBhvr>
                                        <p:cTn id="13" dur="500"/>
                                        <p:tgtEl>
                                          <p:spTgt spid="17"/>
                                        </p:tgtEl>
                                      </p:cBhvr>
                                    </p:animEffect>
                                  </p:childTnLst>
                                </p:cTn>
                              </p:par>
                              <p:par>
                                <p:cTn id="14" presetID="16" presetClass="entr" presetSubtype="21" fill="hold" nodeType="with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barn(inVertical)">
                                      <p:cBhvr>
                                        <p:cTn id="16" dur="500"/>
                                        <p:tgtEl>
                                          <p:spTgt spid="22"/>
                                        </p:tgtEl>
                                      </p:cBhvr>
                                    </p:animEffect>
                                  </p:childTnLst>
                                </p:cTn>
                              </p:par>
                              <p:par>
                                <p:cTn id="17" presetID="16" presetClass="entr" presetSubtype="21" fill="hold" nodeType="with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barn(inVertical)">
                                      <p:cBhvr>
                                        <p:cTn id="19" dur="500"/>
                                        <p:tgtEl>
                                          <p:spTgt spid="32"/>
                                        </p:tgtEl>
                                      </p:cBhvr>
                                    </p:animEffect>
                                  </p:childTnLst>
                                </p:cTn>
                              </p:par>
                              <p:par>
                                <p:cTn id="20" presetID="16" presetClass="entr" presetSubtype="21"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par>
                                <p:cTn id="26" presetID="16" presetClass="entr" presetSubtype="21"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barn(inVertical)">
                                      <p:cBhvr>
                                        <p:cTn id="28" dur="500"/>
                                        <p:tgtEl>
                                          <p:spTgt spid="40"/>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par>
                                <p:cTn id="35" presetID="16" presetClass="entr" presetSubtype="21" fill="hold" grpId="0" nodeType="with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barn(inVertical)">
                                      <p:cBhvr>
                                        <p:cTn id="37" dur="500"/>
                                        <p:tgtEl>
                                          <p:spTgt spid="50"/>
                                        </p:tgtEl>
                                      </p:cBhvr>
                                    </p:animEffect>
                                  </p:childTnLst>
                                </p:cTn>
                              </p:par>
                              <p:par>
                                <p:cTn id="38" presetID="16" presetClass="entr" presetSubtype="21" fill="hold" nodeType="withEffect">
                                  <p:stCondLst>
                                    <p:cond delay="0"/>
                                  </p:stCondLst>
                                  <p:childTnLst>
                                    <p:set>
                                      <p:cBhvr>
                                        <p:cTn id="39" dur="1" fill="hold">
                                          <p:stCondLst>
                                            <p:cond delay="0"/>
                                          </p:stCondLst>
                                        </p:cTn>
                                        <p:tgtEl>
                                          <p:spTgt spid="42"/>
                                        </p:tgtEl>
                                        <p:attrNameLst>
                                          <p:attrName>style.visibility</p:attrName>
                                        </p:attrNameLst>
                                      </p:cBhvr>
                                      <p:to>
                                        <p:strVal val="visible"/>
                                      </p:to>
                                    </p:set>
                                    <p:animEffect transition="in" filter="barn(inVertical)">
                                      <p:cBhvr>
                                        <p:cTn id="40" dur="500"/>
                                        <p:tgtEl>
                                          <p:spTgt spid="42"/>
                                        </p:tgtEl>
                                      </p:cBhvr>
                                    </p:animEffect>
                                  </p:childTnLst>
                                </p:cTn>
                              </p:par>
                              <p:par>
                                <p:cTn id="41" presetID="16" presetClass="entr" presetSubtype="21" fill="hold" nodeType="with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barn(inVertical)">
                                      <p:cBhvr>
                                        <p:cTn id="43" dur="500"/>
                                        <p:tgtEl>
                                          <p:spTgt spid="41"/>
                                        </p:tgtEl>
                                      </p:cBhvr>
                                    </p:animEffect>
                                  </p:childTnLst>
                                </p:cTn>
                              </p:par>
                              <p:par>
                                <p:cTn id="44" presetID="16" presetClass="entr" presetSubtype="21" fill="hold" nodeType="with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barn(inVertical)">
                                      <p:cBhvr>
                                        <p:cTn id="46" dur="500"/>
                                        <p:tgtEl>
                                          <p:spTgt spid="34"/>
                                        </p:tgtEl>
                                      </p:cBhvr>
                                    </p:animEffect>
                                  </p:childTnLst>
                                </p:cTn>
                              </p:par>
                              <p:par>
                                <p:cTn id="47" presetID="16" presetClass="entr" presetSubtype="21"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Effect transition="in" filter="barn(inVertical)">
                                      <p:cBhvr>
                                        <p:cTn id="49" dur="500"/>
                                        <p:tgtEl>
                                          <p:spTgt spid="51"/>
                                        </p:tgtEl>
                                      </p:cBhvr>
                                    </p:animEffect>
                                  </p:childTnLst>
                                </p:cTn>
                              </p:par>
                              <p:par>
                                <p:cTn id="50" presetID="16" presetClass="entr" presetSubtype="21" fill="hold" nodeType="with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barn(inVertical)">
                                      <p:cBhvr>
                                        <p:cTn id="52" dur="500"/>
                                        <p:tgtEl>
                                          <p:spTgt spid="44"/>
                                        </p:tgtEl>
                                      </p:cBhvr>
                                    </p:animEffect>
                                  </p:childTnLst>
                                </p:cTn>
                              </p:par>
                              <p:par>
                                <p:cTn id="53" presetID="16" presetClass="entr" presetSubtype="21" fill="hold" nodeType="with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barn(inVertical)">
                                      <p:cBhvr>
                                        <p:cTn id="55" dur="500"/>
                                        <p:tgtEl>
                                          <p:spTgt spid="43"/>
                                        </p:tgtEl>
                                      </p:cBhvr>
                                    </p:animEffect>
                                  </p:childTnLst>
                                </p:cTn>
                              </p:par>
                              <p:par>
                                <p:cTn id="56" presetID="16" presetClass="entr" presetSubtype="21" fill="hold" nodeType="withEffect">
                                  <p:stCondLst>
                                    <p:cond delay="0"/>
                                  </p:stCondLst>
                                  <p:childTnLst>
                                    <p:set>
                                      <p:cBhvr>
                                        <p:cTn id="57" dur="1" fill="hold">
                                          <p:stCondLst>
                                            <p:cond delay="0"/>
                                          </p:stCondLst>
                                        </p:cTn>
                                        <p:tgtEl>
                                          <p:spTgt spid="35"/>
                                        </p:tgtEl>
                                        <p:attrNameLst>
                                          <p:attrName>style.visibility</p:attrName>
                                        </p:attrNameLst>
                                      </p:cBhvr>
                                      <p:to>
                                        <p:strVal val="visible"/>
                                      </p:to>
                                    </p:set>
                                    <p:animEffect transition="in" filter="barn(inVertical)">
                                      <p:cBhvr>
                                        <p:cTn id="58" dur="500"/>
                                        <p:tgtEl>
                                          <p:spTgt spid="35"/>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par>
                                <p:cTn id="62" presetID="16" presetClass="entr" presetSubtype="21" fill="hold"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barn(inVertical)">
                                      <p:cBhvr>
                                        <p:cTn id="64" dur="500"/>
                                        <p:tgtEl>
                                          <p:spTgt spid="46"/>
                                        </p:tgtEl>
                                      </p:cBhvr>
                                    </p:animEffect>
                                  </p:childTnLst>
                                </p:cTn>
                              </p:par>
                              <p:par>
                                <p:cTn id="65" presetID="16" presetClass="entr" presetSubtype="21"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barn(inVertical)">
                                      <p:cBhvr>
                                        <p:cTn id="67" dur="500"/>
                                        <p:tgtEl>
                                          <p:spTgt spid="45"/>
                                        </p:tgtEl>
                                      </p:cBhvr>
                                    </p:animEffect>
                                  </p:childTnLst>
                                </p:cTn>
                              </p:par>
                              <p:par>
                                <p:cTn id="68" presetID="1" presetClass="entr" presetSubtype="0" fill="hold" grpId="0" nodeType="withEffect">
                                  <p:stCondLst>
                                    <p:cond delay="0"/>
                                  </p:stCondLst>
                                  <p:childTnLst>
                                    <p:set>
                                      <p:cBhvr>
                                        <p:cTn id="69" dur="1" fill="hold">
                                          <p:stCondLst>
                                            <p:cond delay="0"/>
                                          </p:stCondLst>
                                        </p:cTn>
                                        <p:tgtEl>
                                          <p:spTgt spid="3"/>
                                        </p:tgtEl>
                                        <p:attrNameLst>
                                          <p:attrName>style.visibility</p:attrName>
                                        </p:attrNameLst>
                                      </p:cBhvr>
                                      <p:to>
                                        <p:strVal val="visible"/>
                                      </p:to>
                                    </p:set>
                                  </p:childTnLst>
                                </p:cTn>
                              </p:par>
                              <p:par>
                                <p:cTn id="70" presetID="16" presetClass="entr" presetSubtype="21" fill="hold" nodeType="with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barn(inVertical)">
                                      <p:cBhvr>
                                        <p:cTn id="72" dur="500"/>
                                        <p:tgtEl>
                                          <p:spTgt spid="26"/>
                                        </p:tgtEl>
                                      </p:cBhvr>
                                    </p:animEffect>
                                  </p:childTnLst>
                                </p:cTn>
                              </p:par>
                              <p:par>
                                <p:cTn id="73" presetID="16" presetClass="entr" presetSubtype="21"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barn(inVertical)">
                                      <p:cBhvr>
                                        <p:cTn id="75" dur="500"/>
                                        <p:tgtEl>
                                          <p:spTgt spid="27"/>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barn(inVertical)">
                                      <p:cBhvr>
                                        <p:cTn id="78" dur="500"/>
                                        <p:tgtEl>
                                          <p:spTgt spid="33"/>
                                        </p:tgtEl>
                                      </p:cBhvr>
                                    </p:animEffect>
                                  </p:childTnLst>
                                </p:cTn>
                              </p:par>
                              <p:par>
                                <p:cTn id="79" presetID="16" presetClass="entr" presetSubtype="21" fill="hold"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barn(inVertical)">
                                      <p:cBhvr>
                                        <p:cTn id="81" dur="500"/>
                                        <p:tgtEl>
                                          <p:spTgt spid="3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barn(inVertical)">
                                      <p:cBhvr>
                                        <p:cTn id="84" dur="500"/>
                                        <p:tgtEl>
                                          <p:spTgt spid="29"/>
                                        </p:tgtEl>
                                      </p:cBhvr>
                                    </p:animEffect>
                                  </p:childTnLst>
                                </p:cTn>
                              </p:par>
                              <p:par>
                                <p:cTn id="85" presetID="16" presetClass="entr" presetSubtype="21" fill="hold" nodeType="with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barn(inVertical)">
                                      <p:cBhvr>
                                        <p:cTn id="87" dur="500"/>
                                        <p:tgtEl>
                                          <p:spTgt spid="31"/>
                                        </p:tgtEl>
                                      </p:cBhvr>
                                    </p:animEffect>
                                  </p:childTnLst>
                                </p:cTn>
                              </p:par>
                            </p:childTnLst>
                          </p:cTn>
                        </p:par>
                      </p:childTnLst>
                    </p:cTn>
                  </p:par>
                  <p:par>
                    <p:cTn id="88" fill="hold" nodeType="clickPar">
                      <p:stCondLst>
                        <p:cond delay="indefinite"/>
                      </p:stCondLst>
                      <p:childTnLst>
                        <p:par>
                          <p:cTn id="89" fill="hold" nodeType="withGroup">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38"/>
                                        </p:tgtEl>
                                        <p:attrNameLst>
                                          <p:attrName>style.visibility</p:attrName>
                                        </p:attrNameLst>
                                      </p:cBhvr>
                                      <p:to>
                                        <p:strVal val="visible"/>
                                      </p:to>
                                    </p:set>
                                    <p:animEffect transition="in" filter="barn(inVertical)">
                                      <p:cBhvr>
                                        <p:cTn id="92" dur="500"/>
                                        <p:tgtEl>
                                          <p:spTgt spid="38"/>
                                        </p:tgtEl>
                                      </p:cBhvr>
                                    </p:animEffect>
                                  </p:childTnLst>
                                </p:cTn>
                              </p:par>
                              <p:par>
                                <p:cTn id="93" presetID="16" presetClass="entr" presetSubtype="21" fill="hold" nodeType="withEffect">
                                  <p:stCondLst>
                                    <p:cond delay="0"/>
                                  </p:stCondLst>
                                  <p:childTnLst>
                                    <p:set>
                                      <p:cBhvr>
                                        <p:cTn id="94" dur="1" fill="hold">
                                          <p:stCondLst>
                                            <p:cond delay="0"/>
                                          </p:stCondLst>
                                        </p:cTn>
                                        <p:tgtEl>
                                          <p:spTgt spid="36"/>
                                        </p:tgtEl>
                                        <p:attrNameLst>
                                          <p:attrName>style.visibility</p:attrName>
                                        </p:attrNameLst>
                                      </p:cBhvr>
                                      <p:to>
                                        <p:strVal val="visible"/>
                                      </p:to>
                                    </p:set>
                                    <p:animEffect transition="in" filter="barn(inVertical)">
                                      <p:cBhvr>
                                        <p:cTn id="95"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49" grpId="0"/>
      <p:bldP spid="50" grpId="0"/>
      <p:bldP spid="51" grpId="0"/>
      <p:bldP spid="52" grpId="0"/>
      <p:bldP spid="3" grpId="0" animBg="1"/>
      <p:bldP spid="27" grpId="0"/>
      <p:bldP spid="29" grpId="0" animBg="1"/>
      <p:bldP spid="33" grpId="0" animBg="1"/>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00667" y="880533"/>
            <a:ext cx="10515600" cy="4238596"/>
          </a:xfrm>
          <a:prstGeom prst="rect">
            <a:avLst/>
          </a:prstGeom>
          <a:noFill/>
        </p:spPr>
        <p:txBody>
          <a:bodyPr wrap="square" rtlCol="0">
            <a:spAutoFit/>
          </a:bodyPr>
          <a:lstStyle/>
          <a:p>
            <a:pPr marL="342900" indent="-342900">
              <a:lnSpc>
                <a:spcPct val="107000"/>
              </a:lnSpc>
              <a:spcAft>
                <a:spcPts val="800"/>
              </a:spcAft>
              <a:buAutoNum type="arabicPeriod"/>
            </a:pPr>
            <a:r>
              <a:rPr lang="en-US" sz="2400" b="1"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Vi phạm pháp luật</a:t>
            </a:r>
          </a:p>
          <a:p>
            <a:pPr>
              <a:lnSpc>
                <a:spcPct val="107000"/>
              </a:lnSpc>
              <a:spcAft>
                <a:spcPts val="800"/>
              </a:spcAft>
            </a:pPr>
            <a:r>
              <a:rPr lang="en-US" sz="2400" b="1" smtClean="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n-US" sz="2400" b="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Khái niệm</a:t>
            </a: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pháp luật là hành vi trái pháp luật, có lỗi, do người có năng lực trách nhiệm pháp lí thực hiện, xâm phạm các quan hệ xã hội được pháp luật bảo vệ.</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b="1">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pháp luật chia làm 4 loại:</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hình sự</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hành chính</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a:solidFill>
                  <a:schemeClr val="bg2">
                    <a:lumMod val="10000"/>
                  </a:schemeClr>
                </a:solidFill>
                <a:latin typeface="Times New Roman" panose="02020603050405020304" pitchFamily="18" charset="0"/>
                <a:ea typeface="Calibri" panose="020F0502020204030204" pitchFamily="34" charset="0"/>
                <a:cs typeface="Times New Roman" panose="02020603050405020304" pitchFamily="18" charset="0"/>
              </a:rPr>
              <a:t>+ Vi phạm dân sự</a:t>
            </a:r>
            <a:endParaRPr lang="en-US" sz="2400" smtClean="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US" sz="2400">
                <a:solidFill>
                  <a:schemeClr val="bg2">
                    <a:lumMod val="10000"/>
                  </a:schemeClr>
                </a:solidFill>
                <a:latin typeface="Times New Roman" panose="02020603050405020304" pitchFamily="18" charset="0"/>
                <a:ea typeface="Calibri" panose="020F0502020204030204" pitchFamily="34" charset="0"/>
              </a:rPr>
              <a:t>+ Vi phạm kỉ luật</a:t>
            </a:r>
            <a:endParaRPr lang="en-US" sz="2400">
              <a:solidFill>
                <a:schemeClr val="bg2">
                  <a:lumMod val="10000"/>
                </a:schemeClr>
              </a:solidFill>
            </a:endParaRPr>
          </a:p>
        </p:txBody>
      </p:sp>
    </p:spTree>
    <p:extLst>
      <p:ext uri="{BB962C8B-B14F-4D97-AF65-F5344CB8AC3E}">
        <p14:creationId xmlns:p14="http://schemas.microsoft.com/office/powerpoint/2010/main" val="42894400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47306" t="25753" r="26768" b="14441"/>
          <a:stretch/>
        </p:blipFill>
        <p:spPr>
          <a:xfrm>
            <a:off x="2398377" y="-72238"/>
            <a:ext cx="7365999" cy="693023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val="13173570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GENSWF_SLIDE_TITLE" val="gioi thieu"/>
  <p:tag name="GENSWF_ADVANCE_TIME" val="0.00"/>
  <p:tag name="ISPRING_SLIDE_INDENT_LEVEL" val="0"/>
  <p:tag name="ISPRING_PRESENTER_ID" val="{ADB59505-F542-4590-ACB1-166601337CA7}"/>
  <p:tag name="ISPRING_CUSTOM_TIMING_USED" val="0"/>
</p:tagLst>
</file>

<file path=ppt/theme/theme1.xml><?xml version="1.0" encoding="utf-8"?>
<a:theme xmlns:a="http://schemas.openxmlformats.org/drawingml/2006/main" name="9_Office Theme">
  <a:themeElements>
    <a:clrScheme name="自定义 845">
      <a:dk1>
        <a:srgbClr val="5F5F5F"/>
      </a:dk1>
      <a:lt1>
        <a:sysClr val="window" lastClr="FFFFFF"/>
      </a:lt1>
      <a:dk2>
        <a:srgbClr val="5F5F5F"/>
      </a:dk2>
      <a:lt2>
        <a:srgbClr val="E7E6E6"/>
      </a:lt2>
      <a:accent1>
        <a:srgbClr val="1D9BB8"/>
      </a:accent1>
      <a:accent2>
        <a:srgbClr val="1D9BB8"/>
      </a:accent2>
      <a:accent3>
        <a:srgbClr val="1D9BB8"/>
      </a:accent3>
      <a:accent4>
        <a:srgbClr val="1D9BB8"/>
      </a:accent4>
      <a:accent5>
        <a:srgbClr val="1D9BB8"/>
      </a:accent5>
      <a:accent6>
        <a:srgbClr val="FFFFFF"/>
      </a:accent6>
      <a:hlink>
        <a:srgbClr val="1D9BB8"/>
      </a:hlink>
      <a:folHlink>
        <a:srgbClr val="1D9BB8"/>
      </a:folHlink>
    </a:clrScheme>
    <a:fontScheme name="Lato">
      <a:majorFont>
        <a:latin typeface="Lato Regular"/>
        <a:ea typeface=""/>
        <a:cs typeface=""/>
      </a:majorFont>
      <a:minorFont>
        <a:latin typeface="La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3.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4.xml><?xml version="1.0" encoding="utf-8"?>
<a:theme xmlns:a="http://schemas.openxmlformats.org/drawingml/2006/main" name="2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5.xml><?xml version="1.0" encoding="utf-8"?>
<a:theme xmlns:a="http://schemas.openxmlformats.org/drawingml/2006/main" name="3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6.xml><?xml version="1.0" encoding="utf-8"?>
<a:theme xmlns:a="http://schemas.openxmlformats.org/drawingml/2006/main" name="4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7.xml><?xml version="1.0" encoding="utf-8"?>
<a:theme xmlns:a="http://schemas.openxmlformats.org/drawingml/2006/main" name="5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8.xml><?xml version="1.0" encoding="utf-8"?>
<a:theme xmlns:a="http://schemas.openxmlformats.org/drawingml/2006/main" name="6_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TotalTime>
  <Words>1891</Words>
  <Application>Microsoft Office PowerPoint</Application>
  <PresentationFormat>Widescreen</PresentationFormat>
  <Paragraphs>190</Paragraphs>
  <Slides>19</Slides>
  <Notes>3</Notes>
  <HiddenSlides>0</HiddenSlides>
  <MMClips>0</MMClips>
  <ScaleCrop>false</ScaleCrop>
  <HeadingPairs>
    <vt:vector size="6" baseType="variant">
      <vt:variant>
        <vt:lpstr>Fonts Used</vt:lpstr>
      </vt:variant>
      <vt:variant>
        <vt:i4>12</vt:i4>
      </vt:variant>
      <vt:variant>
        <vt:lpstr>Theme</vt:lpstr>
      </vt:variant>
      <vt:variant>
        <vt:i4>8</vt:i4>
      </vt:variant>
      <vt:variant>
        <vt:lpstr>Slide Titles</vt:lpstr>
      </vt:variant>
      <vt:variant>
        <vt:i4>19</vt:i4>
      </vt:variant>
    </vt:vector>
  </HeadingPairs>
  <TitlesOfParts>
    <vt:vector size="39" baseType="lpstr">
      <vt:lpstr>SimSun</vt:lpstr>
      <vt:lpstr>Arial</vt:lpstr>
      <vt:lpstr>Calibri</vt:lpstr>
      <vt:lpstr>Lato Light</vt:lpstr>
      <vt:lpstr>Lato Regular</vt:lpstr>
      <vt:lpstr>华文新魏</vt:lpstr>
      <vt:lpstr>华文琥珀</vt:lpstr>
      <vt:lpstr>Times New Roman</vt:lpstr>
      <vt:lpstr>Trebuchet MS</vt:lpstr>
      <vt:lpstr>Wingdings</vt:lpstr>
      <vt:lpstr>Wingdings 3</vt:lpstr>
      <vt:lpstr>等线</vt:lpstr>
      <vt:lpstr>9_Office Theme</vt:lpstr>
      <vt:lpstr>Facet</vt:lpstr>
      <vt:lpstr>1_Facet</vt:lpstr>
      <vt:lpstr>2_Facet</vt:lpstr>
      <vt:lpstr>3_Facet</vt:lpstr>
      <vt:lpstr>4_Facet</vt:lpstr>
      <vt:lpstr>5_Facet</vt:lpstr>
      <vt:lpstr>6_Facet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Microsoft account</cp:lastModifiedBy>
  <cp:revision>18</cp:revision>
  <dcterms:created xsi:type="dcterms:W3CDTF">2024-08-11T09:06:53Z</dcterms:created>
  <dcterms:modified xsi:type="dcterms:W3CDTF">2025-06-09T08:36:53Z</dcterms:modified>
</cp:coreProperties>
</file>