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2" r:id="rId2"/>
    <p:sldId id="333" r:id="rId3"/>
    <p:sldId id="294" r:id="rId4"/>
    <p:sldId id="334" r:id="rId5"/>
    <p:sldId id="335" r:id="rId6"/>
    <p:sldId id="263" r:id="rId7"/>
    <p:sldId id="297" r:id="rId8"/>
    <p:sldId id="289" r:id="rId9"/>
    <p:sldId id="292" r:id="rId10"/>
    <p:sldId id="293" r:id="rId11"/>
    <p:sldId id="295" r:id="rId12"/>
    <p:sldId id="296" r:id="rId13"/>
    <p:sldId id="336" r:id="rId14"/>
    <p:sldId id="298" r:id="rId15"/>
    <p:sldId id="299" r:id="rId16"/>
    <p:sldId id="338" r:id="rId17"/>
    <p:sldId id="300" r:id="rId18"/>
    <p:sldId id="257" r:id="rId19"/>
    <p:sldId id="312" r:id="rId20"/>
    <p:sldId id="3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a:srgbClr val="FF00FF"/>
    <a:srgbClr val="3333FF"/>
    <a:srgbClr val="0F54B9"/>
    <a:srgbClr val="007E39"/>
    <a:srgbClr val="7CAFDE"/>
    <a:srgbClr val="F6BC94"/>
    <a:srgbClr val="FFFFC5"/>
    <a:srgbClr val="FFFF85"/>
    <a:srgbClr val="B6E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D7C0-C0BC-426E-8F3B-8F4FCEC8EBCB}" v="5338" dt="2023-06-11T13:49:31.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06" y="24"/>
      </p:cViewPr>
      <p:guideLst>
        <p:guide orient="horz" pos="338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Đình Hoàng" userId="c8fe505b-42f3-4e84-9347-555dc7f5a4e0" providerId="ADAL" clId="{4A3DD7C0-C0BC-426E-8F3B-8F4FCEC8EBCB}"/>
    <pc:docChg chg="undo custSel addSld delSld modSld sldOrd">
      <pc:chgData name="Trần Đình Hoàng" userId="c8fe505b-42f3-4e84-9347-555dc7f5a4e0" providerId="ADAL" clId="{4A3DD7C0-C0BC-426E-8F3B-8F4FCEC8EBCB}" dt="2023-06-23T14:48:20.742" v="14122" actId="20577"/>
      <pc:docMkLst>
        <pc:docMk/>
      </pc:docMkLst>
      <pc:sldChg chg="addSp delSp modSp mod modAnim">
        <pc:chgData name="Trần Đình Hoàng" userId="c8fe505b-42f3-4e84-9347-555dc7f5a4e0" providerId="ADAL" clId="{4A3DD7C0-C0BC-426E-8F3B-8F4FCEC8EBCB}" dt="2023-06-05T03:05:06.827" v="12887"/>
        <pc:sldMkLst>
          <pc:docMk/>
          <pc:sldMk cId="2478370720" sldId="256"/>
        </pc:sldMkLst>
        <pc:spChg chg="add del mod">
          <ac:chgData name="Trần Đình Hoàng" userId="c8fe505b-42f3-4e84-9347-555dc7f5a4e0" providerId="ADAL" clId="{4A3DD7C0-C0BC-426E-8F3B-8F4FCEC8EBCB}" dt="2023-06-03T12:54:15.897" v="3059" actId="21"/>
          <ac:spMkLst>
            <pc:docMk/>
            <pc:sldMk cId="2478370720" sldId="256"/>
            <ac:spMk id="2" creationId="{4E620E87-A85F-EDAE-3A2F-34302FE72D51}"/>
          </ac:spMkLst>
        </pc:spChg>
        <pc:spChg chg="add mod">
          <ac:chgData name="Trần Đình Hoàng" userId="c8fe505b-42f3-4e84-9347-555dc7f5a4e0" providerId="ADAL" clId="{4A3DD7C0-C0BC-426E-8F3B-8F4FCEC8EBCB}" dt="2023-06-05T03:03:08.311" v="12882" actId="207"/>
          <ac:spMkLst>
            <pc:docMk/>
            <pc:sldMk cId="2478370720" sldId="256"/>
            <ac:spMk id="3" creationId="{D5EBF486-5E69-6932-0CAA-D7427283DCCB}"/>
          </ac:spMkLst>
        </pc:spChg>
        <pc:spChg chg="mod">
          <ac:chgData name="Trần Đình Hoàng" userId="c8fe505b-42f3-4e84-9347-555dc7f5a4e0" providerId="ADAL" clId="{4A3DD7C0-C0BC-426E-8F3B-8F4FCEC8EBCB}" dt="2023-06-05T03:02:27.341" v="12880" actId="1076"/>
          <ac:spMkLst>
            <pc:docMk/>
            <pc:sldMk cId="2478370720" sldId="256"/>
            <ac:spMk id="12" creationId="{60ADBFA9-6EAB-CE11-CA0C-5BA983442684}"/>
          </ac:spMkLst>
        </pc:spChg>
        <pc:spChg chg="mod">
          <ac:chgData name="Trần Đình Hoàng" userId="c8fe505b-42f3-4e84-9347-555dc7f5a4e0" providerId="ADAL" clId="{4A3DD7C0-C0BC-426E-8F3B-8F4FCEC8EBCB}" dt="2023-06-05T03:02:30.022" v="12881" actId="1076"/>
          <ac:spMkLst>
            <pc:docMk/>
            <pc:sldMk cId="2478370720" sldId="256"/>
            <ac:spMk id="13" creationId="{B42F5751-9A00-4E20-348E-E1B066BABE36}"/>
          </ac:spMkLst>
        </pc:spChg>
        <pc:spChg chg="mod">
          <ac:chgData name="Trần Đình Hoàng" userId="c8fe505b-42f3-4e84-9347-555dc7f5a4e0" providerId="ADAL" clId="{4A3DD7C0-C0BC-426E-8F3B-8F4FCEC8EBCB}" dt="2023-06-03T12:55:34.862" v="3159" actId="207"/>
          <ac:spMkLst>
            <pc:docMk/>
            <pc:sldMk cId="2478370720" sldId="256"/>
            <ac:spMk id="18" creationId="{12B45E35-A1DE-920F-D602-2F1CD30C08BC}"/>
          </ac:spMkLst>
        </pc:spChg>
        <pc:spChg chg="del mod">
          <ac:chgData name="Trần Đình Hoàng" userId="c8fe505b-42f3-4e84-9347-555dc7f5a4e0" providerId="ADAL" clId="{4A3DD7C0-C0BC-426E-8F3B-8F4FCEC8EBCB}" dt="2023-06-03T09:10:31.716" v="2168"/>
          <ac:spMkLst>
            <pc:docMk/>
            <pc:sldMk cId="2478370720" sldId="256"/>
            <ac:spMk id="22" creationId="{20564B34-90AA-0661-E323-B5CFD23AFB3F}"/>
          </ac:spMkLst>
        </pc:spChg>
        <pc:spChg chg="del">
          <ac:chgData name="Trần Đình Hoàng" userId="c8fe505b-42f3-4e84-9347-555dc7f5a4e0" providerId="ADAL" clId="{4A3DD7C0-C0BC-426E-8F3B-8F4FCEC8EBCB}" dt="2023-06-03T12:54:15.897" v="3059" actId="21"/>
          <ac:spMkLst>
            <pc:docMk/>
            <pc:sldMk cId="2478370720" sldId="256"/>
            <ac:spMk id="23" creationId="{C168CF99-489E-A8E0-4694-EC96DFD0429A}"/>
          </ac:spMkLst>
        </pc:spChg>
        <pc:spChg chg="del">
          <ac:chgData name="Trần Đình Hoàng" userId="c8fe505b-42f3-4e84-9347-555dc7f5a4e0" providerId="ADAL" clId="{4A3DD7C0-C0BC-426E-8F3B-8F4FCEC8EBCB}" dt="2023-06-03T12:54:15.897" v="3059" actId="21"/>
          <ac:spMkLst>
            <pc:docMk/>
            <pc:sldMk cId="2478370720" sldId="256"/>
            <ac:spMk id="24" creationId="{F5C6BFB6-5391-F465-CB2F-95D70759D4DA}"/>
          </ac:spMkLst>
        </pc:spChg>
        <pc:spChg chg="mod">
          <ac:chgData name="Trần Đình Hoàng" userId="c8fe505b-42f3-4e84-9347-555dc7f5a4e0" providerId="ADAL" clId="{4A3DD7C0-C0BC-426E-8F3B-8F4FCEC8EBCB}" dt="2023-06-05T03:02:22.846" v="12879" actId="1076"/>
          <ac:spMkLst>
            <pc:docMk/>
            <pc:sldMk cId="2478370720" sldId="256"/>
            <ac:spMk id="27" creationId="{E8B42ACF-8B53-1016-68CB-3D7234750BB4}"/>
          </ac:spMkLst>
        </pc:spChg>
        <pc:spChg chg="mod">
          <ac:chgData name="Trần Đình Hoàng" userId="c8fe505b-42f3-4e84-9347-555dc7f5a4e0" providerId="ADAL" clId="{4A3DD7C0-C0BC-426E-8F3B-8F4FCEC8EBCB}" dt="2023-06-05T03:02:22.846" v="12879" actId="1076"/>
          <ac:spMkLst>
            <pc:docMk/>
            <pc:sldMk cId="2478370720" sldId="256"/>
            <ac:spMk id="28" creationId="{40FAA014-B255-F6EF-38E6-554778BD1192}"/>
          </ac:spMkLst>
        </pc:spChg>
        <pc:spChg chg="mod">
          <ac:chgData name="Trần Đình Hoàng" userId="c8fe505b-42f3-4e84-9347-555dc7f5a4e0" providerId="ADAL" clId="{4A3DD7C0-C0BC-426E-8F3B-8F4FCEC8EBCB}" dt="2023-06-05T03:02:22.846" v="12879" actId="1076"/>
          <ac:spMkLst>
            <pc:docMk/>
            <pc:sldMk cId="2478370720" sldId="256"/>
            <ac:spMk id="29" creationId="{7C56E8FB-ED9C-513F-363A-44214AF2BC2C}"/>
          </ac:spMkLst>
        </pc:spChg>
        <pc:spChg chg="mod">
          <ac:chgData name="Trần Đình Hoàng" userId="c8fe505b-42f3-4e84-9347-555dc7f5a4e0" providerId="ADAL" clId="{4A3DD7C0-C0BC-426E-8F3B-8F4FCEC8EBCB}" dt="2023-06-05T03:02:22.846" v="12879" actId="1076"/>
          <ac:spMkLst>
            <pc:docMk/>
            <pc:sldMk cId="2478370720" sldId="256"/>
            <ac:spMk id="30" creationId="{DDF3ED8F-A665-9E92-5A09-0FC1858F369A}"/>
          </ac:spMkLst>
        </pc:spChg>
        <pc:spChg chg="mod">
          <ac:chgData name="Trần Đình Hoàng" userId="c8fe505b-42f3-4e84-9347-555dc7f5a4e0" providerId="ADAL" clId="{4A3DD7C0-C0BC-426E-8F3B-8F4FCEC8EBCB}" dt="2023-06-05T03:02:22.846" v="12879" actId="1076"/>
          <ac:spMkLst>
            <pc:docMk/>
            <pc:sldMk cId="2478370720" sldId="256"/>
            <ac:spMk id="31" creationId="{35E726BC-461B-4ADB-56CA-211B0611AEB6}"/>
          </ac:spMkLst>
        </pc:spChg>
        <pc:spChg chg="mod">
          <ac:chgData name="Trần Đình Hoàng" userId="c8fe505b-42f3-4e84-9347-555dc7f5a4e0" providerId="ADAL" clId="{4A3DD7C0-C0BC-426E-8F3B-8F4FCEC8EBCB}" dt="2023-06-05T03:02:22.846" v="12879" actId="1076"/>
          <ac:spMkLst>
            <pc:docMk/>
            <pc:sldMk cId="2478370720" sldId="256"/>
            <ac:spMk id="32" creationId="{D4B8FA0A-33E1-2439-F96E-5D3EE92BFF96}"/>
          </ac:spMkLst>
        </pc:spChg>
        <pc:spChg chg="mod">
          <ac:chgData name="Trần Đình Hoàng" userId="c8fe505b-42f3-4e84-9347-555dc7f5a4e0" providerId="ADAL" clId="{4A3DD7C0-C0BC-426E-8F3B-8F4FCEC8EBCB}" dt="2023-06-05T03:02:22.846" v="12879" actId="1076"/>
          <ac:spMkLst>
            <pc:docMk/>
            <pc:sldMk cId="2478370720" sldId="256"/>
            <ac:spMk id="33" creationId="{73D7BC1A-B7C4-D1A2-1CFA-C616DFC414A2}"/>
          </ac:spMkLst>
        </pc:spChg>
        <pc:spChg chg="mod">
          <ac:chgData name="Trần Đình Hoàng" userId="c8fe505b-42f3-4e84-9347-555dc7f5a4e0" providerId="ADAL" clId="{4A3DD7C0-C0BC-426E-8F3B-8F4FCEC8EBCB}" dt="2023-06-05T03:02:22.846" v="12879" actId="1076"/>
          <ac:spMkLst>
            <pc:docMk/>
            <pc:sldMk cId="2478370720" sldId="256"/>
            <ac:spMk id="34" creationId="{0F46BC50-A12E-64ED-FF6B-B86999C8ADC5}"/>
          </ac:spMkLst>
        </pc:spChg>
        <pc:spChg chg="mod">
          <ac:chgData name="Trần Đình Hoàng" userId="c8fe505b-42f3-4e84-9347-555dc7f5a4e0" providerId="ADAL" clId="{4A3DD7C0-C0BC-426E-8F3B-8F4FCEC8EBCB}" dt="2023-06-05T03:02:22.846" v="12879" actId="1076"/>
          <ac:spMkLst>
            <pc:docMk/>
            <pc:sldMk cId="2478370720" sldId="256"/>
            <ac:spMk id="35" creationId="{E5AC0178-39FF-32F6-3FA5-FA07A1C76A5D}"/>
          </ac:spMkLst>
        </pc:spChg>
        <pc:spChg chg="mod">
          <ac:chgData name="Trần Đình Hoàng" userId="c8fe505b-42f3-4e84-9347-555dc7f5a4e0" providerId="ADAL" clId="{4A3DD7C0-C0BC-426E-8F3B-8F4FCEC8EBCB}" dt="2023-06-05T03:02:22.846" v="12879" actId="1076"/>
          <ac:spMkLst>
            <pc:docMk/>
            <pc:sldMk cId="2478370720" sldId="256"/>
            <ac:spMk id="36" creationId="{82FCC0A2-8E23-15ED-2CD8-DB5DBFFADEB7}"/>
          </ac:spMkLst>
        </pc:spChg>
        <pc:spChg chg="mod">
          <ac:chgData name="Trần Đình Hoàng" userId="c8fe505b-42f3-4e84-9347-555dc7f5a4e0" providerId="ADAL" clId="{4A3DD7C0-C0BC-426E-8F3B-8F4FCEC8EBCB}" dt="2023-06-05T03:02:22.846" v="12879" actId="1076"/>
          <ac:spMkLst>
            <pc:docMk/>
            <pc:sldMk cId="2478370720" sldId="256"/>
            <ac:spMk id="37" creationId="{6CAAF576-4EAA-E0AF-F337-D152113F11C1}"/>
          </ac:spMkLst>
        </pc:spChg>
        <pc:spChg chg="mod">
          <ac:chgData name="Trần Đình Hoàng" userId="c8fe505b-42f3-4e84-9347-555dc7f5a4e0" providerId="ADAL" clId="{4A3DD7C0-C0BC-426E-8F3B-8F4FCEC8EBCB}" dt="2023-06-05T03:02:22.846" v="12879" actId="1076"/>
          <ac:spMkLst>
            <pc:docMk/>
            <pc:sldMk cId="2478370720" sldId="256"/>
            <ac:spMk id="38" creationId="{A3FE1AB6-7D5B-A327-3FD0-C7DB233469F7}"/>
          </ac:spMkLst>
        </pc:spChg>
        <pc:spChg chg="mod">
          <ac:chgData name="Trần Đình Hoàng" userId="c8fe505b-42f3-4e84-9347-555dc7f5a4e0" providerId="ADAL" clId="{4A3DD7C0-C0BC-426E-8F3B-8F4FCEC8EBCB}" dt="2023-06-05T03:02:22.846" v="12879" actId="1076"/>
          <ac:spMkLst>
            <pc:docMk/>
            <pc:sldMk cId="2478370720" sldId="256"/>
            <ac:spMk id="39" creationId="{1297A6F5-72A7-95FE-9EA6-38E3EF984520}"/>
          </ac:spMkLst>
        </pc:spChg>
        <pc:spChg chg="mod">
          <ac:chgData name="Trần Đình Hoàng" userId="c8fe505b-42f3-4e84-9347-555dc7f5a4e0" providerId="ADAL" clId="{4A3DD7C0-C0BC-426E-8F3B-8F4FCEC8EBCB}" dt="2023-06-05T03:02:22.846" v="12879" actId="1076"/>
          <ac:spMkLst>
            <pc:docMk/>
            <pc:sldMk cId="2478370720" sldId="256"/>
            <ac:spMk id="40" creationId="{30B385BE-747B-D2AA-3D33-BB4EEFF43839}"/>
          </ac:spMkLst>
        </pc:spChg>
        <pc:spChg chg="mod">
          <ac:chgData name="Trần Đình Hoàng" userId="c8fe505b-42f3-4e84-9347-555dc7f5a4e0" providerId="ADAL" clId="{4A3DD7C0-C0BC-426E-8F3B-8F4FCEC8EBCB}" dt="2023-06-05T03:02:22.846" v="12879" actId="1076"/>
          <ac:spMkLst>
            <pc:docMk/>
            <pc:sldMk cId="2478370720" sldId="256"/>
            <ac:spMk id="41" creationId="{2BBC5C55-C9C3-34A6-5B83-D6CBA5787F89}"/>
          </ac:spMkLst>
        </pc:spChg>
        <pc:spChg chg="mod">
          <ac:chgData name="Trần Đình Hoàng" userId="c8fe505b-42f3-4e84-9347-555dc7f5a4e0" providerId="ADAL" clId="{4A3DD7C0-C0BC-426E-8F3B-8F4FCEC8EBCB}" dt="2023-06-05T03:02:22.846" v="12879" actId="1076"/>
          <ac:spMkLst>
            <pc:docMk/>
            <pc:sldMk cId="2478370720" sldId="256"/>
            <ac:spMk id="42" creationId="{A76E586F-968E-40C2-14DA-145621F688F9}"/>
          </ac:spMkLst>
        </pc:spChg>
        <pc:spChg chg="mod">
          <ac:chgData name="Trần Đình Hoàng" userId="c8fe505b-42f3-4e84-9347-555dc7f5a4e0" providerId="ADAL" clId="{4A3DD7C0-C0BC-426E-8F3B-8F4FCEC8EBCB}" dt="2023-06-05T03:02:22.846" v="12879" actId="1076"/>
          <ac:spMkLst>
            <pc:docMk/>
            <pc:sldMk cId="2478370720" sldId="256"/>
            <ac:spMk id="43" creationId="{F81E14F2-0C52-2519-2814-103783C41BAB}"/>
          </ac:spMkLst>
        </pc:spChg>
        <pc:spChg chg="mod">
          <ac:chgData name="Trần Đình Hoàng" userId="c8fe505b-42f3-4e84-9347-555dc7f5a4e0" providerId="ADAL" clId="{4A3DD7C0-C0BC-426E-8F3B-8F4FCEC8EBCB}" dt="2023-06-05T03:02:22.846" v="12879" actId="1076"/>
          <ac:spMkLst>
            <pc:docMk/>
            <pc:sldMk cId="2478370720" sldId="256"/>
            <ac:spMk id="44" creationId="{E96EF658-CC00-EB9A-DEC5-47DB0B7293C3}"/>
          </ac:spMkLst>
        </pc:spChg>
        <pc:grpChg chg="add mod">
          <ac:chgData name="Trần Đình Hoàng" userId="c8fe505b-42f3-4e84-9347-555dc7f5a4e0" providerId="ADAL" clId="{4A3DD7C0-C0BC-426E-8F3B-8F4FCEC8EBCB}" dt="2023-06-05T03:02:22.846" v="12879" actId="1076"/>
          <ac:grpSpMkLst>
            <pc:docMk/>
            <pc:sldMk cId="2478370720" sldId="256"/>
            <ac:grpSpMk id="25" creationId="{7F1004EA-D78D-D71B-5DB4-E517A2BE1771}"/>
          </ac:grpSpMkLst>
        </pc:grpChg>
        <pc:grpChg chg="mod">
          <ac:chgData name="Trần Đình Hoàng" userId="c8fe505b-42f3-4e84-9347-555dc7f5a4e0" providerId="ADAL" clId="{4A3DD7C0-C0BC-426E-8F3B-8F4FCEC8EBCB}" dt="2023-06-05T03:02:22.846" v="12879" actId="1076"/>
          <ac:grpSpMkLst>
            <pc:docMk/>
            <pc:sldMk cId="2478370720" sldId="256"/>
            <ac:grpSpMk id="26" creationId="{D28FD678-6604-46AF-F6C7-0E6FCFF21BCE}"/>
          </ac:grpSpMkLst>
        </pc:grpChg>
        <pc:picChg chg="del">
          <ac:chgData name="Trần Đình Hoàng" userId="c8fe505b-42f3-4e84-9347-555dc7f5a4e0" providerId="ADAL" clId="{4A3DD7C0-C0BC-426E-8F3B-8F4FCEC8EBCB}" dt="2023-06-03T02:29:34.199" v="390" actId="478"/>
          <ac:picMkLst>
            <pc:docMk/>
            <pc:sldMk cId="2478370720" sldId="256"/>
            <ac:picMk id="15" creationId="{D0B81740-6B6A-B774-09C6-2586B938247E}"/>
          </ac:picMkLst>
        </pc:picChg>
      </pc:sldChg>
      <pc:sldChg chg="addSp delSp modSp mod ord setBg modAnim">
        <pc:chgData name="Trần Đình Hoàng" userId="c8fe505b-42f3-4e84-9347-555dc7f5a4e0" providerId="ADAL" clId="{4A3DD7C0-C0BC-426E-8F3B-8F4FCEC8EBCB}" dt="2023-06-05T03:11:03.423" v="12937" actId="1076"/>
        <pc:sldMkLst>
          <pc:docMk/>
          <pc:sldMk cId="2314814438" sldId="257"/>
        </pc:sldMkLst>
        <pc:spChg chg="mod">
          <ac:chgData name="Trần Đình Hoàng" userId="c8fe505b-42f3-4e84-9347-555dc7f5a4e0" providerId="ADAL" clId="{4A3DD7C0-C0BC-426E-8F3B-8F4FCEC8EBCB}" dt="2023-06-05T03:06:23.925" v="12908" actId="208"/>
          <ac:spMkLst>
            <pc:docMk/>
            <pc:sldMk cId="2314814438" sldId="257"/>
            <ac:spMk id="5" creationId="{02AB8741-DBA5-99FC-BA33-AF49217B9CDC}"/>
          </ac:spMkLst>
        </pc:spChg>
        <pc:spChg chg="mod">
          <ac:chgData name="Trần Đình Hoàng" userId="c8fe505b-42f3-4e84-9347-555dc7f5a4e0" providerId="ADAL" clId="{4A3DD7C0-C0BC-426E-8F3B-8F4FCEC8EBCB}" dt="2023-06-05T03:10:55.127" v="12934" actId="14100"/>
          <ac:spMkLst>
            <pc:docMk/>
            <pc:sldMk cId="2314814438" sldId="257"/>
            <ac:spMk id="8" creationId="{4A346786-584D-F1AE-7707-30736C80B078}"/>
          </ac:spMkLst>
        </pc:spChg>
        <pc:spChg chg="mod">
          <ac:chgData name="Trần Đình Hoàng" userId="c8fe505b-42f3-4e84-9347-555dc7f5a4e0" providerId="ADAL" clId="{4A3DD7C0-C0BC-426E-8F3B-8F4FCEC8EBCB}" dt="2023-06-03T02:11:45.160" v="273" actId="1037"/>
          <ac:spMkLst>
            <pc:docMk/>
            <pc:sldMk cId="2314814438" sldId="257"/>
            <ac:spMk id="12" creationId="{88D4DEFA-45BA-CECC-6472-12A0C041D008}"/>
          </ac:spMkLst>
        </pc:spChg>
        <pc:spChg chg="mod">
          <ac:chgData name="Trần Đình Hoàng" userId="c8fe505b-42f3-4e84-9347-555dc7f5a4e0" providerId="ADAL" clId="{4A3DD7C0-C0BC-426E-8F3B-8F4FCEC8EBCB}" dt="2023-06-03T02:11:45.160" v="273" actId="1037"/>
          <ac:spMkLst>
            <pc:docMk/>
            <pc:sldMk cId="2314814438" sldId="257"/>
            <ac:spMk id="15" creationId="{0B71598B-4ED4-10B7-7927-1C262E654B19}"/>
          </ac:spMkLst>
        </pc:spChg>
        <pc:spChg chg="mod">
          <ac:chgData name="Trần Đình Hoàng" userId="c8fe505b-42f3-4e84-9347-555dc7f5a4e0" providerId="ADAL" clId="{4A3DD7C0-C0BC-426E-8F3B-8F4FCEC8EBCB}" dt="2023-06-03T02:11:45.160" v="273" actId="1037"/>
          <ac:spMkLst>
            <pc:docMk/>
            <pc:sldMk cId="2314814438" sldId="257"/>
            <ac:spMk id="16" creationId="{7EF40C70-0BD3-134F-0DFA-5FD3E3C9FD54}"/>
          </ac:spMkLst>
        </pc:spChg>
        <pc:spChg chg="mod">
          <ac:chgData name="Trần Đình Hoàng" userId="c8fe505b-42f3-4e84-9347-555dc7f5a4e0" providerId="ADAL" clId="{4A3DD7C0-C0BC-426E-8F3B-8F4FCEC8EBCB}" dt="2023-06-05T03:10:58.191" v="12935" actId="14100"/>
          <ac:spMkLst>
            <pc:docMk/>
            <pc:sldMk cId="2314814438" sldId="257"/>
            <ac:spMk id="18" creationId="{CA607E3E-A7A6-F310-CB47-9B5E2DA1A721}"/>
          </ac:spMkLst>
        </pc:spChg>
        <pc:spChg chg="mod">
          <ac:chgData name="Trần Đình Hoàng" userId="c8fe505b-42f3-4e84-9347-555dc7f5a4e0" providerId="ADAL" clId="{4A3DD7C0-C0BC-426E-8F3B-8F4FCEC8EBCB}" dt="2023-06-05T03:11:00.279" v="12936" actId="14100"/>
          <ac:spMkLst>
            <pc:docMk/>
            <pc:sldMk cId="2314814438" sldId="257"/>
            <ac:spMk id="20" creationId="{E37298B7-F3EB-DCC3-4372-700E9433D692}"/>
          </ac:spMkLst>
        </pc:spChg>
        <pc:spChg chg="add del mod">
          <ac:chgData name="Trần Đình Hoàng" userId="c8fe505b-42f3-4e84-9347-555dc7f5a4e0" providerId="ADAL" clId="{4A3DD7C0-C0BC-426E-8F3B-8F4FCEC8EBCB}" dt="2023-06-03T02:00:16.751" v="60" actId="478"/>
          <ac:spMkLst>
            <pc:docMk/>
            <pc:sldMk cId="2314814438" sldId="257"/>
            <ac:spMk id="22" creationId="{87940977-5516-32FD-8520-D21991355964}"/>
          </ac:spMkLst>
        </pc:spChg>
        <pc:spChg chg="add del mod">
          <ac:chgData name="Trần Đình Hoàng" userId="c8fe505b-42f3-4e84-9347-555dc7f5a4e0" providerId="ADAL" clId="{4A3DD7C0-C0BC-426E-8F3B-8F4FCEC8EBCB}" dt="2023-06-05T03:11:03.423" v="12937" actId="1076"/>
          <ac:spMkLst>
            <pc:docMk/>
            <pc:sldMk cId="2314814438" sldId="257"/>
            <ac:spMk id="24" creationId="{5E59AEDE-BC06-269C-0CA9-28E14322D0CB}"/>
          </ac:spMkLst>
        </pc:spChg>
        <pc:spChg chg="add del mod">
          <ac:chgData name="Trần Đình Hoàng" userId="c8fe505b-42f3-4e84-9347-555dc7f5a4e0" providerId="ADAL" clId="{4A3DD7C0-C0BC-426E-8F3B-8F4FCEC8EBCB}" dt="2023-06-03T02:00:16.752" v="62"/>
          <ac:spMkLst>
            <pc:docMk/>
            <pc:sldMk cId="2314814438" sldId="257"/>
            <ac:spMk id="26" creationId="{E49C9A0D-6E00-CCC4-AE09-A87EA9D6AF2B}"/>
          </ac:spMkLst>
        </pc:spChg>
        <pc:spChg chg="add del mod">
          <ac:chgData name="Trần Đình Hoàng" userId="c8fe505b-42f3-4e84-9347-555dc7f5a4e0" providerId="ADAL" clId="{4A3DD7C0-C0BC-426E-8F3B-8F4FCEC8EBCB}" dt="2023-06-03T02:03:48.776" v="150" actId="478"/>
          <ac:spMkLst>
            <pc:docMk/>
            <pc:sldMk cId="2314814438" sldId="257"/>
            <ac:spMk id="29" creationId="{2F4FA1EB-43A3-32DD-CA9A-2D8F03B34FC0}"/>
          </ac:spMkLst>
        </pc:spChg>
        <pc:spChg chg="mod">
          <ac:chgData name="Trần Đình Hoàng" userId="c8fe505b-42f3-4e84-9347-555dc7f5a4e0" providerId="ADAL" clId="{4A3DD7C0-C0BC-426E-8F3B-8F4FCEC8EBCB}" dt="2023-06-05T03:05:57.316" v="12904" actId="1036"/>
          <ac:spMkLst>
            <pc:docMk/>
            <pc:sldMk cId="2314814438" sldId="257"/>
            <ac:spMk id="31" creationId="{0E24B1C5-E81D-FFB2-A428-9ACAE422AECB}"/>
          </ac:spMkLst>
        </pc:spChg>
        <pc:spChg chg="mod">
          <ac:chgData name="Trần Đình Hoàng" userId="c8fe505b-42f3-4e84-9347-555dc7f5a4e0" providerId="ADAL" clId="{4A3DD7C0-C0BC-426E-8F3B-8F4FCEC8EBCB}" dt="2023-06-05T03:05:57.316" v="12904" actId="1036"/>
          <ac:spMkLst>
            <pc:docMk/>
            <pc:sldMk cId="2314814438" sldId="257"/>
            <ac:spMk id="33" creationId="{E78631E6-88CB-8941-3A84-BCE82C62E62E}"/>
          </ac:spMkLst>
        </pc:spChg>
        <pc:spChg chg="mod">
          <ac:chgData name="Trần Đình Hoàng" userId="c8fe505b-42f3-4e84-9347-555dc7f5a4e0" providerId="ADAL" clId="{4A3DD7C0-C0BC-426E-8F3B-8F4FCEC8EBCB}" dt="2023-06-05T03:05:57.316" v="12904" actId="1036"/>
          <ac:spMkLst>
            <pc:docMk/>
            <pc:sldMk cId="2314814438" sldId="257"/>
            <ac:spMk id="34" creationId="{2EE2218D-0583-1E9A-E41D-02A780F1AFF9}"/>
          </ac:spMkLst>
        </pc:spChg>
        <pc:spChg chg="mod">
          <ac:chgData name="Trần Đình Hoàng" userId="c8fe505b-42f3-4e84-9347-555dc7f5a4e0" providerId="ADAL" clId="{4A3DD7C0-C0BC-426E-8F3B-8F4FCEC8EBCB}" dt="2023-06-05T03:05:57.316" v="12904" actId="1036"/>
          <ac:spMkLst>
            <pc:docMk/>
            <pc:sldMk cId="2314814438" sldId="257"/>
            <ac:spMk id="35" creationId="{3FCE6D2A-78BC-E801-F161-07B3CB768D56}"/>
          </ac:spMkLst>
        </pc:spChg>
        <pc:spChg chg="mod">
          <ac:chgData name="Trần Đình Hoàng" userId="c8fe505b-42f3-4e84-9347-555dc7f5a4e0" providerId="ADAL" clId="{4A3DD7C0-C0BC-426E-8F3B-8F4FCEC8EBCB}" dt="2023-06-05T03:05:57.316" v="12904" actId="1036"/>
          <ac:spMkLst>
            <pc:docMk/>
            <pc:sldMk cId="2314814438" sldId="257"/>
            <ac:spMk id="36" creationId="{1C6769D4-FAC7-8536-2222-9E254632F207}"/>
          </ac:spMkLst>
        </pc:spChg>
        <pc:spChg chg="del mod">
          <ac:chgData name="Trần Đình Hoàng" userId="c8fe505b-42f3-4e84-9347-555dc7f5a4e0" providerId="ADAL" clId="{4A3DD7C0-C0BC-426E-8F3B-8F4FCEC8EBCB}" dt="2023-06-05T03:05:41.767" v="12889" actId="478"/>
          <ac:spMkLst>
            <pc:docMk/>
            <pc:sldMk cId="2314814438" sldId="257"/>
            <ac:spMk id="40" creationId="{C7C405EF-545F-A529-92D5-93E276CB101A}"/>
          </ac:spMkLst>
        </pc:spChg>
        <pc:grpChg chg="add mod">
          <ac:chgData name="Trần Đình Hoàng" userId="c8fe505b-42f3-4e84-9347-555dc7f5a4e0" providerId="ADAL" clId="{4A3DD7C0-C0BC-426E-8F3B-8F4FCEC8EBCB}" dt="2023-06-05T03:05:57.316" v="12904" actId="1036"/>
          <ac:grpSpMkLst>
            <pc:docMk/>
            <pc:sldMk cId="2314814438" sldId="257"/>
            <ac:grpSpMk id="30" creationId="{E636D6CA-9117-5BDD-367E-4EB66FA57EFA}"/>
          </ac:grpSpMkLst>
        </pc:grpChg>
        <pc:grpChg chg="mod">
          <ac:chgData name="Trần Đình Hoàng" userId="c8fe505b-42f3-4e84-9347-555dc7f5a4e0" providerId="ADAL" clId="{4A3DD7C0-C0BC-426E-8F3B-8F4FCEC8EBCB}" dt="2023-06-05T03:05:57.316" v="12904" actId="1036"/>
          <ac:grpSpMkLst>
            <pc:docMk/>
            <pc:sldMk cId="2314814438" sldId="257"/>
            <ac:grpSpMk id="32" creationId="{7ED9A95A-2D9C-75CF-2BA7-BA64B7561B01}"/>
          </ac:grpSpMkLst>
        </pc:grpChg>
        <pc:grpChg chg="add mod">
          <ac:chgData name="Trần Đình Hoàng" userId="c8fe505b-42f3-4e84-9347-555dc7f5a4e0" providerId="ADAL" clId="{4A3DD7C0-C0BC-426E-8F3B-8F4FCEC8EBCB}" dt="2023-06-05T03:05:57.316" v="12904" actId="1036"/>
          <ac:grpSpMkLst>
            <pc:docMk/>
            <pc:sldMk cId="2314814438" sldId="257"/>
            <ac:grpSpMk id="41" creationId="{1924362C-3E22-A978-6AF6-B1BEC3324EDE}"/>
          </ac:grpSpMkLst>
        </pc:grpChg>
        <pc:graphicFrameChg chg="add del mod">
          <ac:chgData name="Trần Đình Hoàng" userId="c8fe505b-42f3-4e84-9347-555dc7f5a4e0" providerId="ADAL" clId="{4A3DD7C0-C0BC-426E-8F3B-8F4FCEC8EBCB}" dt="2023-06-03T01:59:19.930" v="43"/>
          <ac:graphicFrameMkLst>
            <pc:docMk/>
            <pc:sldMk cId="2314814438" sldId="257"/>
            <ac:graphicFrameMk id="27" creationId="{F7F043EC-5541-33A7-93C1-81034895616A}"/>
          </ac:graphicFrameMkLst>
        </pc:graphicFrameChg>
        <pc:graphicFrameChg chg="add del">
          <ac:chgData name="Trần Đình Hoàng" userId="c8fe505b-42f3-4e84-9347-555dc7f5a4e0" providerId="ADAL" clId="{4A3DD7C0-C0BC-426E-8F3B-8F4FCEC8EBCB}" dt="2023-06-03T02:21:05.336" v="309" actId="26606"/>
          <ac:graphicFrameMkLst>
            <pc:docMk/>
            <pc:sldMk cId="2314814438" sldId="257"/>
            <ac:graphicFrameMk id="45" creationId="{D8DBDA8E-4F7B-ACE5-1243-15B17A62E932}"/>
          </ac:graphicFrameMkLst>
        </pc:graphicFrameChg>
        <pc:graphicFrameChg chg="add del">
          <ac:chgData name="Trần Đình Hoàng" userId="c8fe505b-42f3-4e84-9347-555dc7f5a4e0" providerId="ADAL" clId="{4A3DD7C0-C0BC-426E-8F3B-8F4FCEC8EBCB}" dt="2023-06-03T02:21:16.932" v="311" actId="26606"/>
          <ac:graphicFrameMkLst>
            <pc:docMk/>
            <pc:sldMk cId="2314814438" sldId="257"/>
            <ac:graphicFrameMk id="47" creationId="{8BFF504D-CE11-F1B4-5B77-564CC5E8BE7F}"/>
          </ac:graphicFrameMkLst>
        </pc:graphicFrameChg>
        <pc:graphicFrameChg chg="add del">
          <ac:chgData name="Trần Đình Hoàng" userId="c8fe505b-42f3-4e84-9347-555dc7f5a4e0" providerId="ADAL" clId="{4A3DD7C0-C0BC-426E-8F3B-8F4FCEC8EBCB}" dt="2023-06-03T02:21:20.807" v="313" actId="26606"/>
          <ac:graphicFrameMkLst>
            <pc:docMk/>
            <pc:sldMk cId="2314814438" sldId="257"/>
            <ac:graphicFrameMk id="49" creationId="{9A25FD1D-58F5-348E-643F-BB584DB02C5C}"/>
          </ac:graphicFrameMkLst>
        </pc:graphicFrameChg>
        <pc:picChg chg="mod">
          <ac:chgData name="Trần Đình Hoàng" userId="c8fe505b-42f3-4e84-9347-555dc7f5a4e0" providerId="ADAL" clId="{4A3DD7C0-C0BC-426E-8F3B-8F4FCEC8EBCB}" dt="2023-06-05T03:05:57.316" v="12904" actId="1036"/>
          <ac:picMkLst>
            <pc:docMk/>
            <pc:sldMk cId="2314814438" sldId="257"/>
            <ac:picMk id="37" creationId="{2E4E2297-C0E8-E2CB-0F20-F05948BE8881}"/>
          </ac:picMkLst>
        </pc:picChg>
        <pc:picChg chg="mod">
          <ac:chgData name="Trần Đình Hoàng" userId="c8fe505b-42f3-4e84-9347-555dc7f5a4e0" providerId="ADAL" clId="{4A3DD7C0-C0BC-426E-8F3B-8F4FCEC8EBCB}" dt="2023-06-05T03:05:57.316" v="12904" actId="1036"/>
          <ac:picMkLst>
            <pc:docMk/>
            <pc:sldMk cId="2314814438" sldId="257"/>
            <ac:picMk id="38" creationId="{A384672E-AF0E-587E-9A68-4DD5826FDA49}"/>
          </ac:picMkLst>
        </pc:picChg>
        <pc:picChg chg="mod">
          <ac:chgData name="Trần Đình Hoàng" userId="c8fe505b-42f3-4e84-9347-555dc7f5a4e0" providerId="ADAL" clId="{4A3DD7C0-C0BC-426E-8F3B-8F4FCEC8EBCB}" dt="2023-06-05T03:05:57.316" v="12904" actId="1036"/>
          <ac:picMkLst>
            <pc:docMk/>
            <pc:sldMk cId="2314814438" sldId="257"/>
            <ac:picMk id="39" creationId="{AD800F11-9D34-FE2B-6739-815929233C7A}"/>
          </ac:picMkLst>
        </pc:picChg>
        <pc:picChg chg="add mod">
          <ac:chgData name="Trần Đình Hoàng" userId="c8fe505b-42f3-4e84-9347-555dc7f5a4e0" providerId="ADAL" clId="{4A3DD7C0-C0BC-426E-8F3B-8F4FCEC8EBCB}" dt="2023-06-03T02:12:11.992" v="303" actId="1037"/>
          <ac:picMkLst>
            <pc:docMk/>
            <pc:sldMk cId="2314814438" sldId="257"/>
            <ac:picMk id="42" creationId="{39AC6212-7556-3812-7BB6-DCC181152A34}"/>
          </ac:picMkLst>
        </pc:picChg>
        <pc:picChg chg="add mod">
          <ac:chgData name="Trần Đình Hoàng" userId="c8fe505b-42f3-4e84-9347-555dc7f5a4e0" providerId="ADAL" clId="{4A3DD7C0-C0BC-426E-8F3B-8F4FCEC8EBCB}" dt="2023-06-03T02:12:09.520" v="301" actId="14100"/>
          <ac:picMkLst>
            <pc:docMk/>
            <pc:sldMk cId="2314814438" sldId="257"/>
            <ac:picMk id="43" creationId="{5EA51A3D-E0DA-76B7-E54D-17AC9D69FE80}"/>
          </ac:picMkLst>
        </pc:picChg>
      </pc:sldChg>
      <pc:sldChg chg="delSp modSp add mod setBg delAnim">
        <pc:chgData name="Trần Đình Hoàng" userId="c8fe505b-42f3-4e84-9347-555dc7f5a4e0" providerId="ADAL" clId="{4A3DD7C0-C0BC-426E-8F3B-8F4FCEC8EBCB}" dt="2023-06-03T10:36:39.821" v="3048" actId="1037"/>
        <pc:sldMkLst>
          <pc:docMk/>
          <pc:sldMk cId="256725959" sldId="265"/>
        </pc:sldMkLst>
        <pc:spChg chg="del">
          <ac:chgData name="Trần Đình Hoàng" userId="c8fe505b-42f3-4e84-9347-555dc7f5a4e0" providerId="ADAL" clId="{4A3DD7C0-C0BC-426E-8F3B-8F4FCEC8EBCB}" dt="2023-06-03T03:36:41.239" v="1546" actId="478"/>
          <ac:spMkLst>
            <pc:docMk/>
            <pc:sldMk cId="256725959" sldId="265"/>
            <ac:spMk id="2" creationId="{00000000-0000-0000-0000-000000000000}"/>
          </ac:spMkLst>
        </pc:spChg>
        <pc:spChg chg="mod">
          <ac:chgData name="Trần Đình Hoàng" userId="c8fe505b-42f3-4e84-9347-555dc7f5a4e0" providerId="ADAL" clId="{4A3DD7C0-C0BC-426E-8F3B-8F4FCEC8EBCB}" dt="2023-06-03T03:38:48.774" v="1592" actId="1037"/>
          <ac:spMkLst>
            <pc:docMk/>
            <pc:sldMk cId="256725959" sldId="265"/>
            <ac:spMk id="3" creationId="{00000000-0000-0000-0000-000000000000}"/>
          </ac:spMkLst>
        </pc:spChg>
        <pc:spChg chg="mod">
          <ac:chgData name="Trần Đình Hoàng" userId="c8fe505b-42f3-4e84-9347-555dc7f5a4e0" providerId="ADAL" clId="{4A3DD7C0-C0BC-426E-8F3B-8F4FCEC8EBCB}" dt="2023-06-03T03:43:36.594" v="1605" actId="207"/>
          <ac:spMkLst>
            <pc:docMk/>
            <pc:sldMk cId="256725959" sldId="265"/>
            <ac:spMk id="4" creationId="{00000000-0000-0000-0000-000000000000}"/>
          </ac:spMkLst>
        </pc:spChg>
        <pc:spChg chg="mod ord">
          <ac:chgData name="Trần Đình Hoàng" userId="c8fe505b-42f3-4e84-9347-555dc7f5a4e0" providerId="ADAL" clId="{4A3DD7C0-C0BC-426E-8F3B-8F4FCEC8EBCB}" dt="2023-06-03T03:38:48.774" v="1592" actId="1037"/>
          <ac:spMkLst>
            <pc:docMk/>
            <pc:sldMk cId="256725959" sldId="265"/>
            <ac:spMk id="5" creationId="{00000000-0000-0000-0000-000000000000}"/>
          </ac:spMkLst>
        </pc:spChg>
        <pc:spChg chg="mod">
          <ac:chgData name="Trần Đình Hoàng" userId="c8fe505b-42f3-4e84-9347-555dc7f5a4e0" providerId="ADAL" clId="{4A3DD7C0-C0BC-426E-8F3B-8F4FCEC8EBCB}" dt="2023-06-03T10:36:34.150" v="3043" actId="1076"/>
          <ac:spMkLst>
            <pc:docMk/>
            <pc:sldMk cId="256725959" sldId="265"/>
            <ac:spMk id="6" creationId="{00000000-0000-0000-0000-000000000000}"/>
          </ac:spMkLst>
        </pc:spChg>
        <pc:spChg chg="del mod">
          <ac:chgData name="Trần Đình Hoàng" userId="c8fe505b-42f3-4e84-9347-555dc7f5a4e0" providerId="ADAL" clId="{4A3DD7C0-C0BC-426E-8F3B-8F4FCEC8EBCB}" dt="2023-06-03T10:36:13.604" v="3036" actId="478"/>
          <ac:spMkLst>
            <pc:docMk/>
            <pc:sldMk cId="256725959" sldId="265"/>
            <ac:spMk id="7" creationId="{00000000-0000-0000-0000-000000000000}"/>
          </ac:spMkLst>
        </pc:spChg>
        <pc:spChg chg="mod">
          <ac:chgData name="Trần Đình Hoàng" userId="c8fe505b-42f3-4e84-9347-555dc7f5a4e0" providerId="ADAL" clId="{4A3DD7C0-C0BC-426E-8F3B-8F4FCEC8EBCB}" dt="2023-06-03T10:36:39.821" v="3048" actId="1037"/>
          <ac:spMkLst>
            <pc:docMk/>
            <pc:sldMk cId="256725959" sldId="265"/>
            <ac:spMk id="8" creationId="{00000000-0000-0000-0000-000000000000}"/>
          </ac:spMkLst>
        </pc:spChg>
        <pc:spChg chg="mod">
          <ac:chgData name="Trần Đình Hoàng" userId="c8fe505b-42f3-4e84-9347-555dc7f5a4e0" providerId="ADAL" clId="{4A3DD7C0-C0BC-426E-8F3B-8F4FCEC8EBCB}" dt="2023-06-03T03:55:00.999" v="1849" actId="207"/>
          <ac:spMkLst>
            <pc:docMk/>
            <pc:sldMk cId="256725959" sldId="265"/>
            <ac:spMk id="10" creationId="{00000000-0000-0000-0000-000000000000}"/>
          </ac:spMkLst>
        </pc:spChg>
      </pc:sldChg>
      <pc:sldChg chg="addSp delSp modSp add mod setBg delAnim modAnim">
        <pc:chgData name="Trần Đình Hoàng" userId="c8fe505b-42f3-4e84-9347-555dc7f5a4e0" providerId="ADAL" clId="{4A3DD7C0-C0BC-426E-8F3B-8F4FCEC8EBCB}" dt="2023-06-05T03:18:52.418" v="13074"/>
        <pc:sldMkLst>
          <pc:docMk/>
          <pc:sldMk cId="1040645846" sldId="266"/>
        </pc:sldMkLst>
        <pc:spChg chg="add mod">
          <ac:chgData name="Trần Đình Hoàng" userId="c8fe505b-42f3-4e84-9347-555dc7f5a4e0" providerId="ADAL" clId="{4A3DD7C0-C0BC-426E-8F3B-8F4FCEC8EBCB}" dt="2023-06-03T04:00:24.675" v="2074" actId="1037"/>
          <ac:spMkLst>
            <pc:docMk/>
            <pc:sldMk cId="1040645846" sldId="266"/>
            <ac:spMk id="2" creationId="{D67A6982-2C52-8998-F87B-E63190ADD772}"/>
          </ac:spMkLst>
        </pc:spChg>
        <pc:spChg chg="add mod">
          <ac:chgData name="Trần Đình Hoàng" userId="c8fe505b-42f3-4e84-9347-555dc7f5a4e0" providerId="ADAL" clId="{4A3DD7C0-C0BC-426E-8F3B-8F4FCEC8EBCB}" dt="2023-06-03T04:00:37.568" v="2077" actId="555"/>
          <ac:spMkLst>
            <pc:docMk/>
            <pc:sldMk cId="1040645846" sldId="266"/>
            <ac:spMk id="4" creationId="{FA676441-A1AC-8B49-698B-ABDA20EABC0F}"/>
          </ac:spMkLst>
        </pc:spChg>
        <pc:spChg chg="mod">
          <ac:chgData name="Trần Đình Hoàng" userId="c8fe505b-42f3-4e84-9347-555dc7f5a4e0" providerId="ADAL" clId="{4A3DD7C0-C0BC-426E-8F3B-8F4FCEC8EBCB}" dt="2023-06-05T03:18:42.155" v="13073" actId="207"/>
          <ac:spMkLst>
            <pc:docMk/>
            <pc:sldMk cId="1040645846" sldId="266"/>
            <ac:spMk id="6" creationId="{00000000-0000-0000-0000-000000000000}"/>
          </ac:spMkLst>
        </pc:spChg>
        <pc:spChg chg="add mod">
          <ac:chgData name="Trần Đình Hoàng" userId="c8fe505b-42f3-4e84-9347-555dc7f5a4e0" providerId="ADAL" clId="{4A3DD7C0-C0BC-426E-8F3B-8F4FCEC8EBCB}" dt="2023-06-03T04:00:37.568" v="2077" actId="555"/>
          <ac:spMkLst>
            <pc:docMk/>
            <pc:sldMk cId="1040645846" sldId="266"/>
            <ac:spMk id="7" creationId="{5CB6F1C4-64BE-EF21-CB4C-F88B38F7C9C8}"/>
          </ac:spMkLst>
        </pc:spChg>
        <pc:spChg chg="mod">
          <ac:chgData name="Trần Đình Hoàng" userId="c8fe505b-42f3-4e84-9347-555dc7f5a4e0" providerId="ADAL" clId="{4A3DD7C0-C0BC-426E-8F3B-8F4FCEC8EBCB}" dt="2023-06-03T04:00:55.077" v="2079" actId="403"/>
          <ac:spMkLst>
            <pc:docMk/>
            <pc:sldMk cId="1040645846" sldId="266"/>
            <ac:spMk id="8" creationId="{00000000-0000-0000-0000-000000000000}"/>
          </ac:spMkLst>
        </pc:spChg>
        <pc:spChg chg="del">
          <ac:chgData name="Trần Đình Hoàng" userId="c8fe505b-42f3-4e84-9347-555dc7f5a4e0" providerId="ADAL" clId="{4A3DD7C0-C0BC-426E-8F3B-8F4FCEC8EBCB}" dt="2023-06-03T03:56:40.376" v="1944" actId="478"/>
          <ac:spMkLst>
            <pc:docMk/>
            <pc:sldMk cId="1040645846" sldId="266"/>
            <ac:spMk id="9" creationId="{00000000-0000-0000-0000-000000000000}"/>
          </ac:spMkLst>
        </pc:spChg>
        <pc:spChg chg="add mod">
          <ac:chgData name="Trần Đình Hoàng" userId="c8fe505b-42f3-4e84-9347-555dc7f5a4e0" providerId="ADAL" clId="{4A3DD7C0-C0BC-426E-8F3B-8F4FCEC8EBCB}" dt="2023-06-03T04:00:32.849" v="2076" actId="555"/>
          <ac:spMkLst>
            <pc:docMk/>
            <pc:sldMk cId="1040645846" sldId="266"/>
            <ac:spMk id="10" creationId="{AA44AE12-9A98-29C6-33C5-AA955952835D}"/>
          </ac:spMkLst>
        </pc:spChg>
        <pc:spChg chg="add mod">
          <ac:chgData name="Trần Đình Hoàng" userId="c8fe505b-42f3-4e84-9347-555dc7f5a4e0" providerId="ADAL" clId="{4A3DD7C0-C0BC-426E-8F3B-8F4FCEC8EBCB}" dt="2023-06-03T04:00:32.849" v="2076" actId="555"/>
          <ac:spMkLst>
            <pc:docMk/>
            <pc:sldMk cId="1040645846" sldId="266"/>
            <ac:spMk id="12" creationId="{8A7A3E37-9BB6-29CA-8D63-C29162764783}"/>
          </ac:spMkLst>
        </pc:spChg>
      </pc:sldChg>
      <pc:sldChg chg="addSp delSp modSp add mod setBg delAnim modAnim">
        <pc:chgData name="Trần Đình Hoàng" userId="c8fe505b-42f3-4e84-9347-555dc7f5a4e0" providerId="ADAL" clId="{4A3DD7C0-C0BC-426E-8F3B-8F4FCEC8EBCB}" dt="2023-06-05T03:19:06.817" v="13075"/>
        <pc:sldMkLst>
          <pc:docMk/>
          <pc:sldMk cId="1483210524" sldId="267"/>
        </pc:sldMkLst>
        <pc:spChg chg="add mod">
          <ac:chgData name="Trần Đình Hoàng" userId="c8fe505b-42f3-4e84-9347-555dc7f5a4e0" providerId="ADAL" clId="{4A3DD7C0-C0BC-426E-8F3B-8F4FCEC8EBCB}" dt="2023-06-03T09:25:37.695" v="2429" actId="1035"/>
          <ac:spMkLst>
            <pc:docMk/>
            <pc:sldMk cId="1483210524" sldId="267"/>
            <ac:spMk id="2" creationId="{2D7BA1B1-585D-DBCF-F168-C4A7B210C70D}"/>
          </ac:spMkLst>
        </pc:spChg>
        <pc:spChg chg="add mod">
          <ac:chgData name="Trần Đình Hoàng" userId="c8fe505b-42f3-4e84-9347-555dc7f5a4e0" providerId="ADAL" clId="{4A3DD7C0-C0BC-426E-8F3B-8F4FCEC8EBCB}" dt="2023-06-03T09:25:32.857" v="2425" actId="1037"/>
          <ac:spMkLst>
            <pc:docMk/>
            <pc:sldMk cId="1483210524" sldId="267"/>
            <ac:spMk id="4" creationId="{733D6312-0836-48CD-B26C-F7DC4B72480C}"/>
          </ac:spMkLst>
        </pc:spChg>
        <pc:spChg chg="mod">
          <ac:chgData name="Trần Đình Hoàng" userId="c8fe505b-42f3-4e84-9347-555dc7f5a4e0" providerId="ADAL" clId="{4A3DD7C0-C0BC-426E-8F3B-8F4FCEC8EBCB}" dt="2023-06-03T03:43:21.634" v="1604" actId="207"/>
          <ac:spMkLst>
            <pc:docMk/>
            <pc:sldMk cId="1483210524" sldId="267"/>
            <ac:spMk id="6"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7" creationId="{440D8469-A2A2-2393-C7C9-D0D9D125D9AF}"/>
          </ac:spMkLst>
        </pc:spChg>
        <pc:spChg chg="mod">
          <ac:chgData name="Trần Đình Hoàng" userId="c8fe505b-42f3-4e84-9347-555dc7f5a4e0" providerId="ADAL" clId="{4A3DD7C0-C0BC-426E-8F3B-8F4FCEC8EBCB}" dt="2023-06-03T09:22:06.047" v="2350" actId="1035"/>
          <ac:spMkLst>
            <pc:docMk/>
            <pc:sldMk cId="1483210524" sldId="267"/>
            <ac:spMk id="8" creationId="{00000000-0000-0000-0000-000000000000}"/>
          </ac:spMkLst>
        </pc:spChg>
        <pc:spChg chg="del">
          <ac:chgData name="Trần Đình Hoàng" userId="c8fe505b-42f3-4e84-9347-555dc7f5a4e0" providerId="ADAL" clId="{4A3DD7C0-C0BC-426E-8F3B-8F4FCEC8EBCB}" dt="2023-06-03T04:02:56.785" v="2159" actId="478"/>
          <ac:spMkLst>
            <pc:docMk/>
            <pc:sldMk cId="1483210524" sldId="267"/>
            <ac:spMk id="9" creationId="{00000000-0000-0000-0000-000000000000}"/>
          </ac:spMkLst>
        </pc:spChg>
        <pc:spChg chg="add mod">
          <ac:chgData name="Trần Đình Hoàng" userId="c8fe505b-42f3-4e84-9347-555dc7f5a4e0" providerId="ADAL" clId="{4A3DD7C0-C0BC-426E-8F3B-8F4FCEC8EBCB}" dt="2023-06-03T09:25:32.857" v="2425" actId="1037"/>
          <ac:spMkLst>
            <pc:docMk/>
            <pc:sldMk cId="1483210524" sldId="267"/>
            <ac:spMk id="9" creationId="{C81B7BF4-FE62-D14A-C78A-45B1C34C7F4A}"/>
          </ac:spMkLst>
        </pc:spChg>
        <pc:spChg chg="add mod">
          <ac:chgData name="Trần Đình Hoàng" userId="c8fe505b-42f3-4e84-9347-555dc7f5a4e0" providerId="ADAL" clId="{4A3DD7C0-C0BC-426E-8F3B-8F4FCEC8EBCB}" dt="2023-06-03T09:25:32.857" v="2425" actId="1037"/>
          <ac:spMkLst>
            <pc:docMk/>
            <pc:sldMk cId="1483210524" sldId="267"/>
            <ac:spMk id="10" creationId="{713D8719-9E24-9357-CC1D-5EF90D4B30CF}"/>
          </ac:spMkLst>
        </pc:spChg>
      </pc:sldChg>
      <pc:sldChg chg="modSp add del mod setBg">
        <pc:chgData name="Trần Đình Hoàng" userId="c8fe505b-42f3-4e84-9347-555dc7f5a4e0" providerId="ADAL" clId="{4A3DD7C0-C0BC-426E-8F3B-8F4FCEC8EBCB}" dt="2023-06-03T10:36:08.682" v="3035" actId="47"/>
        <pc:sldMkLst>
          <pc:docMk/>
          <pc:sldMk cId="1122439169" sldId="268"/>
        </pc:sldMkLst>
        <pc:spChg chg="mod">
          <ac:chgData name="Trần Đình Hoàng" userId="c8fe505b-42f3-4e84-9347-555dc7f5a4e0" providerId="ADAL" clId="{4A3DD7C0-C0BC-426E-8F3B-8F4FCEC8EBCB}" dt="2023-06-03T03:43:00.041" v="1603" actId="207"/>
          <ac:spMkLst>
            <pc:docMk/>
            <pc:sldMk cId="1122439169" sldId="268"/>
            <ac:spMk id="6" creationId="{00000000-0000-0000-0000-000000000000}"/>
          </ac:spMkLst>
        </pc:spChg>
      </pc:sldChg>
      <pc:sldChg chg="addSp delSp modSp add mod setBg delAnim modAnim">
        <pc:chgData name="Trần Đình Hoàng" userId="c8fe505b-42f3-4e84-9347-555dc7f5a4e0" providerId="ADAL" clId="{4A3DD7C0-C0BC-426E-8F3B-8F4FCEC8EBCB}" dt="2023-06-05T03:31:06.390" v="13189"/>
        <pc:sldMkLst>
          <pc:docMk/>
          <pc:sldMk cId="3148748766" sldId="269"/>
        </pc:sldMkLst>
        <pc:spChg chg="add mod">
          <ac:chgData name="Trần Đình Hoàng" userId="c8fe505b-42f3-4e84-9347-555dc7f5a4e0" providerId="ADAL" clId="{4A3DD7C0-C0BC-426E-8F3B-8F4FCEC8EBCB}" dt="2023-06-05T03:29:18.656" v="13161" actId="555"/>
          <ac:spMkLst>
            <pc:docMk/>
            <pc:sldMk cId="3148748766" sldId="269"/>
            <ac:spMk id="2" creationId="{0E450DB4-BB35-E137-0C37-E50FF82D5DE8}"/>
          </ac:spMkLst>
        </pc:spChg>
        <pc:spChg chg="add mod">
          <ac:chgData name="Trần Đình Hoàng" userId="c8fe505b-42f3-4e84-9347-555dc7f5a4e0" providerId="ADAL" clId="{4A3DD7C0-C0BC-426E-8F3B-8F4FCEC8EBCB}" dt="2023-06-05T03:30:44.861" v="13188" actId="1076"/>
          <ac:spMkLst>
            <pc:docMk/>
            <pc:sldMk cId="3148748766" sldId="269"/>
            <ac:spMk id="4" creationId="{FB514533-7229-5A96-12E3-2330632A48A0}"/>
          </ac:spMkLst>
        </pc:spChg>
        <pc:spChg chg="mod">
          <ac:chgData name="Trần Đình Hoàng" userId="c8fe505b-42f3-4e84-9347-555dc7f5a4e0" providerId="ADAL" clId="{4A3DD7C0-C0BC-426E-8F3B-8F4FCEC8EBCB}" dt="2023-06-05T03:22:29.115" v="13121" actId="1076"/>
          <ac:spMkLst>
            <pc:docMk/>
            <pc:sldMk cId="3148748766" sldId="269"/>
            <ac:spMk id="6" creationId="{00000000-0000-0000-0000-000000000000}"/>
          </ac:spMkLst>
        </pc:spChg>
        <pc:spChg chg="mod">
          <ac:chgData name="Trần Đình Hoàng" userId="c8fe505b-42f3-4e84-9347-555dc7f5a4e0" providerId="ADAL" clId="{4A3DD7C0-C0BC-426E-8F3B-8F4FCEC8EBCB}" dt="2023-06-05T03:28:26.432" v="13153" actId="164"/>
          <ac:spMkLst>
            <pc:docMk/>
            <pc:sldMk cId="3148748766" sldId="269"/>
            <ac:spMk id="8" creationId="{00000000-0000-0000-0000-000000000000}"/>
          </ac:spMkLst>
        </pc:spChg>
        <pc:spChg chg="del">
          <ac:chgData name="Trần Đình Hoàng" userId="c8fe505b-42f3-4e84-9347-555dc7f5a4e0" providerId="ADAL" clId="{4A3DD7C0-C0BC-426E-8F3B-8F4FCEC8EBCB}" dt="2023-06-03T10:11:22.249" v="2598" actId="478"/>
          <ac:spMkLst>
            <pc:docMk/>
            <pc:sldMk cId="3148748766" sldId="269"/>
            <ac:spMk id="9" creationId="{00000000-0000-0000-0000-000000000000}"/>
          </ac:spMkLst>
        </pc:spChg>
        <pc:spChg chg="add mod">
          <ac:chgData name="Trần Đình Hoàng" userId="c8fe505b-42f3-4e84-9347-555dc7f5a4e0" providerId="ADAL" clId="{4A3DD7C0-C0BC-426E-8F3B-8F4FCEC8EBCB}" dt="2023-06-05T03:29:35.424" v="13170" actId="14100"/>
          <ac:spMkLst>
            <pc:docMk/>
            <pc:sldMk cId="3148748766" sldId="269"/>
            <ac:spMk id="9" creationId="{B34FC4F4-0E73-8CCA-23B6-C168FA971510}"/>
          </ac:spMkLst>
        </pc:spChg>
        <pc:spChg chg="add mod">
          <ac:chgData name="Trần Đình Hoàng" userId="c8fe505b-42f3-4e84-9347-555dc7f5a4e0" providerId="ADAL" clId="{4A3DD7C0-C0BC-426E-8F3B-8F4FCEC8EBCB}" dt="2023-06-05T03:30:38.126" v="13187" actId="1076"/>
          <ac:spMkLst>
            <pc:docMk/>
            <pc:sldMk cId="3148748766" sldId="269"/>
            <ac:spMk id="10" creationId="{7B8FC67F-F20C-519E-7836-36473A3D31DF}"/>
          </ac:spMkLst>
        </pc:spChg>
        <pc:grpChg chg="add mod">
          <ac:chgData name="Trần Đình Hoàng" userId="c8fe505b-42f3-4e84-9347-555dc7f5a4e0" providerId="ADAL" clId="{4A3DD7C0-C0BC-426E-8F3B-8F4FCEC8EBCB}" dt="2023-06-05T03:28:26.432" v="13153" actId="164"/>
          <ac:grpSpMkLst>
            <pc:docMk/>
            <pc:sldMk cId="3148748766" sldId="269"/>
            <ac:grpSpMk id="13" creationId="{E16123F0-EA43-B373-0268-DFBCB5F664EC}"/>
          </ac:grpSpMkLst>
        </pc:grpChg>
        <pc:picChg chg="add del">
          <ac:chgData name="Trần Đình Hoàng" userId="c8fe505b-42f3-4e84-9347-555dc7f5a4e0" providerId="ADAL" clId="{4A3DD7C0-C0BC-426E-8F3B-8F4FCEC8EBCB}" dt="2023-06-03T10:20:08.503" v="2610" actId="478"/>
          <ac:picMkLst>
            <pc:docMk/>
            <pc:sldMk cId="3148748766" sldId="269"/>
            <ac:picMk id="2" creationId="{8E8F3381-A377-8533-F1F4-C48CA7F31F0F}"/>
          </ac:picMkLst>
        </pc:picChg>
        <pc:picChg chg="add del mod">
          <ac:chgData name="Trần Đình Hoàng" userId="c8fe505b-42f3-4e84-9347-555dc7f5a4e0" providerId="ADAL" clId="{4A3DD7C0-C0BC-426E-8F3B-8F4FCEC8EBCB}" dt="2023-06-03T10:20:57.646" v="2616" actId="478"/>
          <ac:picMkLst>
            <pc:docMk/>
            <pc:sldMk cId="3148748766" sldId="269"/>
            <ac:picMk id="4" creationId="{975952C7-6CB8-D7CB-11CB-AFA26E0EC3CE}"/>
          </ac:picMkLst>
        </pc:picChg>
        <pc:picChg chg="add del mod">
          <ac:chgData name="Trần Đình Hoàng" userId="c8fe505b-42f3-4e84-9347-555dc7f5a4e0" providerId="ADAL" clId="{4A3DD7C0-C0BC-426E-8F3B-8F4FCEC8EBCB}" dt="2023-06-05T03:23:17.601" v="13123" actId="21"/>
          <ac:picMkLst>
            <pc:docMk/>
            <pc:sldMk cId="3148748766" sldId="269"/>
            <ac:picMk id="7" creationId="{6B92CC55-A57C-E930-F711-545F4C33346F}"/>
          </ac:picMkLst>
        </pc:picChg>
        <pc:picChg chg="add mod">
          <ac:chgData name="Trần Đình Hoàng" userId="c8fe505b-42f3-4e84-9347-555dc7f5a4e0" providerId="ADAL" clId="{4A3DD7C0-C0BC-426E-8F3B-8F4FCEC8EBCB}" dt="2023-06-05T03:28:26.432" v="13153" actId="164"/>
          <ac:picMkLst>
            <pc:docMk/>
            <pc:sldMk cId="3148748766" sldId="269"/>
            <ac:picMk id="12" creationId="{7504C22A-3D65-7212-1F01-8F74D5985AE9}"/>
          </ac:picMkLst>
        </pc:picChg>
      </pc:sldChg>
      <pc:sldChg chg="addSp delSp modSp add mod setBg delAnim modAnim">
        <pc:chgData name="Trần Đình Hoàng" userId="c8fe505b-42f3-4e84-9347-555dc7f5a4e0" providerId="ADAL" clId="{4A3DD7C0-C0BC-426E-8F3B-8F4FCEC8EBCB}" dt="2023-06-05T03:19:45.497" v="13078"/>
        <pc:sldMkLst>
          <pc:docMk/>
          <pc:sldMk cId="2814059045" sldId="270"/>
        </pc:sldMkLst>
        <pc:spChg chg="add mod">
          <ac:chgData name="Trần Đình Hoàng" userId="c8fe505b-42f3-4e84-9347-555dc7f5a4e0" providerId="ADAL" clId="{4A3DD7C0-C0BC-426E-8F3B-8F4FCEC8EBCB}" dt="2023-06-03T10:32:07.981" v="2958" actId="1035"/>
          <ac:spMkLst>
            <pc:docMk/>
            <pc:sldMk cId="2814059045" sldId="270"/>
            <ac:spMk id="2" creationId="{6DB67B5A-4A44-5461-E641-7B7C7A46AF75}"/>
          </ac:spMkLst>
        </pc:spChg>
        <pc:spChg chg="add mod">
          <ac:chgData name="Trần Đình Hoàng" userId="c8fe505b-42f3-4e84-9347-555dc7f5a4e0" providerId="ADAL" clId="{4A3DD7C0-C0BC-426E-8F3B-8F4FCEC8EBCB}" dt="2023-06-03T10:32:07.981" v="2958" actId="1035"/>
          <ac:spMkLst>
            <pc:docMk/>
            <pc:sldMk cId="2814059045" sldId="270"/>
            <ac:spMk id="4" creationId="{2D7F0CA4-C7B0-5477-0762-0915F57F6B4E}"/>
          </ac:spMkLst>
        </pc:spChg>
        <pc:spChg chg="mod">
          <ac:chgData name="Trần Đình Hoàng" userId="c8fe505b-42f3-4e84-9347-555dc7f5a4e0" providerId="ADAL" clId="{4A3DD7C0-C0BC-426E-8F3B-8F4FCEC8EBCB}" dt="2023-06-05T03:19:24.635" v="13076" actId="207"/>
          <ac:spMkLst>
            <pc:docMk/>
            <pc:sldMk cId="2814059045" sldId="270"/>
            <ac:spMk id="6" creationId="{00000000-0000-0000-0000-000000000000}"/>
          </ac:spMkLst>
        </pc:spChg>
        <pc:spChg chg="add mod">
          <ac:chgData name="Trần Đình Hoàng" userId="c8fe505b-42f3-4e84-9347-555dc7f5a4e0" providerId="ADAL" clId="{4A3DD7C0-C0BC-426E-8F3B-8F4FCEC8EBCB}" dt="2023-06-03T10:32:59.340" v="2997" actId="1035"/>
          <ac:spMkLst>
            <pc:docMk/>
            <pc:sldMk cId="2814059045" sldId="270"/>
            <ac:spMk id="7" creationId="{8EB3B37D-1A06-DEF6-328B-A464865DE9B0}"/>
          </ac:spMkLst>
        </pc:spChg>
        <pc:spChg chg="mod">
          <ac:chgData name="Trần Đình Hoàng" userId="c8fe505b-42f3-4e84-9347-555dc7f5a4e0" providerId="ADAL" clId="{4A3DD7C0-C0BC-426E-8F3B-8F4FCEC8EBCB}" dt="2023-06-03T10:29:15.163" v="2877" actId="20577"/>
          <ac:spMkLst>
            <pc:docMk/>
            <pc:sldMk cId="2814059045" sldId="270"/>
            <ac:spMk id="8" creationId="{00000000-0000-0000-0000-000000000000}"/>
          </ac:spMkLst>
        </pc:spChg>
        <pc:spChg chg="del">
          <ac:chgData name="Trần Đình Hoàng" userId="c8fe505b-42f3-4e84-9347-555dc7f5a4e0" providerId="ADAL" clId="{4A3DD7C0-C0BC-426E-8F3B-8F4FCEC8EBCB}" dt="2023-06-03T10:28:32.900" v="2831" actId="478"/>
          <ac:spMkLst>
            <pc:docMk/>
            <pc:sldMk cId="2814059045" sldId="270"/>
            <ac:spMk id="9" creationId="{00000000-0000-0000-0000-000000000000}"/>
          </ac:spMkLst>
        </pc:spChg>
        <pc:spChg chg="add mod">
          <ac:chgData name="Trần Đình Hoàng" userId="c8fe505b-42f3-4e84-9347-555dc7f5a4e0" providerId="ADAL" clId="{4A3DD7C0-C0BC-426E-8F3B-8F4FCEC8EBCB}" dt="2023-06-03T10:33:26.188" v="3034" actId="207"/>
          <ac:spMkLst>
            <pc:docMk/>
            <pc:sldMk cId="2814059045" sldId="270"/>
            <ac:spMk id="10" creationId="{370CB733-0854-095B-403C-92B4BE07BC46}"/>
          </ac:spMkLst>
        </pc:spChg>
      </pc:sldChg>
      <pc:sldChg chg="addSp delSp modSp mod setBg addAnim delAnim modAnim">
        <pc:chgData name="Trần Đình Hoàng" userId="c8fe505b-42f3-4e84-9347-555dc7f5a4e0" providerId="ADAL" clId="{4A3DD7C0-C0BC-426E-8F3B-8F4FCEC8EBCB}" dt="2023-06-05T03:12:26.777" v="12948"/>
        <pc:sldMkLst>
          <pc:docMk/>
          <pc:sldMk cId="1005518472" sldId="278"/>
        </pc:sldMkLst>
        <pc:spChg chg="topLvl">
          <ac:chgData name="Trần Đình Hoàng" userId="c8fe505b-42f3-4e84-9347-555dc7f5a4e0" providerId="ADAL" clId="{4A3DD7C0-C0BC-426E-8F3B-8F4FCEC8EBCB}" dt="2023-06-03T02:22:30.456" v="317" actId="478"/>
          <ac:spMkLst>
            <pc:docMk/>
            <pc:sldMk cId="1005518472" sldId="278"/>
            <ac:spMk id="4"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0" creationId="{00000000-0000-0000-0000-000000000000}"/>
          </ac:spMkLst>
        </pc:spChg>
        <pc:spChg chg="add del mod">
          <ac:chgData name="Trần Đình Hoàng" userId="c8fe505b-42f3-4e84-9347-555dc7f5a4e0" providerId="ADAL" clId="{4A3DD7C0-C0BC-426E-8F3B-8F4FCEC8EBCB}" dt="2023-06-03T09:11:09.056" v="2177" actId="14100"/>
          <ac:spMkLst>
            <pc:docMk/>
            <pc:sldMk cId="1005518472" sldId="278"/>
            <ac:spMk id="21" creationId="{00000000-0000-0000-0000-000000000000}"/>
          </ac:spMkLst>
        </pc:spChg>
        <pc:grpChg chg="del">
          <ac:chgData name="Trần Đình Hoàng" userId="c8fe505b-42f3-4e84-9347-555dc7f5a4e0" providerId="ADAL" clId="{4A3DD7C0-C0BC-426E-8F3B-8F4FCEC8EBCB}" dt="2023-06-03T02:22:30.456" v="317" actId="478"/>
          <ac:grpSpMkLst>
            <pc:docMk/>
            <pc:sldMk cId="1005518472" sldId="278"/>
            <ac:grpSpMk id="5" creationId="{F7A2971A-A2D7-7DBF-B0B3-F73F626B5B42}"/>
          </ac:grpSpMkLst>
        </pc:grpChg>
        <pc:picChg chg="del topLvl">
          <ac:chgData name="Trần Đình Hoàng" userId="c8fe505b-42f3-4e84-9347-555dc7f5a4e0" providerId="ADAL" clId="{4A3DD7C0-C0BC-426E-8F3B-8F4FCEC8EBCB}" dt="2023-06-03T02:22:30.456" v="317" actId="478"/>
          <ac:picMkLst>
            <pc:docMk/>
            <pc:sldMk cId="1005518472" sldId="278"/>
            <ac:picMk id="3" creationId="{14AAC89B-0B92-42D1-D09D-0D30CB6A0EC3}"/>
          </ac:picMkLst>
        </pc:picChg>
      </pc:sldChg>
      <pc:sldChg chg="delSp mod">
        <pc:chgData name="Trần Đình Hoàng" userId="c8fe505b-42f3-4e84-9347-555dc7f5a4e0" providerId="ADAL" clId="{4A3DD7C0-C0BC-426E-8F3B-8F4FCEC8EBCB}" dt="2023-06-03T02:22:22.568" v="316" actId="478"/>
        <pc:sldMkLst>
          <pc:docMk/>
          <pc:sldMk cId="2263934446" sldId="286"/>
        </pc:sldMkLst>
        <pc:spChg chg="topLvl">
          <ac:chgData name="Trần Đình Hoàng" userId="c8fe505b-42f3-4e84-9347-555dc7f5a4e0" providerId="ADAL" clId="{4A3DD7C0-C0BC-426E-8F3B-8F4FCEC8EBCB}" dt="2023-06-03T02:22:22.568" v="316" actId="478"/>
          <ac:spMkLst>
            <pc:docMk/>
            <pc:sldMk cId="2263934446" sldId="286"/>
            <ac:spMk id="8" creationId="{7FE83D74-2AE5-4312-25AA-364481222811}"/>
          </ac:spMkLst>
        </pc:spChg>
        <pc:grpChg chg="del">
          <ac:chgData name="Trần Đình Hoàng" userId="c8fe505b-42f3-4e84-9347-555dc7f5a4e0" providerId="ADAL" clId="{4A3DD7C0-C0BC-426E-8F3B-8F4FCEC8EBCB}" dt="2023-06-03T02:22:22.568" v="316" actId="478"/>
          <ac:grpSpMkLst>
            <pc:docMk/>
            <pc:sldMk cId="2263934446" sldId="286"/>
            <ac:grpSpMk id="11" creationId="{5E112064-C203-A7EF-4C84-7F3DF34476E9}"/>
          </ac:grpSpMkLst>
        </pc:grpChg>
        <pc:picChg chg="del topLvl">
          <ac:chgData name="Trần Đình Hoàng" userId="c8fe505b-42f3-4e84-9347-555dc7f5a4e0" providerId="ADAL" clId="{4A3DD7C0-C0BC-426E-8F3B-8F4FCEC8EBCB}" dt="2023-06-03T02:22:22.568" v="316" actId="478"/>
          <ac:picMkLst>
            <pc:docMk/>
            <pc:sldMk cId="2263934446" sldId="286"/>
            <ac:picMk id="2" creationId="{CDF738D2-574C-ECCE-D709-6775646BB8B8}"/>
          </ac:picMkLst>
        </pc:picChg>
      </pc:sldChg>
      <pc:sldChg chg="addSp delSp modSp new mod setBg delAnim modAnim">
        <pc:chgData name="Trần Đình Hoàng" userId="c8fe505b-42f3-4e84-9347-555dc7f5a4e0" providerId="ADAL" clId="{4A3DD7C0-C0BC-426E-8F3B-8F4FCEC8EBCB}" dt="2023-06-05T03:16:04.424" v="13070" actId="207"/>
        <pc:sldMkLst>
          <pc:docMk/>
          <pc:sldMk cId="3495916387" sldId="287"/>
        </pc:sldMkLst>
        <pc:spChg chg="del">
          <ac:chgData name="Trần Đình Hoàng" userId="c8fe505b-42f3-4e84-9347-555dc7f5a4e0" providerId="ADAL" clId="{4A3DD7C0-C0BC-426E-8F3B-8F4FCEC8EBCB}" dt="2023-06-03T01:56:04.353" v="2" actId="478"/>
          <ac:spMkLst>
            <pc:docMk/>
            <pc:sldMk cId="3495916387" sldId="287"/>
            <ac:spMk id="2" creationId="{722F91DF-132C-1488-1E3B-710537D53374}"/>
          </ac:spMkLst>
        </pc:spChg>
        <pc:spChg chg="add mod ord">
          <ac:chgData name="Trần Đình Hoàng" userId="c8fe505b-42f3-4e84-9347-555dc7f5a4e0" providerId="ADAL" clId="{4A3DD7C0-C0BC-426E-8F3B-8F4FCEC8EBCB}" dt="2023-06-03T12:40:10.127" v="3052" actId="207"/>
          <ac:spMkLst>
            <pc:docMk/>
            <pc:sldMk cId="3495916387" sldId="287"/>
            <ac:spMk id="2" creationId="{94D5A4CB-788A-652C-94D8-1D761C2B72B7}"/>
          </ac:spMkLst>
        </pc:spChg>
        <pc:spChg chg="del">
          <ac:chgData name="Trần Đình Hoàng" userId="c8fe505b-42f3-4e84-9347-555dc7f5a4e0" providerId="ADAL" clId="{4A3DD7C0-C0BC-426E-8F3B-8F4FCEC8EBCB}" dt="2023-06-03T01:56:03.562" v="1" actId="478"/>
          <ac:spMkLst>
            <pc:docMk/>
            <pc:sldMk cId="3495916387" sldId="287"/>
            <ac:spMk id="3" creationId="{D866E423-AE08-F3C4-6B11-AC5E3C91615F}"/>
          </ac:spMkLst>
        </pc:spChg>
        <pc:spChg chg="add mod ord">
          <ac:chgData name="Trần Đình Hoàng" userId="c8fe505b-42f3-4e84-9347-555dc7f5a4e0" providerId="ADAL" clId="{4A3DD7C0-C0BC-426E-8F3B-8F4FCEC8EBCB}" dt="2023-06-03T12:40:13.569" v="3053" actId="207"/>
          <ac:spMkLst>
            <pc:docMk/>
            <pc:sldMk cId="3495916387" sldId="287"/>
            <ac:spMk id="3" creationId="{E5F1BAF7-B8D8-0643-8EE4-D1A42392DD57}"/>
          </ac:spMkLst>
        </pc:spChg>
        <pc:spChg chg="add mod ord">
          <ac:chgData name="Trần Đình Hoàng" userId="c8fe505b-42f3-4e84-9347-555dc7f5a4e0" providerId="ADAL" clId="{4A3DD7C0-C0BC-426E-8F3B-8F4FCEC8EBCB}" dt="2023-06-03T12:40:16.825" v="3054" actId="207"/>
          <ac:spMkLst>
            <pc:docMk/>
            <pc:sldMk cId="3495916387" sldId="287"/>
            <ac:spMk id="4" creationId="{0F6AB87C-1B35-F0D5-AB73-6467232F353D}"/>
          </ac:spMkLst>
        </pc:spChg>
        <pc:spChg chg="add mod">
          <ac:chgData name="Trần Đình Hoàng" userId="c8fe505b-42f3-4e84-9347-555dc7f5a4e0" providerId="ADAL" clId="{4A3DD7C0-C0BC-426E-8F3B-8F4FCEC8EBCB}" dt="2023-06-05T03:12:44.024" v="12949" actId="207"/>
          <ac:spMkLst>
            <pc:docMk/>
            <pc:sldMk cId="3495916387" sldId="287"/>
            <ac:spMk id="6" creationId="{EB5226DC-A4A5-6795-6B53-F37E3056E028}"/>
          </ac:spMkLst>
        </pc:spChg>
        <pc:spChg chg="add del mod">
          <ac:chgData name="Trần Đình Hoàng" userId="c8fe505b-42f3-4e84-9347-555dc7f5a4e0" providerId="ADAL" clId="{4A3DD7C0-C0BC-426E-8F3B-8F4FCEC8EBCB}" dt="2023-06-03T02:33:21.019" v="397" actId="478"/>
          <ac:spMkLst>
            <pc:docMk/>
            <pc:sldMk cId="3495916387" sldId="287"/>
            <ac:spMk id="7" creationId="{7B984263-AA3D-75B1-C95D-BDB6C6BE1F01}"/>
          </ac:spMkLst>
        </pc:spChg>
        <pc:spChg chg="add del mod">
          <ac:chgData name="Trần Đình Hoàng" userId="c8fe505b-42f3-4e84-9347-555dc7f5a4e0" providerId="ADAL" clId="{4A3DD7C0-C0BC-426E-8F3B-8F4FCEC8EBCB}" dt="2023-06-03T02:33:19.749" v="395" actId="478"/>
          <ac:spMkLst>
            <pc:docMk/>
            <pc:sldMk cId="3495916387" sldId="287"/>
            <ac:spMk id="8" creationId="{837242CD-06FA-F8CD-E142-6C7865DAAD62}"/>
          </ac:spMkLst>
        </pc:spChg>
        <pc:spChg chg="add del mod">
          <ac:chgData name="Trần Đình Hoàng" userId="c8fe505b-42f3-4e84-9347-555dc7f5a4e0" providerId="ADAL" clId="{4A3DD7C0-C0BC-426E-8F3B-8F4FCEC8EBCB}" dt="2023-06-03T02:33:18.991" v="394" actId="478"/>
          <ac:spMkLst>
            <pc:docMk/>
            <pc:sldMk cId="3495916387" sldId="287"/>
            <ac:spMk id="9" creationId="{482CAE4A-BF8C-278A-8908-658F9935A7F2}"/>
          </ac:spMkLst>
        </pc:spChg>
        <pc:spChg chg="mod">
          <ac:chgData name="Trần Đình Hoàng" userId="c8fe505b-42f3-4e84-9347-555dc7f5a4e0" providerId="ADAL" clId="{4A3DD7C0-C0BC-426E-8F3B-8F4FCEC8EBCB}" dt="2023-06-05T03:13:26.679" v="12952"/>
          <ac:spMkLst>
            <pc:docMk/>
            <pc:sldMk cId="3495916387" sldId="287"/>
            <ac:spMk id="10" creationId="{9A7FA015-F0B8-5DDD-54A6-2AC4DB3716A5}"/>
          </ac:spMkLst>
        </pc:spChg>
        <pc:spChg chg="add del mod">
          <ac:chgData name="Trần Đình Hoàng" userId="c8fe505b-42f3-4e84-9347-555dc7f5a4e0" providerId="ADAL" clId="{4A3DD7C0-C0BC-426E-8F3B-8F4FCEC8EBCB}" dt="2023-06-03T02:33:20.215" v="396" actId="478"/>
          <ac:spMkLst>
            <pc:docMk/>
            <pc:sldMk cId="3495916387" sldId="287"/>
            <ac:spMk id="10" creationId="{9C0E25A8-5D92-A2DE-AFDC-73DFFEF60370}"/>
          </ac:spMkLst>
        </pc:spChg>
        <pc:spChg chg="add del mod">
          <ac:chgData name="Trần Đình Hoàng" userId="c8fe505b-42f3-4e84-9347-555dc7f5a4e0" providerId="ADAL" clId="{4A3DD7C0-C0BC-426E-8F3B-8F4FCEC8EBCB}" dt="2023-06-03T02:41:15.649" v="471"/>
          <ac:spMkLst>
            <pc:docMk/>
            <pc:sldMk cId="3495916387" sldId="287"/>
            <ac:spMk id="11" creationId="{072A1FFA-F38C-7B29-392B-B59DB0D9C566}"/>
          </ac:spMkLst>
        </pc:spChg>
        <pc:spChg chg="mod">
          <ac:chgData name="Trần Đình Hoàng" userId="c8fe505b-42f3-4e84-9347-555dc7f5a4e0" providerId="ADAL" clId="{4A3DD7C0-C0BC-426E-8F3B-8F4FCEC8EBCB}" dt="2023-06-05T03:13:26.679" v="12952"/>
          <ac:spMkLst>
            <pc:docMk/>
            <pc:sldMk cId="3495916387" sldId="287"/>
            <ac:spMk id="12" creationId="{04401EA2-554E-23F3-82F6-2A0CEBD287F8}"/>
          </ac:spMkLst>
        </pc:spChg>
        <pc:spChg chg="add del mod">
          <ac:chgData name="Trần Đình Hoàng" userId="c8fe505b-42f3-4e84-9347-555dc7f5a4e0" providerId="ADAL" clId="{4A3DD7C0-C0BC-426E-8F3B-8F4FCEC8EBCB}" dt="2023-06-03T02:41:15.649" v="471"/>
          <ac:spMkLst>
            <pc:docMk/>
            <pc:sldMk cId="3495916387" sldId="287"/>
            <ac:spMk id="12" creationId="{9852D501-C55E-5E59-B2B8-838F58A09E59}"/>
          </ac:spMkLst>
        </pc:spChg>
        <pc:spChg chg="mod">
          <ac:chgData name="Trần Đình Hoàng" userId="c8fe505b-42f3-4e84-9347-555dc7f5a4e0" providerId="ADAL" clId="{4A3DD7C0-C0BC-426E-8F3B-8F4FCEC8EBCB}" dt="2023-06-03T02:41:02.869" v="467"/>
          <ac:spMkLst>
            <pc:docMk/>
            <pc:sldMk cId="3495916387" sldId="287"/>
            <ac:spMk id="13" creationId="{15366549-5D2C-F083-EDF2-606A5DA3791B}"/>
          </ac:spMkLst>
        </pc:spChg>
        <pc:spChg chg="mod">
          <ac:chgData name="Trần Đình Hoàng" userId="c8fe505b-42f3-4e84-9347-555dc7f5a4e0" providerId="ADAL" clId="{4A3DD7C0-C0BC-426E-8F3B-8F4FCEC8EBCB}" dt="2023-06-05T03:14:31.148" v="13063" actId="20577"/>
          <ac:spMkLst>
            <pc:docMk/>
            <pc:sldMk cId="3495916387" sldId="287"/>
            <ac:spMk id="13" creationId="{F4C47328-8CD3-4A95-15FF-1419370E6B6F}"/>
          </ac:spMkLst>
        </pc:spChg>
        <pc:spChg chg="mod">
          <ac:chgData name="Trần Đình Hoàng" userId="c8fe505b-42f3-4e84-9347-555dc7f5a4e0" providerId="ADAL" clId="{4A3DD7C0-C0BC-426E-8F3B-8F4FCEC8EBCB}" dt="2023-06-03T03:34:44.876" v="1540" actId="207"/>
          <ac:spMkLst>
            <pc:docMk/>
            <pc:sldMk cId="3495916387" sldId="287"/>
            <ac:spMk id="14" creationId="{60CA7BAF-2D8E-367D-0281-BB0F61DBC2A0}"/>
          </ac:spMkLst>
        </pc:spChg>
        <pc:spChg chg="add del">
          <ac:chgData name="Trần Đình Hoàng" userId="c8fe505b-42f3-4e84-9347-555dc7f5a4e0" providerId="ADAL" clId="{4A3DD7C0-C0BC-426E-8F3B-8F4FCEC8EBCB}" dt="2023-06-03T02:42:07.027" v="480" actId="11529"/>
          <ac:spMkLst>
            <pc:docMk/>
            <pc:sldMk cId="3495916387" sldId="287"/>
            <ac:spMk id="15" creationId="{25C6979F-9765-27BF-8A14-B773EA84DDEB}"/>
          </ac:spMkLst>
        </pc:spChg>
        <pc:spChg chg="add del mod">
          <ac:chgData name="Trần Đình Hoàng" userId="c8fe505b-42f3-4e84-9347-555dc7f5a4e0" providerId="ADAL" clId="{4A3DD7C0-C0BC-426E-8F3B-8F4FCEC8EBCB}" dt="2023-06-03T02:42:43.975" v="488" actId="478"/>
          <ac:spMkLst>
            <pc:docMk/>
            <pc:sldMk cId="3495916387" sldId="287"/>
            <ac:spMk id="16" creationId="{26046CD2-50B0-465F-0540-A5ECA268A78C}"/>
          </ac:spMkLst>
        </pc:spChg>
        <pc:spChg chg="add del mod">
          <ac:chgData name="Trần Đình Hoàng" userId="c8fe505b-42f3-4e84-9347-555dc7f5a4e0" providerId="ADAL" clId="{4A3DD7C0-C0BC-426E-8F3B-8F4FCEC8EBCB}" dt="2023-06-03T02:44:01.423" v="519"/>
          <ac:spMkLst>
            <pc:docMk/>
            <pc:sldMk cId="3495916387" sldId="287"/>
            <ac:spMk id="17" creationId="{C2969877-39E5-FDC8-5F1A-133CA7FDA592}"/>
          </ac:spMkLst>
        </pc:spChg>
        <pc:spChg chg="add del">
          <ac:chgData name="Trần Đình Hoàng" userId="c8fe505b-42f3-4e84-9347-555dc7f5a4e0" providerId="ADAL" clId="{4A3DD7C0-C0BC-426E-8F3B-8F4FCEC8EBCB}" dt="2023-06-03T02:43:35.220" v="506" actId="11529"/>
          <ac:spMkLst>
            <pc:docMk/>
            <pc:sldMk cId="3495916387" sldId="287"/>
            <ac:spMk id="18" creationId="{D4F13D5B-B66E-FA45-9D00-D08DB52BD193}"/>
          </ac:spMkLst>
        </pc:spChg>
        <pc:spChg chg="mod">
          <ac:chgData name="Trần Đình Hoàng" userId="c8fe505b-42f3-4e84-9347-555dc7f5a4e0" providerId="ADAL" clId="{4A3DD7C0-C0BC-426E-8F3B-8F4FCEC8EBCB}" dt="2023-06-03T02:43:34.741" v="505"/>
          <ac:spMkLst>
            <pc:docMk/>
            <pc:sldMk cId="3495916387" sldId="287"/>
            <ac:spMk id="19" creationId="{8BE482C8-610B-4175-61D6-AA2AAB256216}"/>
          </ac:spMkLst>
        </pc:spChg>
        <pc:spChg chg="add del">
          <ac:chgData name="Trần Đình Hoàng" userId="c8fe505b-42f3-4e84-9347-555dc7f5a4e0" providerId="ADAL" clId="{4A3DD7C0-C0BC-426E-8F3B-8F4FCEC8EBCB}" dt="2023-06-03T02:44:01.423" v="519"/>
          <ac:spMkLst>
            <pc:docMk/>
            <pc:sldMk cId="3495916387" sldId="287"/>
            <ac:spMk id="20" creationId="{917D06C7-461A-4B1A-74BE-EF51AA4B5AAA}"/>
          </ac:spMkLst>
        </pc:spChg>
        <pc:spChg chg="mod">
          <ac:chgData name="Trần Đình Hoàng" userId="c8fe505b-42f3-4e84-9347-555dc7f5a4e0" providerId="ADAL" clId="{4A3DD7C0-C0BC-426E-8F3B-8F4FCEC8EBCB}" dt="2023-06-03T02:43:59.041" v="518"/>
          <ac:spMkLst>
            <pc:docMk/>
            <pc:sldMk cId="3495916387" sldId="287"/>
            <ac:spMk id="21" creationId="{4BFABF3B-4333-516B-64EF-A6F1B348690D}"/>
          </ac:spMkLst>
        </pc:spChg>
        <pc:spChg chg="del mod">
          <ac:chgData name="Trần Đình Hoàng" userId="c8fe505b-42f3-4e84-9347-555dc7f5a4e0" providerId="ADAL" clId="{4A3DD7C0-C0BC-426E-8F3B-8F4FCEC8EBCB}" dt="2023-06-03T02:47:15.024" v="640"/>
          <ac:spMkLst>
            <pc:docMk/>
            <pc:sldMk cId="3495916387" sldId="287"/>
            <ac:spMk id="22" creationId="{380E331A-419F-CD2A-B4B7-6A97ADE7D5A1}"/>
          </ac:spMkLst>
        </pc:spChg>
        <pc:spChg chg="add del mod">
          <ac:chgData name="Trần Đình Hoàng" userId="c8fe505b-42f3-4e84-9347-555dc7f5a4e0" providerId="ADAL" clId="{4A3DD7C0-C0BC-426E-8F3B-8F4FCEC8EBCB}" dt="2023-06-03T02:47:15.024" v="640"/>
          <ac:spMkLst>
            <pc:docMk/>
            <pc:sldMk cId="3495916387" sldId="287"/>
            <ac:spMk id="23" creationId="{053D55EE-7860-B37E-3922-A9F28CB55CA0}"/>
          </ac:spMkLst>
        </pc:spChg>
        <pc:spChg chg="add del mod">
          <ac:chgData name="Trần Đình Hoàng" userId="c8fe505b-42f3-4e84-9347-555dc7f5a4e0" providerId="ADAL" clId="{4A3DD7C0-C0BC-426E-8F3B-8F4FCEC8EBCB}" dt="2023-06-03T02:47:15.024" v="640"/>
          <ac:spMkLst>
            <pc:docMk/>
            <pc:sldMk cId="3495916387" sldId="287"/>
            <ac:spMk id="24" creationId="{BC658CF6-4F1E-7095-C4B3-2AF894BA8CDD}"/>
          </ac:spMkLst>
        </pc:spChg>
        <pc:spChg chg="add del mod topLvl">
          <ac:chgData name="Trần Đình Hoàng" userId="c8fe505b-42f3-4e84-9347-555dc7f5a4e0" providerId="ADAL" clId="{4A3DD7C0-C0BC-426E-8F3B-8F4FCEC8EBCB}" dt="2023-06-03T02:54:22.311" v="770"/>
          <ac:spMkLst>
            <pc:docMk/>
            <pc:sldMk cId="3495916387" sldId="287"/>
            <ac:spMk id="25" creationId="{EEEBC1E9-9939-4C9C-4DBB-FDC7590BC604}"/>
          </ac:spMkLst>
        </pc:spChg>
        <pc:spChg chg="add del mod">
          <ac:chgData name="Trần Đình Hoàng" userId="c8fe505b-42f3-4e84-9347-555dc7f5a4e0" providerId="ADAL" clId="{4A3DD7C0-C0BC-426E-8F3B-8F4FCEC8EBCB}" dt="2023-06-03T02:47:38.308" v="644" actId="11529"/>
          <ac:spMkLst>
            <pc:docMk/>
            <pc:sldMk cId="3495916387" sldId="287"/>
            <ac:spMk id="26" creationId="{5685C2FC-7C5D-C50D-2284-CAA890CA26D2}"/>
          </ac:spMkLst>
        </pc:spChg>
        <pc:spChg chg="add del mod">
          <ac:chgData name="Trần Đình Hoàng" userId="c8fe505b-42f3-4e84-9347-555dc7f5a4e0" providerId="ADAL" clId="{4A3DD7C0-C0BC-426E-8F3B-8F4FCEC8EBCB}" dt="2023-06-03T02:53:50.896" v="764"/>
          <ac:spMkLst>
            <pc:docMk/>
            <pc:sldMk cId="3495916387" sldId="287"/>
            <ac:spMk id="27" creationId="{D597034C-589C-436E-FEC9-8407DD4E279D}"/>
          </ac:spMkLst>
        </pc:spChg>
        <pc:spChg chg="mod">
          <ac:chgData name="Trần Đình Hoàng" userId="c8fe505b-42f3-4e84-9347-555dc7f5a4e0" providerId="ADAL" clId="{4A3DD7C0-C0BC-426E-8F3B-8F4FCEC8EBCB}" dt="2023-06-03T02:49:36.488" v="709"/>
          <ac:spMkLst>
            <pc:docMk/>
            <pc:sldMk cId="3495916387" sldId="287"/>
            <ac:spMk id="28" creationId="{10E8AA98-88B4-5441-9655-A457D1BA1FE1}"/>
          </ac:spMkLst>
        </pc:spChg>
        <pc:spChg chg="mod">
          <ac:chgData name="Trần Đình Hoàng" userId="c8fe505b-42f3-4e84-9347-555dc7f5a4e0" providerId="ADAL" clId="{4A3DD7C0-C0BC-426E-8F3B-8F4FCEC8EBCB}" dt="2023-06-03T02:49:36.488" v="709"/>
          <ac:spMkLst>
            <pc:docMk/>
            <pc:sldMk cId="3495916387" sldId="287"/>
            <ac:spMk id="29" creationId="{3C927F24-B50B-5149-B9E2-C07900B43138}"/>
          </ac:spMkLst>
        </pc:spChg>
        <pc:spChg chg="mod">
          <ac:chgData name="Trần Đình Hoàng" userId="c8fe505b-42f3-4e84-9347-555dc7f5a4e0" providerId="ADAL" clId="{4A3DD7C0-C0BC-426E-8F3B-8F4FCEC8EBCB}" dt="2023-06-03T02:49:36.488" v="709"/>
          <ac:spMkLst>
            <pc:docMk/>
            <pc:sldMk cId="3495916387" sldId="287"/>
            <ac:spMk id="30" creationId="{84AB0439-9254-3E97-127B-E9D8C745D84B}"/>
          </ac:spMkLst>
        </pc:spChg>
        <pc:spChg chg="mod">
          <ac:chgData name="Trần Đình Hoàng" userId="c8fe505b-42f3-4e84-9347-555dc7f5a4e0" providerId="ADAL" clId="{4A3DD7C0-C0BC-426E-8F3B-8F4FCEC8EBCB}" dt="2023-06-03T02:49:36.488" v="709"/>
          <ac:spMkLst>
            <pc:docMk/>
            <pc:sldMk cId="3495916387" sldId="287"/>
            <ac:spMk id="31" creationId="{959823D3-0F82-8387-A515-B2BF00BFC5E4}"/>
          </ac:spMkLst>
        </pc:spChg>
        <pc:spChg chg="mod">
          <ac:chgData name="Trần Đình Hoàng" userId="c8fe505b-42f3-4e84-9347-555dc7f5a4e0" providerId="ADAL" clId="{4A3DD7C0-C0BC-426E-8F3B-8F4FCEC8EBCB}" dt="2023-06-03T02:49:36.488" v="709"/>
          <ac:spMkLst>
            <pc:docMk/>
            <pc:sldMk cId="3495916387" sldId="287"/>
            <ac:spMk id="32" creationId="{EFDC89A3-B6D4-1D33-6354-90EC07AABD75}"/>
          </ac:spMkLst>
        </pc:spChg>
        <pc:spChg chg="add del mod topLvl">
          <ac:chgData name="Trần Đình Hoàng" userId="c8fe505b-42f3-4e84-9347-555dc7f5a4e0" providerId="ADAL" clId="{4A3DD7C0-C0BC-426E-8F3B-8F4FCEC8EBCB}" dt="2023-06-03T02:53:50.896" v="764"/>
          <ac:spMkLst>
            <pc:docMk/>
            <pc:sldMk cId="3495916387" sldId="287"/>
            <ac:spMk id="33" creationId="{382736BA-C7EE-9595-CE13-630830019368}"/>
          </ac:spMkLst>
        </pc:spChg>
        <pc:spChg chg="mod">
          <ac:chgData name="Trần Đình Hoàng" userId="c8fe505b-42f3-4e84-9347-555dc7f5a4e0" providerId="ADAL" clId="{4A3DD7C0-C0BC-426E-8F3B-8F4FCEC8EBCB}" dt="2023-06-03T02:52:52.756" v="750"/>
          <ac:spMkLst>
            <pc:docMk/>
            <pc:sldMk cId="3495916387" sldId="287"/>
            <ac:spMk id="35" creationId="{FE60E1EF-7653-CABB-9399-1346F99235B6}"/>
          </ac:spMkLst>
        </pc:spChg>
        <pc:spChg chg="add del mod ord">
          <ac:chgData name="Trần Đình Hoàng" userId="c8fe505b-42f3-4e84-9347-555dc7f5a4e0" providerId="ADAL" clId="{4A3DD7C0-C0BC-426E-8F3B-8F4FCEC8EBCB}" dt="2023-06-03T02:54:22.311" v="770"/>
          <ac:spMkLst>
            <pc:docMk/>
            <pc:sldMk cId="3495916387" sldId="287"/>
            <ac:spMk id="36" creationId="{1EFB7385-5BA1-DA14-D97F-95CD09220BE2}"/>
          </ac:spMkLst>
        </pc:spChg>
        <pc:spChg chg="mod">
          <ac:chgData name="Trần Đình Hoàng" userId="c8fe505b-42f3-4e84-9347-555dc7f5a4e0" providerId="ADAL" clId="{4A3DD7C0-C0BC-426E-8F3B-8F4FCEC8EBCB}" dt="2023-06-03T02:53:30.725" v="759"/>
          <ac:spMkLst>
            <pc:docMk/>
            <pc:sldMk cId="3495916387" sldId="287"/>
            <ac:spMk id="37" creationId="{02BCBA89-50E0-3A42-0CEF-B4F802914F0D}"/>
          </ac:spMkLst>
        </pc:spChg>
        <pc:spChg chg="mod">
          <ac:chgData name="Trần Đình Hoàng" userId="c8fe505b-42f3-4e84-9347-555dc7f5a4e0" providerId="ADAL" clId="{4A3DD7C0-C0BC-426E-8F3B-8F4FCEC8EBCB}" dt="2023-06-03T02:53:42.557" v="763"/>
          <ac:spMkLst>
            <pc:docMk/>
            <pc:sldMk cId="3495916387" sldId="287"/>
            <ac:spMk id="38" creationId="{09818ED9-7DDA-6E37-194C-E3F558A9DD82}"/>
          </ac:spMkLst>
        </pc:spChg>
        <pc:spChg chg="add del mod">
          <ac:chgData name="Trần Đình Hoàng" userId="c8fe505b-42f3-4e84-9347-555dc7f5a4e0" providerId="ADAL" clId="{4A3DD7C0-C0BC-426E-8F3B-8F4FCEC8EBCB}" dt="2023-06-03T03:26:18.561" v="1506" actId="164"/>
          <ac:spMkLst>
            <pc:docMk/>
            <pc:sldMk cId="3495916387" sldId="287"/>
            <ac:spMk id="39" creationId="{02A88397-0BDF-5F78-0F43-7A53830F79E5}"/>
          </ac:spMkLst>
        </pc:spChg>
        <pc:spChg chg="add del mod">
          <ac:chgData name="Trần Đình Hoàng" userId="c8fe505b-42f3-4e84-9347-555dc7f5a4e0" providerId="ADAL" clId="{4A3DD7C0-C0BC-426E-8F3B-8F4FCEC8EBCB}" dt="2023-06-03T03:26:18.561" v="1506" actId="164"/>
          <ac:spMkLst>
            <pc:docMk/>
            <pc:sldMk cId="3495916387" sldId="287"/>
            <ac:spMk id="40" creationId="{39BD97E8-31AC-2150-1238-67B2DB850387}"/>
          </ac:spMkLst>
        </pc:spChg>
        <pc:spChg chg="mod">
          <ac:chgData name="Trần Đình Hoàng" userId="c8fe505b-42f3-4e84-9347-555dc7f5a4e0" providerId="ADAL" clId="{4A3DD7C0-C0BC-426E-8F3B-8F4FCEC8EBCB}" dt="2023-06-03T02:55:08.448" v="774"/>
          <ac:spMkLst>
            <pc:docMk/>
            <pc:sldMk cId="3495916387" sldId="287"/>
            <ac:spMk id="41" creationId="{568947D6-8242-4339-3698-258AD3FE4370}"/>
          </ac:spMkLst>
        </pc:spChg>
        <pc:spChg chg="add del mod">
          <ac:chgData name="Trần Đình Hoàng" userId="c8fe505b-42f3-4e84-9347-555dc7f5a4e0" providerId="ADAL" clId="{4A3DD7C0-C0BC-426E-8F3B-8F4FCEC8EBCB}" dt="2023-06-03T03:02:57.527" v="890"/>
          <ac:spMkLst>
            <pc:docMk/>
            <pc:sldMk cId="3495916387" sldId="287"/>
            <ac:spMk id="42" creationId="{C3C14DF5-B516-5048-4890-F95B3BC46B8D}"/>
          </ac:spMkLst>
        </pc:spChg>
        <pc:spChg chg="add del mod">
          <ac:chgData name="Trần Đình Hoàng" userId="c8fe505b-42f3-4e84-9347-555dc7f5a4e0" providerId="ADAL" clId="{4A3DD7C0-C0BC-426E-8F3B-8F4FCEC8EBCB}" dt="2023-06-03T02:56:31.141" v="780" actId="478"/>
          <ac:spMkLst>
            <pc:docMk/>
            <pc:sldMk cId="3495916387" sldId="287"/>
            <ac:spMk id="43" creationId="{55D3EE4F-BDC0-95F0-86FE-5923595EB091}"/>
          </ac:spMkLst>
        </pc:spChg>
        <pc:spChg chg="add del mod">
          <ac:chgData name="Trần Đình Hoàng" userId="c8fe505b-42f3-4e84-9347-555dc7f5a4e0" providerId="ADAL" clId="{4A3DD7C0-C0BC-426E-8F3B-8F4FCEC8EBCB}" dt="2023-06-03T03:02:57.527" v="890"/>
          <ac:spMkLst>
            <pc:docMk/>
            <pc:sldMk cId="3495916387" sldId="287"/>
            <ac:spMk id="44" creationId="{9F621E4B-D4ED-0D00-416A-C3885CFBEFEB}"/>
          </ac:spMkLst>
        </pc:spChg>
        <pc:spChg chg="mod">
          <ac:chgData name="Trần Đình Hoàng" userId="c8fe505b-42f3-4e84-9347-555dc7f5a4e0" providerId="ADAL" clId="{4A3DD7C0-C0BC-426E-8F3B-8F4FCEC8EBCB}" dt="2023-06-03T02:57:03.941" v="788"/>
          <ac:spMkLst>
            <pc:docMk/>
            <pc:sldMk cId="3495916387" sldId="287"/>
            <ac:spMk id="45" creationId="{D9FEB1CA-DF5C-A8C8-8B99-06073D0B5D95}"/>
          </ac:spMkLst>
        </pc:spChg>
        <pc:spChg chg="mod">
          <ac:chgData name="Trần Đình Hoàng" userId="c8fe505b-42f3-4e84-9347-555dc7f5a4e0" providerId="ADAL" clId="{4A3DD7C0-C0BC-426E-8F3B-8F4FCEC8EBCB}" dt="2023-06-03T02:59:54.197" v="801"/>
          <ac:spMkLst>
            <pc:docMk/>
            <pc:sldMk cId="3495916387" sldId="287"/>
            <ac:spMk id="46" creationId="{FD2B3543-2E78-E72B-66E3-D9E48A80424A}"/>
          </ac:spMkLst>
        </pc:spChg>
        <pc:spChg chg="add mod">
          <ac:chgData name="Trần Đình Hoàng" userId="c8fe505b-42f3-4e84-9347-555dc7f5a4e0" providerId="ADAL" clId="{4A3DD7C0-C0BC-426E-8F3B-8F4FCEC8EBCB}" dt="2023-06-03T02:59:53.147" v="799"/>
          <ac:spMkLst>
            <pc:docMk/>
            <pc:sldMk cId="3495916387" sldId="287"/>
            <ac:spMk id="47" creationId="{13A6A801-C7F4-6E4D-A7E4-83DF4DB96E27}"/>
          </ac:spMkLst>
        </pc:spChg>
        <pc:spChg chg="add del mod">
          <ac:chgData name="Trần Đình Hoàng" userId="c8fe505b-42f3-4e84-9347-555dc7f5a4e0" providerId="ADAL" clId="{4A3DD7C0-C0BC-426E-8F3B-8F4FCEC8EBCB}" dt="2023-06-03T03:03:28.271" v="913" actId="478"/>
          <ac:spMkLst>
            <pc:docMk/>
            <pc:sldMk cId="3495916387" sldId="287"/>
            <ac:spMk id="48" creationId="{E46A82B1-87B8-21AB-D667-D765732045BA}"/>
          </ac:spMkLst>
        </pc:spChg>
        <pc:spChg chg="add del mod">
          <ac:chgData name="Trần Đình Hoàng" userId="c8fe505b-42f3-4e84-9347-555dc7f5a4e0" providerId="ADAL" clId="{4A3DD7C0-C0BC-426E-8F3B-8F4FCEC8EBCB}" dt="2023-06-03T03:01:31.060" v="843"/>
          <ac:spMkLst>
            <pc:docMk/>
            <pc:sldMk cId="3495916387" sldId="287"/>
            <ac:spMk id="49" creationId="{DE68BB1E-471D-BC6E-872D-BA3810D5E4B0}"/>
          </ac:spMkLst>
        </pc:spChg>
        <pc:spChg chg="add mod">
          <ac:chgData name="Trần Đình Hoàng" userId="c8fe505b-42f3-4e84-9347-555dc7f5a4e0" providerId="ADAL" clId="{4A3DD7C0-C0BC-426E-8F3B-8F4FCEC8EBCB}" dt="2023-06-03T03:01:30.027" v="841"/>
          <ac:spMkLst>
            <pc:docMk/>
            <pc:sldMk cId="3495916387" sldId="287"/>
            <ac:spMk id="50" creationId="{9FBA46FA-C510-561A-4482-C99CDF47DAD1}"/>
          </ac:spMkLst>
        </pc:spChg>
        <pc:spChg chg="mod">
          <ac:chgData name="Trần Đình Hoàng" userId="c8fe505b-42f3-4e84-9347-555dc7f5a4e0" providerId="ADAL" clId="{4A3DD7C0-C0BC-426E-8F3B-8F4FCEC8EBCB}" dt="2023-06-03T03:02:42.253" v="869"/>
          <ac:spMkLst>
            <pc:docMk/>
            <pc:sldMk cId="3495916387" sldId="287"/>
            <ac:spMk id="51" creationId="{DED12E60-3F3D-8F83-2522-090B361F119E}"/>
          </ac:spMkLst>
        </pc:spChg>
        <pc:spChg chg="mod">
          <ac:chgData name="Trần Đình Hoàng" userId="c8fe505b-42f3-4e84-9347-555dc7f5a4e0" providerId="ADAL" clId="{4A3DD7C0-C0BC-426E-8F3B-8F4FCEC8EBCB}" dt="2023-06-03T03:20:55.059" v="1449" actId="1036"/>
          <ac:spMkLst>
            <pc:docMk/>
            <pc:sldMk cId="3495916387" sldId="287"/>
            <ac:spMk id="52" creationId="{83E37DFF-3A4A-8A24-FD3D-26A25763D564}"/>
          </ac:spMkLst>
        </pc:spChg>
        <pc:spChg chg="add mod">
          <ac:chgData name="Trần Đình Hoàng" userId="c8fe505b-42f3-4e84-9347-555dc7f5a4e0" providerId="ADAL" clId="{4A3DD7C0-C0BC-426E-8F3B-8F4FCEC8EBCB}" dt="2023-06-03T03:20:55.059" v="1449" actId="1036"/>
          <ac:spMkLst>
            <pc:docMk/>
            <pc:sldMk cId="3495916387" sldId="287"/>
            <ac:spMk id="53" creationId="{953C3960-0579-049D-220D-BEB47EEA7C66}"/>
          </ac:spMkLst>
        </pc:spChg>
        <pc:spChg chg="add del mod">
          <ac:chgData name="Trần Đình Hoàng" userId="c8fe505b-42f3-4e84-9347-555dc7f5a4e0" providerId="ADAL" clId="{4A3DD7C0-C0BC-426E-8F3B-8F4FCEC8EBCB}" dt="2023-06-03T03:06:12.246" v="942" actId="478"/>
          <ac:spMkLst>
            <pc:docMk/>
            <pc:sldMk cId="3495916387" sldId="287"/>
            <ac:spMk id="54" creationId="{FD188E52-4FBC-D176-C8B1-24B931EF78D1}"/>
          </ac:spMkLst>
        </pc:spChg>
        <pc:spChg chg="add del mod">
          <ac:chgData name="Trần Đình Hoàng" userId="c8fe505b-42f3-4e84-9347-555dc7f5a4e0" providerId="ADAL" clId="{4A3DD7C0-C0BC-426E-8F3B-8F4FCEC8EBCB}" dt="2023-06-03T03:04:32.526" v="929" actId="478"/>
          <ac:spMkLst>
            <pc:docMk/>
            <pc:sldMk cId="3495916387" sldId="287"/>
            <ac:spMk id="55" creationId="{4E385662-D618-9F6F-70F3-7A586B87FE22}"/>
          </ac:spMkLst>
        </pc:spChg>
        <pc:spChg chg="add del">
          <ac:chgData name="Trần Đình Hoàng" userId="c8fe505b-42f3-4e84-9347-555dc7f5a4e0" providerId="ADAL" clId="{4A3DD7C0-C0BC-426E-8F3B-8F4FCEC8EBCB}" dt="2023-06-03T03:04:47.719" v="931" actId="11529"/>
          <ac:spMkLst>
            <pc:docMk/>
            <pc:sldMk cId="3495916387" sldId="287"/>
            <ac:spMk id="56" creationId="{E11AD771-B27D-3D96-AC9F-785F875E17D2}"/>
          </ac:spMkLst>
        </pc:spChg>
        <pc:spChg chg="add del">
          <ac:chgData name="Trần Đình Hoàng" userId="c8fe505b-42f3-4e84-9347-555dc7f5a4e0" providerId="ADAL" clId="{4A3DD7C0-C0BC-426E-8F3B-8F4FCEC8EBCB}" dt="2023-06-03T03:05:03.046" v="933" actId="478"/>
          <ac:spMkLst>
            <pc:docMk/>
            <pc:sldMk cId="3495916387" sldId="287"/>
            <ac:spMk id="57" creationId="{301C586E-1937-45BB-8AFB-35DAA59C10DA}"/>
          </ac:spMkLst>
        </pc:spChg>
        <pc:spChg chg="add del mod">
          <ac:chgData name="Trần Đình Hoàng" userId="c8fe505b-42f3-4e84-9347-555dc7f5a4e0" providerId="ADAL" clId="{4A3DD7C0-C0BC-426E-8F3B-8F4FCEC8EBCB}" dt="2023-06-03T03:05:46.743" v="936" actId="478"/>
          <ac:spMkLst>
            <pc:docMk/>
            <pc:sldMk cId="3495916387" sldId="287"/>
            <ac:spMk id="58" creationId="{E154A503-D636-9B49-2E8A-1ECA64814352}"/>
          </ac:spMkLst>
        </pc:spChg>
        <pc:spChg chg="add del mod">
          <ac:chgData name="Trần Đình Hoàng" userId="c8fe505b-42f3-4e84-9347-555dc7f5a4e0" providerId="ADAL" clId="{4A3DD7C0-C0BC-426E-8F3B-8F4FCEC8EBCB}" dt="2023-06-03T03:06:01.709" v="939" actId="478"/>
          <ac:spMkLst>
            <pc:docMk/>
            <pc:sldMk cId="3495916387" sldId="287"/>
            <ac:spMk id="59" creationId="{0A9C70EE-0658-3C13-0AC8-CC65F787114A}"/>
          </ac:spMkLst>
        </pc:spChg>
        <pc:spChg chg="add del mod topLvl">
          <ac:chgData name="Trần Đình Hoàng" userId="c8fe505b-42f3-4e84-9347-555dc7f5a4e0" providerId="ADAL" clId="{4A3DD7C0-C0BC-426E-8F3B-8F4FCEC8EBCB}" dt="2023-06-03T03:21:53.678" v="1472"/>
          <ac:spMkLst>
            <pc:docMk/>
            <pc:sldMk cId="3495916387" sldId="287"/>
            <ac:spMk id="60" creationId="{46B97D60-540D-F0ED-3EBF-74FA9F9A275B}"/>
          </ac:spMkLst>
        </pc:spChg>
        <pc:spChg chg="add del mod topLvl">
          <ac:chgData name="Trần Đình Hoàng" userId="c8fe505b-42f3-4e84-9347-555dc7f5a4e0" providerId="ADAL" clId="{4A3DD7C0-C0BC-426E-8F3B-8F4FCEC8EBCB}" dt="2023-06-03T03:22:49.650" v="1475" actId="164"/>
          <ac:spMkLst>
            <pc:docMk/>
            <pc:sldMk cId="3495916387" sldId="287"/>
            <ac:spMk id="61" creationId="{498C3511-AD57-3222-B470-5EB00BD22D67}"/>
          </ac:spMkLst>
        </pc:spChg>
        <pc:spChg chg="add del mod topLvl">
          <ac:chgData name="Trần Đình Hoàng" userId="c8fe505b-42f3-4e84-9347-555dc7f5a4e0" providerId="ADAL" clId="{4A3DD7C0-C0BC-426E-8F3B-8F4FCEC8EBCB}" dt="2023-06-03T03:21:53.678" v="1472"/>
          <ac:spMkLst>
            <pc:docMk/>
            <pc:sldMk cId="3495916387" sldId="287"/>
            <ac:spMk id="62" creationId="{4E12C945-97E9-7626-2E22-4327C75D4174}"/>
          </ac:spMkLst>
        </pc:spChg>
        <pc:spChg chg="add del mod topLvl">
          <ac:chgData name="Trần Đình Hoàng" userId="c8fe505b-42f3-4e84-9347-555dc7f5a4e0" providerId="ADAL" clId="{4A3DD7C0-C0BC-426E-8F3B-8F4FCEC8EBCB}" dt="2023-06-03T03:21:53.678" v="1472"/>
          <ac:spMkLst>
            <pc:docMk/>
            <pc:sldMk cId="3495916387" sldId="287"/>
            <ac:spMk id="63" creationId="{C8EA0B96-721C-F826-67FC-11FEB3266F6D}"/>
          </ac:spMkLst>
        </pc:spChg>
        <pc:spChg chg="mod">
          <ac:chgData name="Trần Đình Hoàng" userId="c8fe505b-42f3-4e84-9347-555dc7f5a4e0" providerId="ADAL" clId="{4A3DD7C0-C0BC-426E-8F3B-8F4FCEC8EBCB}" dt="2023-06-03T03:10:57.445" v="1041"/>
          <ac:spMkLst>
            <pc:docMk/>
            <pc:sldMk cId="3495916387" sldId="287"/>
            <ac:spMk id="64" creationId="{ABC410DC-989F-A19D-4BB4-1B8F9461AAE5}"/>
          </ac:spMkLst>
        </pc:spChg>
        <pc:spChg chg="del mod topLvl">
          <ac:chgData name="Trần Đình Hoàng" userId="c8fe505b-42f3-4e84-9347-555dc7f5a4e0" providerId="ADAL" clId="{4A3DD7C0-C0BC-426E-8F3B-8F4FCEC8EBCB}" dt="2023-06-03T03:22:16.503" v="1474"/>
          <ac:spMkLst>
            <pc:docMk/>
            <pc:sldMk cId="3495916387" sldId="287"/>
            <ac:spMk id="68" creationId="{A8CB39A1-0E0B-122D-3250-5312B388555C}"/>
          </ac:spMkLst>
        </pc:spChg>
        <pc:spChg chg="mod topLvl">
          <ac:chgData name="Trần Đình Hoàng" userId="c8fe505b-42f3-4e84-9347-555dc7f5a4e0" providerId="ADAL" clId="{4A3DD7C0-C0BC-426E-8F3B-8F4FCEC8EBCB}" dt="2023-06-03T12:39:05.882" v="3049" actId="207"/>
          <ac:spMkLst>
            <pc:docMk/>
            <pc:sldMk cId="3495916387" sldId="287"/>
            <ac:spMk id="69" creationId="{1C38260E-0FD0-7665-D12D-B83232242DE6}"/>
          </ac:spMkLst>
        </pc:spChg>
        <pc:spChg chg="del mod topLvl">
          <ac:chgData name="Trần Đình Hoàng" userId="c8fe505b-42f3-4e84-9347-555dc7f5a4e0" providerId="ADAL" clId="{4A3DD7C0-C0BC-426E-8F3B-8F4FCEC8EBCB}" dt="2023-06-03T03:22:16.503" v="1474"/>
          <ac:spMkLst>
            <pc:docMk/>
            <pc:sldMk cId="3495916387" sldId="287"/>
            <ac:spMk id="70" creationId="{F52DF46A-2AC0-1525-E38C-28B11DFDDCB7}"/>
          </ac:spMkLst>
        </pc:spChg>
        <pc:spChg chg="del mod topLvl">
          <ac:chgData name="Trần Đình Hoàng" userId="c8fe505b-42f3-4e84-9347-555dc7f5a4e0" providerId="ADAL" clId="{4A3DD7C0-C0BC-426E-8F3B-8F4FCEC8EBCB}" dt="2023-06-03T03:22:16.503" v="1474"/>
          <ac:spMkLst>
            <pc:docMk/>
            <pc:sldMk cId="3495916387" sldId="287"/>
            <ac:spMk id="71" creationId="{B7C137C9-F9E6-9A50-3062-97D2A365E6C4}"/>
          </ac:spMkLst>
        </pc:spChg>
        <pc:spChg chg="add mod">
          <ac:chgData name="Trần Đình Hoàng" userId="c8fe505b-42f3-4e84-9347-555dc7f5a4e0" providerId="ADAL" clId="{4A3DD7C0-C0BC-426E-8F3B-8F4FCEC8EBCB}" dt="2023-06-03T03:22:49.650" v="1475" actId="164"/>
          <ac:spMkLst>
            <pc:docMk/>
            <pc:sldMk cId="3495916387" sldId="287"/>
            <ac:spMk id="72" creationId="{A8868A46-5487-56B8-4C02-1E43BB550217}"/>
          </ac:spMkLst>
        </pc:spChg>
        <pc:spChg chg="add mod">
          <ac:chgData name="Trần Đình Hoàng" userId="c8fe505b-42f3-4e84-9347-555dc7f5a4e0" providerId="ADAL" clId="{4A3DD7C0-C0BC-426E-8F3B-8F4FCEC8EBCB}" dt="2023-06-03T03:22:49.650" v="1475" actId="164"/>
          <ac:spMkLst>
            <pc:docMk/>
            <pc:sldMk cId="3495916387" sldId="287"/>
            <ac:spMk id="73" creationId="{31B42535-8DDA-DEC3-2E0C-57DF4CF5F8F9}"/>
          </ac:spMkLst>
        </pc:spChg>
        <pc:spChg chg="add mod">
          <ac:chgData name="Trần Đình Hoàng" userId="c8fe505b-42f3-4e84-9347-555dc7f5a4e0" providerId="ADAL" clId="{4A3DD7C0-C0BC-426E-8F3B-8F4FCEC8EBCB}" dt="2023-06-03T12:39:16.881" v="3051" actId="207"/>
          <ac:spMkLst>
            <pc:docMk/>
            <pc:sldMk cId="3495916387" sldId="287"/>
            <ac:spMk id="74" creationId="{E4DD35E5-E882-41B0-87D2-BE0797129F87}"/>
          </ac:spMkLst>
        </pc:spChg>
        <pc:spChg chg="add mod">
          <ac:chgData name="Trần Đình Hoàng" userId="c8fe505b-42f3-4e84-9347-555dc7f5a4e0" providerId="ADAL" clId="{4A3DD7C0-C0BC-426E-8F3B-8F4FCEC8EBCB}" dt="2023-06-03T03:23:03.946" v="1482" actId="164"/>
          <ac:spMkLst>
            <pc:docMk/>
            <pc:sldMk cId="3495916387" sldId="287"/>
            <ac:spMk id="75" creationId="{8625B593-6525-4222-D081-86E94568A22B}"/>
          </ac:spMkLst>
        </pc:spChg>
        <pc:spChg chg="add mod">
          <ac:chgData name="Trần Đình Hoàng" userId="c8fe505b-42f3-4e84-9347-555dc7f5a4e0" providerId="ADAL" clId="{4A3DD7C0-C0BC-426E-8F3B-8F4FCEC8EBCB}" dt="2023-06-03T12:59:45.048" v="3207" actId="207"/>
          <ac:spMkLst>
            <pc:docMk/>
            <pc:sldMk cId="3495916387" sldId="287"/>
            <ac:spMk id="76" creationId="{C2F20FD9-8257-36F8-D59D-4264B0A664F8}"/>
          </ac:spMkLst>
        </pc:spChg>
        <pc:spChg chg="mod">
          <ac:chgData name="Trần Đình Hoàng" userId="c8fe505b-42f3-4e84-9347-555dc7f5a4e0" providerId="ADAL" clId="{4A3DD7C0-C0BC-426E-8F3B-8F4FCEC8EBCB}" dt="2023-06-03T03:19:59.980" v="1291" actId="571"/>
          <ac:spMkLst>
            <pc:docMk/>
            <pc:sldMk cId="3495916387" sldId="287"/>
            <ac:spMk id="78" creationId="{3933E8B9-FFFE-65F0-06E8-FBD242B048AA}"/>
          </ac:spMkLst>
        </pc:spChg>
        <pc:spChg chg="mod">
          <ac:chgData name="Trần Đình Hoàng" userId="c8fe505b-42f3-4e84-9347-555dc7f5a4e0" providerId="ADAL" clId="{4A3DD7C0-C0BC-426E-8F3B-8F4FCEC8EBCB}" dt="2023-06-03T03:19:59.980" v="1291" actId="571"/>
          <ac:spMkLst>
            <pc:docMk/>
            <pc:sldMk cId="3495916387" sldId="287"/>
            <ac:spMk id="79" creationId="{E2467E19-227B-62AE-D603-B23175FD66CA}"/>
          </ac:spMkLst>
        </pc:spChg>
        <pc:spChg chg="mod">
          <ac:chgData name="Trần Đình Hoàng" userId="c8fe505b-42f3-4e84-9347-555dc7f5a4e0" providerId="ADAL" clId="{4A3DD7C0-C0BC-426E-8F3B-8F4FCEC8EBCB}" dt="2023-06-03T03:19:59.980" v="1291" actId="571"/>
          <ac:spMkLst>
            <pc:docMk/>
            <pc:sldMk cId="3495916387" sldId="287"/>
            <ac:spMk id="80" creationId="{CE6A37D7-5759-562C-7EAB-A233BBEC069A}"/>
          </ac:spMkLst>
        </pc:spChg>
        <pc:spChg chg="mod">
          <ac:chgData name="Trần Đình Hoàng" userId="c8fe505b-42f3-4e84-9347-555dc7f5a4e0" providerId="ADAL" clId="{4A3DD7C0-C0BC-426E-8F3B-8F4FCEC8EBCB}" dt="2023-06-03T03:19:59.980" v="1291" actId="571"/>
          <ac:spMkLst>
            <pc:docMk/>
            <pc:sldMk cId="3495916387" sldId="287"/>
            <ac:spMk id="81" creationId="{7A9729E7-31E6-6818-F500-0966D7EA4F3C}"/>
          </ac:spMkLst>
        </pc:spChg>
        <pc:spChg chg="add mod">
          <ac:chgData name="Trần Đình Hoàng" userId="c8fe505b-42f3-4e84-9347-555dc7f5a4e0" providerId="ADAL" clId="{4A3DD7C0-C0BC-426E-8F3B-8F4FCEC8EBCB}" dt="2023-06-03T03:19:59.980" v="1291" actId="571"/>
          <ac:spMkLst>
            <pc:docMk/>
            <pc:sldMk cId="3495916387" sldId="287"/>
            <ac:spMk id="82" creationId="{5180CBA0-837D-72A6-00B4-81602D561320}"/>
          </ac:spMkLst>
        </pc:spChg>
        <pc:spChg chg="add mod">
          <ac:chgData name="Trần Đình Hoàng" userId="c8fe505b-42f3-4e84-9347-555dc7f5a4e0" providerId="ADAL" clId="{4A3DD7C0-C0BC-426E-8F3B-8F4FCEC8EBCB}" dt="2023-06-05T03:15:38.520" v="13069" actId="207"/>
          <ac:spMkLst>
            <pc:docMk/>
            <pc:sldMk cId="3495916387" sldId="287"/>
            <ac:spMk id="83" creationId="{673AAFD2-D879-5895-FAE1-BF8C36F79A09}"/>
          </ac:spMkLst>
        </pc:spChg>
        <pc:spChg chg="add mod">
          <ac:chgData name="Trần Đình Hoàng" userId="c8fe505b-42f3-4e84-9347-555dc7f5a4e0" providerId="ADAL" clId="{4A3DD7C0-C0BC-426E-8F3B-8F4FCEC8EBCB}" dt="2023-06-03T12:59:48.768" v="3208" actId="207"/>
          <ac:spMkLst>
            <pc:docMk/>
            <pc:sldMk cId="3495916387" sldId="287"/>
            <ac:spMk id="84" creationId="{F7D7E150-FF9C-2F62-1E92-051CCC9E81C5}"/>
          </ac:spMkLst>
        </pc:spChg>
        <pc:spChg chg="add mod">
          <ac:chgData name="Trần Đình Hoàng" userId="c8fe505b-42f3-4e84-9347-555dc7f5a4e0" providerId="ADAL" clId="{4A3DD7C0-C0BC-426E-8F3B-8F4FCEC8EBCB}" dt="2023-06-05T03:16:04.424" v="13070" actId="207"/>
          <ac:spMkLst>
            <pc:docMk/>
            <pc:sldMk cId="3495916387" sldId="287"/>
            <ac:spMk id="85" creationId="{38D9000E-B36A-9207-72D7-2A1E804E276E}"/>
          </ac:spMkLst>
        </pc:spChg>
        <pc:spChg chg="add mod">
          <ac:chgData name="Trần Đình Hoàng" userId="c8fe505b-42f3-4e84-9347-555dc7f5a4e0" providerId="ADAL" clId="{4A3DD7C0-C0BC-426E-8F3B-8F4FCEC8EBCB}" dt="2023-06-03T12:59:52.416" v="3209" actId="207"/>
          <ac:spMkLst>
            <pc:docMk/>
            <pc:sldMk cId="3495916387" sldId="287"/>
            <ac:spMk id="86" creationId="{56E6AD24-AEE5-942B-6C97-018BD5719F94}"/>
          </ac:spMkLst>
        </pc:spChg>
        <pc:spChg chg="add mod">
          <ac:chgData name="Trần Đình Hoàng" userId="c8fe505b-42f3-4e84-9347-555dc7f5a4e0" providerId="ADAL" clId="{4A3DD7C0-C0BC-426E-8F3B-8F4FCEC8EBCB}" dt="2023-06-03T12:40:48.474" v="3057" actId="207"/>
          <ac:spMkLst>
            <pc:docMk/>
            <pc:sldMk cId="3495916387" sldId="287"/>
            <ac:spMk id="87" creationId="{BAB6E5DE-0ABB-375C-9C1F-8983282CB97F}"/>
          </ac:spMkLst>
        </pc:spChg>
        <pc:spChg chg="mod">
          <ac:chgData name="Trần Đình Hoàng" userId="c8fe505b-42f3-4e84-9347-555dc7f5a4e0" providerId="ADAL" clId="{4A3DD7C0-C0BC-426E-8F3B-8F4FCEC8EBCB}" dt="2023-06-03T03:24:20.490" v="1486" actId="164"/>
          <ac:spMkLst>
            <pc:docMk/>
            <pc:sldMk cId="3495916387" sldId="287"/>
            <ac:spMk id="88" creationId="{81148AAD-5252-D6C8-129F-5BB550F0451B}"/>
          </ac:spMkLst>
        </pc:spChg>
        <pc:spChg chg="mod">
          <ac:chgData name="Trần Đình Hoàng" userId="c8fe505b-42f3-4e84-9347-555dc7f5a4e0" providerId="ADAL" clId="{4A3DD7C0-C0BC-426E-8F3B-8F4FCEC8EBCB}" dt="2023-06-03T03:24:22.307" v="1487" actId="164"/>
          <ac:spMkLst>
            <pc:docMk/>
            <pc:sldMk cId="3495916387" sldId="287"/>
            <ac:spMk id="89" creationId="{BAA09180-A22B-C665-6631-101774EF02A1}"/>
          </ac:spMkLst>
        </pc:spChg>
        <pc:grpChg chg="add mod">
          <ac:chgData name="Trần Đình Hoàng" userId="c8fe505b-42f3-4e84-9347-555dc7f5a4e0" providerId="ADAL" clId="{4A3DD7C0-C0BC-426E-8F3B-8F4FCEC8EBCB}" dt="2023-06-05T03:14:41.847" v="13068" actId="1035"/>
          <ac:grpSpMkLst>
            <pc:docMk/>
            <pc:sldMk cId="3495916387" sldId="287"/>
            <ac:grpSpMk id="5" creationId="{AB1615E0-2F92-D0A4-9F0C-C3D9A7B22034}"/>
          </ac:grpSpMkLst>
        </pc:grpChg>
        <pc:grpChg chg="add mod">
          <ac:chgData name="Trần Đình Hoàng" userId="c8fe505b-42f3-4e84-9347-555dc7f5a4e0" providerId="ADAL" clId="{4A3DD7C0-C0BC-426E-8F3B-8F4FCEC8EBCB}" dt="2023-06-05T03:14:41.847" v="13068" actId="1035"/>
          <ac:grpSpMkLst>
            <pc:docMk/>
            <pc:sldMk cId="3495916387" sldId="287"/>
            <ac:grpSpMk id="7" creationId="{79F4560D-E973-0D55-C1CC-CAF4B6D3A58A}"/>
          </ac:grpSpMkLst>
        </pc:grpChg>
        <pc:grpChg chg="add mod">
          <ac:chgData name="Trần Đình Hoàng" userId="c8fe505b-42f3-4e84-9347-555dc7f5a4e0" providerId="ADAL" clId="{4A3DD7C0-C0BC-426E-8F3B-8F4FCEC8EBCB}" dt="2023-06-05T03:14:41.847" v="13068" actId="1035"/>
          <ac:grpSpMkLst>
            <pc:docMk/>
            <pc:sldMk cId="3495916387" sldId="287"/>
            <ac:grpSpMk id="8" creationId="{0893C0A2-D238-32E0-1906-7C2646058523}"/>
          </ac:grpSpMkLst>
        </pc:grpChg>
        <pc:grpChg chg="add mod">
          <ac:chgData name="Trần Đình Hoàng" userId="c8fe505b-42f3-4e84-9347-555dc7f5a4e0" providerId="ADAL" clId="{4A3DD7C0-C0BC-426E-8F3B-8F4FCEC8EBCB}" dt="2023-06-05T03:14:41.847" v="13068" actId="1035"/>
          <ac:grpSpMkLst>
            <pc:docMk/>
            <pc:sldMk cId="3495916387" sldId="287"/>
            <ac:grpSpMk id="9" creationId="{57E9306C-6935-7CDD-0807-68E834D229FF}"/>
          </ac:grpSpMkLst>
        </pc:grpChg>
        <pc:grpChg chg="mod">
          <ac:chgData name="Trần Đình Hoàng" userId="c8fe505b-42f3-4e84-9347-555dc7f5a4e0" providerId="ADAL" clId="{4A3DD7C0-C0BC-426E-8F3B-8F4FCEC8EBCB}" dt="2023-06-05T03:13:26.679" v="12952"/>
          <ac:grpSpMkLst>
            <pc:docMk/>
            <pc:sldMk cId="3495916387" sldId="287"/>
            <ac:grpSpMk id="11" creationId="{3C671BDC-ABAB-92A2-E976-02A8E7BA6A0E}"/>
          </ac:grpSpMkLst>
        </pc:grpChg>
        <pc:grpChg chg="add del mod">
          <ac:chgData name="Trần Đình Hoàng" userId="c8fe505b-42f3-4e84-9347-555dc7f5a4e0" providerId="ADAL" clId="{4A3DD7C0-C0BC-426E-8F3B-8F4FCEC8EBCB}" dt="2023-06-03T02:52:21.708" v="741" actId="165"/>
          <ac:grpSpMkLst>
            <pc:docMk/>
            <pc:sldMk cId="3495916387" sldId="287"/>
            <ac:grpSpMk id="34" creationId="{3F125096-E453-33A9-8D88-4779ADDBF257}"/>
          </ac:grpSpMkLst>
        </pc:grpChg>
        <pc:grpChg chg="add mod">
          <ac:chgData name="Trần Đình Hoàng" userId="c8fe505b-42f3-4e84-9347-555dc7f5a4e0" providerId="ADAL" clId="{4A3DD7C0-C0BC-426E-8F3B-8F4FCEC8EBCB}" dt="2023-06-03T03:11:15.149" v="1043" actId="164"/>
          <ac:grpSpMkLst>
            <pc:docMk/>
            <pc:sldMk cId="3495916387" sldId="287"/>
            <ac:grpSpMk id="65" creationId="{478E2F83-AA89-866E-EA59-34A86BD6423E}"/>
          </ac:grpSpMkLst>
        </pc:grpChg>
        <pc:grpChg chg="add del mod">
          <ac:chgData name="Trần Đình Hoàng" userId="c8fe505b-42f3-4e84-9347-555dc7f5a4e0" providerId="ADAL" clId="{4A3DD7C0-C0BC-426E-8F3B-8F4FCEC8EBCB}" dt="2023-06-03T03:21:45.869" v="1471" actId="165"/>
          <ac:grpSpMkLst>
            <pc:docMk/>
            <pc:sldMk cId="3495916387" sldId="287"/>
            <ac:grpSpMk id="66" creationId="{50940016-9EBE-4EA9-C571-852601B456AC}"/>
          </ac:grpSpMkLst>
        </pc:grpChg>
        <pc:grpChg chg="add del mod">
          <ac:chgData name="Trần Đình Hoàng" userId="c8fe505b-42f3-4e84-9347-555dc7f5a4e0" providerId="ADAL" clId="{4A3DD7C0-C0BC-426E-8F3B-8F4FCEC8EBCB}" dt="2023-06-03T03:22:08.084" v="1473" actId="165"/>
          <ac:grpSpMkLst>
            <pc:docMk/>
            <pc:sldMk cId="3495916387" sldId="287"/>
            <ac:grpSpMk id="67" creationId="{9942E764-4572-FB9C-2128-0562F83EB76B}"/>
          </ac:grpSpMkLst>
        </pc:grpChg>
        <pc:grpChg chg="add mod">
          <ac:chgData name="Trần Đình Hoàng" userId="c8fe505b-42f3-4e84-9347-555dc7f5a4e0" providerId="ADAL" clId="{4A3DD7C0-C0BC-426E-8F3B-8F4FCEC8EBCB}" dt="2023-06-03T03:19:59.980" v="1291" actId="571"/>
          <ac:grpSpMkLst>
            <pc:docMk/>
            <pc:sldMk cId="3495916387" sldId="287"/>
            <ac:grpSpMk id="77" creationId="{44F885DB-FC03-77B4-9480-D8AAE3B92B6B}"/>
          </ac:grpSpMkLst>
        </pc:grpChg>
        <pc:grpChg chg="add mod">
          <ac:chgData name="Trần Đình Hoàng" userId="c8fe505b-42f3-4e84-9347-555dc7f5a4e0" providerId="ADAL" clId="{4A3DD7C0-C0BC-426E-8F3B-8F4FCEC8EBCB}" dt="2023-06-03T03:24:20.490" v="1486" actId="164"/>
          <ac:grpSpMkLst>
            <pc:docMk/>
            <pc:sldMk cId="3495916387" sldId="287"/>
            <ac:grpSpMk id="90" creationId="{4F41CFF0-8A51-0C2A-D74C-27D730128E5E}"/>
          </ac:grpSpMkLst>
        </pc:grpChg>
        <pc:grpChg chg="add mod">
          <ac:chgData name="Trần Đình Hoàng" userId="c8fe505b-42f3-4e84-9347-555dc7f5a4e0" providerId="ADAL" clId="{4A3DD7C0-C0BC-426E-8F3B-8F4FCEC8EBCB}" dt="2023-06-03T03:24:22.307" v="1487" actId="164"/>
          <ac:grpSpMkLst>
            <pc:docMk/>
            <pc:sldMk cId="3495916387" sldId="287"/>
            <ac:grpSpMk id="91" creationId="{9E61127C-80C4-D25F-CEB4-4E06B48A8D79}"/>
          </ac:grpSpMkLst>
        </pc:grpChg>
        <pc:grpChg chg="add mod">
          <ac:chgData name="Trần Đình Hoàng" userId="c8fe505b-42f3-4e84-9347-555dc7f5a4e0" providerId="ADAL" clId="{4A3DD7C0-C0BC-426E-8F3B-8F4FCEC8EBCB}" dt="2023-06-03T09:16:56.510" v="2227" actId="1036"/>
          <ac:grpSpMkLst>
            <pc:docMk/>
            <pc:sldMk cId="3495916387" sldId="287"/>
            <ac:grpSpMk id="92" creationId="{A1846620-E423-31EC-EB3F-7A4D37DABCB4}"/>
          </ac:grpSpMkLst>
        </pc:grpChg>
        <pc:grpChg chg="add mod">
          <ac:chgData name="Trần Đình Hoàng" userId="c8fe505b-42f3-4e84-9347-555dc7f5a4e0" providerId="ADAL" clId="{4A3DD7C0-C0BC-426E-8F3B-8F4FCEC8EBCB}" dt="2023-06-05T03:13:37.315" v="12965" actId="1035"/>
          <ac:grpSpMkLst>
            <pc:docMk/>
            <pc:sldMk cId="3495916387" sldId="287"/>
            <ac:grpSpMk id="93" creationId="{3D4925C9-2699-C244-D926-A8F86BCB79D7}"/>
          </ac:grpSpMkLst>
        </pc:grpChg>
        <pc:grpChg chg="add mod">
          <ac:chgData name="Trần Đình Hoàng" userId="c8fe505b-42f3-4e84-9347-555dc7f5a4e0" providerId="ADAL" clId="{4A3DD7C0-C0BC-426E-8F3B-8F4FCEC8EBCB}" dt="2023-06-03T09:15:36.265" v="2200" actId="164"/>
          <ac:grpSpMkLst>
            <pc:docMk/>
            <pc:sldMk cId="3495916387" sldId="287"/>
            <ac:grpSpMk id="94" creationId="{508FB15E-725D-92B5-8444-CD3F5CC99F45}"/>
          </ac:grpSpMkLst>
        </pc:grpChg>
        <pc:grpChg chg="add mod">
          <ac:chgData name="Trần Đình Hoàng" userId="c8fe505b-42f3-4e84-9347-555dc7f5a4e0" providerId="ADAL" clId="{4A3DD7C0-C0BC-426E-8F3B-8F4FCEC8EBCB}" dt="2023-06-03T09:15:39.328" v="2201" actId="164"/>
          <ac:grpSpMkLst>
            <pc:docMk/>
            <pc:sldMk cId="3495916387" sldId="287"/>
            <ac:grpSpMk id="95" creationId="{2098B1E7-F415-0189-81EF-A5EBCD766179}"/>
          </ac:grpSpMkLst>
        </pc:grpChg>
        <pc:grpChg chg="add mod">
          <ac:chgData name="Trần Đình Hoàng" userId="c8fe505b-42f3-4e84-9347-555dc7f5a4e0" providerId="ADAL" clId="{4A3DD7C0-C0BC-426E-8F3B-8F4FCEC8EBCB}" dt="2023-06-03T09:15:41.641" v="2202" actId="164"/>
          <ac:grpSpMkLst>
            <pc:docMk/>
            <pc:sldMk cId="3495916387" sldId="287"/>
            <ac:grpSpMk id="96" creationId="{0979CDEF-6139-DF70-ACE2-600341EE6CB1}"/>
          </ac:grpSpMkLst>
        </pc:grpChg>
        <pc:grpChg chg="add mod">
          <ac:chgData name="Trần Đình Hoàng" userId="c8fe505b-42f3-4e84-9347-555dc7f5a4e0" providerId="ADAL" clId="{4A3DD7C0-C0BC-426E-8F3B-8F4FCEC8EBCB}" dt="2023-06-03T03:34:58.999" v="1542" actId="164"/>
          <ac:grpSpMkLst>
            <pc:docMk/>
            <pc:sldMk cId="3495916387" sldId="287"/>
            <ac:grpSpMk id="97" creationId="{B01996D1-CE80-74C9-5B65-384D137D2CF3}"/>
          </ac:grpSpMkLst>
        </pc:grpChg>
        <pc:grpChg chg="add mod">
          <ac:chgData name="Trần Đình Hoàng" userId="c8fe505b-42f3-4e84-9347-555dc7f5a4e0" providerId="ADAL" clId="{4A3DD7C0-C0BC-426E-8F3B-8F4FCEC8EBCB}" dt="2023-06-03T03:34:58.999" v="1542" actId="164"/>
          <ac:grpSpMkLst>
            <pc:docMk/>
            <pc:sldMk cId="3495916387" sldId="287"/>
            <ac:grpSpMk id="99" creationId="{3FFFB3C3-08D7-843D-CEA3-9825993C3D2B}"/>
          </ac:grpSpMkLst>
        </pc:grpChg>
        <pc:picChg chg="add del mod">
          <ac:chgData name="Trần Đình Hoàng" userId="c8fe505b-42f3-4e84-9347-555dc7f5a4e0" providerId="ADAL" clId="{4A3DD7C0-C0BC-426E-8F3B-8F4FCEC8EBCB}" dt="2023-06-03T02:13:13.800" v="305" actId="478"/>
          <ac:picMkLst>
            <pc:docMk/>
            <pc:sldMk cId="3495916387" sldId="287"/>
            <ac:picMk id="4" creationId="{8F0AD7B5-4F2E-C746-611E-89EA1BDBFE13}"/>
          </ac:picMkLst>
        </pc:picChg>
        <pc:picChg chg="add del mod">
          <ac:chgData name="Trần Đình Hoàng" userId="c8fe505b-42f3-4e84-9347-555dc7f5a4e0" providerId="ADAL" clId="{4A3DD7C0-C0BC-426E-8F3B-8F4FCEC8EBCB}" dt="2023-06-03T02:20:34.389" v="307" actId="478"/>
          <ac:picMkLst>
            <pc:docMk/>
            <pc:sldMk cId="3495916387" sldId="287"/>
            <ac:picMk id="5" creationId="{8178C6DC-9CFA-3E9A-D883-E67236B69631}"/>
          </ac:picMkLst>
        </pc:picChg>
        <pc:picChg chg="add mod">
          <ac:chgData name="Trần Đình Hoàng" userId="c8fe505b-42f3-4e84-9347-555dc7f5a4e0" providerId="ADAL" clId="{4A3DD7C0-C0BC-426E-8F3B-8F4FCEC8EBCB}" dt="2023-06-03T03:34:58.999" v="1542" actId="164"/>
          <ac:picMkLst>
            <pc:docMk/>
            <pc:sldMk cId="3495916387" sldId="287"/>
            <ac:picMk id="98" creationId="{AED6DB46-C46D-ED8F-2BF8-6F7A8E711356}"/>
          </ac:picMkLst>
        </pc:picChg>
      </pc:sldChg>
      <pc:sldChg chg="addSp delSp modSp add mod setBg delAnim modAnim">
        <pc:chgData name="Trần Đình Hoàng" userId="c8fe505b-42f3-4e84-9347-555dc7f5a4e0" providerId="ADAL" clId="{4A3DD7C0-C0BC-426E-8F3B-8F4FCEC8EBCB}" dt="2023-06-05T03:18:04.218" v="13072"/>
        <pc:sldMkLst>
          <pc:docMk/>
          <pc:sldMk cId="3639577679" sldId="288"/>
        </pc:sldMkLst>
        <pc:spChg chg="add mod">
          <ac:chgData name="Trần Đình Hoàng" userId="c8fe505b-42f3-4e84-9347-555dc7f5a4e0" providerId="ADAL" clId="{4A3DD7C0-C0BC-426E-8F3B-8F4FCEC8EBCB}" dt="2023-06-03T03:53:33.917" v="1824" actId="12788"/>
          <ac:spMkLst>
            <pc:docMk/>
            <pc:sldMk cId="3639577679" sldId="288"/>
            <ac:spMk id="2" creationId="{71BE78F8-0C3E-3723-E1DA-F9A689EED6E6}"/>
          </ac:spMkLst>
        </pc:spChg>
        <pc:spChg chg="add mod">
          <ac:chgData name="Trần Đình Hoàng" userId="c8fe505b-42f3-4e84-9347-555dc7f5a4e0" providerId="ADAL" clId="{4A3DD7C0-C0BC-426E-8F3B-8F4FCEC8EBCB}" dt="2023-06-03T03:50:43.135" v="1795" actId="555"/>
          <ac:spMkLst>
            <pc:docMk/>
            <pc:sldMk cId="3639577679" sldId="288"/>
            <ac:spMk id="4" creationId="{88280F76-8D32-72A7-DBC5-94DF09EF5385}"/>
          </ac:spMkLst>
        </pc:spChg>
        <pc:spChg chg="mod ord">
          <ac:chgData name="Trần Đình Hoàng" userId="c8fe505b-42f3-4e84-9347-555dc7f5a4e0" providerId="ADAL" clId="{4A3DD7C0-C0BC-426E-8F3B-8F4FCEC8EBCB}" dt="2023-06-03T03:52:00.222" v="1810" actId="167"/>
          <ac:spMkLst>
            <pc:docMk/>
            <pc:sldMk cId="3639577679" sldId="288"/>
            <ac:spMk id="6" creationId="{00000000-0000-0000-0000-000000000000}"/>
          </ac:spMkLst>
        </pc:spChg>
        <pc:spChg chg="add mod">
          <ac:chgData name="Trần Đình Hoàng" userId="c8fe505b-42f3-4e84-9347-555dc7f5a4e0" providerId="ADAL" clId="{4A3DD7C0-C0BC-426E-8F3B-8F4FCEC8EBCB}" dt="2023-06-03T03:53:51.260" v="1830" actId="20577"/>
          <ac:spMkLst>
            <pc:docMk/>
            <pc:sldMk cId="3639577679" sldId="288"/>
            <ac:spMk id="7" creationId="{872D5FD6-861E-E473-9FCF-FE739960F2BA}"/>
          </ac:spMkLst>
        </pc:spChg>
        <pc:spChg chg="mod">
          <ac:chgData name="Trần Đình Hoàng" userId="c8fe505b-42f3-4e84-9347-555dc7f5a4e0" providerId="ADAL" clId="{4A3DD7C0-C0BC-426E-8F3B-8F4FCEC8EBCB}" dt="2023-06-03T03:48:03.734" v="1723" actId="123"/>
          <ac:spMkLst>
            <pc:docMk/>
            <pc:sldMk cId="3639577679" sldId="288"/>
            <ac:spMk id="8" creationId="{00000000-0000-0000-0000-000000000000}"/>
          </ac:spMkLst>
        </pc:spChg>
        <pc:spChg chg="del mod">
          <ac:chgData name="Trần Đình Hoàng" userId="c8fe505b-42f3-4e84-9347-555dc7f5a4e0" providerId="ADAL" clId="{4A3DD7C0-C0BC-426E-8F3B-8F4FCEC8EBCB}" dt="2023-06-03T03:48:09.919" v="1725" actId="478"/>
          <ac:spMkLst>
            <pc:docMk/>
            <pc:sldMk cId="3639577679" sldId="288"/>
            <ac:spMk id="9" creationId="{00000000-0000-0000-0000-000000000000}"/>
          </ac:spMkLst>
        </pc:spChg>
        <pc:spChg chg="add mod">
          <ac:chgData name="Trần Đình Hoàng" userId="c8fe505b-42f3-4e84-9347-555dc7f5a4e0" providerId="ADAL" clId="{4A3DD7C0-C0BC-426E-8F3B-8F4FCEC8EBCB}" dt="2023-06-03T03:53:53.004" v="1832" actId="20577"/>
          <ac:spMkLst>
            <pc:docMk/>
            <pc:sldMk cId="3639577679" sldId="288"/>
            <ac:spMk id="10" creationId="{7838DC35-D45B-C9DE-FBD0-9394E5C42F2E}"/>
          </ac:spMkLst>
        </pc:spChg>
        <pc:spChg chg="add mod ord">
          <ac:chgData name="Trần Đình Hoàng" userId="c8fe505b-42f3-4e84-9347-555dc7f5a4e0" providerId="ADAL" clId="{4A3DD7C0-C0BC-426E-8F3B-8F4FCEC8EBCB}" dt="2023-06-03T03:54:15.403" v="1841" actId="1037"/>
          <ac:spMkLst>
            <pc:docMk/>
            <pc:sldMk cId="3639577679" sldId="288"/>
            <ac:spMk id="12" creationId="{B8698606-3FAA-C014-52C0-1651F519A8BE}"/>
          </ac:spMkLst>
        </pc:spChg>
      </pc:sldChg>
      <pc:sldChg chg="addSp delSp modSp new mod setBg">
        <pc:chgData name="Trần Đình Hoàng" userId="c8fe505b-42f3-4e84-9347-555dc7f5a4e0" providerId="ADAL" clId="{4A3DD7C0-C0BC-426E-8F3B-8F4FCEC8EBCB}" dt="2023-06-03T13:02:09.654" v="3220" actId="20577"/>
        <pc:sldMkLst>
          <pc:docMk/>
          <pc:sldMk cId="1482634344" sldId="289"/>
        </pc:sldMkLst>
        <pc:spChg chg="add mod">
          <ac:chgData name="Trần Đình Hoàng" userId="c8fe505b-42f3-4e84-9347-555dc7f5a4e0" providerId="ADAL" clId="{4A3DD7C0-C0BC-426E-8F3B-8F4FCEC8EBCB}" dt="2023-06-03T13:01:35.558" v="3214" actId="1076"/>
          <ac:spMkLst>
            <pc:docMk/>
            <pc:sldMk cId="1482634344" sldId="289"/>
            <ac:spMk id="2" creationId="{1386275E-9F76-BDB0-EB4C-6215CFCA2C4B}"/>
          </ac:spMkLst>
        </pc:spChg>
        <pc:spChg chg="add del mod">
          <ac:chgData name="Trần Đình Hoàng" userId="c8fe505b-42f3-4e84-9347-555dc7f5a4e0" providerId="ADAL" clId="{4A3DD7C0-C0BC-426E-8F3B-8F4FCEC8EBCB}" dt="2023-06-03T12:58:47.128" v="3203" actId="478"/>
          <ac:spMkLst>
            <pc:docMk/>
            <pc:sldMk cId="1482634344" sldId="289"/>
            <ac:spMk id="3" creationId="{F80968CF-0A01-1CF2-2081-AAD38D344A49}"/>
          </ac:spMkLst>
        </pc:spChg>
        <pc:spChg chg="add mod">
          <ac:chgData name="Trần Đình Hoàng" userId="c8fe505b-42f3-4e84-9347-555dc7f5a4e0" providerId="ADAL" clId="{4A3DD7C0-C0BC-426E-8F3B-8F4FCEC8EBCB}" dt="2023-06-03T13:02:09.654" v="3220" actId="20577"/>
          <ac:spMkLst>
            <pc:docMk/>
            <pc:sldMk cId="1482634344" sldId="289"/>
            <ac:spMk id="4" creationId="{D528094E-2B56-B22D-50FB-BC81C76ADD4E}"/>
          </ac:spMkLst>
        </pc:spChg>
      </pc:sldChg>
      <pc:sldChg chg="addSp modSp new mod setBg modAnim">
        <pc:chgData name="Trần Đình Hoàng" userId="c8fe505b-42f3-4e84-9347-555dc7f5a4e0" providerId="ADAL" clId="{4A3DD7C0-C0BC-426E-8F3B-8F4FCEC8EBCB}" dt="2023-06-03T13:04:39.727" v="3230" actId="1076"/>
        <pc:sldMkLst>
          <pc:docMk/>
          <pc:sldMk cId="3176757879" sldId="290"/>
        </pc:sldMkLst>
        <pc:spChg chg="add mod">
          <ac:chgData name="Trần Đình Hoàng" userId="c8fe505b-42f3-4e84-9347-555dc7f5a4e0" providerId="ADAL" clId="{4A3DD7C0-C0BC-426E-8F3B-8F4FCEC8EBCB}" dt="2023-06-03T13:04:36.639" v="3229" actId="1076"/>
          <ac:spMkLst>
            <pc:docMk/>
            <pc:sldMk cId="3176757879" sldId="290"/>
            <ac:spMk id="4" creationId="{821714A4-1E0B-3AB1-B20E-28FB3B90106E}"/>
          </ac:spMkLst>
        </pc:spChg>
        <pc:spChg chg="add mod">
          <ac:chgData name="Trần Đình Hoàng" userId="c8fe505b-42f3-4e84-9347-555dc7f5a4e0" providerId="ADAL" clId="{4A3DD7C0-C0BC-426E-8F3B-8F4FCEC8EBCB}" dt="2023-06-03T13:04:39.727" v="3230" actId="1076"/>
          <ac:spMkLst>
            <pc:docMk/>
            <pc:sldMk cId="3176757879" sldId="290"/>
            <ac:spMk id="5" creationId="{F7CF3AB1-CD1F-8C28-7ACB-EB01CBE0F037}"/>
          </ac:spMkLst>
        </pc:spChg>
        <pc:picChg chg="add mod">
          <ac:chgData name="Trần Đình Hoàng" userId="c8fe505b-42f3-4e84-9347-555dc7f5a4e0" providerId="ADAL" clId="{4A3DD7C0-C0BC-426E-8F3B-8F4FCEC8EBCB}" dt="2023-06-03T13:04:33.926" v="3228" actId="1076"/>
          <ac:picMkLst>
            <pc:docMk/>
            <pc:sldMk cId="3176757879" sldId="290"/>
            <ac:picMk id="2" creationId="{6E505B0F-F18F-012B-FD56-4A0BA82A3C22}"/>
          </ac:picMkLst>
        </pc:picChg>
        <pc:picChg chg="add mod">
          <ac:chgData name="Trần Đình Hoàng" userId="c8fe505b-42f3-4e84-9347-555dc7f5a4e0" providerId="ADAL" clId="{4A3DD7C0-C0BC-426E-8F3B-8F4FCEC8EBCB}" dt="2023-06-03T13:04:32.535" v="3227" actId="1076"/>
          <ac:picMkLst>
            <pc:docMk/>
            <pc:sldMk cId="3176757879" sldId="290"/>
            <ac:picMk id="3" creationId="{B7289ED9-7C3E-F3ED-3309-5F68E2610903}"/>
          </ac:picMkLst>
        </pc:picChg>
      </pc:sldChg>
      <pc:sldChg chg="addSp delSp modSp new mod setBg modAnim">
        <pc:chgData name="Trần Đình Hoàng" userId="c8fe505b-42f3-4e84-9347-555dc7f5a4e0" providerId="ADAL" clId="{4A3DD7C0-C0BC-426E-8F3B-8F4FCEC8EBCB}" dt="2023-06-05T03:34:47.446" v="13279"/>
        <pc:sldMkLst>
          <pc:docMk/>
          <pc:sldMk cId="885216975" sldId="291"/>
        </pc:sldMkLst>
        <pc:spChg chg="add mod">
          <ac:chgData name="Trần Đình Hoàng" userId="c8fe505b-42f3-4e84-9347-555dc7f5a4e0" providerId="ADAL" clId="{4A3DD7C0-C0BC-426E-8F3B-8F4FCEC8EBCB}" dt="2023-06-05T03:34:17.038" v="13276" actId="1076"/>
          <ac:spMkLst>
            <pc:docMk/>
            <pc:sldMk cId="885216975" sldId="291"/>
            <ac:spMk id="3" creationId="{43E5F62B-B643-6E8A-F6CA-AC5E5D235A3A}"/>
          </ac:spMkLst>
        </pc:spChg>
        <pc:spChg chg="add mod">
          <ac:chgData name="Trần Đình Hoàng" userId="c8fe505b-42f3-4e84-9347-555dc7f5a4e0" providerId="ADAL" clId="{4A3DD7C0-C0BC-426E-8F3B-8F4FCEC8EBCB}" dt="2023-06-03T13:44:10.829" v="3577" actId="14100"/>
          <ac:spMkLst>
            <pc:docMk/>
            <pc:sldMk cId="885216975" sldId="291"/>
            <ac:spMk id="5" creationId="{08A591B7-B170-CF8E-2259-2BC27B7C679E}"/>
          </ac:spMkLst>
        </pc:spChg>
        <pc:spChg chg="add mod">
          <ac:chgData name="Trần Đình Hoàng" userId="c8fe505b-42f3-4e84-9347-555dc7f5a4e0" providerId="ADAL" clId="{4A3DD7C0-C0BC-426E-8F3B-8F4FCEC8EBCB}" dt="2023-06-03T13:43:57.029" v="3555" actId="1035"/>
          <ac:spMkLst>
            <pc:docMk/>
            <pc:sldMk cId="885216975" sldId="291"/>
            <ac:spMk id="6" creationId="{6D9A8B88-8B05-8BC7-4A17-35F9E6807DA0}"/>
          </ac:spMkLst>
        </pc:spChg>
        <pc:spChg chg="add del mod">
          <ac:chgData name="Trần Đình Hoàng" userId="c8fe505b-42f3-4e84-9347-555dc7f5a4e0" providerId="ADAL" clId="{4A3DD7C0-C0BC-426E-8F3B-8F4FCEC8EBCB}" dt="2023-06-04T01:59:38.900" v="5095" actId="21"/>
          <ac:spMkLst>
            <pc:docMk/>
            <pc:sldMk cId="885216975" sldId="291"/>
            <ac:spMk id="10" creationId="{67E7ED4D-2ED2-3627-204E-822C357290AC}"/>
          </ac:spMkLst>
        </pc:spChg>
        <pc:spChg chg="add del mod">
          <ac:chgData name="Trần Đình Hoàng" userId="c8fe505b-42f3-4e84-9347-555dc7f5a4e0" providerId="ADAL" clId="{4A3DD7C0-C0BC-426E-8F3B-8F4FCEC8EBCB}" dt="2023-06-04T01:59:38.900" v="5095" actId="21"/>
          <ac:spMkLst>
            <pc:docMk/>
            <pc:sldMk cId="885216975" sldId="291"/>
            <ac:spMk id="11" creationId="{7B25BCDC-E81D-C7AB-974E-3ECA14E8E766}"/>
          </ac:spMkLst>
        </pc:spChg>
        <pc:grpChg chg="add mod">
          <ac:chgData name="Trần Đình Hoàng" userId="c8fe505b-42f3-4e84-9347-555dc7f5a4e0" providerId="ADAL" clId="{4A3DD7C0-C0BC-426E-8F3B-8F4FCEC8EBCB}" dt="2023-06-04T01:59:45.152" v="5113" actId="1036"/>
          <ac:grpSpMkLst>
            <pc:docMk/>
            <pc:sldMk cId="885216975" sldId="291"/>
            <ac:grpSpMk id="2" creationId="{35A5BADA-CBDF-872B-5320-E269DACC476C}"/>
          </ac:grpSpMkLst>
        </pc:grpChg>
        <pc:grpChg chg="add mod">
          <ac:chgData name="Trần Đình Hoàng" userId="c8fe505b-42f3-4e84-9347-555dc7f5a4e0" providerId="ADAL" clId="{4A3DD7C0-C0BC-426E-8F3B-8F4FCEC8EBCB}" dt="2023-06-04T01:51:06.073" v="4843" actId="164"/>
          <ac:grpSpMkLst>
            <pc:docMk/>
            <pc:sldMk cId="885216975" sldId="291"/>
            <ac:grpSpMk id="7" creationId="{633C1353-6479-3BA8-4A10-086640BDB2EF}"/>
          </ac:grpSpMkLst>
        </pc:grpChg>
        <pc:picChg chg="add del mod">
          <ac:chgData name="Trần Đình Hoàng" userId="c8fe505b-42f3-4e84-9347-555dc7f5a4e0" providerId="ADAL" clId="{4A3DD7C0-C0BC-426E-8F3B-8F4FCEC8EBCB}" dt="2023-06-03T13:35:09.789" v="3459" actId="21"/>
          <ac:picMkLst>
            <pc:docMk/>
            <pc:sldMk cId="885216975" sldId="291"/>
            <ac:picMk id="2" creationId="{696CDAD2-4F4F-CF1E-817D-94E29DEEB434}"/>
          </ac:picMkLst>
        </pc:picChg>
        <pc:picChg chg="add del mod">
          <ac:chgData name="Trần Đình Hoàng" userId="c8fe505b-42f3-4e84-9347-555dc7f5a4e0" providerId="ADAL" clId="{4A3DD7C0-C0BC-426E-8F3B-8F4FCEC8EBCB}" dt="2023-06-03T13:31:35.869" v="3415" actId="478"/>
          <ac:picMkLst>
            <pc:docMk/>
            <pc:sldMk cId="885216975" sldId="291"/>
            <ac:picMk id="3" creationId="{B997FA03-5BCA-E451-CE2A-05E4977FF24F}"/>
          </ac:picMkLst>
        </pc:picChg>
        <pc:picChg chg="add mod">
          <ac:chgData name="Trần Đình Hoàng" userId="c8fe505b-42f3-4e84-9347-555dc7f5a4e0" providerId="ADAL" clId="{4A3DD7C0-C0BC-426E-8F3B-8F4FCEC8EBCB}" dt="2023-06-04T01:51:06.073" v="4843" actId="164"/>
          <ac:picMkLst>
            <pc:docMk/>
            <pc:sldMk cId="885216975" sldId="291"/>
            <ac:picMk id="4" creationId="{0E967028-A377-AA67-D720-EFA9F96764A6}"/>
          </ac:picMkLst>
        </pc:picChg>
        <pc:picChg chg="add del mod">
          <ac:chgData name="Trần Đình Hoàng" userId="c8fe505b-42f3-4e84-9347-555dc7f5a4e0" providerId="ADAL" clId="{4A3DD7C0-C0BC-426E-8F3B-8F4FCEC8EBCB}" dt="2023-06-03T13:42:49.277" v="3493" actId="478"/>
          <ac:picMkLst>
            <pc:docMk/>
            <pc:sldMk cId="885216975" sldId="291"/>
            <ac:picMk id="8" creationId="{ADE6C0E6-D98C-48D2-9E1E-B14ACB37C063}"/>
          </ac:picMkLst>
        </pc:picChg>
        <pc:picChg chg="add mod">
          <ac:chgData name="Trần Đình Hoàng" userId="c8fe505b-42f3-4e84-9347-555dc7f5a4e0" providerId="ADAL" clId="{4A3DD7C0-C0BC-426E-8F3B-8F4FCEC8EBCB}" dt="2023-06-05T03:34:20.951" v="13277" actId="1076"/>
          <ac:picMkLst>
            <pc:docMk/>
            <pc:sldMk cId="885216975" sldId="291"/>
            <ac:picMk id="9" creationId="{9A158F94-4282-1BA1-A850-9B55F0F25265}"/>
          </ac:picMkLst>
        </pc:picChg>
      </pc:sldChg>
      <pc:sldChg chg="addSp delSp modSp new mod setBg modAnim">
        <pc:chgData name="Trần Đình Hoàng" userId="c8fe505b-42f3-4e84-9347-555dc7f5a4e0" providerId="ADAL" clId="{4A3DD7C0-C0BC-426E-8F3B-8F4FCEC8EBCB}" dt="2023-06-05T03:36:31.182" v="13286" actId="20577"/>
        <pc:sldMkLst>
          <pc:docMk/>
          <pc:sldMk cId="3692342669" sldId="292"/>
        </pc:sldMkLst>
        <pc:spChg chg="add del mod">
          <ac:chgData name="Trần Đình Hoàng" userId="c8fe505b-42f3-4e84-9347-555dc7f5a4e0" providerId="ADAL" clId="{4A3DD7C0-C0BC-426E-8F3B-8F4FCEC8EBCB}" dt="2023-06-03T13:48:40.820" v="3670" actId="478"/>
          <ac:spMkLst>
            <pc:docMk/>
            <pc:sldMk cId="3692342669" sldId="292"/>
            <ac:spMk id="2" creationId="{CDC60E03-2991-27E6-25C1-4C3BCB8E189B}"/>
          </ac:spMkLst>
        </pc:spChg>
        <pc:spChg chg="add del mod">
          <ac:chgData name="Trần Đình Hoàng" userId="c8fe505b-42f3-4e84-9347-555dc7f5a4e0" providerId="ADAL" clId="{4A3DD7C0-C0BC-426E-8F3B-8F4FCEC8EBCB}" dt="2023-06-03T13:49:29.668" v="3673" actId="478"/>
          <ac:spMkLst>
            <pc:docMk/>
            <pc:sldMk cId="3692342669" sldId="292"/>
            <ac:spMk id="3" creationId="{B0BD9A84-7E76-CBA0-661A-9A68051AE830}"/>
          </ac:spMkLst>
        </pc:spChg>
        <pc:spChg chg="add del mod">
          <ac:chgData name="Trần Đình Hoàng" userId="c8fe505b-42f3-4e84-9347-555dc7f5a4e0" providerId="ADAL" clId="{4A3DD7C0-C0BC-426E-8F3B-8F4FCEC8EBCB}" dt="2023-06-03T13:51:07.334" v="3685"/>
          <ac:spMkLst>
            <pc:docMk/>
            <pc:sldMk cId="3692342669" sldId="292"/>
            <ac:spMk id="4" creationId="{54FFAF9E-4371-40CE-7683-887CAA2206B4}"/>
          </ac:spMkLst>
        </pc:spChg>
        <pc:spChg chg="add del mod">
          <ac:chgData name="Trần Đình Hoàng" userId="c8fe505b-42f3-4e84-9347-555dc7f5a4e0" providerId="ADAL" clId="{4A3DD7C0-C0BC-426E-8F3B-8F4FCEC8EBCB}" dt="2023-06-03T13:51:07.334" v="3685"/>
          <ac:spMkLst>
            <pc:docMk/>
            <pc:sldMk cId="3692342669" sldId="292"/>
            <ac:spMk id="5" creationId="{B8CD9CEE-0E78-1474-B959-6949BC3F34F4}"/>
          </ac:spMkLst>
        </pc:spChg>
        <pc:spChg chg="mod">
          <ac:chgData name="Trần Đình Hoàng" userId="c8fe505b-42f3-4e84-9347-555dc7f5a4e0" providerId="ADAL" clId="{4A3DD7C0-C0BC-426E-8F3B-8F4FCEC8EBCB}" dt="2023-06-03T13:57:18.496" v="3806" actId="164"/>
          <ac:spMkLst>
            <pc:docMk/>
            <pc:sldMk cId="3692342669" sldId="292"/>
            <ac:spMk id="6" creationId="{B4932221-73F4-423B-138F-3AA4A0954996}"/>
          </ac:spMkLst>
        </pc:spChg>
        <pc:spChg chg="add mod">
          <ac:chgData name="Trần Đình Hoàng" userId="c8fe505b-42f3-4e84-9347-555dc7f5a4e0" providerId="ADAL" clId="{4A3DD7C0-C0BC-426E-8F3B-8F4FCEC8EBCB}" dt="2023-06-03T13:57:18.496" v="3806" actId="164"/>
          <ac:spMkLst>
            <pc:docMk/>
            <pc:sldMk cId="3692342669" sldId="292"/>
            <ac:spMk id="7" creationId="{54049B07-F88E-EAE1-A156-76C11612BA23}"/>
          </ac:spMkLst>
        </pc:spChg>
        <pc:spChg chg="add del mod">
          <ac:chgData name="Trần Đình Hoàng" userId="c8fe505b-42f3-4e84-9347-555dc7f5a4e0" providerId="ADAL" clId="{4A3DD7C0-C0BC-426E-8F3B-8F4FCEC8EBCB}" dt="2023-06-03T13:57:18.496" v="3806" actId="164"/>
          <ac:spMkLst>
            <pc:docMk/>
            <pc:sldMk cId="3692342669" sldId="292"/>
            <ac:spMk id="8" creationId="{B103E61C-CA2A-8B51-9B1E-B6793704BF5B}"/>
          </ac:spMkLst>
        </pc:spChg>
        <pc:spChg chg="add mod">
          <ac:chgData name="Trần Đình Hoàng" userId="c8fe505b-42f3-4e84-9347-555dc7f5a4e0" providerId="ADAL" clId="{4A3DD7C0-C0BC-426E-8F3B-8F4FCEC8EBCB}" dt="2023-06-05T03:36:31.182" v="13286" actId="20577"/>
          <ac:spMkLst>
            <pc:docMk/>
            <pc:sldMk cId="3692342669" sldId="292"/>
            <ac:spMk id="12" creationId="{A5A55787-7CBA-5D41-B018-3C3A9F2FB69C}"/>
          </ac:spMkLst>
        </pc:spChg>
        <pc:spChg chg="add mod">
          <ac:chgData name="Trần Đình Hoàng" userId="c8fe505b-42f3-4e84-9347-555dc7f5a4e0" providerId="ADAL" clId="{4A3DD7C0-C0BC-426E-8F3B-8F4FCEC8EBCB}" dt="2023-06-04T03:51:07.947" v="6631" actId="1036"/>
          <ac:spMkLst>
            <pc:docMk/>
            <pc:sldMk cId="3692342669" sldId="292"/>
            <ac:spMk id="13" creationId="{E312BEF9-5AF8-48AF-8897-09B4B78EBF5E}"/>
          </ac:spMkLst>
        </pc:spChg>
        <pc:spChg chg="add mod">
          <ac:chgData name="Trần Đình Hoàng" userId="c8fe505b-42f3-4e84-9347-555dc7f5a4e0" providerId="ADAL" clId="{4A3DD7C0-C0BC-426E-8F3B-8F4FCEC8EBCB}" dt="2023-06-04T03:51:28.420" v="6632" actId="207"/>
          <ac:spMkLst>
            <pc:docMk/>
            <pc:sldMk cId="3692342669" sldId="292"/>
            <ac:spMk id="14" creationId="{73A1CA87-7D4C-3698-FF25-0D2ED85F04DB}"/>
          </ac:spMkLst>
        </pc:spChg>
        <pc:spChg chg="add mod">
          <ac:chgData name="Trần Đình Hoàng" userId="c8fe505b-42f3-4e84-9347-555dc7f5a4e0" providerId="ADAL" clId="{4A3DD7C0-C0BC-426E-8F3B-8F4FCEC8EBCB}" dt="2023-06-04T03:51:28.420" v="6632" actId="207"/>
          <ac:spMkLst>
            <pc:docMk/>
            <pc:sldMk cId="3692342669" sldId="292"/>
            <ac:spMk id="16" creationId="{77D447F1-4D39-BFB1-6D5F-221B8ECD2B93}"/>
          </ac:spMkLst>
        </pc:spChg>
        <pc:spChg chg="add mod">
          <ac:chgData name="Trần Đình Hoàng" userId="c8fe505b-42f3-4e84-9347-555dc7f5a4e0" providerId="ADAL" clId="{4A3DD7C0-C0BC-426E-8F3B-8F4FCEC8EBCB}" dt="2023-06-04T03:51:28.420" v="6632" actId="207"/>
          <ac:spMkLst>
            <pc:docMk/>
            <pc:sldMk cId="3692342669" sldId="292"/>
            <ac:spMk id="17" creationId="{B67DA5FF-B60C-E2BA-6451-55FDFA2DB57A}"/>
          </ac:spMkLst>
        </pc:spChg>
        <pc:grpChg chg="add mod">
          <ac:chgData name="Trần Đình Hoàng" userId="c8fe505b-42f3-4e84-9347-555dc7f5a4e0" providerId="ADAL" clId="{4A3DD7C0-C0BC-426E-8F3B-8F4FCEC8EBCB}" dt="2023-06-04T03:51:00.420" v="6621" actId="1035"/>
          <ac:grpSpMkLst>
            <pc:docMk/>
            <pc:sldMk cId="3692342669" sldId="292"/>
            <ac:grpSpMk id="10" creationId="{7F759D32-DFBB-7F39-BF4C-568D088D5B0F}"/>
          </ac:grpSpMkLst>
        </pc:grpChg>
        <pc:grpChg chg="add mod">
          <ac:chgData name="Trần Đình Hoàng" userId="c8fe505b-42f3-4e84-9347-555dc7f5a4e0" providerId="ADAL" clId="{4A3DD7C0-C0BC-426E-8F3B-8F4FCEC8EBCB}" dt="2023-06-04T03:51:04.706" v="6628" actId="1036"/>
          <ac:grpSpMkLst>
            <pc:docMk/>
            <pc:sldMk cId="3692342669" sldId="292"/>
            <ac:grpSpMk id="19" creationId="{951C3BCF-D98A-1D3C-E616-03E64B4B8993}"/>
          </ac:grpSpMkLst>
        </pc:grpChg>
        <pc:graphicFrameChg chg="add mod">
          <ac:chgData name="Trần Đình Hoàng" userId="c8fe505b-42f3-4e84-9347-555dc7f5a4e0" providerId="ADAL" clId="{4A3DD7C0-C0BC-426E-8F3B-8F4FCEC8EBCB}" dt="2023-06-04T03:51:36.773" v="6634"/>
          <ac:graphicFrameMkLst>
            <pc:docMk/>
            <pc:sldMk cId="3692342669" sldId="292"/>
            <ac:graphicFrameMk id="18" creationId="{B5F99E48-C136-CC14-3811-2790911AC3F0}"/>
          </ac:graphicFrameMkLst>
        </pc:graphicFrameChg>
        <pc:picChg chg="add mod">
          <ac:chgData name="Trần Đình Hoàng" userId="c8fe505b-42f3-4e84-9347-555dc7f5a4e0" providerId="ADAL" clId="{4A3DD7C0-C0BC-426E-8F3B-8F4FCEC8EBCB}" dt="2023-06-03T14:10:50.340" v="4259" actId="164"/>
          <ac:picMkLst>
            <pc:docMk/>
            <pc:sldMk cId="3692342669" sldId="292"/>
            <ac:picMk id="9" creationId="{5C234C4B-59F9-7A50-AABE-55B02CC885DC}"/>
          </ac:picMkLst>
        </pc:picChg>
      </pc:sldChg>
      <pc:sldChg chg="addSp delSp modSp new mod setBg modAnim">
        <pc:chgData name="Trần Đình Hoàng" userId="c8fe505b-42f3-4e84-9347-555dc7f5a4e0" providerId="ADAL" clId="{4A3DD7C0-C0BC-426E-8F3B-8F4FCEC8EBCB}" dt="2023-06-05T03:49:51.437" v="13340"/>
        <pc:sldMkLst>
          <pc:docMk/>
          <pc:sldMk cId="2387482846" sldId="293"/>
        </pc:sldMkLst>
        <pc:spChg chg="add del mod">
          <ac:chgData name="Trần Đình Hoàng" userId="c8fe505b-42f3-4e84-9347-555dc7f5a4e0" providerId="ADAL" clId="{4A3DD7C0-C0BC-426E-8F3B-8F4FCEC8EBCB}" dt="2023-06-03T13:52:30.648" v="3752"/>
          <ac:spMkLst>
            <pc:docMk/>
            <pc:sldMk cId="2387482846" sldId="293"/>
            <ac:spMk id="2" creationId="{AA59E048-0DF1-6FBF-2392-63E4B030636E}"/>
          </ac:spMkLst>
        </pc:spChg>
        <pc:spChg chg="add mod">
          <ac:chgData name="Trần Đình Hoàng" userId="c8fe505b-42f3-4e84-9347-555dc7f5a4e0" providerId="ADAL" clId="{4A3DD7C0-C0BC-426E-8F3B-8F4FCEC8EBCB}" dt="2023-06-04T03:51:50.724" v="6660" actId="1035"/>
          <ac:spMkLst>
            <pc:docMk/>
            <pc:sldMk cId="2387482846" sldId="293"/>
            <ac:spMk id="3" creationId="{ABFAECFF-01EA-3BFF-4E49-C7780EBCCA70}"/>
          </ac:spMkLst>
        </pc:spChg>
        <pc:spChg chg="add mod">
          <ac:chgData name="Trần Đình Hoàng" userId="c8fe505b-42f3-4e84-9347-555dc7f5a4e0" providerId="ADAL" clId="{4A3DD7C0-C0BC-426E-8F3B-8F4FCEC8EBCB}" dt="2023-06-04T03:51:50.724" v="6660" actId="1035"/>
          <ac:spMkLst>
            <pc:docMk/>
            <pc:sldMk cId="2387482846" sldId="293"/>
            <ac:spMk id="4" creationId="{8C4B2C64-6CE3-6E42-8FE3-C15297D20C70}"/>
          </ac:spMkLst>
        </pc:spChg>
        <pc:spChg chg="add mod">
          <ac:chgData name="Trần Đình Hoàng" userId="c8fe505b-42f3-4e84-9347-555dc7f5a4e0" providerId="ADAL" clId="{4A3DD7C0-C0BC-426E-8F3B-8F4FCEC8EBCB}" dt="2023-06-04T03:51:50.724" v="6660" actId="1035"/>
          <ac:spMkLst>
            <pc:docMk/>
            <pc:sldMk cId="2387482846" sldId="293"/>
            <ac:spMk id="5" creationId="{CF959BFB-2987-E79D-F0AA-7B7D75B7CAAD}"/>
          </ac:spMkLst>
        </pc:spChg>
        <pc:spChg chg="add mod">
          <ac:chgData name="Trần Đình Hoàng" userId="c8fe505b-42f3-4e84-9347-555dc7f5a4e0" providerId="ADAL" clId="{4A3DD7C0-C0BC-426E-8F3B-8F4FCEC8EBCB}" dt="2023-06-05T03:38:58.725" v="13294" actId="123"/>
          <ac:spMkLst>
            <pc:docMk/>
            <pc:sldMk cId="2387482846" sldId="293"/>
            <ac:spMk id="7" creationId="{24223135-5848-90E1-08DD-CBF9BE8DCF28}"/>
          </ac:spMkLst>
        </pc:spChg>
        <pc:spChg chg="add mod ord topLvl">
          <ac:chgData name="Trần Đình Hoàng" userId="c8fe505b-42f3-4e84-9347-555dc7f5a4e0" providerId="ADAL" clId="{4A3DD7C0-C0BC-426E-8F3B-8F4FCEC8EBCB}" dt="2023-06-04T01:53:36.361" v="4855" actId="164"/>
          <ac:spMkLst>
            <pc:docMk/>
            <pc:sldMk cId="2387482846" sldId="293"/>
            <ac:spMk id="9" creationId="{B8D1AB00-00E4-BE3D-AD5D-DFF0250957B2}"/>
          </ac:spMkLst>
        </pc:spChg>
        <pc:spChg chg="add mod topLvl">
          <ac:chgData name="Trần Đình Hoàng" userId="c8fe505b-42f3-4e84-9347-555dc7f5a4e0" providerId="ADAL" clId="{4A3DD7C0-C0BC-426E-8F3B-8F4FCEC8EBCB}" dt="2023-06-04T01:53:36.361" v="4855" actId="164"/>
          <ac:spMkLst>
            <pc:docMk/>
            <pc:sldMk cId="2387482846" sldId="293"/>
            <ac:spMk id="10" creationId="{977CE60F-787A-573F-7DB1-14DB9B64D4AC}"/>
          </ac:spMkLst>
        </pc:spChg>
        <pc:spChg chg="add mod ord">
          <ac:chgData name="Trần Đình Hoàng" userId="c8fe505b-42f3-4e84-9347-555dc7f5a4e0" providerId="ADAL" clId="{4A3DD7C0-C0BC-426E-8F3B-8F4FCEC8EBCB}" dt="2023-06-04T01:54:15.143" v="4863" actId="207"/>
          <ac:spMkLst>
            <pc:docMk/>
            <pc:sldMk cId="2387482846" sldId="293"/>
            <ac:spMk id="15" creationId="{67789CD1-E052-8D6A-347D-C1F794B26876}"/>
          </ac:spMkLst>
        </pc:spChg>
        <pc:grpChg chg="add mod">
          <ac:chgData name="Trần Đình Hoàng" userId="c8fe505b-42f3-4e84-9347-555dc7f5a4e0" providerId="ADAL" clId="{4A3DD7C0-C0BC-426E-8F3B-8F4FCEC8EBCB}" dt="2023-06-04T01:53:36.361" v="4855" actId="164"/>
          <ac:grpSpMkLst>
            <pc:docMk/>
            <pc:sldMk cId="2387482846" sldId="293"/>
            <ac:grpSpMk id="2" creationId="{DCBFD433-3BED-1B5B-3737-36C212E8DCE9}"/>
          </ac:grpSpMkLst>
        </pc:grpChg>
        <pc:grpChg chg="add mod">
          <ac:chgData name="Trần Đình Hoàng" userId="c8fe505b-42f3-4e84-9347-555dc7f5a4e0" providerId="ADAL" clId="{4A3DD7C0-C0BC-426E-8F3B-8F4FCEC8EBCB}" dt="2023-06-04T01:53:58.570" v="4861" actId="164"/>
          <ac:grpSpMkLst>
            <pc:docMk/>
            <pc:sldMk cId="2387482846" sldId="293"/>
            <ac:grpSpMk id="8" creationId="{B6C15D74-309E-2404-01D9-BA842795448F}"/>
          </ac:grpSpMkLst>
        </pc:grpChg>
        <pc:grpChg chg="add mod">
          <ac:chgData name="Trần Đình Hoàng" userId="c8fe505b-42f3-4e84-9347-555dc7f5a4e0" providerId="ADAL" clId="{4A3DD7C0-C0BC-426E-8F3B-8F4FCEC8EBCB}" dt="2023-06-04T03:51:50.724" v="6660" actId="1035"/>
          <ac:grpSpMkLst>
            <pc:docMk/>
            <pc:sldMk cId="2387482846" sldId="293"/>
            <ac:grpSpMk id="11" creationId="{3892FF06-28F5-FC06-B557-FBEDBBF935AD}"/>
          </ac:grpSpMkLst>
        </pc:grpChg>
        <pc:grpChg chg="add del mod">
          <ac:chgData name="Trần Đình Hoàng" userId="c8fe505b-42f3-4e84-9347-555dc7f5a4e0" providerId="ADAL" clId="{4A3DD7C0-C0BC-426E-8F3B-8F4FCEC8EBCB}" dt="2023-06-03T14:25:29.013" v="4722" actId="165"/>
          <ac:grpSpMkLst>
            <pc:docMk/>
            <pc:sldMk cId="2387482846" sldId="293"/>
            <ac:grpSpMk id="11" creationId="{CA488359-3A6E-B151-6A07-3EC9F5DD81F1}"/>
          </ac:grpSpMkLst>
        </pc:grpChg>
        <pc:grpChg chg="add mod">
          <ac:chgData name="Trần Đình Hoàng" userId="c8fe505b-42f3-4e84-9347-555dc7f5a4e0" providerId="ADAL" clId="{4A3DD7C0-C0BC-426E-8F3B-8F4FCEC8EBCB}" dt="2023-06-04T01:53:42.267" v="4857" actId="164"/>
          <ac:grpSpMkLst>
            <pc:docMk/>
            <pc:sldMk cId="2387482846" sldId="293"/>
            <ac:grpSpMk id="13" creationId="{97B5D8F7-0037-46E1-6D51-BADAF5DCC41E}"/>
          </ac:grpSpMkLst>
        </pc:grpChg>
        <pc:grpChg chg="add mod">
          <ac:chgData name="Trần Đình Hoàng" userId="c8fe505b-42f3-4e84-9347-555dc7f5a4e0" providerId="ADAL" clId="{4A3DD7C0-C0BC-426E-8F3B-8F4FCEC8EBCB}" dt="2023-06-03T14:33:38.157" v="4819" actId="164"/>
          <ac:grpSpMkLst>
            <pc:docMk/>
            <pc:sldMk cId="2387482846" sldId="293"/>
            <ac:grpSpMk id="19" creationId="{1CA8C8C7-D089-1632-AC44-94B61D5C2019}"/>
          </ac:grpSpMkLst>
        </pc:grpChg>
        <pc:grpChg chg="add mod">
          <ac:chgData name="Trần Đình Hoàng" userId="c8fe505b-42f3-4e84-9347-555dc7f5a4e0" providerId="ADAL" clId="{4A3DD7C0-C0BC-426E-8F3B-8F4FCEC8EBCB}" dt="2023-06-03T14:33:42.473" v="4821" actId="164"/>
          <ac:grpSpMkLst>
            <pc:docMk/>
            <pc:sldMk cId="2387482846" sldId="293"/>
            <ac:grpSpMk id="20" creationId="{07CAD698-5EB7-EF88-D6AC-75F0F97977AB}"/>
          </ac:grpSpMkLst>
        </pc:grpChg>
        <pc:grpChg chg="add mod">
          <ac:chgData name="Trần Đình Hoàng" userId="c8fe505b-42f3-4e84-9347-555dc7f5a4e0" providerId="ADAL" clId="{4A3DD7C0-C0BC-426E-8F3B-8F4FCEC8EBCB}" dt="2023-06-03T14:33:55.193" v="4827" actId="164"/>
          <ac:grpSpMkLst>
            <pc:docMk/>
            <pc:sldMk cId="2387482846" sldId="293"/>
            <ac:grpSpMk id="21" creationId="{AEFCAD5C-127C-F96B-E668-332386AA086A}"/>
          </ac:grpSpMkLst>
        </pc:grpChg>
        <pc:graphicFrameChg chg="add mod">
          <ac:chgData name="Trần Đình Hoàng" userId="c8fe505b-42f3-4e84-9347-555dc7f5a4e0" providerId="ADAL" clId="{4A3DD7C0-C0BC-426E-8F3B-8F4FCEC8EBCB}" dt="2023-06-04T03:52:00.373" v="6663"/>
          <ac:graphicFrameMkLst>
            <pc:docMk/>
            <pc:sldMk cId="2387482846" sldId="293"/>
            <ac:graphicFrameMk id="6" creationId="{1BD275BA-CA01-4A66-D08F-BD9A4E24E08A}"/>
          </ac:graphicFrameMkLst>
        </pc:graphicFrameChg>
        <pc:graphicFrameChg chg="add del mod">
          <ac:chgData name="Trần Đình Hoàng" userId="c8fe505b-42f3-4e84-9347-555dc7f5a4e0" providerId="ADAL" clId="{4A3DD7C0-C0BC-426E-8F3B-8F4FCEC8EBCB}" dt="2023-06-03T14:33:12.254" v="4798"/>
          <ac:graphicFrameMkLst>
            <pc:docMk/>
            <pc:sldMk cId="2387482846" sldId="293"/>
            <ac:graphicFrameMk id="16" creationId="{2754380E-7B0E-EBB2-25A6-7293BE5A25DD}"/>
          </ac:graphicFrameMkLst>
        </pc:graphicFrameChg>
        <pc:picChg chg="add mod">
          <ac:chgData name="Trần Đình Hoàng" userId="c8fe505b-42f3-4e84-9347-555dc7f5a4e0" providerId="ADAL" clId="{4A3DD7C0-C0BC-426E-8F3B-8F4FCEC8EBCB}" dt="2023-06-05T03:40:08.014" v="13298" actId="1076"/>
          <ac:picMkLst>
            <pc:docMk/>
            <pc:sldMk cId="2387482846" sldId="293"/>
            <ac:picMk id="2" creationId="{DE01C401-EF14-6F89-6E5E-B8FEF159E9C6}"/>
          </ac:picMkLst>
        </pc:picChg>
        <pc:picChg chg="add del mod">
          <ac:chgData name="Trần Đình Hoàng" userId="c8fe505b-42f3-4e84-9347-555dc7f5a4e0" providerId="ADAL" clId="{4A3DD7C0-C0BC-426E-8F3B-8F4FCEC8EBCB}" dt="2023-06-03T14:27:03.875" v="4759" actId="478"/>
          <ac:picMkLst>
            <pc:docMk/>
            <pc:sldMk cId="2387482846" sldId="293"/>
            <ac:picMk id="8" creationId="{184C448C-362F-A519-5F99-912DD663A435}"/>
          </ac:picMkLst>
        </pc:picChg>
        <pc:picChg chg="add del mod modCrop">
          <ac:chgData name="Trần Đình Hoàng" userId="c8fe505b-42f3-4e84-9347-555dc7f5a4e0" providerId="ADAL" clId="{4A3DD7C0-C0BC-426E-8F3B-8F4FCEC8EBCB}" dt="2023-06-03T14:31:38.962" v="4795" actId="478"/>
          <ac:picMkLst>
            <pc:docMk/>
            <pc:sldMk cId="2387482846" sldId="293"/>
            <ac:picMk id="12" creationId="{51CB9644-A893-0858-9B0C-F602D98C2F9D}"/>
          </ac:picMkLst>
        </pc:picChg>
        <pc:picChg chg="add mod">
          <ac:chgData name="Trần Đình Hoàng" userId="c8fe505b-42f3-4e84-9347-555dc7f5a4e0" providerId="ADAL" clId="{4A3DD7C0-C0BC-426E-8F3B-8F4FCEC8EBCB}" dt="2023-06-04T01:53:42.267" v="4857" actId="164"/>
          <ac:picMkLst>
            <pc:docMk/>
            <pc:sldMk cId="2387482846" sldId="293"/>
            <ac:picMk id="18" creationId="{1A9DE8EE-F7CD-6AB8-6C08-6CC825AC46B7}"/>
          </ac:picMkLst>
        </pc:picChg>
      </pc:sldChg>
      <pc:sldChg chg="addSp modSp new mod setBg modAnim">
        <pc:chgData name="Trần Đình Hoàng" userId="c8fe505b-42f3-4e84-9347-555dc7f5a4e0" providerId="ADAL" clId="{4A3DD7C0-C0BC-426E-8F3B-8F4FCEC8EBCB}" dt="2023-06-05T03:46:13.646" v="13328" actId="1076"/>
        <pc:sldMkLst>
          <pc:docMk/>
          <pc:sldMk cId="1673590410" sldId="294"/>
        </pc:sldMkLst>
        <pc:spChg chg="add mod">
          <ac:chgData name="Trần Đình Hoàng" userId="c8fe505b-42f3-4e84-9347-555dc7f5a4e0" providerId="ADAL" clId="{4A3DD7C0-C0BC-426E-8F3B-8F4FCEC8EBCB}" dt="2023-06-04T03:52:11.214" v="6679" actId="1035"/>
          <ac:spMkLst>
            <pc:docMk/>
            <pc:sldMk cId="1673590410" sldId="294"/>
            <ac:spMk id="2" creationId="{D1B6A5E2-B5FB-32E9-75DB-BC78E05DC670}"/>
          </ac:spMkLst>
        </pc:spChg>
        <pc:spChg chg="add mod">
          <ac:chgData name="Trần Đình Hoàng" userId="c8fe505b-42f3-4e84-9347-555dc7f5a4e0" providerId="ADAL" clId="{4A3DD7C0-C0BC-426E-8F3B-8F4FCEC8EBCB}" dt="2023-06-04T03:52:11.214" v="6679" actId="1035"/>
          <ac:spMkLst>
            <pc:docMk/>
            <pc:sldMk cId="1673590410" sldId="294"/>
            <ac:spMk id="4" creationId="{C84E5F1D-57E6-1948-5110-E6E63C6B15FE}"/>
          </ac:spMkLst>
        </pc:spChg>
        <pc:spChg chg="add mod">
          <ac:chgData name="Trần Đình Hoàng" userId="c8fe505b-42f3-4e84-9347-555dc7f5a4e0" providerId="ADAL" clId="{4A3DD7C0-C0BC-426E-8F3B-8F4FCEC8EBCB}" dt="2023-06-04T13:35:15.603" v="9507" actId="207"/>
          <ac:spMkLst>
            <pc:docMk/>
            <pc:sldMk cId="1673590410" sldId="294"/>
            <ac:spMk id="5" creationId="{60B9912A-BD8B-BCE4-264D-8479F34DCDD2}"/>
          </ac:spMkLst>
        </pc:spChg>
        <pc:spChg chg="add mod">
          <ac:chgData name="Trần Đình Hoàng" userId="c8fe505b-42f3-4e84-9347-555dc7f5a4e0" providerId="ADAL" clId="{4A3DD7C0-C0BC-426E-8F3B-8F4FCEC8EBCB}" dt="2023-06-04T13:35:20.672" v="9508" actId="1076"/>
          <ac:spMkLst>
            <pc:docMk/>
            <pc:sldMk cId="1673590410" sldId="294"/>
            <ac:spMk id="6" creationId="{6D29352D-7784-AB49-7145-3E1926FA58F9}"/>
          </ac:spMkLst>
        </pc:spChg>
        <pc:spChg chg="add mod">
          <ac:chgData name="Trần Đình Hoàng" userId="c8fe505b-42f3-4e84-9347-555dc7f5a4e0" providerId="ADAL" clId="{4A3DD7C0-C0BC-426E-8F3B-8F4FCEC8EBCB}" dt="2023-06-04T13:35:30.343" v="9520" actId="1036"/>
          <ac:spMkLst>
            <pc:docMk/>
            <pc:sldMk cId="1673590410" sldId="294"/>
            <ac:spMk id="8" creationId="{D781AF08-B54E-1817-A93E-264D54163445}"/>
          </ac:spMkLst>
        </pc:spChg>
        <pc:spChg chg="add mod">
          <ac:chgData name="Trần Đình Hoàng" userId="c8fe505b-42f3-4e84-9347-555dc7f5a4e0" providerId="ADAL" clId="{4A3DD7C0-C0BC-426E-8F3B-8F4FCEC8EBCB}" dt="2023-06-04T13:35:41.408" v="9526" actId="14100"/>
          <ac:spMkLst>
            <pc:docMk/>
            <pc:sldMk cId="1673590410" sldId="294"/>
            <ac:spMk id="9" creationId="{DD3BA34B-13AE-2F94-9E93-3C0645B0D8A9}"/>
          </ac:spMkLst>
        </pc:spChg>
        <pc:picChg chg="add mod">
          <ac:chgData name="Trần Đình Hoàng" userId="c8fe505b-42f3-4e84-9347-555dc7f5a4e0" providerId="ADAL" clId="{4A3DD7C0-C0BC-426E-8F3B-8F4FCEC8EBCB}" dt="2023-06-04T03:52:11.214" v="6679" actId="1035"/>
          <ac:picMkLst>
            <pc:docMk/>
            <pc:sldMk cId="1673590410" sldId="294"/>
            <ac:picMk id="3" creationId="{780F6DC3-118B-C545-9EDA-DB9D7FEDB958}"/>
          </ac:picMkLst>
        </pc:picChg>
        <pc:picChg chg="add mod">
          <ac:chgData name="Trần Đình Hoàng" userId="c8fe505b-42f3-4e84-9347-555dc7f5a4e0" providerId="ADAL" clId="{4A3DD7C0-C0BC-426E-8F3B-8F4FCEC8EBCB}" dt="2023-06-05T03:46:13.646" v="13328" actId="1076"/>
          <ac:picMkLst>
            <pc:docMk/>
            <pc:sldMk cId="1673590410" sldId="294"/>
            <ac:picMk id="7" creationId="{1F3E54E4-D337-6385-9809-9E892D787FD8}"/>
          </ac:picMkLst>
        </pc:picChg>
      </pc:sldChg>
      <pc:sldChg chg="addSp delSp modSp new mod setBg modAnim">
        <pc:chgData name="Trần Đình Hoàng" userId="c8fe505b-42f3-4e84-9347-555dc7f5a4e0" providerId="ADAL" clId="{4A3DD7C0-C0BC-426E-8F3B-8F4FCEC8EBCB}" dt="2023-06-05T03:49:26.445" v="13339"/>
        <pc:sldMkLst>
          <pc:docMk/>
          <pc:sldMk cId="3424735350" sldId="295"/>
        </pc:sldMkLst>
        <pc:spChg chg="add mod">
          <ac:chgData name="Trần Đình Hoàng" userId="c8fe505b-42f3-4e84-9347-555dc7f5a4e0" providerId="ADAL" clId="{4A3DD7C0-C0BC-426E-8F3B-8F4FCEC8EBCB}" dt="2023-06-04T11:30:14.075" v="8124" actId="1035"/>
          <ac:spMkLst>
            <pc:docMk/>
            <pc:sldMk cId="3424735350" sldId="295"/>
            <ac:spMk id="3" creationId="{B8DCE3C2-1F5C-CF43-2411-73FDD12C5C27}"/>
          </ac:spMkLst>
        </pc:spChg>
        <pc:spChg chg="add del mod">
          <ac:chgData name="Trần Đình Hoàng" userId="c8fe505b-42f3-4e84-9347-555dc7f5a4e0" providerId="ADAL" clId="{4A3DD7C0-C0BC-426E-8F3B-8F4FCEC8EBCB}" dt="2023-06-04T02:08:48.083" v="5292" actId="21"/>
          <ac:spMkLst>
            <pc:docMk/>
            <pc:sldMk cId="3424735350" sldId="295"/>
            <ac:spMk id="3" creationId="{E73F0B6C-D451-1866-804A-81F181FED5E2}"/>
          </ac:spMkLst>
        </pc:spChg>
        <pc:spChg chg="add del mod">
          <ac:chgData name="Trần Đình Hoàng" userId="c8fe505b-42f3-4e84-9347-555dc7f5a4e0" providerId="ADAL" clId="{4A3DD7C0-C0BC-426E-8F3B-8F4FCEC8EBCB}" dt="2023-06-04T02:08:48.083" v="5292" actId="21"/>
          <ac:spMkLst>
            <pc:docMk/>
            <pc:sldMk cId="3424735350" sldId="295"/>
            <ac:spMk id="4" creationId="{28EAC671-616B-7D10-628F-6A437C18DB3C}"/>
          </ac:spMkLst>
        </pc:spChg>
        <pc:spChg chg="add mod">
          <ac:chgData name="Trần Đình Hoàng" userId="c8fe505b-42f3-4e84-9347-555dc7f5a4e0" providerId="ADAL" clId="{4A3DD7C0-C0BC-426E-8F3B-8F4FCEC8EBCB}" dt="2023-06-04T03:14:45.036" v="5734" actId="207"/>
          <ac:spMkLst>
            <pc:docMk/>
            <pc:sldMk cId="3424735350" sldId="295"/>
            <ac:spMk id="7" creationId="{A2670819-128D-6645-28A6-536C812A3955}"/>
          </ac:spMkLst>
        </pc:spChg>
        <pc:spChg chg="add mod">
          <ac:chgData name="Trần Đình Hoàng" userId="c8fe505b-42f3-4e84-9347-555dc7f5a4e0" providerId="ADAL" clId="{4A3DD7C0-C0BC-426E-8F3B-8F4FCEC8EBCB}" dt="2023-06-04T11:30:47.757" v="8146" actId="207"/>
          <ac:spMkLst>
            <pc:docMk/>
            <pc:sldMk cId="3424735350" sldId="295"/>
            <ac:spMk id="9" creationId="{42A17AD0-7045-259E-2339-D49E79AF1588}"/>
          </ac:spMkLst>
        </pc:spChg>
        <pc:spChg chg="add mod topLvl">
          <ac:chgData name="Trần Đình Hoàng" userId="c8fe505b-42f3-4e84-9347-555dc7f5a4e0" providerId="ADAL" clId="{4A3DD7C0-C0BC-426E-8F3B-8F4FCEC8EBCB}" dt="2023-06-04T03:10:34.518" v="5599" actId="20577"/>
          <ac:spMkLst>
            <pc:docMk/>
            <pc:sldMk cId="3424735350" sldId="295"/>
            <ac:spMk id="10" creationId="{67A3564C-569B-63F1-E33F-70B4D9E47AAE}"/>
          </ac:spMkLst>
        </pc:spChg>
        <pc:spChg chg="add del mod">
          <ac:chgData name="Trần Đình Hoàng" userId="c8fe505b-42f3-4e84-9347-555dc7f5a4e0" providerId="ADAL" clId="{4A3DD7C0-C0BC-426E-8F3B-8F4FCEC8EBCB}" dt="2023-06-04T02:35:00.373" v="5432" actId="478"/>
          <ac:spMkLst>
            <pc:docMk/>
            <pc:sldMk cId="3424735350" sldId="295"/>
            <ac:spMk id="14" creationId="{7FF360A7-BCAC-E9E1-03BE-2E5D5A18F680}"/>
          </ac:spMkLst>
        </pc:spChg>
        <pc:spChg chg="add del mod">
          <ac:chgData name="Trần Đình Hoàng" userId="c8fe505b-42f3-4e84-9347-555dc7f5a4e0" providerId="ADAL" clId="{4A3DD7C0-C0BC-426E-8F3B-8F4FCEC8EBCB}" dt="2023-06-04T02:25:38.653" v="5398" actId="478"/>
          <ac:spMkLst>
            <pc:docMk/>
            <pc:sldMk cId="3424735350" sldId="295"/>
            <ac:spMk id="15" creationId="{5847B15C-8319-9849-7E7E-302D6EF8FD55}"/>
          </ac:spMkLst>
        </pc:spChg>
        <pc:spChg chg="add del">
          <ac:chgData name="Trần Đình Hoàng" userId="c8fe505b-42f3-4e84-9347-555dc7f5a4e0" providerId="ADAL" clId="{4A3DD7C0-C0BC-426E-8F3B-8F4FCEC8EBCB}" dt="2023-06-04T02:25:56.669" v="5400" actId="478"/>
          <ac:spMkLst>
            <pc:docMk/>
            <pc:sldMk cId="3424735350" sldId="295"/>
            <ac:spMk id="16" creationId="{FB0558A2-FB2C-CFB6-0A1A-87EB149C5074}"/>
          </ac:spMkLst>
        </pc:spChg>
        <pc:spChg chg="add del mod">
          <ac:chgData name="Trần Đình Hoàng" userId="c8fe505b-42f3-4e84-9347-555dc7f5a4e0" providerId="ADAL" clId="{4A3DD7C0-C0BC-426E-8F3B-8F4FCEC8EBCB}" dt="2023-06-04T02:26:58.692" v="5415" actId="478"/>
          <ac:spMkLst>
            <pc:docMk/>
            <pc:sldMk cId="3424735350" sldId="295"/>
            <ac:spMk id="17" creationId="{5DE736CB-E16E-5773-F5F1-04FC2DE401C8}"/>
          </ac:spMkLst>
        </pc:spChg>
        <pc:spChg chg="add mod topLvl">
          <ac:chgData name="Trần Đình Hoàng" userId="c8fe505b-42f3-4e84-9347-555dc7f5a4e0" providerId="ADAL" clId="{4A3DD7C0-C0BC-426E-8F3B-8F4FCEC8EBCB}" dt="2023-06-04T03:09:06.415" v="5577" actId="164"/>
          <ac:spMkLst>
            <pc:docMk/>
            <pc:sldMk cId="3424735350" sldId="295"/>
            <ac:spMk id="19" creationId="{6E7DF9D7-AC70-C62F-6BEB-F4D0335152E1}"/>
          </ac:spMkLst>
        </pc:spChg>
        <pc:spChg chg="add mod">
          <ac:chgData name="Trần Đình Hoàng" userId="c8fe505b-42f3-4e84-9347-555dc7f5a4e0" providerId="ADAL" clId="{4A3DD7C0-C0BC-426E-8F3B-8F4FCEC8EBCB}" dt="2023-06-04T11:30:10.397" v="8112" actId="1076"/>
          <ac:spMkLst>
            <pc:docMk/>
            <pc:sldMk cId="3424735350" sldId="295"/>
            <ac:spMk id="24" creationId="{5506C50B-61F7-C46E-E0E4-22B5667B8E46}"/>
          </ac:spMkLst>
        </pc:spChg>
        <pc:spChg chg="add mod">
          <ac:chgData name="Trần Đình Hoàng" userId="c8fe505b-42f3-4e84-9347-555dc7f5a4e0" providerId="ADAL" clId="{4A3DD7C0-C0BC-426E-8F3B-8F4FCEC8EBCB}" dt="2023-06-04T11:30:14.075" v="8124" actId="1035"/>
          <ac:spMkLst>
            <pc:docMk/>
            <pc:sldMk cId="3424735350" sldId="295"/>
            <ac:spMk id="26" creationId="{059B0B26-7D4A-6C05-8D11-54B6479C2EEA}"/>
          </ac:spMkLst>
        </pc:spChg>
        <pc:grpChg chg="add mod">
          <ac:chgData name="Trần Đình Hoàng" userId="c8fe505b-42f3-4e84-9347-555dc7f5a4e0" providerId="ADAL" clId="{4A3DD7C0-C0BC-426E-8F3B-8F4FCEC8EBCB}" dt="2023-06-04T11:28:01.241" v="8036" actId="1035"/>
          <ac:grpSpMkLst>
            <pc:docMk/>
            <pc:sldMk cId="3424735350" sldId="295"/>
            <ac:grpSpMk id="8" creationId="{5DE132AF-4A83-EE95-6DAC-FA71577787B7}"/>
          </ac:grpSpMkLst>
        </pc:grpChg>
        <pc:grpChg chg="add del mod">
          <ac:chgData name="Trần Đình Hoàng" userId="c8fe505b-42f3-4e84-9347-555dc7f5a4e0" providerId="ADAL" clId="{4A3DD7C0-C0BC-426E-8F3B-8F4FCEC8EBCB}" dt="2023-06-04T03:08:45.861" v="5569" actId="165"/>
          <ac:grpSpMkLst>
            <pc:docMk/>
            <pc:sldMk cId="3424735350" sldId="295"/>
            <ac:grpSpMk id="21" creationId="{676C045E-2DB6-E796-BE5C-1012E938F1EC}"/>
          </ac:grpSpMkLst>
        </pc:grpChg>
        <pc:grpChg chg="add mod">
          <ac:chgData name="Trần Đình Hoàng" userId="c8fe505b-42f3-4e84-9347-555dc7f5a4e0" providerId="ADAL" clId="{4A3DD7C0-C0BC-426E-8F3B-8F4FCEC8EBCB}" dt="2023-06-04T11:28:05.930" v="8056" actId="1035"/>
          <ac:grpSpMkLst>
            <pc:docMk/>
            <pc:sldMk cId="3424735350" sldId="295"/>
            <ac:grpSpMk id="23" creationId="{EF114D9E-12D8-2BA4-CDAC-10F6F38824AF}"/>
          </ac:grpSpMkLst>
        </pc:grpChg>
        <pc:graphicFrameChg chg="add del mod">
          <ac:chgData name="Trần Đình Hoàng" userId="c8fe505b-42f3-4e84-9347-555dc7f5a4e0" providerId="ADAL" clId="{4A3DD7C0-C0BC-426E-8F3B-8F4FCEC8EBCB}" dt="2023-06-04T02:23:49.737" v="5374"/>
          <ac:graphicFrameMkLst>
            <pc:docMk/>
            <pc:sldMk cId="3424735350" sldId="295"/>
            <ac:graphicFrameMk id="11" creationId="{88D73C5E-B82E-C105-910A-7FF0BE9796E5}"/>
          </ac:graphicFrameMkLst>
        </pc:graphicFrameChg>
        <pc:picChg chg="add del mod">
          <ac:chgData name="Trần Đình Hoàng" userId="c8fe505b-42f3-4e84-9347-555dc7f5a4e0" providerId="ADAL" clId="{4A3DD7C0-C0BC-426E-8F3B-8F4FCEC8EBCB}" dt="2023-06-04T02:08:48.083" v="5292" actId="21"/>
          <ac:picMkLst>
            <pc:docMk/>
            <pc:sldMk cId="3424735350" sldId="295"/>
            <ac:picMk id="2" creationId="{60678320-1900-82F0-37A8-66F412C2B0F7}"/>
          </ac:picMkLst>
        </pc:picChg>
        <pc:picChg chg="add mod">
          <ac:chgData name="Trần Đình Hoàng" userId="c8fe505b-42f3-4e84-9347-555dc7f5a4e0" providerId="ADAL" clId="{4A3DD7C0-C0BC-426E-8F3B-8F4FCEC8EBCB}" dt="2023-06-05T03:41:28.934" v="13301" actId="1076"/>
          <ac:picMkLst>
            <pc:docMk/>
            <pc:sldMk cId="3424735350" sldId="295"/>
            <ac:picMk id="2" creationId="{BAD72003-99AE-0B9D-0A74-5C967D665D4E}"/>
          </ac:picMkLst>
        </pc:picChg>
        <pc:picChg chg="add mod">
          <ac:chgData name="Trần Đình Hoàng" userId="c8fe505b-42f3-4e84-9347-555dc7f5a4e0" providerId="ADAL" clId="{4A3DD7C0-C0BC-426E-8F3B-8F4FCEC8EBCB}" dt="2023-06-04T11:28:08.572" v="8057" actId="1076"/>
          <ac:picMkLst>
            <pc:docMk/>
            <pc:sldMk cId="3424735350" sldId="295"/>
            <ac:picMk id="5" creationId="{F4AE29FE-F351-3F4A-9C31-42711BB8BF7F}"/>
          </ac:picMkLst>
        </pc:picChg>
        <pc:picChg chg="add mod">
          <ac:chgData name="Trần Đình Hoàng" userId="c8fe505b-42f3-4e84-9347-555dc7f5a4e0" providerId="ADAL" clId="{4A3DD7C0-C0BC-426E-8F3B-8F4FCEC8EBCB}" dt="2023-06-04T02:12:25.963" v="5359" actId="164"/>
          <ac:picMkLst>
            <pc:docMk/>
            <pc:sldMk cId="3424735350" sldId="295"/>
            <ac:picMk id="6" creationId="{0DC4E086-48C0-72C8-9CF1-D92584ABB243}"/>
          </ac:picMkLst>
        </pc:picChg>
        <pc:picChg chg="add del mod">
          <ac:chgData name="Trần Đình Hoàng" userId="c8fe505b-42f3-4e84-9347-555dc7f5a4e0" providerId="ADAL" clId="{4A3DD7C0-C0BC-426E-8F3B-8F4FCEC8EBCB}" dt="2023-06-04T02:27:02.605" v="5416" actId="21"/>
          <ac:picMkLst>
            <pc:docMk/>
            <pc:sldMk cId="3424735350" sldId="295"/>
            <ac:picMk id="9" creationId="{74CD70D1-0761-04A0-5C03-559AC73E0093}"/>
          </ac:picMkLst>
        </pc:picChg>
        <pc:picChg chg="add del mod">
          <ac:chgData name="Trần Đình Hoàng" userId="c8fe505b-42f3-4e84-9347-555dc7f5a4e0" providerId="ADAL" clId="{4A3DD7C0-C0BC-426E-8F3B-8F4FCEC8EBCB}" dt="2023-06-04T11:30:05.042" v="8111" actId="478"/>
          <ac:picMkLst>
            <pc:docMk/>
            <pc:sldMk cId="3424735350" sldId="295"/>
            <ac:picMk id="11" creationId="{E73D08B6-0FA0-9C26-AC67-7138B74F0387}"/>
          </ac:picMkLst>
        </pc:picChg>
        <pc:picChg chg="add del mod ord">
          <ac:chgData name="Trần Đình Hoàng" userId="c8fe505b-42f3-4e84-9347-555dc7f5a4e0" providerId="ADAL" clId="{4A3DD7C0-C0BC-426E-8F3B-8F4FCEC8EBCB}" dt="2023-06-04T03:05:42.019" v="5470" actId="478"/>
          <ac:picMkLst>
            <pc:docMk/>
            <pc:sldMk cId="3424735350" sldId="295"/>
            <ac:picMk id="13" creationId="{01035287-62AE-4E5B-8AA9-6019CA563F8D}"/>
          </ac:picMkLst>
        </pc:picChg>
        <pc:picChg chg="add del mod">
          <ac:chgData name="Trần Đình Hoàng" userId="c8fe505b-42f3-4e84-9347-555dc7f5a4e0" providerId="ADAL" clId="{4A3DD7C0-C0BC-426E-8F3B-8F4FCEC8EBCB}" dt="2023-06-04T03:05:38.164" v="5467" actId="478"/>
          <ac:picMkLst>
            <pc:docMk/>
            <pc:sldMk cId="3424735350" sldId="295"/>
            <ac:picMk id="18" creationId="{9619AD2C-99BE-D1F3-763E-E1447E4DEFB0}"/>
          </ac:picMkLst>
        </pc:picChg>
        <pc:picChg chg="add del mod topLvl">
          <ac:chgData name="Trần Đình Hoàng" userId="c8fe505b-42f3-4e84-9347-555dc7f5a4e0" providerId="ADAL" clId="{4A3DD7C0-C0BC-426E-8F3B-8F4FCEC8EBCB}" dt="2023-06-04T03:08:52.547" v="5573" actId="478"/>
          <ac:picMkLst>
            <pc:docMk/>
            <pc:sldMk cId="3424735350" sldId="295"/>
            <ac:picMk id="20" creationId="{1C8B94FA-E1B4-9141-DBA6-DE6AFD3D2E85}"/>
          </ac:picMkLst>
        </pc:picChg>
        <pc:picChg chg="add mod">
          <ac:chgData name="Trần Đình Hoàng" userId="c8fe505b-42f3-4e84-9347-555dc7f5a4e0" providerId="ADAL" clId="{4A3DD7C0-C0BC-426E-8F3B-8F4FCEC8EBCB}" dt="2023-06-04T03:09:06.415" v="5577" actId="164"/>
          <ac:picMkLst>
            <pc:docMk/>
            <pc:sldMk cId="3424735350" sldId="295"/>
            <ac:picMk id="22" creationId="{97A0165C-FB2D-ED93-C60F-E9505F9D62E5}"/>
          </ac:picMkLst>
        </pc:picChg>
      </pc:sldChg>
      <pc:sldChg chg="addSp delSp modSp new mod setBg modAnim">
        <pc:chgData name="Trần Đình Hoàng" userId="c8fe505b-42f3-4e84-9347-555dc7f5a4e0" providerId="ADAL" clId="{4A3DD7C0-C0BC-426E-8F3B-8F4FCEC8EBCB}" dt="2023-06-05T03:51:45.162" v="13351"/>
        <pc:sldMkLst>
          <pc:docMk/>
          <pc:sldMk cId="2092492916" sldId="296"/>
        </pc:sldMkLst>
        <pc:spChg chg="add del mod">
          <ac:chgData name="Trần Đình Hoàng" userId="c8fe505b-42f3-4e84-9347-555dc7f5a4e0" providerId="ADAL" clId="{4A3DD7C0-C0BC-426E-8F3B-8F4FCEC8EBCB}" dt="2023-06-04T03:43:45.500" v="6384" actId="21"/>
          <ac:spMkLst>
            <pc:docMk/>
            <pc:sldMk cId="2092492916" sldId="296"/>
            <ac:spMk id="3" creationId="{076AD9DF-9307-FB24-BE94-567400D9A69D}"/>
          </ac:spMkLst>
        </pc:spChg>
        <pc:spChg chg="add del mod">
          <ac:chgData name="Trần Đình Hoàng" userId="c8fe505b-42f3-4e84-9347-555dc7f5a4e0" providerId="ADAL" clId="{4A3DD7C0-C0BC-426E-8F3B-8F4FCEC8EBCB}" dt="2023-06-04T03:43:45.500" v="6384" actId="21"/>
          <ac:spMkLst>
            <pc:docMk/>
            <pc:sldMk cId="2092492916" sldId="296"/>
            <ac:spMk id="4" creationId="{EBCEFBE1-9FBC-9E13-E6BF-25AAC1B2A8AC}"/>
          </ac:spMkLst>
        </pc:spChg>
        <pc:spChg chg="del mod topLvl">
          <ac:chgData name="Trần Đình Hoàng" userId="c8fe505b-42f3-4e84-9347-555dc7f5a4e0" providerId="ADAL" clId="{4A3DD7C0-C0BC-426E-8F3B-8F4FCEC8EBCB}" dt="2023-06-04T03:17:42.755" v="5790" actId="478"/>
          <ac:spMkLst>
            <pc:docMk/>
            <pc:sldMk cId="2092492916" sldId="296"/>
            <ac:spMk id="6" creationId="{7F585D09-81D1-48BB-3C73-56D9C781F31F}"/>
          </ac:spMkLst>
        </pc:spChg>
        <pc:spChg chg="mod ord topLvl">
          <ac:chgData name="Trần Đình Hoàng" userId="c8fe505b-42f3-4e84-9347-555dc7f5a4e0" providerId="ADAL" clId="{4A3DD7C0-C0BC-426E-8F3B-8F4FCEC8EBCB}" dt="2023-06-04T03:20:06.952" v="5821" actId="164"/>
          <ac:spMkLst>
            <pc:docMk/>
            <pc:sldMk cId="2092492916" sldId="296"/>
            <ac:spMk id="7" creationId="{E99E92D1-8AE5-BC72-9B82-530753667E56}"/>
          </ac:spMkLst>
        </pc:spChg>
        <pc:spChg chg="mod ord topLvl">
          <ac:chgData name="Trần Đình Hoàng" userId="c8fe505b-42f3-4e84-9347-555dc7f5a4e0" providerId="ADAL" clId="{4A3DD7C0-C0BC-426E-8F3B-8F4FCEC8EBCB}" dt="2023-06-04T03:20:06.952" v="5821" actId="164"/>
          <ac:spMkLst>
            <pc:docMk/>
            <pc:sldMk cId="2092492916" sldId="296"/>
            <ac:spMk id="8" creationId="{7011878B-CDC8-5EB8-4D8E-38CD66FD7E4A}"/>
          </ac:spMkLst>
        </pc:spChg>
        <pc:spChg chg="add del mod">
          <ac:chgData name="Trần Đình Hoàng" userId="c8fe505b-42f3-4e84-9347-555dc7f5a4e0" providerId="ADAL" clId="{4A3DD7C0-C0BC-426E-8F3B-8F4FCEC8EBCB}" dt="2023-06-04T03:19:01.899" v="5805"/>
          <ac:spMkLst>
            <pc:docMk/>
            <pc:sldMk cId="2092492916" sldId="296"/>
            <ac:spMk id="10" creationId="{B595B0D4-2E8F-1BED-7BD2-A5E55DE72299}"/>
          </ac:spMkLst>
        </pc:spChg>
        <pc:spChg chg="add del">
          <ac:chgData name="Trần Đình Hoàng" userId="c8fe505b-42f3-4e84-9347-555dc7f5a4e0" providerId="ADAL" clId="{4A3DD7C0-C0BC-426E-8F3B-8F4FCEC8EBCB}" dt="2023-06-04T03:18:21.344" v="5797" actId="11529"/>
          <ac:spMkLst>
            <pc:docMk/>
            <pc:sldMk cId="2092492916" sldId="296"/>
            <ac:spMk id="11" creationId="{08E2D5BB-A7D1-7D75-ED6D-AD3B478720CA}"/>
          </ac:spMkLst>
        </pc:spChg>
        <pc:spChg chg="add del mod">
          <ac:chgData name="Trần Đình Hoàng" userId="c8fe505b-42f3-4e84-9347-555dc7f5a4e0" providerId="ADAL" clId="{4A3DD7C0-C0BC-426E-8F3B-8F4FCEC8EBCB}" dt="2023-06-04T03:19:01.899" v="5805"/>
          <ac:spMkLst>
            <pc:docMk/>
            <pc:sldMk cId="2092492916" sldId="296"/>
            <ac:spMk id="12" creationId="{93CE45DE-D9C8-429E-9D7F-342B6A0BBCC3}"/>
          </ac:spMkLst>
        </pc:spChg>
        <pc:spChg chg="mod">
          <ac:chgData name="Trần Đình Hoàng" userId="c8fe505b-42f3-4e84-9347-555dc7f5a4e0" providerId="ADAL" clId="{4A3DD7C0-C0BC-426E-8F3B-8F4FCEC8EBCB}" dt="2023-06-04T03:20:06.952" v="5821" actId="164"/>
          <ac:spMkLst>
            <pc:docMk/>
            <pc:sldMk cId="2092492916" sldId="296"/>
            <ac:spMk id="13" creationId="{BAA7C4F9-F120-F134-D2C7-2EF740E9E0FA}"/>
          </ac:spMkLst>
        </pc:spChg>
        <pc:spChg chg="add mod">
          <ac:chgData name="Trần Đình Hoàng" userId="c8fe505b-42f3-4e84-9347-555dc7f5a4e0" providerId="ADAL" clId="{4A3DD7C0-C0BC-426E-8F3B-8F4FCEC8EBCB}" dt="2023-06-05T03:50:32.045" v="13343" actId="164"/>
          <ac:spMkLst>
            <pc:docMk/>
            <pc:sldMk cId="2092492916" sldId="296"/>
            <ac:spMk id="15" creationId="{1ECDD045-D57F-3824-7E4D-B43E48F4B31D}"/>
          </ac:spMkLst>
        </pc:spChg>
        <pc:spChg chg="add del mod">
          <ac:chgData name="Trần Đình Hoàng" userId="c8fe505b-42f3-4e84-9347-555dc7f5a4e0" providerId="ADAL" clId="{4A3DD7C0-C0BC-426E-8F3B-8F4FCEC8EBCB}" dt="2023-06-04T03:43:45.500" v="6384" actId="21"/>
          <ac:spMkLst>
            <pc:docMk/>
            <pc:sldMk cId="2092492916" sldId="296"/>
            <ac:spMk id="17" creationId="{44056F56-BF52-D134-DAFA-BECA29AF88DE}"/>
          </ac:spMkLst>
        </pc:spChg>
        <pc:spChg chg="add del mod">
          <ac:chgData name="Trần Đình Hoàng" userId="c8fe505b-42f3-4e84-9347-555dc7f5a4e0" providerId="ADAL" clId="{4A3DD7C0-C0BC-426E-8F3B-8F4FCEC8EBCB}" dt="2023-06-04T03:43:45.500" v="6384" actId="21"/>
          <ac:spMkLst>
            <pc:docMk/>
            <pc:sldMk cId="2092492916" sldId="296"/>
            <ac:spMk id="18" creationId="{A0FBC9E5-D316-BF1C-AFFE-9AF4DB2EE98C}"/>
          </ac:spMkLst>
        </pc:spChg>
        <pc:spChg chg="add mod">
          <ac:chgData name="Trần Đình Hoàng" userId="c8fe505b-42f3-4e84-9347-555dc7f5a4e0" providerId="ADAL" clId="{4A3DD7C0-C0BC-426E-8F3B-8F4FCEC8EBCB}" dt="2023-06-04T13:36:06.087" v="9538" actId="1035"/>
          <ac:spMkLst>
            <pc:docMk/>
            <pc:sldMk cId="2092492916" sldId="296"/>
            <ac:spMk id="19" creationId="{0625CA59-5363-F902-4E7E-8322E073F31D}"/>
          </ac:spMkLst>
        </pc:spChg>
        <pc:spChg chg="add mod">
          <ac:chgData name="Trần Đình Hoàng" userId="c8fe505b-42f3-4e84-9347-555dc7f5a4e0" providerId="ADAL" clId="{4A3DD7C0-C0BC-426E-8F3B-8F4FCEC8EBCB}" dt="2023-06-04T03:53:31.898" v="6714" actId="1038"/>
          <ac:spMkLst>
            <pc:docMk/>
            <pc:sldMk cId="2092492916" sldId="296"/>
            <ac:spMk id="20" creationId="{1F9A4956-6022-30C8-DB69-DA1E43760DAC}"/>
          </ac:spMkLst>
        </pc:spChg>
        <pc:spChg chg="add mod">
          <ac:chgData name="Trần Đình Hoàng" userId="c8fe505b-42f3-4e84-9347-555dc7f5a4e0" providerId="ADAL" clId="{4A3DD7C0-C0BC-426E-8F3B-8F4FCEC8EBCB}" dt="2023-06-04T03:53:25.978" v="6712" actId="1038"/>
          <ac:spMkLst>
            <pc:docMk/>
            <pc:sldMk cId="2092492916" sldId="296"/>
            <ac:spMk id="21" creationId="{64129C40-6E4B-E081-C406-6E1A2A75BA20}"/>
          </ac:spMkLst>
        </pc:spChg>
        <pc:spChg chg="add mod">
          <ac:chgData name="Trần Đình Hoàng" userId="c8fe505b-42f3-4e84-9347-555dc7f5a4e0" providerId="ADAL" clId="{4A3DD7C0-C0BC-426E-8F3B-8F4FCEC8EBCB}" dt="2023-06-04T03:52:48.196" v="6705" actId="1035"/>
          <ac:spMkLst>
            <pc:docMk/>
            <pc:sldMk cId="2092492916" sldId="296"/>
            <ac:spMk id="22" creationId="{B86EB5F3-61CE-5B8F-2AE0-46A427D8D9D2}"/>
          </ac:spMkLst>
        </pc:spChg>
        <pc:spChg chg="add mod">
          <ac:chgData name="Trần Đình Hoàng" userId="c8fe505b-42f3-4e84-9347-555dc7f5a4e0" providerId="ADAL" clId="{4A3DD7C0-C0BC-426E-8F3B-8F4FCEC8EBCB}" dt="2023-06-04T13:36:14.894" v="9550" actId="1036"/>
          <ac:spMkLst>
            <pc:docMk/>
            <pc:sldMk cId="2092492916" sldId="296"/>
            <ac:spMk id="23" creationId="{E60A1EF7-0CD7-A2AD-BD71-EB92E349987E}"/>
          </ac:spMkLst>
        </pc:spChg>
        <pc:grpChg chg="add mod">
          <ac:chgData name="Trần Đình Hoàng" userId="c8fe505b-42f3-4e84-9347-555dc7f5a4e0" providerId="ADAL" clId="{4A3DD7C0-C0BC-426E-8F3B-8F4FCEC8EBCB}" dt="2023-06-05T03:50:32.045" v="13343" actId="164"/>
          <ac:grpSpMkLst>
            <pc:docMk/>
            <pc:sldMk cId="2092492916" sldId="296"/>
            <ac:grpSpMk id="3" creationId="{9C711656-9252-C987-978F-8C1CAC681573}"/>
          </ac:grpSpMkLst>
        </pc:grpChg>
        <pc:grpChg chg="add del mod">
          <ac:chgData name="Trần Đình Hoàng" userId="c8fe505b-42f3-4e84-9347-555dc7f5a4e0" providerId="ADAL" clId="{4A3DD7C0-C0BC-426E-8F3B-8F4FCEC8EBCB}" dt="2023-06-04T03:16:24.778" v="5741" actId="165"/>
          <ac:grpSpMkLst>
            <pc:docMk/>
            <pc:sldMk cId="2092492916" sldId="296"/>
            <ac:grpSpMk id="5" creationId="{6433203E-7B9F-09D7-2924-7AE6B3CAB1ED}"/>
          </ac:grpSpMkLst>
        </pc:grpChg>
        <pc:grpChg chg="add del mod">
          <ac:chgData name="Trần Đình Hoàng" userId="c8fe505b-42f3-4e84-9347-555dc7f5a4e0" providerId="ADAL" clId="{4A3DD7C0-C0BC-426E-8F3B-8F4FCEC8EBCB}" dt="2023-06-04T03:17:26.883" v="5787" actId="165"/>
          <ac:grpSpMkLst>
            <pc:docMk/>
            <pc:sldMk cId="2092492916" sldId="296"/>
            <ac:grpSpMk id="9" creationId="{C209294F-6992-43E8-E007-F82B142E6447}"/>
          </ac:grpSpMkLst>
        </pc:grpChg>
        <pc:grpChg chg="add mod">
          <ac:chgData name="Trần Đình Hoàng" userId="c8fe505b-42f3-4e84-9347-555dc7f5a4e0" providerId="ADAL" clId="{4A3DD7C0-C0BC-426E-8F3B-8F4FCEC8EBCB}" dt="2023-06-04T13:36:07.718" v="9541" actId="1035"/>
          <ac:grpSpMkLst>
            <pc:docMk/>
            <pc:sldMk cId="2092492916" sldId="296"/>
            <ac:grpSpMk id="14" creationId="{7D665566-B9E6-8C7F-0ECF-AB841CC1AAD7}"/>
          </ac:grpSpMkLst>
        </pc:grpChg>
        <pc:picChg chg="add mod">
          <ac:chgData name="Trần Đình Hoàng" userId="c8fe505b-42f3-4e84-9347-555dc7f5a4e0" providerId="ADAL" clId="{4A3DD7C0-C0BC-426E-8F3B-8F4FCEC8EBCB}" dt="2023-06-05T03:50:32.045" v="13343" actId="164"/>
          <ac:picMkLst>
            <pc:docMk/>
            <pc:sldMk cId="2092492916" sldId="296"/>
            <ac:picMk id="2" creationId="{F0A5CEE5-1C94-117C-F583-17FBB95A4C6F}"/>
          </ac:picMkLst>
        </pc:picChg>
        <pc:picChg chg="add mod">
          <ac:chgData name="Trần Đình Hoàng" userId="c8fe505b-42f3-4e84-9347-555dc7f5a4e0" providerId="ADAL" clId="{4A3DD7C0-C0BC-426E-8F3B-8F4FCEC8EBCB}" dt="2023-06-04T13:36:12.101" v="9546" actId="1038"/>
          <ac:picMkLst>
            <pc:docMk/>
            <pc:sldMk cId="2092492916" sldId="296"/>
            <ac:picMk id="16" creationId="{367DE259-459A-30F3-14C7-8E3261CFE241}"/>
          </ac:picMkLst>
        </pc:picChg>
      </pc:sldChg>
      <pc:sldChg chg="addSp delSp modSp new mod setBg delAnim modAnim">
        <pc:chgData name="Trần Đình Hoàng" userId="c8fe505b-42f3-4e84-9347-555dc7f5a4e0" providerId="ADAL" clId="{4A3DD7C0-C0BC-426E-8F3B-8F4FCEC8EBCB}" dt="2023-06-11T13:39:24.359" v="13800" actId="207"/>
        <pc:sldMkLst>
          <pc:docMk/>
          <pc:sldMk cId="380948467" sldId="297"/>
        </pc:sldMkLst>
        <pc:spChg chg="add mod">
          <ac:chgData name="Trần Đình Hoàng" userId="c8fe505b-42f3-4e84-9347-555dc7f5a4e0" providerId="ADAL" clId="{4A3DD7C0-C0BC-426E-8F3B-8F4FCEC8EBCB}" dt="2023-06-11T13:38:42.279" v="13796" actId="1076"/>
          <ac:spMkLst>
            <pc:docMk/>
            <pc:sldMk cId="380948467" sldId="297"/>
            <ac:spMk id="2" creationId="{1897524E-B896-611F-3EC3-71CE45636BB8}"/>
          </ac:spMkLst>
        </pc:spChg>
        <pc:spChg chg="add del mod">
          <ac:chgData name="Trần Đình Hoàng" userId="c8fe505b-42f3-4e84-9347-555dc7f5a4e0" providerId="ADAL" clId="{4A3DD7C0-C0BC-426E-8F3B-8F4FCEC8EBCB}" dt="2023-06-04T03:44:35.771" v="6451" actId="21"/>
          <ac:spMkLst>
            <pc:docMk/>
            <pc:sldMk cId="380948467" sldId="297"/>
            <ac:spMk id="3" creationId="{63F79D96-200F-0747-7BA6-AF46476D027B}"/>
          </ac:spMkLst>
        </pc:spChg>
        <pc:spChg chg="add del mod">
          <ac:chgData name="Trần Đình Hoàng" userId="c8fe505b-42f3-4e84-9347-555dc7f5a4e0" providerId="ADAL" clId="{4A3DD7C0-C0BC-426E-8F3B-8F4FCEC8EBCB}" dt="2023-06-04T03:44:35.771" v="6451" actId="21"/>
          <ac:spMkLst>
            <pc:docMk/>
            <pc:sldMk cId="380948467" sldId="297"/>
            <ac:spMk id="4" creationId="{1B16AB76-9DA6-4EC0-2B33-3605347BB658}"/>
          </ac:spMkLst>
        </pc:spChg>
        <pc:spChg chg="add del mod">
          <ac:chgData name="Trần Đình Hoàng" userId="c8fe505b-42f3-4e84-9347-555dc7f5a4e0" providerId="ADAL" clId="{4A3DD7C0-C0BC-426E-8F3B-8F4FCEC8EBCB}" dt="2023-06-04T03:44:35.771" v="6451" actId="21"/>
          <ac:spMkLst>
            <pc:docMk/>
            <pc:sldMk cId="380948467" sldId="297"/>
            <ac:spMk id="5" creationId="{27250446-0052-7095-92B4-FDC75BAFF2EE}"/>
          </ac:spMkLst>
        </pc:spChg>
        <pc:spChg chg="add del mod">
          <ac:chgData name="Trần Đình Hoàng" userId="c8fe505b-42f3-4e84-9347-555dc7f5a4e0" providerId="ADAL" clId="{4A3DD7C0-C0BC-426E-8F3B-8F4FCEC8EBCB}" dt="2023-06-04T03:44:35.771" v="6451" actId="21"/>
          <ac:spMkLst>
            <pc:docMk/>
            <pc:sldMk cId="380948467" sldId="297"/>
            <ac:spMk id="6" creationId="{05583027-BFF2-911A-F84E-666EF327B24D}"/>
          </ac:spMkLst>
        </pc:spChg>
        <pc:spChg chg="add mod">
          <ac:chgData name="Trần Đình Hoàng" userId="c8fe505b-42f3-4e84-9347-555dc7f5a4e0" providerId="ADAL" clId="{4A3DD7C0-C0BC-426E-8F3B-8F4FCEC8EBCB}" dt="2023-06-11T13:36:35.023" v="13623" actId="1035"/>
          <ac:spMkLst>
            <pc:docMk/>
            <pc:sldMk cId="380948467" sldId="297"/>
            <ac:spMk id="8" creationId="{A2A7D41C-E854-9093-D0B9-A3B93D5184DA}"/>
          </ac:spMkLst>
        </pc:spChg>
        <pc:spChg chg="add mod">
          <ac:chgData name="Trần Đình Hoàng" userId="c8fe505b-42f3-4e84-9347-555dc7f5a4e0" providerId="ADAL" clId="{4A3DD7C0-C0BC-426E-8F3B-8F4FCEC8EBCB}" dt="2023-06-11T13:39:05.015" v="13798" actId="207"/>
          <ac:spMkLst>
            <pc:docMk/>
            <pc:sldMk cId="380948467" sldId="297"/>
            <ac:spMk id="9" creationId="{D81587EA-C34E-00F5-E69B-44F9238E5C08}"/>
          </ac:spMkLst>
        </pc:spChg>
        <pc:spChg chg="add mod">
          <ac:chgData name="Trần Đình Hoàng" userId="c8fe505b-42f3-4e84-9347-555dc7f5a4e0" providerId="ADAL" clId="{4A3DD7C0-C0BC-426E-8F3B-8F4FCEC8EBCB}" dt="2023-06-11T13:37:05.768" v="13677" actId="1035"/>
          <ac:spMkLst>
            <pc:docMk/>
            <pc:sldMk cId="380948467" sldId="297"/>
            <ac:spMk id="10" creationId="{7A3256BB-2DAF-EFCE-70D0-7588CE444F39}"/>
          </ac:spMkLst>
        </pc:spChg>
        <pc:spChg chg="add mod">
          <ac:chgData name="Trần Đình Hoàng" userId="c8fe505b-42f3-4e84-9347-555dc7f5a4e0" providerId="ADAL" clId="{4A3DD7C0-C0BC-426E-8F3B-8F4FCEC8EBCB}" dt="2023-06-11T13:39:20.293" v="13799" actId="207"/>
          <ac:spMkLst>
            <pc:docMk/>
            <pc:sldMk cId="380948467" sldId="297"/>
            <ac:spMk id="12" creationId="{6B723BA5-BBF5-30F5-10D1-01D1426AD83A}"/>
          </ac:spMkLst>
        </pc:spChg>
        <pc:spChg chg="add mod">
          <ac:chgData name="Trần Đình Hoàng" userId="c8fe505b-42f3-4e84-9347-555dc7f5a4e0" providerId="ADAL" clId="{4A3DD7C0-C0BC-426E-8F3B-8F4FCEC8EBCB}" dt="2023-06-11T13:37:12.112" v="13693" actId="1035"/>
          <ac:spMkLst>
            <pc:docMk/>
            <pc:sldMk cId="380948467" sldId="297"/>
            <ac:spMk id="13" creationId="{22ACE1D8-32D2-6BD9-2778-267CDB0AC0E3}"/>
          </ac:spMkLst>
        </pc:spChg>
        <pc:spChg chg="add mod">
          <ac:chgData name="Trần Đình Hoàng" userId="c8fe505b-42f3-4e84-9347-555dc7f5a4e0" providerId="ADAL" clId="{4A3DD7C0-C0BC-426E-8F3B-8F4FCEC8EBCB}" dt="2023-06-11T13:39:24.359" v="13800" actId="207"/>
          <ac:spMkLst>
            <pc:docMk/>
            <pc:sldMk cId="380948467" sldId="297"/>
            <ac:spMk id="14" creationId="{0BF43207-9B79-8996-35E7-0E838281EDD7}"/>
          </ac:spMkLst>
        </pc:spChg>
        <pc:spChg chg="add mod">
          <ac:chgData name="Trần Đình Hoàng" userId="c8fe505b-42f3-4e84-9347-555dc7f5a4e0" providerId="ADAL" clId="{4A3DD7C0-C0BC-426E-8F3B-8F4FCEC8EBCB}" dt="2023-06-11T13:37:17.161" v="13709" actId="1035"/>
          <ac:spMkLst>
            <pc:docMk/>
            <pc:sldMk cId="380948467" sldId="297"/>
            <ac:spMk id="15" creationId="{86A8885B-D877-1EA0-3C2D-9D6B45776D6C}"/>
          </ac:spMkLst>
        </pc:spChg>
        <pc:spChg chg="add mod">
          <ac:chgData name="Trần Đình Hoàng" userId="c8fe505b-42f3-4e84-9347-555dc7f5a4e0" providerId="ADAL" clId="{4A3DD7C0-C0BC-426E-8F3B-8F4FCEC8EBCB}" dt="2023-06-11T13:36:37.628" v="13628" actId="1035"/>
          <ac:spMkLst>
            <pc:docMk/>
            <pc:sldMk cId="380948467" sldId="297"/>
            <ac:spMk id="16" creationId="{B24230B4-61EE-7C73-5942-698064507998}"/>
          </ac:spMkLst>
        </pc:spChg>
        <pc:picChg chg="add del mod">
          <ac:chgData name="Trần Đình Hoàng" userId="c8fe505b-42f3-4e84-9347-555dc7f5a4e0" providerId="ADAL" clId="{4A3DD7C0-C0BC-426E-8F3B-8F4FCEC8EBCB}" dt="2023-06-04T03:37:48.415" v="6223" actId="478"/>
          <ac:picMkLst>
            <pc:docMk/>
            <pc:sldMk cId="380948467" sldId="297"/>
            <ac:picMk id="2" creationId="{A13A5F56-EB42-5FC0-8B8A-E0B8BC1053DE}"/>
          </ac:picMkLst>
        </pc:picChg>
        <pc:picChg chg="add mod">
          <ac:chgData name="Trần Đình Hoàng" userId="c8fe505b-42f3-4e84-9347-555dc7f5a4e0" providerId="ADAL" clId="{4A3DD7C0-C0BC-426E-8F3B-8F4FCEC8EBCB}" dt="2023-06-11T13:38:43.750" v="13797" actId="1076"/>
          <ac:picMkLst>
            <pc:docMk/>
            <pc:sldMk cId="380948467" sldId="297"/>
            <ac:picMk id="3" creationId="{7F6BA7AB-4EEC-578A-67E2-57FD00089990}"/>
          </ac:picMkLst>
        </pc:picChg>
      </pc:sldChg>
      <pc:sldChg chg="addSp delSp modSp new mod setBg modAnim">
        <pc:chgData name="Trần Đình Hoàng" userId="c8fe505b-42f3-4e84-9347-555dc7f5a4e0" providerId="ADAL" clId="{4A3DD7C0-C0BC-426E-8F3B-8F4FCEC8EBCB}" dt="2023-06-05T03:56:42.294" v="13371"/>
        <pc:sldMkLst>
          <pc:docMk/>
          <pc:sldMk cId="1350664825" sldId="298"/>
        </pc:sldMkLst>
        <pc:spChg chg="add mod">
          <ac:chgData name="Trần Đình Hoàng" userId="c8fe505b-42f3-4e84-9347-555dc7f5a4e0" providerId="ADAL" clId="{4A3DD7C0-C0BC-426E-8F3B-8F4FCEC8EBCB}" dt="2023-06-05T03:56:18.918" v="13370" actId="164"/>
          <ac:spMkLst>
            <pc:docMk/>
            <pc:sldMk cId="1350664825" sldId="298"/>
            <ac:spMk id="2" creationId="{EC1D1D79-44B3-E66C-1E91-8F618FFE5491}"/>
          </ac:spMkLst>
        </pc:spChg>
        <pc:spChg chg="add mod">
          <ac:chgData name="Trần Đình Hoàng" userId="c8fe505b-42f3-4e84-9347-555dc7f5a4e0" providerId="ADAL" clId="{4A3DD7C0-C0BC-426E-8F3B-8F4FCEC8EBCB}" dt="2023-06-05T03:56:18.918" v="13370" actId="164"/>
          <ac:spMkLst>
            <pc:docMk/>
            <pc:sldMk cId="1350664825" sldId="298"/>
            <ac:spMk id="3" creationId="{BACCCAF2-6882-60E8-80BE-DBDF032AE4A2}"/>
          </ac:spMkLst>
        </pc:spChg>
        <pc:spChg chg="mod">
          <ac:chgData name="Trần Đình Hoàng" userId="c8fe505b-42f3-4e84-9347-555dc7f5a4e0" providerId="ADAL" clId="{4A3DD7C0-C0BC-426E-8F3B-8F4FCEC8EBCB}" dt="2023-06-04T13:37:05.724" v="9554" actId="207"/>
          <ac:spMkLst>
            <pc:docMk/>
            <pc:sldMk cId="1350664825" sldId="298"/>
            <ac:spMk id="6" creationId="{6B77DCAB-074F-16DE-C2D6-09FE51FF3E2F}"/>
          </ac:spMkLst>
        </pc:spChg>
        <pc:spChg chg="mod">
          <ac:chgData name="Trần Đình Hoàng" userId="c8fe505b-42f3-4e84-9347-555dc7f5a4e0" providerId="ADAL" clId="{4A3DD7C0-C0BC-426E-8F3B-8F4FCEC8EBCB}" dt="2023-06-04T13:36:39.191" v="9551" actId="207"/>
          <ac:spMkLst>
            <pc:docMk/>
            <pc:sldMk cId="1350664825" sldId="298"/>
            <ac:spMk id="9" creationId="{39B3967F-B41D-B309-A01F-19E7821AA533}"/>
          </ac:spMkLst>
        </pc:spChg>
        <pc:spChg chg="mod">
          <ac:chgData name="Trần Đình Hoàng" userId="c8fe505b-42f3-4e84-9347-555dc7f5a4e0" providerId="ADAL" clId="{4A3DD7C0-C0BC-426E-8F3B-8F4FCEC8EBCB}" dt="2023-06-04T13:36:39.191" v="9551" actId="207"/>
          <ac:spMkLst>
            <pc:docMk/>
            <pc:sldMk cId="1350664825" sldId="298"/>
            <ac:spMk id="10" creationId="{FE731BB1-39D0-EDD0-BF15-D52BFEF546DB}"/>
          </ac:spMkLst>
        </pc:spChg>
        <pc:spChg chg="add mod">
          <ac:chgData name="Trần Đình Hoàng" userId="c8fe505b-42f3-4e84-9347-555dc7f5a4e0" providerId="ADAL" clId="{4A3DD7C0-C0BC-426E-8F3B-8F4FCEC8EBCB}" dt="2023-06-04T15:09:20.165" v="11179" actId="1076"/>
          <ac:spMkLst>
            <pc:docMk/>
            <pc:sldMk cId="1350664825" sldId="298"/>
            <ac:spMk id="11" creationId="{04E02DE1-5241-1C33-4033-620E30794972}"/>
          </ac:spMkLst>
        </pc:spChg>
        <pc:spChg chg="add del mod">
          <ac:chgData name="Trần Đình Hoàng" userId="c8fe505b-42f3-4e84-9347-555dc7f5a4e0" providerId="ADAL" clId="{4A3DD7C0-C0BC-426E-8F3B-8F4FCEC8EBCB}" dt="2023-06-04T08:40:24.441" v="7487" actId="478"/>
          <ac:spMkLst>
            <pc:docMk/>
            <pc:sldMk cId="1350664825" sldId="298"/>
            <ac:spMk id="12" creationId="{6ED94D52-3516-B651-1E63-0AF96C4A56FA}"/>
          </ac:spMkLst>
        </pc:spChg>
        <pc:spChg chg="add del mod">
          <ac:chgData name="Trần Đình Hoàng" userId="c8fe505b-42f3-4e84-9347-555dc7f5a4e0" providerId="ADAL" clId="{4A3DD7C0-C0BC-426E-8F3B-8F4FCEC8EBCB}" dt="2023-06-04T15:05:50.867" v="11008" actId="478"/>
          <ac:spMkLst>
            <pc:docMk/>
            <pc:sldMk cId="1350664825" sldId="298"/>
            <ac:spMk id="13" creationId="{E9458F59-086F-6201-9FD4-9907912ACDE2}"/>
          </ac:spMkLst>
        </pc:spChg>
        <pc:spChg chg="add del mod">
          <ac:chgData name="Trần Đình Hoàng" userId="c8fe505b-42f3-4e84-9347-555dc7f5a4e0" providerId="ADAL" clId="{4A3DD7C0-C0BC-426E-8F3B-8F4FCEC8EBCB}" dt="2023-06-04T15:05:48.804" v="11007" actId="478"/>
          <ac:spMkLst>
            <pc:docMk/>
            <pc:sldMk cId="1350664825" sldId="298"/>
            <ac:spMk id="14" creationId="{7936E591-023C-0CA3-F8C7-2D37B86AA532}"/>
          </ac:spMkLst>
        </pc:spChg>
        <pc:spChg chg="add del mod">
          <ac:chgData name="Trần Đình Hoàng" userId="c8fe505b-42f3-4e84-9347-555dc7f5a4e0" providerId="ADAL" clId="{4A3DD7C0-C0BC-426E-8F3B-8F4FCEC8EBCB}" dt="2023-06-04T11:19:51.636" v="7838" actId="21"/>
          <ac:spMkLst>
            <pc:docMk/>
            <pc:sldMk cId="1350664825" sldId="298"/>
            <ac:spMk id="15" creationId="{177D9DF0-13E9-5EB5-DFDC-34D080575CD4}"/>
          </ac:spMkLst>
        </pc:spChg>
        <pc:spChg chg="add del mod">
          <ac:chgData name="Trần Đình Hoàng" userId="c8fe505b-42f3-4e84-9347-555dc7f5a4e0" providerId="ADAL" clId="{4A3DD7C0-C0BC-426E-8F3B-8F4FCEC8EBCB}" dt="2023-06-04T11:19:51.636" v="7838" actId="21"/>
          <ac:spMkLst>
            <pc:docMk/>
            <pc:sldMk cId="1350664825" sldId="298"/>
            <ac:spMk id="17" creationId="{1568E74A-5BA0-D38A-6393-A2D232A503B0}"/>
          </ac:spMkLst>
        </pc:spChg>
        <pc:spChg chg="add del mod">
          <ac:chgData name="Trần Đình Hoàng" userId="c8fe505b-42f3-4e84-9347-555dc7f5a4e0" providerId="ADAL" clId="{4A3DD7C0-C0BC-426E-8F3B-8F4FCEC8EBCB}" dt="2023-06-04T11:19:51.636" v="7838" actId="21"/>
          <ac:spMkLst>
            <pc:docMk/>
            <pc:sldMk cId="1350664825" sldId="298"/>
            <ac:spMk id="19" creationId="{BA4162DE-B59A-5B88-84CB-67A066735E82}"/>
          </ac:spMkLst>
        </pc:spChg>
        <pc:spChg chg="add del mod">
          <ac:chgData name="Trần Đình Hoàng" userId="c8fe505b-42f3-4e84-9347-555dc7f5a4e0" providerId="ADAL" clId="{4A3DD7C0-C0BC-426E-8F3B-8F4FCEC8EBCB}" dt="2023-06-04T11:19:51.636" v="7838" actId="21"/>
          <ac:spMkLst>
            <pc:docMk/>
            <pc:sldMk cId="1350664825" sldId="298"/>
            <ac:spMk id="21" creationId="{D6A49C7A-DEF3-FB2B-A650-75477DFAE9CD}"/>
          </ac:spMkLst>
        </pc:spChg>
        <pc:spChg chg="add del mod">
          <ac:chgData name="Trần Đình Hoàng" userId="c8fe505b-42f3-4e84-9347-555dc7f5a4e0" providerId="ADAL" clId="{4A3DD7C0-C0BC-426E-8F3B-8F4FCEC8EBCB}" dt="2023-06-04T15:05:52.027" v="11009" actId="478"/>
          <ac:spMkLst>
            <pc:docMk/>
            <pc:sldMk cId="1350664825" sldId="298"/>
            <ac:spMk id="26" creationId="{1D26D2E2-6C78-8EA1-115F-6A9C64C3443C}"/>
          </ac:spMkLst>
        </pc:spChg>
        <pc:spChg chg="add del mod">
          <ac:chgData name="Trần Đình Hoàng" userId="c8fe505b-42f3-4e84-9347-555dc7f5a4e0" providerId="ADAL" clId="{4A3DD7C0-C0BC-426E-8F3B-8F4FCEC8EBCB}" dt="2023-06-04T15:05:53.732" v="11010" actId="478"/>
          <ac:spMkLst>
            <pc:docMk/>
            <pc:sldMk cId="1350664825" sldId="298"/>
            <ac:spMk id="27" creationId="{FED8D1FB-AC67-3CE3-BB47-22A5695AF77F}"/>
          </ac:spMkLst>
        </pc:spChg>
        <pc:spChg chg="add del mod">
          <ac:chgData name="Trần Đình Hoàng" userId="c8fe505b-42f3-4e84-9347-555dc7f5a4e0" providerId="ADAL" clId="{4A3DD7C0-C0BC-426E-8F3B-8F4FCEC8EBCB}" dt="2023-06-04T15:05:55.419" v="11011" actId="478"/>
          <ac:spMkLst>
            <pc:docMk/>
            <pc:sldMk cId="1350664825" sldId="298"/>
            <ac:spMk id="28" creationId="{D9973513-5169-D437-903A-2381AD60DCF4}"/>
          </ac:spMkLst>
        </pc:spChg>
        <pc:spChg chg="add del mod">
          <ac:chgData name="Trần Đình Hoàng" userId="c8fe505b-42f3-4e84-9347-555dc7f5a4e0" providerId="ADAL" clId="{4A3DD7C0-C0BC-426E-8F3B-8F4FCEC8EBCB}" dt="2023-06-04T15:05:57.547" v="11013" actId="478"/>
          <ac:spMkLst>
            <pc:docMk/>
            <pc:sldMk cId="1350664825" sldId="298"/>
            <ac:spMk id="29" creationId="{8AEFAE0F-97EB-BF74-482F-82C6B0AF2D9D}"/>
          </ac:spMkLst>
        </pc:spChg>
        <pc:spChg chg="add del mod">
          <ac:chgData name="Trần Đình Hoàng" userId="c8fe505b-42f3-4e84-9347-555dc7f5a4e0" providerId="ADAL" clId="{4A3DD7C0-C0BC-426E-8F3B-8F4FCEC8EBCB}" dt="2023-06-04T15:05:56.699" v="11012" actId="478"/>
          <ac:spMkLst>
            <pc:docMk/>
            <pc:sldMk cId="1350664825" sldId="298"/>
            <ac:spMk id="30" creationId="{B21BFF65-D9F3-17EA-16AE-2C391765A921}"/>
          </ac:spMkLst>
        </pc:spChg>
        <pc:spChg chg="add del mod">
          <ac:chgData name="Trần Đình Hoàng" userId="c8fe505b-42f3-4e84-9347-555dc7f5a4e0" providerId="ADAL" clId="{4A3DD7C0-C0BC-426E-8F3B-8F4FCEC8EBCB}" dt="2023-06-04T15:05:59.069" v="11014" actId="478"/>
          <ac:spMkLst>
            <pc:docMk/>
            <pc:sldMk cId="1350664825" sldId="298"/>
            <ac:spMk id="31" creationId="{D93CECA9-97D7-AB47-5D78-F338B3A277EF}"/>
          </ac:spMkLst>
        </pc:spChg>
        <pc:spChg chg="add mod">
          <ac:chgData name="Trần Đình Hoàng" userId="c8fe505b-42f3-4e84-9347-555dc7f5a4e0" providerId="ADAL" clId="{4A3DD7C0-C0BC-426E-8F3B-8F4FCEC8EBCB}" dt="2023-06-05T03:55:59.760" v="13365" actId="1076"/>
          <ac:spMkLst>
            <pc:docMk/>
            <pc:sldMk cId="1350664825" sldId="298"/>
            <ac:spMk id="34" creationId="{4A3F636D-12AF-784A-8402-1D36C8D4247A}"/>
          </ac:spMkLst>
        </pc:spChg>
        <pc:spChg chg="add del mod">
          <ac:chgData name="Trần Đình Hoàng" userId="c8fe505b-42f3-4e84-9347-555dc7f5a4e0" providerId="ADAL" clId="{4A3DD7C0-C0BC-426E-8F3B-8F4FCEC8EBCB}" dt="2023-06-04T15:12:25.780" v="11338" actId="478"/>
          <ac:spMkLst>
            <pc:docMk/>
            <pc:sldMk cId="1350664825" sldId="298"/>
            <ac:spMk id="35" creationId="{3230829D-3507-012D-9639-3896D3D5ECCE}"/>
          </ac:spMkLst>
        </pc:spChg>
        <pc:spChg chg="add mod">
          <ac:chgData name="Trần Đình Hoàng" userId="c8fe505b-42f3-4e84-9347-555dc7f5a4e0" providerId="ADAL" clId="{4A3DD7C0-C0BC-426E-8F3B-8F4FCEC8EBCB}" dt="2023-06-05T03:55:59.760" v="13365" actId="1076"/>
          <ac:spMkLst>
            <pc:docMk/>
            <pc:sldMk cId="1350664825" sldId="298"/>
            <ac:spMk id="37" creationId="{CEDB949A-664F-CC6A-2963-E4F0B39D0104}"/>
          </ac:spMkLst>
        </pc:spChg>
        <pc:grpChg chg="add mod">
          <ac:chgData name="Trần Đình Hoàng" userId="c8fe505b-42f3-4e84-9347-555dc7f5a4e0" providerId="ADAL" clId="{4A3DD7C0-C0BC-426E-8F3B-8F4FCEC8EBCB}" dt="2023-06-04T13:36:39.191" v="9551" actId="207"/>
          <ac:grpSpMkLst>
            <pc:docMk/>
            <pc:sldMk cId="1350664825" sldId="298"/>
            <ac:grpSpMk id="4" creationId="{654D51BE-569E-92A4-7F84-9F0FFC0ACB11}"/>
          </ac:grpSpMkLst>
        </pc:grpChg>
        <pc:grpChg chg="mod">
          <ac:chgData name="Trần Đình Hoàng" userId="c8fe505b-42f3-4e84-9347-555dc7f5a4e0" providerId="ADAL" clId="{4A3DD7C0-C0BC-426E-8F3B-8F4FCEC8EBCB}" dt="2023-06-04T13:36:39.191" v="9551" actId="207"/>
          <ac:grpSpMkLst>
            <pc:docMk/>
            <pc:sldMk cId="1350664825" sldId="298"/>
            <ac:grpSpMk id="5" creationId="{78199563-2283-ABC0-B426-5CA2F028C8AD}"/>
          </ac:grpSpMkLst>
        </pc:grpChg>
        <pc:grpChg chg="mod">
          <ac:chgData name="Trần Đình Hoàng" userId="c8fe505b-42f3-4e84-9347-555dc7f5a4e0" providerId="ADAL" clId="{4A3DD7C0-C0BC-426E-8F3B-8F4FCEC8EBCB}" dt="2023-06-04T13:36:39.191" v="9551" actId="207"/>
          <ac:grpSpMkLst>
            <pc:docMk/>
            <pc:sldMk cId="1350664825" sldId="298"/>
            <ac:grpSpMk id="7" creationId="{D4117F60-C55B-9AC4-92AE-E5E9C84E9D1B}"/>
          </ac:grpSpMkLst>
        </pc:grpChg>
        <pc:grpChg chg="add mod">
          <ac:chgData name="Trần Đình Hoàng" userId="c8fe505b-42f3-4e84-9347-555dc7f5a4e0" providerId="ADAL" clId="{4A3DD7C0-C0BC-426E-8F3B-8F4FCEC8EBCB}" dt="2023-06-05T03:56:18.918" v="13370" actId="164"/>
          <ac:grpSpMkLst>
            <pc:docMk/>
            <pc:sldMk cId="1350664825" sldId="298"/>
            <ac:grpSpMk id="13" creationId="{88673D56-A82E-889E-6E62-D20F44694462}"/>
          </ac:grpSpMkLst>
        </pc:grpChg>
        <pc:graphicFrameChg chg="add del mod">
          <ac:chgData name="Trần Đình Hoàng" userId="c8fe505b-42f3-4e84-9347-555dc7f5a4e0" providerId="ADAL" clId="{4A3DD7C0-C0BC-426E-8F3B-8F4FCEC8EBCB}" dt="2023-06-04T11:27:19.599" v="8000" actId="478"/>
          <ac:graphicFrameMkLst>
            <pc:docMk/>
            <pc:sldMk cId="1350664825" sldId="298"/>
            <ac:graphicFrameMk id="32" creationId="{5B601951-2636-A4EE-AA4B-3D52E7FEC890}"/>
          </ac:graphicFrameMkLst>
        </pc:graphicFrameChg>
        <pc:picChg chg="mod">
          <ac:chgData name="Trần Đình Hoàng" userId="c8fe505b-42f3-4e84-9347-555dc7f5a4e0" providerId="ADAL" clId="{4A3DD7C0-C0BC-426E-8F3B-8F4FCEC8EBCB}" dt="2023-06-04T13:36:39.191" v="9551" actId="207"/>
          <ac:picMkLst>
            <pc:docMk/>
            <pc:sldMk cId="1350664825" sldId="298"/>
            <ac:picMk id="8" creationId="{8C94133F-8460-FB32-9E52-E9331463D584}"/>
          </ac:picMkLst>
        </pc:picChg>
        <pc:picChg chg="add mod">
          <ac:chgData name="Trần Đình Hoàng" userId="c8fe505b-42f3-4e84-9347-555dc7f5a4e0" providerId="ADAL" clId="{4A3DD7C0-C0BC-426E-8F3B-8F4FCEC8EBCB}" dt="2023-06-05T03:56:04.797" v="13367" actId="1076"/>
          <ac:picMkLst>
            <pc:docMk/>
            <pc:sldMk cId="1350664825" sldId="298"/>
            <ac:picMk id="12" creationId="{16BDF6EE-BBAC-5148-5685-4B183930279F}"/>
          </ac:picMkLst>
        </pc:picChg>
        <pc:picChg chg="add mod">
          <ac:chgData name="Trần Đình Hoàng" userId="c8fe505b-42f3-4e84-9347-555dc7f5a4e0" providerId="ADAL" clId="{4A3DD7C0-C0BC-426E-8F3B-8F4FCEC8EBCB}" dt="2023-06-04T15:09:21.844" v="11180" actId="1076"/>
          <ac:picMkLst>
            <pc:docMk/>
            <pc:sldMk cId="1350664825" sldId="298"/>
            <ac:picMk id="33" creationId="{CB746B0A-FF50-6BAB-B5A7-2EED48DB5BC3}"/>
          </ac:picMkLst>
        </pc:picChg>
        <pc:cxnChg chg="add del mod">
          <ac:chgData name="Trần Đình Hoàng" userId="c8fe505b-42f3-4e84-9347-555dc7f5a4e0" providerId="ADAL" clId="{4A3DD7C0-C0BC-426E-8F3B-8F4FCEC8EBCB}" dt="2023-06-04T11:20:18.530" v="7846" actId="11529"/>
          <ac:cxnSpMkLst>
            <pc:docMk/>
            <pc:sldMk cId="1350664825" sldId="298"/>
            <ac:cxnSpMk id="23" creationId="{B1AACF71-2632-F433-B523-1C3D59973098}"/>
          </ac:cxnSpMkLst>
        </pc:cxnChg>
        <pc:cxnChg chg="add del mod">
          <ac:chgData name="Trần Đình Hoàng" userId="c8fe505b-42f3-4e84-9347-555dc7f5a4e0" providerId="ADAL" clId="{4A3DD7C0-C0BC-426E-8F3B-8F4FCEC8EBCB}" dt="2023-06-04T15:05:46.148" v="11005" actId="478"/>
          <ac:cxnSpMkLst>
            <pc:docMk/>
            <pc:sldMk cId="1350664825" sldId="298"/>
            <ac:cxnSpMk id="25" creationId="{EED18C85-7865-2CCA-2FE3-B2968858DE9D}"/>
          </ac:cxnSpMkLst>
        </pc:cxnChg>
      </pc:sldChg>
      <pc:sldChg chg="addSp delSp modSp new mod setBg delAnim modAnim">
        <pc:chgData name="Trần Đình Hoàng" userId="c8fe505b-42f3-4e84-9347-555dc7f5a4e0" providerId="ADAL" clId="{4A3DD7C0-C0BC-426E-8F3B-8F4FCEC8EBCB}" dt="2023-06-05T04:05:40.677" v="13441"/>
        <pc:sldMkLst>
          <pc:docMk/>
          <pc:sldMk cId="707242858" sldId="299"/>
        </pc:sldMkLst>
        <pc:spChg chg="add del mod">
          <ac:chgData name="Trần Đình Hoàng" userId="c8fe505b-42f3-4e84-9347-555dc7f5a4e0" providerId="ADAL" clId="{4A3DD7C0-C0BC-426E-8F3B-8F4FCEC8EBCB}" dt="2023-06-04T11:21:56.391" v="7864" actId="21"/>
          <ac:spMkLst>
            <pc:docMk/>
            <pc:sldMk cId="707242858" sldId="299"/>
            <ac:spMk id="2" creationId="{30F776D1-7FAC-DB2D-63DF-DACFDD0A0975}"/>
          </ac:spMkLst>
        </pc:spChg>
        <pc:spChg chg="add del mod">
          <ac:chgData name="Trần Đình Hoàng" userId="c8fe505b-42f3-4e84-9347-555dc7f5a4e0" providerId="ADAL" clId="{4A3DD7C0-C0BC-426E-8F3B-8F4FCEC8EBCB}" dt="2023-06-04T11:22:32.818" v="7880" actId="21"/>
          <ac:spMkLst>
            <pc:docMk/>
            <pc:sldMk cId="707242858" sldId="299"/>
            <ac:spMk id="3" creationId="{32E5AF22-C94E-016F-FE64-C151335F96F1}"/>
          </ac:spMkLst>
        </pc:spChg>
        <pc:spChg chg="add mod">
          <ac:chgData name="Trần Đình Hoàng" userId="c8fe505b-42f3-4e84-9347-555dc7f5a4e0" providerId="ADAL" clId="{4A3DD7C0-C0BC-426E-8F3B-8F4FCEC8EBCB}" dt="2023-06-05T04:05:12.269" v="13433" actId="1038"/>
          <ac:spMkLst>
            <pc:docMk/>
            <pc:sldMk cId="707242858" sldId="299"/>
            <ac:spMk id="4" creationId="{42E2EFCA-766E-C1C8-3B32-81BEF31E2CB1}"/>
          </ac:spMkLst>
        </pc:spChg>
        <pc:spChg chg="add del mod">
          <ac:chgData name="Trần Đình Hoàng" userId="c8fe505b-42f3-4e84-9347-555dc7f5a4e0" providerId="ADAL" clId="{4A3DD7C0-C0BC-426E-8F3B-8F4FCEC8EBCB}" dt="2023-06-04T11:23:26.771" v="7896" actId="21"/>
          <ac:spMkLst>
            <pc:docMk/>
            <pc:sldMk cId="707242858" sldId="299"/>
            <ac:spMk id="4" creationId="{D2E43EFC-F1FE-9369-4959-120390BF2BBC}"/>
          </ac:spMkLst>
        </pc:spChg>
        <pc:spChg chg="add del mod">
          <ac:chgData name="Trần Đình Hoàng" userId="c8fe505b-42f3-4e84-9347-555dc7f5a4e0" providerId="ADAL" clId="{4A3DD7C0-C0BC-426E-8F3B-8F4FCEC8EBCB}" dt="2023-06-04T11:23:26.771" v="7896" actId="21"/>
          <ac:spMkLst>
            <pc:docMk/>
            <pc:sldMk cId="707242858" sldId="299"/>
            <ac:spMk id="5" creationId="{CF1AB3BB-1021-93E3-50ED-763D8B86405E}"/>
          </ac:spMkLst>
        </pc:spChg>
        <pc:spChg chg="add del mod">
          <ac:chgData name="Trần Đình Hoàng" userId="c8fe505b-42f3-4e84-9347-555dc7f5a4e0" providerId="ADAL" clId="{4A3DD7C0-C0BC-426E-8F3B-8F4FCEC8EBCB}" dt="2023-06-04T11:21:56.391" v="7864" actId="21"/>
          <ac:spMkLst>
            <pc:docMk/>
            <pc:sldMk cId="707242858" sldId="299"/>
            <ac:spMk id="7" creationId="{74AF0517-1B0A-2B44-2216-E5006BA001AA}"/>
          </ac:spMkLst>
        </pc:spChg>
        <pc:spChg chg="add del mod">
          <ac:chgData name="Trần Đình Hoàng" userId="c8fe505b-42f3-4e84-9347-555dc7f5a4e0" providerId="ADAL" clId="{4A3DD7C0-C0BC-426E-8F3B-8F4FCEC8EBCB}" dt="2023-06-04T11:22:32.818" v="7880" actId="21"/>
          <ac:spMkLst>
            <pc:docMk/>
            <pc:sldMk cId="707242858" sldId="299"/>
            <ac:spMk id="9" creationId="{BF88EF9A-DC57-152F-BC89-25643F8C48AB}"/>
          </ac:spMkLst>
        </pc:spChg>
        <pc:spChg chg="mod">
          <ac:chgData name="Trần Đình Hoàng" userId="c8fe505b-42f3-4e84-9347-555dc7f5a4e0" providerId="ADAL" clId="{4A3DD7C0-C0BC-426E-8F3B-8F4FCEC8EBCB}" dt="2023-06-04T12:43:10.756" v="9290" actId="20577"/>
          <ac:spMkLst>
            <pc:docMk/>
            <pc:sldMk cId="707242858" sldId="299"/>
            <ac:spMk id="13" creationId="{3B3E999A-4554-0B28-EDEC-6A7BCE4D29EC}"/>
          </ac:spMkLst>
        </pc:spChg>
        <pc:spChg chg="mod topLvl">
          <ac:chgData name="Trần Đình Hoàng" userId="c8fe505b-42f3-4e84-9347-555dc7f5a4e0" providerId="ADAL" clId="{4A3DD7C0-C0BC-426E-8F3B-8F4FCEC8EBCB}" dt="2023-06-04T11:43:23.923" v="8364" actId="1035"/>
          <ac:spMkLst>
            <pc:docMk/>
            <pc:sldMk cId="707242858" sldId="299"/>
            <ac:spMk id="15" creationId="{A9B9A1E1-2A84-D05B-312E-5B8972A746D5}"/>
          </ac:spMkLst>
        </pc:spChg>
        <pc:spChg chg="del mod topLvl">
          <ac:chgData name="Trần Đình Hoàng" userId="c8fe505b-42f3-4e84-9347-555dc7f5a4e0" providerId="ADAL" clId="{4A3DD7C0-C0BC-426E-8F3B-8F4FCEC8EBCB}" dt="2023-06-04T11:41:38.891" v="8339" actId="478"/>
          <ac:spMkLst>
            <pc:docMk/>
            <pc:sldMk cId="707242858" sldId="299"/>
            <ac:spMk id="16" creationId="{53BC6E8E-4EC2-8669-0359-78D63956B42F}"/>
          </ac:spMkLst>
        </pc:spChg>
        <pc:spChg chg="add mod">
          <ac:chgData name="Trần Đình Hoàng" userId="c8fe505b-42f3-4e84-9347-555dc7f5a4e0" providerId="ADAL" clId="{4A3DD7C0-C0BC-426E-8F3B-8F4FCEC8EBCB}" dt="2023-06-05T04:03:43.759" v="13385" actId="20577"/>
          <ac:spMkLst>
            <pc:docMk/>
            <pc:sldMk cId="707242858" sldId="299"/>
            <ac:spMk id="18" creationId="{E6D29B6F-FFEA-2B20-A65F-A809BE5003F3}"/>
          </ac:spMkLst>
        </pc:spChg>
        <pc:spChg chg="add del mod">
          <ac:chgData name="Trần Đình Hoàng" userId="c8fe505b-42f3-4e84-9347-555dc7f5a4e0" providerId="ADAL" clId="{4A3DD7C0-C0BC-426E-8F3B-8F4FCEC8EBCB}" dt="2023-06-04T11:31:54.036" v="8147" actId="478"/>
          <ac:spMkLst>
            <pc:docMk/>
            <pc:sldMk cId="707242858" sldId="299"/>
            <ac:spMk id="19" creationId="{E2C6003F-4287-0D4B-A60E-BE4BF51F120B}"/>
          </ac:spMkLst>
        </pc:spChg>
        <pc:spChg chg="mod">
          <ac:chgData name="Trần Đình Hoàng" userId="c8fe505b-42f3-4e84-9347-555dc7f5a4e0" providerId="ADAL" clId="{4A3DD7C0-C0BC-426E-8F3B-8F4FCEC8EBCB}" dt="2023-06-04T11:35:47.919" v="8276" actId="338"/>
          <ac:spMkLst>
            <pc:docMk/>
            <pc:sldMk cId="707242858" sldId="299"/>
            <ac:spMk id="22" creationId="{872D7282-CD01-04DA-798B-3701381FB24B}"/>
          </ac:spMkLst>
        </pc:spChg>
        <pc:spChg chg="mod">
          <ac:chgData name="Trần Đình Hoàng" userId="c8fe505b-42f3-4e84-9347-555dc7f5a4e0" providerId="ADAL" clId="{4A3DD7C0-C0BC-426E-8F3B-8F4FCEC8EBCB}" dt="2023-06-04T11:35:47.919" v="8276" actId="338"/>
          <ac:spMkLst>
            <pc:docMk/>
            <pc:sldMk cId="707242858" sldId="299"/>
            <ac:spMk id="23" creationId="{D8C8C46A-4F63-8A59-9A37-A748986C679B}"/>
          </ac:spMkLst>
        </pc:spChg>
        <pc:spChg chg="mod">
          <ac:chgData name="Trần Đình Hoàng" userId="c8fe505b-42f3-4e84-9347-555dc7f5a4e0" providerId="ADAL" clId="{4A3DD7C0-C0BC-426E-8F3B-8F4FCEC8EBCB}" dt="2023-06-04T11:35:47.919" v="8276" actId="338"/>
          <ac:spMkLst>
            <pc:docMk/>
            <pc:sldMk cId="707242858" sldId="299"/>
            <ac:spMk id="24" creationId="{DB975D4C-407E-0C13-5C1F-D0EAA42B770B}"/>
          </ac:spMkLst>
        </pc:spChg>
        <pc:spChg chg="mod">
          <ac:chgData name="Trần Đình Hoàng" userId="c8fe505b-42f3-4e84-9347-555dc7f5a4e0" providerId="ADAL" clId="{4A3DD7C0-C0BC-426E-8F3B-8F4FCEC8EBCB}" dt="2023-06-04T11:35:47.919" v="8276" actId="338"/>
          <ac:spMkLst>
            <pc:docMk/>
            <pc:sldMk cId="707242858" sldId="299"/>
            <ac:spMk id="25" creationId="{8F181400-1EEB-E4A1-CB1D-41AE64D80265}"/>
          </ac:spMkLst>
        </pc:spChg>
        <pc:spChg chg="mod">
          <ac:chgData name="Trần Đình Hoàng" userId="c8fe505b-42f3-4e84-9347-555dc7f5a4e0" providerId="ADAL" clId="{4A3DD7C0-C0BC-426E-8F3B-8F4FCEC8EBCB}" dt="2023-06-04T11:35:47.919" v="8276" actId="338"/>
          <ac:spMkLst>
            <pc:docMk/>
            <pc:sldMk cId="707242858" sldId="299"/>
            <ac:spMk id="26" creationId="{A465ABFA-5229-B83B-EED0-A931E1FE769B}"/>
          </ac:spMkLst>
        </pc:spChg>
        <pc:spChg chg="mod">
          <ac:chgData name="Trần Đình Hoàng" userId="c8fe505b-42f3-4e84-9347-555dc7f5a4e0" providerId="ADAL" clId="{4A3DD7C0-C0BC-426E-8F3B-8F4FCEC8EBCB}" dt="2023-06-04T11:35:47.919" v="8276" actId="338"/>
          <ac:spMkLst>
            <pc:docMk/>
            <pc:sldMk cId="707242858" sldId="299"/>
            <ac:spMk id="27" creationId="{CF78CDC8-DA7C-9915-91B4-AF8A8995701A}"/>
          </ac:spMkLst>
        </pc:spChg>
        <pc:spChg chg="mod">
          <ac:chgData name="Trần Đình Hoàng" userId="c8fe505b-42f3-4e84-9347-555dc7f5a4e0" providerId="ADAL" clId="{4A3DD7C0-C0BC-426E-8F3B-8F4FCEC8EBCB}" dt="2023-06-04T11:35:47.919" v="8276" actId="338"/>
          <ac:spMkLst>
            <pc:docMk/>
            <pc:sldMk cId="707242858" sldId="299"/>
            <ac:spMk id="28" creationId="{FAB693EB-00D6-A909-3E6B-D9D7E6B30CAD}"/>
          </ac:spMkLst>
        </pc:spChg>
        <pc:spChg chg="mod">
          <ac:chgData name="Trần Đình Hoàng" userId="c8fe505b-42f3-4e84-9347-555dc7f5a4e0" providerId="ADAL" clId="{4A3DD7C0-C0BC-426E-8F3B-8F4FCEC8EBCB}" dt="2023-06-04T11:35:47.919" v="8276" actId="338"/>
          <ac:spMkLst>
            <pc:docMk/>
            <pc:sldMk cId="707242858" sldId="299"/>
            <ac:spMk id="29" creationId="{CDEE8BB4-932D-C13C-760E-2704BBF8CCFC}"/>
          </ac:spMkLst>
        </pc:spChg>
        <pc:spChg chg="mod">
          <ac:chgData name="Trần Đình Hoàng" userId="c8fe505b-42f3-4e84-9347-555dc7f5a4e0" providerId="ADAL" clId="{4A3DD7C0-C0BC-426E-8F3B-8F4FCEC8EBCB}" dt="2023-06-04T11:35:47.919" v="8276" actId="338"/>
          <ac:spMkLst>
            <pc:docMk/>
            <pc:sldMk cId="707242858" sldId="299"/>
            <ac:spMk id="30" creationId="{46B9B747-E4C6-6078-5140-CBAE66776D2B}"/>
          </ac:spMkLst>
        </pc:spChg>
        <pc:spChg chg="mod">
          <ac:chgData name="Trần Đình Hoàng" userId="c8fe505b-42f3-4e84-9347-555dc7f5a4e0" providerId="ADAL" clId="{4A3DD7C0-C0BC-426E-8F3B-8F4FCEC8EBCB}" dt="2023-06-04T11:35:47.919" v="8276" actId="338"/>
          <ac:spMkLst>
            <pc:docMk/>
            <pc:sldMk cId="707242858" sldId="299"/>
            <ac:spMk id="31" creationId="{CA9D7BE4-F71E-CDDC-B812-00EC3AF6D105}"/>
          </ac:spMkLst>
        </pc:spChg>
        <pc:spChg chg="mod">
          <ac:chgData name="Trần Đình Hoàng" userId="c8fe505b-42f3-4e84-9347-555dc7f5a4e0" providerId="ADAL" clId="{4A3DD7C0-C0BC-426E-8F3B-8F4FCEC8EBCB}" dt="2023-06-04T11:35:47.919" v="8276" actId="338"/>
          <ac:spMkLst>
            <pc:docMk/>
            <pc:sldMk cId="707242858" sldId="299"/>
            <ac:spMk id="32" creationId="{27D5F7ED-9136-DA53-CD20-FF1903DCD9CF}"/>
          </ac:spMkLst>
        </pc:spChg>
        <pc:spChg chg="mod">
          <ac:chgData name="Trần Đình Hoàng" userId="c8fe505b-42f3-4e84-9347-555dc7f5a4e0" providerId="ADAL" clId="{4A3DD7C0-C0BC-426E-8F3B-8F4FCEC8EBCB}" dt="2023-06-04T11:35:47.919" v="8276" actId="338"/>
          <ac:spMkLst>
            <pc:docMk/>
            <pc:sldMk cId="707242858" sldId="299"/>
            <ac:spMk id="33" creationId="{A587E938-0905-121F-142A-9765DD04A099}"/>
          </ac:spMkLst>
        </pc:spChg>
        <pc:spChg chg="mod">
          <ac:chgData name="Trần Đình Hoàng" userId="c8fe505b-42f3-4e84-9347-555dc7f5a4e0" providerId="ADAL" clId="{4A3DD7C0-C0BC-426E-8F3B-8F4FCEC8EBCB}" dt="2023-06-04T11:35:47.919" v="8276" actId="338"/>
          <ac:spMkLst>
            <pc:docMk/>
            <pc:sldMk cId="707242858" sldId="299"/>
            <ac:spMk id="34" creationId="{6EE4E844-F46D-2774-F8E5-6001068CEE99}"/>
          </ac:spMkLst>
        </pc:spChg>
        <pc:spChg chg="mod">
          <ac:chgData name="Trần Đình Hoàng" userId="c8fe505b-42f3-4e84-9347-555dc7f5a4e0" providerId="ADAL" clId="{4A3DD7C0-C0BC-426E-8F3B-8F4FCEC8EBCB}" dt="2023-06-04T11:35:47.919" v="8276" actId="338"/>
          <ac:spMkLst>
            <pc:docMk/>
            <pc:sldMk cId="707242858" sldId="299"/>
            <ac:spMk id="35" creationId="{258CEA2A-C96F-C173-A421-E7418C275AA1}"/>
          </ac:spMkLst>
        </pc:spChg>
        <pc:spChg chg="mod">
          <ac:chgData name="Trần Đình Hoàng" userId="c8fe505b-42f3-4e84-9347-555dc7f5a4e0" providerId="ADAL" clId="{4A3DD7C0-C0BC-426E-8F3B-8F4FCEC8EBCB}" dt="2023-06-04T11:35:47.919" v="8276" actId="338"/>
          <ac:spMkLst>
            <pc:docMk/>
            <pc:sldMk cId="707242858" sldId="299"/>
            <ac:spMk id="36" creationId="{BF9144D9-7122-362E-BE18-06835664A01B}"/>
          </ac:spMkLst>
        </pc:spChg>
        <pc:spChg chg="mod">
          <ac:chgData name="Trần Đình Hoàng" userId="c8fe505b-42f3-4e84-9347-555dc7f5a4e0" providerId="ADAL" clId="{4A3DD7C0-C0BC-426E-8F3B-8F4FCEC8EBCB}" dt="2023-06-04T11:35:47.919" v="8276" actId="338"/>
          <ac:spMkLst>
            <pc:docMk/>
            <pc:sldMk cId="707242858" sldId="299"/>
            <ac:spMk id="37" creationId="{AF6C0261-1570-BFCE-E4BD-61F4D4EE63C1}"/>
          </ac:spMkLst>
        </pc:spChg>
        <pc:spChg chg="mod">
          <ac:chgData name="Trần Đình Hoàng" userId="c8fe505b-42f3-4e84-9347-555dc7f5a4e0" providerId="ADAL" clId="{4A3DD7C0-C0BC-426E-8F3B-8F4FCEC8EBCB}" dt="2023-06-04T11:35:47.919" v="8276" actId="338"/>
          <ac:spMkLst>
            <pc:docMk/>
            <pc:sldMk cId="707242858" sldId="299"/>
            <ac:spMk id="38" creationId="{78F91BC5-43A4-CD05-FCDB-C7730136F8AD}"/>
          </ac:spMkLst>
        </pc:spChg>
        <pc:spChg chg="mod">
          <ac:chgData name="Trần Đình Hoàng" userId="c8fe505b-42f3-4e84-9347-555dc7f5a4e0" providerId="ADAL" clId="{4A3DD7C0-C0BC-426E-8F3B-8F4FCEC8EBCB}" dt="2023-06-04T11:35:47.919" v="8276" actId="338"/>
          <ac:spMkLst>
            <pc:docMk/>
            <pc:sldMk cId="707242858" sldId="299"/>
            <ac:spMk id="39" creationId="{DFD6455D-EA06-6E95-40CB-DDA3E5D7458A}"/>
          </ac:spMkLst>
        </pc:spChg>
        <pc:spChg chg="mod">
          <ac:chgData name="Trần Đình Hoàng" userId="c8fe505b-42f3-4e84-9347-555dc7f5a4e0" providerId="ADAL" clId="{4A3DD7C0-C0BC-426E-8F3B-8F4FCEC8EBCB}" dt="2023-06-04T11:35:47.919" v="8276" actId="338"/>
          <ac:spMkLst>
            <pc:docMk/>
            <pc:sldMk cId="707242858" sldId="299"/>
            <ac:spMk id="40" creationId="{B7B0D757-5650-D1EA-0BC8-0F563E5FE068}"/>
          </ac:spMkLst>
        </pc:spChg>
        <pc:spChg chg="mod">
          <ac:chgData name="Trần Đình Hoàng" userId="c8fe505b-42f3-4e84-9347-555dc7f5a4e0" providerId="ADAL" clId="{4A3DD7C0-C0BC-426E-8F3B-8F4FCEC8EBCB}" dt="2023-06-04T11:35:47.919" v="8276" actId="338"/>
          <ac:spMkLst>
            <pc:docMk/>
            <pc:sldMk cId="707242858" sldId="299"/>
            <ac:spMk id="41" creationId="{EF1F9E48-5F75-3D68-9A05-93A2C99F9632}"/>
          </ac:spMkLst>
        </pc:spChg>
        <pc:spChg chg="mod">
          <ac:chgData name="Trần Đình Hoàng" userId="c8fe505b-42f3-4e84-9347-555dc7f5a4e0" providerId="ADAL" clId="{4A3DD7C0-C0BC-426E-8F3B-8F4FCEC8EBCB}" dt="2023-06-04T11:35:47.919" v="8276" actId="338"/>
          <ac:spMkLst>
            <pc:docMk/>
            <pc:sldMk cId="707242858" sldId="299"/>
            <ac:spMk id="42" creationId="{FFBA4A69-698D-A914-98A6-FC2B9639B21C}"/>
          </ac:spMkLst>
        </pc:spChg>
        <pc:spChg chg="mod">
          <ac:chgData name="Trần Đình Hoàng" userId="c8fe505b-42f3-4e84-9347-555dc7f5a4e0" providerId="ADAL" clId="{4A3DD7C0-C0BC-426E-8F3B-8F4FCEC8EBCB}" dt="2023-06-04T11:35:47.919" v="8276" actId="338"/>
          <ac:spMkLst>
            <pc:docMk/>
            <pc:sldMk cId="707242858" sldId="299"/>
            <ac:spMk id="43" creationId="{CFA3ECB2-A278-3C72-3C12-96E1BD3D7016}"/>
          </ac:spMkLst>
        </pc:spChg>
        <pc:spChg chg="mod">
          <ac:chgData name="Trần Đình Hoàng" userId="c8fe505b-42f3-4e84-9347-555dc7f5a4e0" providerId="ADAL" clId="{4A3DD7C0-C0BC-426E-8F3B-8F4FCEC8EBCB}" dt="2023-06-04T11:35:47.919" v="8276" actId="338"/>
          <ac:spMkLst>
            <pc:docMk/>
            <pc:sldMk cId="707242858" sldId="299"/>
            <ac:spMk id="44" creationId="{BD818DB9-78CC-38A0-DE07-11C64A4FAD8E}"/>
          </ac:spMkLst>
        </pc:spChg>
        <pc:spChg chg="mod">
          <ac:chgData name="Trần Đình Hoàng" userId="c8fe505b-42f3-4e84-9347-555dc7f5a4e0" providerId="ADAL" clId="{4A3DD7C0-C0BC-426E-8F3B-8F4FCEC8EBCB}" dt="2023-06-04T11:35:47.919" v="8276" actId="338"/>
          <ac:spMkLst>
            <pc:docMk/>
            <pc:sldMk cId="707242858" sldId="299"/>
            <ac:spMk id="45" creationId="{59884311-1AD0-B1F6-C7D4-7ED1D602DA8F}"/>
          </ac:spMkLst>
        </pc:spChg>
        <pc:spChg chg="mod">
          <ac:chgData name="Trần Đình Hoàng" userId="c8fe505b-42f3-4e84-9347-555dc7f5a4e0" providerId="ADAL" clId="{4A3DD7C0-C0BC-426E-8F3B-8F4FCEC8EBCB}" dt="2023-06-04T11:35:47.919" v="8276" actId="338"/>
          <ac:spMkLst>
            <pc:docMk/>
            <pc:sldMk cId="707242858" sldId="299"/>
            <ac:spMk id="46" creationId="{640D9B20-A2E3-5CBC-D7D3-98BBE4996580}"/>
          </ac:spMkLst>
        </pc:spChg>
        <pc:spChg chg="mod">
          <ac:chgData name="Trần Đình Hoàng" userId="c8fe505b-42f3-4e84-9347-555dc7f5a4e0" providerId="ADAL" clId="{4A3DD7C0-C0BC-426E-8F3B-8F4FCEC8EBCB}" dt="2023-06-04T11:35:47.919" v="8276" actId="338"/>
          <ac:spMkLst>
            <pc:docMk/>
            <pc:sldMk cId="707242858" sldId="299"/>
            <ac:spMk id="47" creationId="{FEF5AB09-CCF2-0285-81A5-F057B6A416D4}"/>
          </ac:spMkLst>
        </pc:spChg>
        <pc:spChg chg="mod">
          <ac:chgData name="Trần Đình Hoàng" userId="c8fe505b-42f3-4e84-9347-555dc7f5a4e0" providerId="ADAL" clId="{4A3DD7C0-C0BC-426E-8F3B-8F4FCEC8EBCB}" dt="2023-06-04T11:35:47.919" v="8276" actId="338"/>
          <ac:spMkLst>
            <pc:docMk/>
            <pc:sldMk cId="707242858" sldId="299"/>
            <ac:spMk id="48" creationId="{97F0CDD1-B04C-6B17-767D-E551AF34F0F2}"/>
          </ac:spMkLst>
        </pc:spChg>
        <pc:spChg chg="mod">
          <ac:chgData name="Trần Đình Hoàng" userId="c8fe505b-42f3-4e84-9347-555dc7f5a4e0" providerId="ADAL" clId="{4A3DD7C0-C0BC-426E-8F3B-8F4FCEC8EBCB}" dt="2023-06-04T11:35:47.919" v="8276" actId="338"/>
          <ac:spMkLst>
            <pc:docMk/>
            <pc:sldMk cId="707242858" sldId="299"/>
            <ac:spMk id="49" creationId="{0E7606B3-A537-E6DE-CB72-A6D8A6616978}"/>
          </ac:spMkLst>
        </pc:spChg>
        <pc:spChg chg="mod">
          <ac:chgData name="Trần Đình Hoàng" userId="c8fe505b-42f3-4e84-9347-555dc7f5a4e0" providerId="ADAL" clId="{4A3DD7C0-C0BC-426E-8F3B-8F4FCEC8EBCB}" dt="2023-06-04T11:35:47.919" v="8276" actId="338"/>
          <ac:spMkLst>
            <pc:docMk/>
            <pc:sldMk cId="707242858" sldId="299"/>
            <ac:spMk id="50" creationId="{63F920DC-1EE2-4E04-72A5-B2F75DD49E43}"/>
          </ac:spMkLst>
        </pc:spChg>
        <pc:spChg chg="mod">
          <ac:chgData name="Trần Đình Hoàng" userId="c8fe505b-42f3-4e84-9347-555dc7f5a4e0" providerId="ADAL" clId="{4A3DD7C0-C0BC-426E-8F3B-8F4FCEC8EBCB}" dt="2023-06-04T11:35:47.919" v="8276" actId="338"/>
          <ac:spMkLst>
            <pc:docMk/>
            <pc:sldMk cId="707242858" sldId="299"/>
            <ac:spMk id="51" creationId="{9177D28C-AD72-0502-4CF9-852B5AD61FCA}"/>
          </ac:spMkLst>
        </pc:spChg>
        <pc:spChg chg="mod">
          <ac:chgData name="Trần Đình Hoàng" userId="c8fe505b-42f3-4e84-9347-555dc7f5a4e0" providerId="ADAL" clId="{4A3DD7C0-C0BC-426E-8F3B-8F4FCEC8EBCB}" dt="2023-06-04T11:35:47.919" v="8276" actId="338"/>
          <ac:spMkLst>
            <pc:docMk/>
            <pc:sldMk cId="707242858" sldId="299"/>
            <ac:spMk id="52" creationId="{9040DB31-0B4F-599D-1101-9389D36F124F}"/>
          </ac:spMkLst>
        </pc:spChg>
        <pc:spChg chg="mod">
          <ac:chgData name="Trần Đình Hoàng" userId="c8fe505b-42f3-4e84-9347-555dc7f5a4e0" providerId="ADAL" clId="{4A3DD7C0-C0BC-426E-8F3B-8F4FCEC8EBCB}" dt="2023-06-04T11:35:47.919" v="8276" actId="338"/>
          <ac:spMkLst>
            <pc:docMk/>
            <pc:sldMk cId="707242858" sldId="299"/>
            <ac:spMk id="53" creationId="{E4C12B28-74EC-15E4-692F-905DEE075E5D}"/>
          </ac:spMkLst>
        </pc:spChg>
        <pc:spChg chg="mod">
          <ac:chgData name="Trần Đình Hoàng" userId="c8fe505b-42f3-4e84-9347-555dc7f5a4e0" providerId="ADAL" clId="{4A3DD7C0-C0BC-426E-8F3B-8F4FCEC8EBCB}" dt="2023-06-04T11:35:47.919" v="8276" actId="338"/>
          <ac:spMkLst>
            <pc:docMk/>
            <pc:sldMk cId="707242858" sldId="299"/>
            <ac:spMk id="54" creationId="{C50B3287-6DBF-E23C-6F13-13D48E14265F}"/>
          </ac:spMkLst>
        </pc:spChg>
        <pc:spChg chg="mod">
          <ac:chgData name="Trần Đình Hoàng" userId="c8fe505b-42f3-4e84-9347-555dc7f5a4e0" providerId="ADAL" clId="{4A3DD7C0-C0BC-426E-8F3B-8F4FCEC8EBCB}" dt="2023-06-04T11:35:47.919" v="8276" actId="338"/>
          <ac:spMkLst>
            <pc:docMk/>
            <pc:sldMk cId="707242858" sldId="299"/>
            <ac:spMk id="55" creationId="{A2965CA2-50D4-8C5A-3528-FE7FAD5289DC}"/>
          </ac:spMkLst>
        </pc:spChg>
        <pc:spChg chg="mod">
          <ac:chgData name="Trần Đình Hoàng" userId="c8fe505b-42f3-4e84-9347-555dc7f5a4e0" providerId="ADAL" clId="{4A3DD7C0-C0BC-426E-8F3B-8F4FCEC8EBCB}" dt="2023-06-04T11:35:47.919" v="8276" actId="338"/>
          <ac:spMkLst>
            <pc:docMk/>
            <pc:sldMk cId="707242858" sldId="299"/>
            <ac:spMk id="56" creationId="{8BF4E7BE-483E-C6BA-38A4-80763FD56730}"/>
          </ac:spMkLst>
        </pc:spChg>
        <pc:spChg chg="mod">
          <ac:chgData name="Trần Đình Hoàng" userId="c8fe505b-42f3-4e84-9347-555dc7f5a4e0" providerId="ADAL" clId="{4A3DD7C0-C0BC-426E-8F3B-8F4FCEC8EBCB}" dt="2023-06-04T11:35:47.919" v="8276" actId="338"/>
          <ac:spMkLst>
            <pc:docMk/>
            <pc:sldMk cId="707242858" sldId="299"/>
            <ac:spMk id="57" creationId="{6984D2C4-B094-AA33-623D-59908DAE11CE}"/>
          </ac:spMkLst>
        </pc:spChg>
        <pc:spChg chg="mod">
          <ac:chgData name="Trần Đình Hoàng" userId="c8fe505b-42f3-4e84-9347-555dc7f5a4e0" providerId="ADAL" clId="{4A3DD7C0-C0BC-426E-8F3B-8F4FCEC8EBCB}" dt="2023-06-04T11:35:47.919" v="8276" actId="338"/>
          <ac:spMkLst>
            <pc:docMk/>
            <pc:sldMk cId="707242858" sldId="299"/>
            <ac:spMk id="58" creationId="{E4B278F8-99E7-B6FA-A3A8-D407A4FF2AD9}"/>
          </ac:spMkLst>
        </pc:spChg>
        <pc:spChg chg="mod">
          <ac:chgData name="Trần Đình Hoàng" userId="c8fe505b-42f3-4e84-9347-555dc7f5a4e0" providerId="ADAL" clId="{4A3DD7C0-C0BC-426E-8F3B-8F4FCEC8EBCB}" dt="2023-06-04T11:35:47.919" v="8276" actId="338"/>
          <ac:spMkLst>
            <pc:docMk/>
            <pc:sldMk cId="707242858" sldId="299"/>
            <ac:spMk id="59" creationId="{9D9E7901-A1A9-5783-AD11-36A6459D9BC7}"/>
          </ac:spMkLst>
        </pc:spChg>
        <pc:spChg chg="mod">
          <ac:chgData name="Trần Đình Hoàng" userId="c8fe505b-42f3-4e84-9347-555dc7f5a4e0" providerId="ADAL" clId="{4A3DD7C0-C0BC-426E-8F3B-8F4FCEC8EBCB}" dt="2023-06-04T11:35:47.919" v="8276" actId="338"/>
          <ac:spMkLst>
            <pc:docMk/>
            <pc:sldMk cId="707242858" sldId="299"/>
            <ac:spMk id="60" creationId="{155B45A6-0BE3-2208-BD4B-CE366E571165}"/>
          </ac:spMkLst>
        </pc:spChg>
        <pc:spChg chg="mod">
          <ac:chgData name="Trần Đình Hoàng" userId="c8fe505b-42f3-4e84-9347-555dc7f5a4e0" providerId="ADAL" clId="{4A3DD7C0-C0BC-426E-8F3B-8F4FCEC8EBCB}" dt="2023-06-04T11:35:47.919" v="8276" actId="338"/>
          <ac:spMkLst>
            <pc:docMk/>
            <pc:sldMk cId="707242858" sldId="299"/>
            <ac:spMk id="61" creationId="{DDA058BC-5C4E-1247-CBED-DFC8F0F1BD63}"/>
          </ac:spMkLst>
        </pc:spChg>
        <pc:spChg chg="mod">
          <ac:chgData name="Trần Đình Hoàng" userId="c8fe505b-42f3-4e84-9347-555dc7f5a4e0" providerId="ADAL" clId="{4A3DD7C0-C0BC-426E-8F3B-8F4FCEC8EBCB}" dt="2023-06-04T11:35:47.919" v="8276" actId="338"/>
          <ac:spMkLst>
            <pc:docMk/>
            <pc:sldMk cId="707242858" sldId="299"/>
            <ac:spMk id="62" creationId="{EDBD9DAA-C57F-07F8-9B8B-2BF238853DE1}"/>
          </ac:spMkLst>
        </pc:spChg>
        <pc:spChg chg="mod">
          <ac:chgData name="Trần Đình Hoàng" userId="c8fe505b-42f3-4e84-9347-555dc7f5a4e0" providerId="ADAL" clId="{4A3DD7C0-C0BC-426E-8F3B-8F4FCEC8EBCB}" dt="2023-06-04T11:35:47.919" v="8276" actId="338"/>
          <ac:spMkLst>
            <pc:docMk/>
            <pc:sldMk cId="707242858" sldId="299"/>
            <ac:spMk id="63" creationId="{6A5127CC-2D0A-99F0-37D9-74B28641921A}"/>
          </ac:spMkLst>
        </pc:spChg>
        <pc:spChg chg="add mod ord topLvl">
          <ac:chgData name="Trần Đình Hoàng" userId="c8fe505b-42f3-4e84-9347-555dc7f5a4e0" providerId="ADAL" clId="{4A3DD7C0-C0BC-426E-8F3B-8F4FCEC8EBCB}" dt="2023-06-04T11:43:08.783" v="8362" actId="164"/>
          <ac:spMkLst>
            <pc:docMk/>
            <pc:sldMk cId="707242858" sldId="299"/>
            <ac:spMk id="65" creationId="{9F508590-2686-312B-37D1-17E382DD3182}"/>
          </ac:spMkLst>
        </pc:spChg>
        <pc:spChg chg="add del mod">
          <ac:chgData name="Trần Đình Hoàng" userId="c8fe505b-42f3-4e84-9347-555dc7f5a4e0" providerId="ADAL" clId="{4A3DD7C0-C0BC-426E-8F3B-8F4FCEC8EBCB}" dt="2023-06-05T04:04:01.716" v="13387" actId="478"/>
          <ac:spMkLst>
            <pc:docMk/>
            <pc:sldMk cId="707242858" sldId="299"/>
            <ac:spMk id="69" creationId="{554B5718-7454-41F6-1D85-74D3F5F810F0}"/>
          </ac:spMkLst>
        </pc:spChg>
        <pc:spChg chg="add mod">
          <ac:chgData name="Trần Đình Hoàng" userId="c8fe505b-42f3-4e84-9347-555dc7f5a4e0" providerId="ADAL" clId="{4A3DD7C0-C0BC-426E-8F3B-8F4FCEC8EBCB}" dt="2023-06-05T04:05:07.268" v="13429" actId="1038"/>
          <ac:spMkLst>
            <pc:docMk/>
            <pc:sldMk cId="707242858" sldId="299"/>
            <ac:spMk id="71" creationId="{4E2BDE9B-C5DE-5662-22B4-D459BB3B4064}"/>
          </ac:spMkLst>
        </pc:spChg>
        <pc:grpChg chg="mod">
          <ac:chgData name="Trần Đình Hoàng" userId="c8fe505b-42f3-4e84-9347-555dc7f5a4e0" providerId="ADAL" clId="{4A3DD7C0-C0BC-426E-8F3B-8F4FCEC8EBCB}" dt="2023-06-04T11:35:47.919" v="8276" actId="338"/>
          <ac:grpSpMkLst>
            <pc:docMk/>
            <pc:sldMk cId="707242858" sldId="299"/>
            <ac:grpSpMk id="1" creationId="{00000000-0000-0000-0000-000000000000}"/>
          </ac:grpSpMkLst>
        </pc:grpChg>
        <pc:grpChg chg="add mod">
          <ac:chgData name="Trần Đình Hoàng" userId="c8fe505b-42f3-4e84-9347-555dc7f5a4e0" providerId="ADAL" clId="{4A3DD7C0-C0BC-426E-8F3B-8F4FCEC8EBCB}" dt="2023-06-04T11:35:47.919" v="8276" actId="338"/>
          <ac:grpSpMkLst>
            <pc:docMk/>
            <pc:sldMk cId="707242858" sldId="299"/>
            <ac:grpSpMk id="11" creationId="{2B4E75E8-8A7F-90FC-9F4F-5086F947D1EB}"/>
          </ac:grpSpMkLst>
        </pc:grpChg>
        <pc:grpChg chg="add del mod">
          <ac:chgData name="Trần Đình Hoàng" userId="c8fe505b-42f3-4e84-9347-555dc7f5a4e0" providerId="ADAL" clId="{4A3DD7C0-C0BC-426E-8F3B-8F4FCEC8EBCB}" dt="2023-06-04T11:32:14.491" v="8152" actId="165"/>
          <ac:grpSpMkLst>
            <pc:docMk/>
            <pc:sldMk cId="707242858" sldId="299"/>
            <ac:grpSpMk id="14" creationId="{5354F9F8-67E8-CA58-0E1E-3FDBE8134B5D}"/>
          </ac:grpSpMkLst>
        </pc:grpChg>
        <pc:grpChg chg="mod">
          <ac:chgData name="Trần Đình Hoàng" userId="c8fe505b-42f3-4e84-9347-555dc7f5a4e0" providerId="ADAL" clId="{4A3DD7C0-C0BC-426E-8F3B-8F4FCEC8EBCB}" dt="2023-06-04T11:35:47.919" v="8276" actId="338"/>
          <ac:grpSpMkLst>
            <pc:docMk/>
            <pc:sldMk cId="707242858" sldId="299"/>
            <ac:grpSpMk id="21" creationId="{04294D99-2AF9-5CA6-AE4E-0238B06A5526}"/>
          </ac:grpSpMkLst>
        </pc:grpChg>
        <pc:grpChg chg="add mod">
          <ac:chgData name="Trần Đình Hoàng" userId="c8fe505b-42f3-4e84-9347-555dc7f5a4e0" providerId="ADAL" clId="{4A3DD7C0-C0BC-426E-8F3B-8F4FCEC8EBCB}" dt="2023-06-04T11:36:32.759" v="8280" actId="338"/>
          <ac:grpSpMkLst>
            <pc:docMk/>
            <pc:sldMk cId="707242858" sldId="299"/>
            <ac:grpSpMk id="64" creationId="{B837EC48-A941-00BF-BF4D-80C5361D2972}"/>
          </ac:grpSpMkLst>
        </pc:grpChg>
        <pc:grpChg chg="add del mod ord">
          <ac:chgData name="Trần Đình Hoàng" userId="c8fe505b-42f3-4e84-9347-555dc7f5a4e0" providerId="ADAL" clId="{4A3DD7C0-C0BC-426E-8F3B-8F4FCEC8EBCB}" dt="2023-06-04T11:42:35.857" v="8351" actId="165"/>
          <ac:grpSpMkLst>
            <pc:docMk/>
            <pc:sldMk cId="707242858" sldId="299"/>
            <ac:grpSpMk id="66" creationId="{7412CDCB-1A45-1F42-5671-D2A10BB41AFC}"/>
          </ac:grpSpMkLst>
        </pc:grpChg>
        <pc:grpChg chg="add mod">
          <ac:chgData name="Trần Đình Hoàng" userId="c8fe505b-42f3-4e84-9347-555dc7f5a4e0" providerId="ADAL" clId="{4A3DD7C0-C0BC-426E-8F3B-8F4FCEC8EBCB}" dt="2023-06-05T04:05:17.206" v="13436" actId="1037"/>
          <ac:grpSpMkLst>
            <pc:docMk/>
            <pc:sldMk cId="707242858" sldId="299"/>
            <ac:grpSpMk id="68" creationId="{896C92D1-C852-40DC-322C-8C751C463DB7}"/>
          </ac:grpSpMkLst>
        </pc:grpChg>
        <pc:picChg chg="add mod">
          <ac:chgData name="Trần Đình Hoàng" userId="c8fe505b-42f3-4e84-9347-555dc7f5a4e0" providerId="ADAL" clId="{4A3DD7C0-C0BC-426E-8F3B-8F4FCEC8EBCB}" dt="2023-06-05T04:04:20.302" v="13395" actId="1076"/>
          <ac:picMkLst>
            <pc:docMk/>
            <pc:sldMk cId="707242858" sldId="299"/>
            <ac:picMk id="2" creationId="{5B0C257D-472C-83FA-6D09-02ADE2D3E633}"/>
          </ac:picMkLst>
        </pc:picChg>
        <pc:picChg chg="add mod">
          <ac:chgData name="Trần Đình Hoàng" userId="c8fe505b-42f3-4e84-9347-555dc7f5a4e0" providerId="ADAL" clId="{4A3DD7C0-C0BC-426E-8F3B-8F4FCEC8EBCB}" dt="2023-06-04T11:35:47.919" v="8276" actId="338"/>
          <ac:picMkLst>
            <pc:docMk/>
            <pc:sldMk cId="707242858" sldId="299"/>
            <ac:picMk id="10" creationId="{51312114-EB62-E32C-997A-66057D237EE2}"/>
          </ac:picMkLst>
        </pc:picChg>
        <pc:picChg chg="mod">
          <ac:chgData name="Trần Đình Hoàng" userId="c8fe505b-42f3-4e84-9347-555dc7f5a4e0" providerId="ADAL" clId="{4A3DD7C0-C0BC-426E-8F3B-8F4FCEC8EBCB}" dt="2023-06-04T11:35:47.919" v="8276" actId="338"/>
          <ac:picMkLst>
            <pc:docMk/>
            <pc:sldMk cId="707242858" sldId="299"/>
            <ac:picMk id="12" creationId="{17263730-8902-03D2-EFE5-4AFD5EC5EE36}"/>
          </ac:picMkLst>
        </pc:picChg>
        <pc:picChg chg="add del mod topLvl">
          <ac:chgData name="Trần Đình Hoàng" userId="c8fe505b-42f3-4e84-9347-555dc7f5a4e0" providerId="ADAL" clId="{4A3DD7C0-C0BC-426E-8F3B-8F4FCEC8EBCB}" dt="2023-06-04T11:41:35.948" v="8338" actId="478"/>
          <ac:picMkLst>
            <pc:docMk/>
            <pc:sldMk cId="707242858" sldId="299"/>
            <ac:picMk id="17" creationId="{91F282C9-C0D9-83C9-04DA-3BDA9B9E8CFA}"/>
          </ac:picMkLst>
        </pc:picChg>
        <pc:picChg chg="add del mod">
          <ac:chgData name="Trần Đình Hoàng" userId="c8fe505b-42f3-4e84-9347-555dc7f5a4e0" providerId="ADAL" clId="{4A3DD7C0-C0BC-426E-8F3B-8F4FCEC8EBCB}" dt="2023-06-04T11:38:58.986" v="8302" actId="478"/>
          <ac:picMkLst>
            <pc:docMk/>
            <pc:sldMk cId="707242858" sldId="299"/>
            <ac:picMk id="20" creationId="{8AD9CF6B-9F43-4263-1D15-985AC0B875BC}"/>
          </ac:picMkLst>
        </pc:picChg>
        <pc:picChg chg="add mod ord">
          <ac:chgData name="Trần Đình Hoàng" userId="c8fe505b-42f3-4e84-9347-555dc7f5a4e0" providerId="ADAL" clId="{4A3DD7C0-C0BC-426E-8F3B-8F4FCEC8EBCB}" dt="2023-06-04T11:43:08.783" v="8362" actId="164"/>
          <ac:picMkLst>
            <pc:docMk/>
            <pc:sldMk cId="707242858" sldId="299"/>
            <ac:picMk id="67" creationId="{824A0928-3297-A062-E9B1-2C46A8486D7A}"/>
          </ac:picMkLst>
        </pc:picChg>
      </pc:sldChg>
      <pc:sldChg chg="addSp delSp modSp new mod setBg modAnim">
        <pc:chgData name="Trần Đình Hoàng" userId="c8fe505b-42f3-4e84-9347-555dc7f5a4e0" providerId="ADAL" clId="{4A3DD7C0-C0BC-426E-8F3B-8F4FCEC8EBCB}" dt="2023-06-05T04:07:03.549" v="13445"/>
        <pc:sldMkLst>
          <pc:docMk/>
          <pc:sldMk cId="2144165310" sldId="300"/>
        </pc:sldMkLst>
        <pc:spChg chg="add del mod">
          <ac:chgData name="Trần Đình Hoàng" userId="c8fe505b-42f3-4e84-9347-555dc7f5a4e0" providerId="ADAL" clId="{4A3DD7C0-C0BC-426E-8F3B-8F4FCEC8EBCB}" dt="2023-06-04T12:01:55.281" v="8658" actId="478"/>
          <ac:spMkLst>
            <pc:docMk/>
            <pc:sldMk cId="2144165310" sldId="300"/>
            <ac:spMk id="2" creationId="{6BF06962-76E5-9098-1051-58F648ADA048}"/>
          </ac:spMkLst>
        </pc:spChg>
        <pc:spChg chg="add mod">
          <ac:chgData name="Trần Đình Hoàng" userId="c8fe505b-42f3-4e84-9347-555dc7f5a4e0" providerId="ADAL" clId="{4A3DD7C0-C0BC-426E-8F3B-8F4FCEC8EBCB}" dt="2023-06-04T11:58:16.470" v="8551" actId="14100"/>
          <ac:spMkLst>
            <pc:docMk/>
            <pc:sldMk cId="2144165310" sldId="300"/>
            <ac:spMk id="4" creationId="{44C2D2EE-22F2-49BE-3F2B-BA080646DA32}"/>
          </ac:spMkLst>
        </pc:spChg>
        <pc:spChg chg="add mod">
          <ac:chgData name="Trần Đình Hoàng" userId="c8fe505b-42f3-4e84-9347-555dc7f5a4e0" providerId="ADAL" clId="{4A3DD7C0-C0BC-426E-8F3B-8F4FCEC8EBCB}" dt="2023-06-04T12:02:10.645" v="8670" actId="14100"/>
          <ac:spMkLst>
            <pc:docMk/>
            <pc:sldMk cId="2144165310" sldId="300"/>
            <ac:spMk id="6" creationId="{C68EAA6E-81B8-B4EC-C260-E6BD6D29A972}"/>
          </ac:spMkLst>
        </pc:spChg>
        <pc:spChg chg="add mod">
          <ac:chgData name="Trần Đình Hoàng" userId="c8fe505b-42f3-4e84-9347-555dc7f5a4e0" providerId="ADAL" clId="{4A3DD7C0-C0BC-426E-8F3B-8F4FCEC8EBCB}" dt="2023-06-04T13:34:09.185" v="9493" actId="207"/>
          <ac:spMkLst>
            <pc:docMk/>
            <pc:sldMk cId="2144165310" sldId="300"/>
            <ac:spMk id="7" creationId="{66C8ABBF-B0CD-9103-A06C-1B92A873BF26}"/>
          </ac:spMkLst>
        </pc:spChg>
        <pc:spChg chg="add mod">
          <ac:chgData name="Trần Đình Hoàng" userId="c8fe505b-42f3-4e84-9347-555dc7f5a4e0" providerId="ADAL" clId="{4A3DD7C0-C0BC-426E-8F3B-8F4FCEC8EBCB}" dt="2023-06-04T13:33:53.792" v="9492" actId="1036"/>
          <ac:spMkLst>
            <pc:docMk/>
            <pc:sldMk cId="2144165310" sldId="300"/>
            <ac:spMk id="8" creationId="{9915E70F-5488-682B-5539-28BEA9C2C833}"/>
          </ac:spMkLst>
        </pc:spChg>
        <pc:picChg chg="add mod">
          <ac:chgData name="Trần Đình Hoàng" userId="c8fe505b-42f3-4e84-9347-555dc7f5a4e0" providerId="ADAL" clId="{4A3DD7C0-C0BC-426E-8F3B-8F4FCEC8EBCB}" dt="2023-06-04T12:15:23.315" v="8909" actId="1076"/>
          <ac:picMkLst>
            <pc:docMk/>
            <pc:sldMk cId="2144165310" sldId="300"/>
            <ac:picMk id="9" creationId="{D4B511A0-9BFF-8954-002F-08AFCDCB6888}"/>
          </ac:picMkLst>
        </pc:picChg>
      </pc:sldChg>
      <pc:sldChg chg="addSp modSp new mod setBg addAnim delAnim modAnim">
        <pc:chgData name="Trần Đình Hoàng" userId="c8fe505b-42f3-4e84-9347-555dc7f5a4e0" providerId="ADAL" clId="{4A3DD7C0-C0BC-426E-8F3B-8F4FCEC8EBCB}" dt="2023-06-11T13:34:57.942" v="13601" actId="1076"/>
        <pc:sldMkLst>
          <pc:docMk/>
          <pc:sldMk cId="2195936215" sldId="301"/>
        </pc:sldMkLst>
        <pc:spChg chg="add mod">
          <ac:chgData name="Trần Đình Hoàng" userId="c8fe505b-42f3-4e84-9347-555dc7f5a4e0" providerId="ADAL" clId="{4A3DD7C0-C0BC-426E-8F3B-8F4FCEC8EBCB}" dt="2023-06-11T13:32:53.695" v="13586" actId="1036"/>
          <ac:spMkLst>
            <pc:docMk/>
            <pc:sldMk cId="2195936215" sldId="301"/>
            <ac:spMk id="2" creationId="{D97E7B4A-214B-5B00-B17A-6D9A44FAE920}"/>
          </ac:spMkLst>
        </pc:spChg>
        <pc:spChg chg="add mod">
          <ac:chgData name="Trần Đình Hoàng" userId="c8fe505b-42f3-4e84-9347-555dc7f5a4e0" providerId="ADAL" clId="{4A3DD7C0-C0BC-426E-8F3B-8F4FCEC8EBCB}" dt="2023-06-04T12:18:04.530" v="8951" actId="1076"/>
          <ac:spMkLst>
            <pc:docMk/>
            <pc:sldMk cId="2195936215" sldId="301"/>
            <ac:spMk id="3" creationId="{47F26D63-AABF-73CF-6C86-4114A83BC514}"/>
          </ac:spMkLst>
        </pc:spChg>
        <pc:spChg chg="add mod">
          <ac:chgData name="Trần Đình Hoàng" userId="c8fe505b-42f3-4e84-9347-555dc7f5a4e0" providerId="ADAL" clId="{4A3DD7C0-C0BC-426E-8F3B-8F4FCEC8EBCB}" dt="2023-06-11T13:32:56.263" v="13589" actId="1035"/>
          <ac:spMkLst>
            <pc:docMk/>
            <pc:sldMk cId="2195936215" sldId="301"/>
            <ac:spMk id="5" creationId="{8FB70BE6-83B7-F650-268A-CDAE69091361}"/>
          </ac:spMkLst>
        </pc:spChg>
        <pc:spChg chg="add mod">
          <ac:chgData name="Trần Đình Hoàng" userId="c8fe505b-42f3-4e84-9347-555dc7f5a4e0" providerId="ADAL" clId="{4A3DD7C0-C0BC-426E-8F3B-8F4FCEC8EBCB}" dt="2023-06-11T13:30:05.871" v="13543" actId="1076"/>
          <ac:spMkLst>
            <pc:docMk/>
            <pc:sldMk cId="2195936215" sldId="301"/>
            <ac:spMk id="6" creationId="{34459AC9-EFAA-A682-EAEE-CEC095E61018}"/>
          </ac:spMkLst>
        </pc:spChg>
        <pc:spChg chg="add mod">
          <ac:chgData name="Trần Đình Hoàng" userId="c8fe505b-42f3-4e84-9347-555dc7f5a4e0" providerId="ADAL" clId="{4A3DD7C0-C0BC-426E-8F3B-8F4FCEC8EBCB}" dt="2023-06-11T13:29:37.860" v="13535" actId="14100"/>
          <ac:spMkLst>
            <pc:docMk/>
            <pc:sldMk cId="2195936215" sldId="301"/>
            <ac:spMk id="7" creationId="{9E8E281D-004E-13C4-AB62-FC87C30E4284}"/>
          </ac:spMkLst>
        </pc:spChg>
        <pc:spChg chg="mod">
          <ac:chgData name="Trần Đình Hoàng" userId="c8fe505b-42f3-4e84-9347-555dc7f5a4e0" providerId="ADAL" clId="{4A3DD7C0-C0BC-426E-8F3B-8F4FCEC8EBCB}" dt="2023-06-11T13:33:11.823" v="13593" actId="1076"/>
          <ac:spMkLst>
            <pc:docMk/>
            <pc:sldMk cId="2195936215" sldId="301"/>
            <ac:spMk id="9" creationId="{40B62F3F-4A66-592F-8B94-C3D78BAFE405}"/>
          </ac:spMkLst>
        </pc:spChg>
        <pc:spChg chg="mod">
          <ac:chgData name="Trần Đình Hoàng" userId="c8fe505b-42f3-4e84-9347-555dc7f5a4e0" providerId="ADAL" clId="{4A3DD7C0-C0BC-426E-8F3B-8F4FCEC8EBCB}" dt="2023-06-11T13:33:11.823" v="13593" actId="1076"/>
          <ac:spMkLst>
            <pc:docMk/>
            <pc:sldMk cId="2195936215" sldId="301"/>
            <ac:spMk id="11" creationId="{1AE0A6B8-B6BC-56D3-AC33-C7641CAD8548}"/>
          </ac:spMkLst>
        </pc:spChg>
        <pc:spChg chg="mod">
          <ac:chgData name="Trần Đình Hoàng" userId="c8fe505b-42f3-4e84-9347-555dc7f5a4e0" providerId="ADAL" clId="{4A3DD7C0-C0BC-426E-8F3B-8F4FCEC8EBCB}" dt="2023-06-11T13:33:11.823" v="13593" actId="1076"/>
          <ac:spMkLst>
            <pc:docMk/>
            <pc:sldMk cId="2195936215" sldId="301"/>
            <ac:spMk id="12" creationId="{9151F332-0B78-9A46-BEB4-E4C4C6D2D3A6}"/>
          </ac:spMkLst>
        </pc:spChg>
        <pc:spChg chg="mod">
          <ac:chgData name="Trần Đình Hoàng" userId="c8fe505b-42f3-4e84-9347-555dc7f5a4e0" providerId="ADAL" clId="{4A3DD7C0-C0BC-426E-8F3B-8F4FCEC8EBCB}" dt="2023-06-11T13:33:11.823" v="13593" actId="1076"/>
          <ac:spMkLst>
            <pc:docMk/>
            <pc:sldMk cId="2195936215" sldId="301"/>
            <ac:spMk id="13" creationId="{C90FF44A-0859-52B6-AB21-3DCDBFB6D88A}"/>
          </ac:spMkLst>
        </pc:spChg>
        <pc:spChg chg="mod">
          <ac:chgData name="Trần Đình Hoàng" userId="c8fe505b-42f3-4e84-9347-555dc7f5a4e0" providerId="ADAL" clId="{4A3DD7C0-C0BC-426E-8F3B-8F4FCEC8EBCB}" dt="2023-06-11T13:33:11.823" v="13593" actId="1076"/>
          <ac:spMkLst>
            <pc:docMk/>
            <pc:sldMk cId="2195936215" sldId="301"/>
            <ac:spMk id="14" creationId="{1D210FC5-87B5-6930-126D-F7C8C49FDB6C}"/>
          </ac:spMkLst>
        </pc:spChg>
        <pc:spChg chg="mod">
          <ac:chgData name="Trần Đình Hoàng" userId="c8fe505b-42f3-4e84-9347-555dc7f5a4e0" providerId="ADAL" clId="{4A3DD7C0-C0BC-426E-8F3B-8F4FCEC8EBCB}" dt="2023-06-11T13:33:11.823" v="13593" actId="1076"/>
          <ac:spMkLst>
            <pc:docMk/>
            <pc:sldMk cId="2195936215" sldId="301"/>
            <ac:spMk id="18" creationId="{D43FE078-5769-FD34-5BBC-4256EDA63031}"/>
          </ac:spMkLst>
        </pc:spChg>
        <pc:spChg chg="add mod">
          <ac:chgData name="Trần Đình Hoàng" userId="c8fe505b-42f3-4e84-9347-555dc7f5a4e0" providerId="ADAL" clId="{4A3DD7C0-C0BC-426E-8F3B-8F4FCEC8EBCB}" dt="2023-06-11T13:30:21.143" v="13548" actId="1076"/>
          <ac:spMkLst>
            <pc:docMk/>
            <pc:sldMk cId="2195936215" sldId="301"/>
            <ac:spMk id="22" creationId="{76FB29B8-D463-0FDF-1CF3-9F968B7DCB3E}"/>
          </ac:spMkLst>
        </pc:spChg>
        <pc:spChg chg="add mod">
          <ac:chgData name="Trần Đình Hoàng" userId="c8fe505b-42f3-4e84-9347-555dc7f5a4e0" providerId="ADAL" clId="{4A3DD7C0-C0BC-426E-8F3B-8F4FCEC8EBCB}" dt="2023-06-11T13:32:53.695" v="13586" actId="1036"/>
          <ac:spMkLst>
            <pc:docMk/>
            <pc:sldMk cId="2195936215" sldId="301"/>
            <ac:spMk id="23" creationId="{2216F9A5-CDB7-4910-0600-1BAA02605BB2}"/>
          </ac:spMkLst>
        </pc:spChg>
        <pc:spChg chg="add mod">
          <ac:chgData name="Trần Đình Hoàng" userId="c8fe505b-42f3-4e84-9347-555dc7f5a4e0" providerId="ADAL" clId="{4A3DD7C0-C0BC-426E-8F3B-8F4FCEC8EBCB}" dt="2023-06-11T13:32:53.695" v="13586" actId="1036"/>
          <ac:spMkLst>
            <pc:docMk/>
            <pc:sldMk cId="2195936215" sldId="301"/>
            <ac:spMk id="24" creationId="{D7096380-5D84-E3A7-5C66-FEFAFA375D4F}"/>
          </ac:spMkLst>
        </pc:spChg>
        <pc:grpChg chg="add mod">
          <ac:chgData name="Trần Đình Hoàng" userId="c8fe505b-42f3-4e84-9347-555dc7f5a4e0" providerId="ADAL" clId="{4A3DD7C0-C0BC-426E-8F3B-8F4FCEC8EBCB}" dt="2023-06-11T13:33:11.823" v="13593" actId="1076"/>
          <ac:grpSpMkLst>
            <pc:docMk/>
            <pc:sldMk cId="2195936215" sldId="301"/>
            <ac:grpSpMk id="8" creationId="{06D66C30-7AD3-5C3B-EB61-55EC8DE366CE}"/>
          </ac:grpSpMkLst>
        </pc:grpChg>
        <pc:grpChg chg="mod">
          <ac:chgData name="Trần Đình Hoàng" userId="c8fe505b-42f3-4e84-9347-555dc7f5a4e0" providerId="ADAL" clId="{4A3DD7C0-C0BC-426E-8F3B-8F4FCEC8EBCB}" dt="2023-06-11T13:33:11.823" v="13593" actId="1076"/>
          <ac:grpSpMkLst>
            <pc:docMk/>
            <pc:sldMk cId="2195936215" sldId="301"/>
            <ac:grpSpMk id="10" creationId="{E0921586-9309-435A-5610-48A4B71DDE94}"/>
          </ac:grpSpMkLst>
        </pc:grpChg>
        <pc:picChg chg="mod">
          <ac:chgData name="Trần Đình Hoàng" userId="c8fe505b-42f3-4e84-9347-555dc7f5a4e0" providerId="ADAL" clId="{4A3DD7C0-C0BC-426E-8F3B-8F4FCEC8EBCB}" dt="2023-06-11T13:33:11.823" v="13593" actId="1076"/>
          <ac:picMkLst>
            <pc:docMk/>
            <pc:sldMk cId="2195936215" sldId="301"/>
            <ac:picMk id="15" creationId="{DD9E16FD-5F3D-1548-35FF-EEEB38FC7CAF}"/>
          </ac:picMkLst>
        </pc:picChg>
        <pc:picChg chg="mod">
          <ac:chgData name="Trần Đình Hoàng" userId="c8fe505b-42f3-4e84-9347-555dc7f5a4e0" providerId="ADAL" clId="{4A3DD7C0-C0BC-426E-8F3B-8F4FCEC8EBCB}" dt="2023-06-11T13:33:11.823" v="13593" actId="1076"/>
          <ac:picMkLst>
            <pc:docMk/>
            <pc:sldMk cId="2195936215" sldId="301"/>
            <ac:picMk id="16" creationId="{B54E4E65-0242-2B0E-5E1C-BC0ADE63D0BB}"/>
          </ac:picMkLst>
        </pc:picChg>
        <pc:picChg chg="mod">
          <ac:chgData name="Trần Đình Hoàng" userId="c8fe505b-42f3-4e84-9347-555dc7f5a4e0" providerId="ADAL" clId="{4A3DD7C0-C0BC-426E-8F3B-8F4FCEC8EBCB}" dt="2023-06-11T13:33:11.823" v="13593" actId="1076"/>
          <ac:picMkLst>
            <pc:docMk/>
            <pc:sldMk cId="2195936215" sldId="301"/>
            <ac:picMk id="17" creationId="{3A33FE9A-1EC2-F891-ECD0-E67DCF1FC743}"/>
          </ac:picMkLst>
        </pc:picChg>
        <pc:picChg chg="add mod">
          <ac:chgData name="Trần Đình Hoàng" userId="c8fe505b-42f3-4e84-9347-555dc7f5a4e0" providerId="ADAL" clId="{4A3DD7C0-C0BC-426E-8F3B-8F4FCEC8EBCB}" dt="2023-06-11T13:34:55.470" v="13600" actId="1076"/>
          <ac:picMkLst>
            <pc:docMk/>
            <pc:sldMk cId="2195936215" sldId="301"/>
            <ac:picMk id="19" creationId="{F20C80ED-02CC-0F13-32AA-5FBBEEFD6437}"/>
          </ac:picMkLst>
        </pc:picChg>
        <pc:picChg chg="add mod">
          <ac:chgData name="Trần Đình Hoàng" userId="c8fe505b-42f3-4e84-9347-555dc7f5a4e0" providerId="ADAL" clId="{4A3DD7C0-C0BC-426E-8F3B-8F4FCEC8EBCB}" dt="2023-06-11T13:34:57.942" v="13601" actId="1076"/>
          <ac:picMkLst>
            <pc:docMk/>
            <pc:sldMk cId="2195936215" sldId="301"/>
            <ac:picMk id="20" creationId="{4BD0B192-2C89-6615-EEF8-64C61295D947}"/>
          </ac:picMkLst>
        </pc:picChg>
      </pc:sldChg>
      <pc:sldChg chg="addSp delSp modSp new mod setBg delAnim modAnim">
        <pc:chgData name="Trần Đình Hoàng" userId="c8fe505b-42f3-4e84-9347-555dc7f5a4e0" providerId="ADAL" clId="{4A3DD7C0-C0BC-426E-8F3B-8F4FCEC8EBCB}" dt="2023-06-05T04:09:15.222" v="13455"/>
        <pc:sldMkLst>
          <pc:docMk/>
          <pc:sldMk cId="1960200466" sldId="302"/>
        </pc:sldMkLst>
        <pc:spChg chg="mod">
          <ac:chgData name="Trần Đình Hoàng" userId="c8fe505b-42f3-4e84-9347-555dc7f5a4e0" providerId="ADAL" clId="{4A3DD7C0-C0BC-426E-8F3B-8F4FCEC8EBCB}" dt="2023-06-04T12:43:34.216" v="9310" actId="122"/>
          <ac:spMkLst>
            <pc:docMk/>
            <pc:sldMk cId="1960200466" sldId="302"/>
            <ac:spMk id="4" creationId="{7BA371A6-4E62-D27D-2BCF-9AEAEC9E1CD8}"/>
          </ac:spMkLst>
        </pc:spChg>
        <pc:spChg chg="mod topLvl">
          <ac:chgData name="Trần Đình Hoàng" userId="c8fe505b-42f3-4e84-9347-555dc7f5a4e0" providerId="ADAL" clId="{4A3DD7C0-C0BC-426E-8F3B-8F4FCEC8EBCB}" dt="2023-06-04T13:22:10.958" v="9344" actId="1035"/>
          <ac:spMkLst>
            <pc:docMk/>
            <pc:sldMk cId="1960200466" sldId="302"/>
            <ac:spMk id="6" creationId="{742E79EF-FDFC-C28F-B547-E8AC7119444B}"/>
          </ac:spMkLst>
        </pc:spChg>
        <pc:spChg chg="mod topLvl">
          <ac:chgData name="Trần Đình Hoàng" userId="c8fe505b-42f3-4e84-9347-555dc7f5a4e0" providerId="ADAL" clId="{4A3DD7C0-C0BC-426E-8F3B-8F4FCEC8EBCB}" dt="2023-06-04T13:22:44.796" v="9346" actId="207"/>
          <ac:spMkLst>
            <pc:docMk/>
            <pc:sldMk cId="1960200466" sldId="302"/>
            <ac:spMk id="8" creationId="{FA5FB7E2-D8BC-FD2B-96AB-FB1975980E6A}"/>
          </ac:spMkLst>
        </pc:spChg>
        <pc:spChg chg="add mod">
          <ac:chgData name="Trần Đình Hoàng" userId="c8fe505b-42f3-4e84-9347-555dc7f5a4e0" providerId="ADAL" clId="{4A3DD7C0-C0BC-426E-8F3B-8F4FCEC8EBCB}" dt="2023-06-04T13:23:19.056" v="9363" actId="1036"/>
          <ac:spMkLst>
            <pc:docMk/>
            <pc:sldMk cId="1960200466" sldId="302"/>
            <ac:spMk id="13" creationId="{0E5DB9B6-EB43-C742-CED8-EDEF707BC8EC}"/>
          </ac:spMkLst>
        </pc:spChg>
        <pc:spChg chg="add del mod">
          <ac:chgData name="Trần Đình Hoàng" userId="c8fe505b-42f3-4e84-9347-555dc7f5a4e0" providerId="ADAL" clId="{4A3DD7C0-C0BC-426E-8F3B-8F4FCEC8EBCB}" dt="2023-06-04T15:00:26.189" v="10903" actId="478"/>
          <ac:spMkLst>
            <pc:docMk/>
            <pc:sldMk cId="1960200466" sldId="302"/>
            <ac:spMk id="15" creationId="{AF1B3DAC-969A-032B-E45D-3B461BDD64C9}"/>
          </ac:spMkLst>
        </pc:spChg>
        <pc:spChg chg="add mod">
          <ac:chgData name="Trần Đình Hoàng" userId="c8fe505b-42f3-4e84-9347-555dc7f5a4e0" providerId="ADAL" clId="{4A3DD7C0-C0BC-426E-8F3B-8F4FCEC8EBCB}" dt="2023-06-04T15:01:34.022" v="10945" actId="207"/>
          <ac:spMkLst>
            <pc:docMk/>
            <pc:sldMk cId="1960200466" sldId="302"/>
            <ac:spMk id="17" creationId="{E93375F1-1D96-AE44-3676-810A4F46EB75}"/>
          </ac:spMkLst>
        </pc:spChg>
        <pc:spChg chg="add mod">
          <ac:chgData name="Trần Đình Hoàng" userId="c8fe505b-42f3-4e84-9347-555dc7f5a4e0" providerId="ADAL" clId="{4A3DD7C0-C0BC-426E-8F3B-8F4FCEC8EBCB}" dt="2023-06-04T15:01:10.597" v="10923" actId="1076"/>
          <ac:spMkLst>
            <pc:docMk/>
            <pc:sldMk cId="1960200466" sldId="302"/>
            <ac:spMk id="20" creationId="{204451DD-8E47-FF03-6133-6FED9E3B3631}"/>
          </ac:spMkLst>
        </pc:spChg>
        <pc:grpChg chg="add mod">
          <ac:chgData name="Trần Đình Hoàng" userId="c8fe505b-42f3-4e84-9347-555dc7f5a4e0" providerId="ADAL" clId="{4A3DD7C0-C0BC-426E-8F3B-8F4FCEC8EBCB}" dt="2023-06-04T12:43:39.080" v="9332" actId="1038"/>
          <ac:grpSpMkLst>
            <pc:docMk/>
            <pc:sldMk cId="1960200466" sldId="302"/>
            <ac:grpSpMk id="2" creationId="{78C022C5-EE87-1897-6DB3-FBE6135234F7}"/>
          </ac:grpSpMkLst>
        </pc:grpChg>
        <pc:grpChg chg="add del mod">
          <ac:chgData name="Trần Đình Hoàng" userId="c8fe505b-42f3-4e84-9347-555dc7f5a4e0" providerId="ADAL" clId="{4A3DD7C0-C0BC-426E-8F3B-8F4FCEC8EBCB}" dt="2023-06-04T12:40:15.104" v="9159" actId="165"/>
          <ac:grpSpMkLst>
            <pc:docMk/>
            <pc:sldMk cId="1960200466" sldId="302"/>
            <ac:grpSpMk id="5" creationId="{72A36F2C-8C65-7E33-3F50-0147B340E3F4}"/>
          </ac:grpSpMkLst>
        </pc:grpChg>
        <pc:grpChg chg="add mod">
          <ac:chgData name="Trần Đình Hoàng" userId="c8fe505b-42f3-4e84-9347-555dc7f5a4e0" providerId="ADAL" clId="{4A3DD7C0-C0BC-426E-8F3B-8F4FCEC8EBCB}" dt="2023-06-04T12:42:47.903" v="9263" actId="1037"/>
          <ac:grpSpMkLst>
            <pc:docMk/>
            <pc:sldMk cId="1960200466" sldId="302"/>
            <ac:grpSpMk id="10" creationId="{970B08B7-72D2-E3E7-5FA6-359AFEE67F86}"/>
          </ac:grpSpMkLst>
        </pc:grpChg>
        <pc:graphicFrameChg chg="add del mod">
          <ac:chgData name="Trần Đình Hoàng" userId="c8fe505b-42f3-4e84-9347-555dc7f5a4e0" providerId="ADAL" clId="{4A3DD7C0-C0BC-426E-8F3B-8F4FCEC8EBCB}" dt="2023-06-04T12:45:23.142" v="9335"/>
          <ac:graphicFrameMkLst>
            <pc:docMk/>
            <pc:sldMk cId="1960200466" sldId="302"/>
            <ac:graphicFrameMk id="11" creationId="{ADDDBDCD-55F2-2F7A-0B02-E263F388D964}"/>
          </ac:graphicFrameMkLst>
        </pc:graphicFrameChg>
        <pc:picChg chg="mod">
          <ac:chgData name="Trần Đình Hoàng" userId="c8fe505b-42f3-4e84-9347-555dc7f5a4e0" providerId="ADAL" clId="{4A3DD7C0-C0BC-426E-8F3B-8F4FCEC8EBCB}" dt="2023-06-04T12:22:56.914" v="9067"/>
          <ac:picMkLst>
            <pc:docMk/>
            <pc:sldMk cId="1960200466" sldId="302"/>
            <ac:picMk id="3" creationId="{A5777B8E-30A2-DB9B-5387-5B8C52D4797D}"/>
          </ac:picMkLst>
        </pc:picChg>
        <pc:picChg chg="add mod">
          <ac:chgData name="Trần Đình Hoàng" userId="c8fe505b-42f3-4e84-9347-555dc7f5a4e0" providerId="ADAL" clId="{4A3DD7C0-C0BC-426E-8F3B-8F4FCEC8EBCB}" dt="2023-06-05T03:42:22.957" v="13310" actId="1076"/>
          <ac:picMkLst>
            <pc:docMk/>
            <pc:sldMk cId="1960200466" sldId="302"/>
            <ac:picMk id="5" creationId="{3CBEF966-E88F-1202-C5D1-FD4E809AE899}"/>
          </ac:picMkLst>
        </pc:picChg>
        <pc:picChg chg="mod topLvl">
          <ac:chgData name="Trần Đình Hoàng" userId="c8fe505b-42f3-4e84-9347-555dc7f5a4e0" providerId="ADAL" clId="{4A3DD7C0-C0BC-426E-8F3B-8F4FCEC8EBCB}" dt="2023-06-04T12:42:46.677" v="9261" actId="164"/>
          <ac:picMkLst>
            <pc:docMk/>
            <pc:sldMk cId="1960200466" sldId="302"/>
            <ac:picMk id="7" creationId="{305A1AE5-CA82-378D-E66C-43FC4F3ABD1E}"/>
          </ac:picMkLst>
        </pc:picChg>
        <pc:picChg chg="add del mod">
          <ac:chgData name="Trần Đình Hoàng" userId="c8fe505b-42f3-4e84-9347-555dc7f5a4e0" providerId="ADAL" clId="{4A3DD7C0-C0BC-426E-8F3B-8F4FCEC8EBCB}" dt="2023-06-04T12:45:29.548" v="9339" actId="478"/>
          <ac:picMkLst>
            <pc:docMk/>
            <pc:sldMk cId="1960200466" sldId="302"/>
            <ac:picMk id="9" creationId="{63AB4048-AF13-DA24-E05F-4E4A0417DE1E}"/>
          </ac:picMkLst>
        </pc:picChg>
        <pc:picChg chg="add mod">
          <ac:chgData name="Trần Đình Hoàng" userId="c8fe505b-42f3-4e84-9347-555dc7f5a4e0" providerId="ADAL" clId="{4A3DD7C0-C0BC-426E-8F3B-8F4FCEC8EBCB}" dt="2023-06-04T12:45:35.393" v="9341" actId="1076"/>
          <ac:picMkLst>
            <pc:docMk/>
            <pc:sldMk cId="1960200466" sldId="302"/>
            <ac:picMk id="12" creationId="{72A35401-B9F7-F78E-AF35-370BBABA5A0F}"/>
          </ac:picMkLst>
        </pc:picChg>
        <pc:picChg chg="add del mod">
          <ac:chgData name="Trần Đình Hoàng" userId="c8fe505b-42f3-4e84-9347-555dc7f5a4e0" providerId="ADAL" clId="{4A3DD7C0-C0BC-426E-8F3B-8F4FCEC8EBCB}" dt="2023-06-04T13:29:20.303" v="9468" actId="478"/>
          <ac:picMkLst>
            <pc:docMk/>
            <pc:sldMk cId="1960200466" sldId="302"/>
            <ac:picMk id="18" creationId="{9331D219-50B6-27BB-35D7-52BD97E590DB}"/>
          </ac:picMkLst>
        </pc:picChg>
      </pc:sldChg>
      <pc:sldChg chg="addSp delSp modSp new mod setBg modAnim">
        <pc:chgData name="Trần Đình Hoàng" userId="c8fe505b-42f3-4e84-9347-555dc7f5a4e0" providerId="ADAL" clId="{4A3DD7C0-C0BC-426E-8F3B-8F4FCEC8EBCB}" dt="2023-06-05T04:10:37.861" v="13464" actId="20577"/>
        <pc:sldMkLst>
          <pc:docMk/>
          <pc:sldMk cId="1532994947" sldId="303"/>
        </pc:sldMkLst>
        <pc:spChg chg="add mod">
          <ac:chgData name="Trần Đình Hoàng" userId="c8fe505b-42f3-4e84-9347-555dc7f5a4e0" providerId="ADAL" clId="{4A3DD7C0-C0BC-426E-8F3B-8F4FCEC8EBCB}" dt="2023-06-05T04:09:43.895" v="13457" actId="1076"/>
          <ac:spMkLst>
            <pc:docMk/>
            <pc:sldMk cId="1532994947" sldId="303"/>
            <ac:spMk id="2" creationId="{7E6728F6-151C-832F-8867-AAEDFEEFE18B}"/>
          </ac:spMkLst>
        </pc:spChg>
        <pc:spChg chg="add mod">
          <ac:chgData name="Trần Đình Hoàng" userId="c8fe505b-42f3-4e84-9347-555dc7f5a4e0" providerId="ADAL" clId="{4A3DD7C0-C0BC-426E-8F3B-8F4FCEC8EBCB}" dt="2023-06-05T04:09:43.895" v="13457" actId="1076"/>
          <ac:spMkLst>
            <pc:docMk/>
            <pc:sldMk cId="1532994947" sldId="303"/>
            <ac:spMk id="3" creationId="{3D76D1EB-CF25-233E-0058-B196A71B7661}"/>
          </ac:spMkLst>
        </pc:spChg>
        <pc:spChg chg="add mod">
          <ac:chgData name="Trần Đình Hoàng" userId="c8fe505b-42f3-4e84-9347-555dc7f5a4e0" providerId="ADAL" clId="{4A3DD7C0-C0BC-426E-8F3B-8F4FCEC8EBCB}" dt="2023-06-05T04:10:37.861" v="13464" actId="20577"/>
          <ac:spMkLst>
            <pc:docMk/>
            <pc:sldMk cId="1532994947" sldId="303"/>
            <ac:spMk id="4" creationId="{A6DAD662-BC89-356E-0276-C3F73619C3F3}"/>
          </ac:spMkLst>
        </pc:spChg>
        <pc:spChg chg="mod">
          <ac:chgData name="Trần Đình Hoàng" userId="c8fe505b-42f3-4e84-9347-555dc7f5a4e0" providerId="ADAL" clId="{4A3DD7C0-C0BC-426E-8F3B-8F4FCEC8EBCB}" dt="2023-06-04T13:46:12.223" v="9738"/>
          <ac:spMkLst>
            <pc:docMk/>
            <pc:sldMk cId="1532994947" sldId="303"/>
            <ac:spMk id="7" creationId="{881DBF57-39AA-C4B6-4683-00E8AAA93F0A}"/>
          </ac:spMkLst>
        </pc:spChg>
        <pc:spChg chg="mod">
          <ac:chgData name="Trần Đình Hoàng" userId="c8fe505b-42f3-4e84-9347-555dc7f5a4e0" providerId="ADAL" clId="{4A3DD7C0-C0BC-426E-8F3B-8F4FCEC8EBCB}" dt="2023-06-04T13:46:12.223" v="9738"/>
          <ac:spMkLst>
            <pc:docMk/>
            <pc:sldMk cId="1532994947" sldId="303"/>
            <ac:spMk id="9" creationId="{72302706-ECA5-E52B-0745-52E0AE73C7F5}"/>
          </ac:spMkLst>
        </pc:spChg>
        <pc:spChg chg="mod">
          <ac:chgData name="Trần Đình Hoàng" userId="c8fe505b-42f3-4e84-9347-555dc7f5a4e0" providerId="ADAL" clId="{4A3DD7C0-C0BC-426E-8F3B-8F4FCEC8EBCB}" dt="2023-06-04T13:46:12.223" v="9738"/>
          <ac:spMkLst>
            <pc:docMk/>
            <pc:sldMk cId="1532994947" sldId="303"/>
            <ac:spMk id="11" creationId="{61B677B4-DA73-2FF5-F6E7-A6BF9AC19BFD}"/>
          </ac:spMkLst>
        </pc:spChg>
        <pc:spChg chg="mod">
          <ac:chgData name="Trần Đình Hoàng" userId="c8fe505b-42f3-4e84-9347-555dc7f5a4e0" providerId="ADAL" clId="{4A3DD7C0-C0BC-426E-8F3B-8F4FCEC8EBCB}" dt="2023-06-04T13:50:26.376" v="9809" actId="14100"/>
          <ac:spMkLst>
            <pc:docMk/>
            <pc:sldMk cId="1532994947" sldId="303"/>
            <ac:spMk id="13" creationId="{E9A2A1FB-71C0-D1C5-4FA8-8DA0A3F94CC1}"/>
          </ac:spMkLst>
        </pc:spChg>
        <pc:spChg chg="mod">
          <ac:chgData name="Trần Đình Hoàng" userId="c8fe505b-42f3-4e84-9347-555dc7f5a4e0" providerId="ADAL" clId="{4A3DD7C0-C0BC-426E-8F3B-8F4FCEC8EBCB}" dt="2023-06-04T13:48:35.735" v="9788"/>
          <ac:spMkLst>
            <pc:docMk/>
            <pc:sldMk cId="1532994947" sldId="303"/>
            <ac:spMk id="15" creationId="{652A9E65-5C2C-05D9-6146-F3FCAF649193}"/>
          </ac:spMkLst>
        </pc:spChg>
        <pc:spChg chg="add mod">
          <ac:chgData name="Trần Đình Hoàng" userId="c8fe505b-42f3-4e84-9347-555dc7f5a4e0" providerId="ADAL" clId="{4A3DD7C0-C0BC-426E-8F3B-8F4FCEC8EBCB}" dt="2023-06-04T13:51:37.017" v="9857" actId="14100"/>
          <ac:spMkLst>
            <pc:docMk/>
            <pc:sldMk cId="1532994947" sldId="303"/>
            <ac:spMk id="16" creationId="{ABC34743-86D9-7CCB-CE32-53EA6ABD76A0}"/>
          </ac:spMkLst>
        </pc:spChg>
        <pc:spChg chg="add mod">
          <ac:chgData name="Trần Đình Hoàng" userId="c8fe505b-42f3-4e84-9347-555dc7f5a4e0" providerId="ADAL" clId="{4A3DD7C0-C0BC-426E-8F3B-8F4FCEC8EBCB}" dt="2023-06-05T04:09:43.895" v="13457" actId="1076"/>
          <ac:spMkLst>
            <pc:docMk/>
            <pc:sldMk cId="1532994947" sldId="303"/>
            <ac:spMk id="17" creationId="{19295FFF-EE8E-9989-BA4A-4125748BC40B}"/>
          </ac:spMkLst>
        </pc:spChg>
        <pc:grpChg chg="add del mod">
          <ac:chgData name="Trần Đình Hoàng" userId="c8fe505b-42f3-4e84-9347-555dc7f5a4e0" providerId="ADAL" clId="{4A3DD7C0-C0BC-426E-8F3B-8F4FCEC8EBCB}" dt="2023-06-04T13:46:23.439" v="9740" actId="21"/>
          <ac:grpSpMkLst>
            <pc:docMk/>
            <pc:sldMk cId="1532994947" sldId="303"/>
            <ac:grpSpMk id="5" creationId="{BD98950F-C8EB-D416-EDAC-BD7108E35634}"/>
          </ac:grpSpMkLst>
        </pc:grpChg>
        <pc:grpChg chg="add del mod">
          <ac:chgData name="Trần Đình Hoàng" userId="c8fe505b-42f3-4e84-9347-555dc7f5a4e0" providerId="ADAL" clId="{4A3DD7C0-C0BC-426E-8F3B-8F4FCEC8EBCB}" dt="2023-06-04T13:46:23.439" v="9740" actId="21"/>
          <ac:grpSpMkLst>
            <pc:docMk/>
            <pc:sldMk cId="1532994947" sldId="303"/>
            <ac:grpSpMk id="8" creationId="{D484370E-5384-FCF8-7635-87BD4CAFA17D}"/>
          </ac:grpSpMkLst>
        </pc:grpChg>
        <pc:grpChg chg="add mod">
          <ac:chgData name="Trần Đình Hoàng" userId="c8fe505b-42f3-4e84-9347-555dc7f5a4e0" providerId="ADAL" clId="{4A3DD7C0-C0BC-426E-8F3B-8F4FCEC8EBCB}" dt="2023-06-05T04:09:43.895" v="13457" actId="1076"/>
          <ac:grpSpMkLst>
            <pc:docMk/>
            <pc:sldMk cId="1532994947" sldId="303"/>
            <ac:grpSpMk id="12" creationId="{54AE7923-BD2C-F336-DD92-406C2CEE80B2}"/>
          </ac:grpSpMkLst>
        </pc:grpChg>
        <pc:picChg chg="add mod">
          <ac:chgData name="Trần Đình Hoàng" userId="c8fe505b-42f3-4e84-9347-555dc7f5a4e0" providerId="ADAL" clId="{4A3DD7C0-C0BC-426E-8F3B-8F4FCEC8EBCB}" dt="2023-06-05T03:42:41.717" v="13312" actId="1076"/>
          <ac:picMkLst>
            <pc:docMk/>
            <pc:sldMk cId="1532994947" sldId="303"/>
            <ac:picMk id="5" creationId="{E05DEDCE-21F9-4C25-FEC4-0BB87D827E27}"/>
          </ac:picMkLst>
        </pc:picChg>
        <pc:picChg chg="mod">
          <ac:chgData name="Trần Đình Hoàng" userId="c8fe505b-42f3-4e84-9347-555dc7f5a4e0" providerId="ADAL" clId="{4A3DD7C0-C0BC-426E-8F3B-8F4FCEC8EBCB}" dt="2023-06-04T13:46:12.223" v="9738"/>
          <ac:picMkLst>
            <pc:docMk/>
            <pc:sldMk cId="1532994947" sldId="303"/>
            <ac:picMk id="6" creationId="{24B4798E-23EB-8909-9EE6-1A23B35EA11F}"/>
          </ac:picMkLst>
        </pc:picChg>
        <pc:picChg chg="mod">
          <ac:chgData name="Trần Đình Hoàng" userId="c8fe505b-42f3-4e84-9347-555dc7f5a4e0" providerId="ADAL" clId="{4A3DD7C0-C0BC-426E-8F3B-8F4FCEC8EBCB}" dt="2023-06-04T13:46:12.223" v="9738"/>
          <ac:picMkLst>
            <pc:docMk/>
            <pc:sldMk cId="1532994947" sldId="303"/>
            <ac:picMk id="10" creationId="{4005B02F-A227-5840-1E2D-9DABD2AD41CE}"/>
          </ac:picMkLst>
        </pc:picChg>
        <pc:picChg chg="mod">
          <ac:chgData name="Trần Đình Hoàng" userId="c8fe505b-42f3-4e84-9347-555dc7f5a4e0" providerId="ADAL" clId="{4A3DD7C0-C0BC-426E-8F3B-8F4FCEC8EBCB}" dt="2023-06-04T13:48:35.735" v="9788"/>
          <ac:picMkLst>
            <pc:docMk/>
            <pc:sldMk cId="1532994947" sldId="303"/>
            <ac:picMk id="14" creationId="{19613FEC-B97E-2638-61B3-95A956C5357B}"/>
          </ac:picMkLst>
        </pc:picChg>
      </pc:sldChg>
      <pc:sldChg chg="addSp delSp modSp add mod setBg delAnim modAnim">
        <pc:chgData name="Trần Đình Hoàng" userId="c8fe505b-42f3-4e84-9347-555dc7f5a4e0" providerId="ADAL" clId="{4A3DD7C0-C0BC-426E-8F3B-8F4FCEC8EBCB}" dt="2023-06-04T13:32:53.529" v="9478" actId="1076"/>
        <pc:sldMkLst>
          <pc:docMk/>
          <pc:sldMk cId="684086333" sldId="304"/>
        </pc:sldMkLst>
        <pc:spChg chg="mod">
          <ac:chgData name="Trần Đình Hoàng" userId="c8fe505b-42f3-4e84-9347-555dc7f5a4e0" providerId="ADAL" clId="{4A3DD7C0-C0BC-426E-8F3B-8F4FCEC8EBCB}" dt="2023-06-04T13:32:30.080" v="9475" actId="20577"/>
          <ac:spMkLst>
            <pc:docMk/>
            <pc:sldMk cId="684086333" sldId="304"/>
            <ac:spMk id="4" creationId="{821714A4-1E0B-3AB1-B20E-28FB3B90106E}"/>
          </ac:spMkLst>
        </pc:spChg>
        <pc:spChg chg="add mod">
          <ac:chgData name="Trần Đình Hoàng" userId="c8fe505b-42f3-4e84-9347-555dc7f5a4e0" providerId="ADAL" clId="{4A3DD7C0-C0BC-426E-8F3B-8F4FCEC8EBCB}" dt="2023-06-04T13:32:53.529" v="9478" actId="1076"/>
          <ac:spMkLst>
            <pc:docMk/>
            <pc:sldMk cId="684086333" sldId="304"/>
            <ac:spMk id="7" creationId="{77F2324E-A1EB-268A-678B-6A2C277FA7A0}"/>
          </ac:spMkLst>
        </pc:spChg>
        <pc:picChg chg="del">
          <ac:chgData name="Trần Đình Hoàng" userId="c8fe505b-42f3-4e84-9347-555dc7f5a4e0" providerId="ADAL" clId="{4A3DD7C0-C0BC-426E-8F3B-8F4FCEC8EBCB}" dt="2023-06-04T13:32:50.587" v="9476" actId="478"/>
          <ac:picMkLst>
            <pc:docMk/>
            <pc:sldMk cId="684086333" sldId="304"/>
            <ac:picMk id="3" creationId="{B7289ED9-7C3E-F3ED-3309-5F68E2610903}"/>
          </ac:picMkLst>
        </pc:picChg>
        <pc:picChg chg="add mod">
          <ac:chgData name="Trần Đình Hoàng" userId="c8fe505b-42f3-4e84-9347-555dc7f5a4e0" providerId="ADAL" clId="{4A3DD7C0-C0BC-426E-8F3B-8F4FCEC8EBCB}" dt="2023-06-04T13:32:53.529" v="9478" actId="1076"/>
          <ac:picMkLst>
            <pc:docMk/>
            <pc:sldMk cId="684086333" sldId="304"/>
            <ac:picMk id="6" creationId="{3B9157E4-01FD-3F6C-4B2D-ADF6701F45B0}"/>
          </ac:picMkLst>
        </pc:picChg>
      </pc:sldChg>
      <pc:sldChg chg="addSp delSp modSp new mod setBg modAnim">
        <pc:chgData name="Trần Đình Hoàng" userId="c8fe505b-42f3-4e84-9347-555dc7f5a4e0" providerId="ADAL" clId="{4A3DD7C0-C0BC-426E-8F3B-8F4FCEC8EBCB}" dt="2023-06-05T04:11:40.045" v="13471"/>
        <pc:sldMkLst>
          <pc:docMk/>
          <pc:sldMk cId="2479264372" sldId="305"/>
        </pc:sldMkLst>
        <pc:spChg chg="mod">
          <ac:chgData name="Trần Đình Hoàng" userId="c8fe505b-42f3-4e84-9347-555dc7f5a4e0" providerId="ADAL" clId="{4A3DD7C0-C0BC-426E-8F3B-8F4FCEC8EBCB}" dt="2023-06-04T13:46:27.632" v="9742"/>
          <ac:spMkLst>
            <pc:docMk/>
            <pc:sldMk cId="2479264372" sldId="305"/>
            <ac:spMk id="4" creationId="{0FCF2D5E-5392-F5E5-E827-AEC27C4A925F}"/>
          </ac:spMkLst>
        </pc:spChg>
        <pc:spChg chg="mod topLvl">
          <ac:chgData name="Trần Đình Hoàng" userId="c8fe505b-42f3-4e84-9347-555dc7f5a4e0" providerId="ADAL" clId="{4A3DD7C0-C0BC-426E-8F3B-8F4FCEC8EBCB}" dt="2023-06-04T13:48:29.045" v="9786" actId="1038"/>
          <ac:spMkLst>
            <pc:docMk/>
            <pc:sldMk cId="2479264372" sldId="305"/>
            <ac:spMk id="6" creationId="{60F66B2F-9C36-0782-CDCF-B52FB6D6B124}"/>
          </ac:spMkLst>
        </pc:spChg>
        <pc:spChg chg="mod topLvl">
          <ac:chgData name="Trần Đình Hoàng" userId="c8fe505b-42f3-4e84-9347-555dc7f5a4e0" providerId="ADAL" clId="{4A3DD7C0-C0BC-426E-8F3B-8F4FCEC8EBCB}" dt="2023-06-04T13:48:20.603" v="9783" actId="164"/>
          <ac:spMkLst>
            <pc:docMk/>
            <pc:sldMk cId="2479264372" sldId="305"/>
            <ac:spMk id="8" creationId="{47A672C5-C452-879C-B244-5B3D068B48D5}"/>
          </ac:spMkLst>
        </pc:spChg>
        <pc:spChg chg="add mod">
          <ac:chgData name="Trần Đình Hoàng" userId="c8fe505b-42f3-4e84-9347-555dc7f5a4e0" providerId="ADAL" clId="{4A3DD7C0-C0BC-426E-8F3B-8F4FCEC8EBCB}" dt="2023-06-04T14:42:03.401" v="10144" actId="6549"/>
          <ac:spMkLst>
            <pc:docMk/>
            <pc:sldMk cId="2479264372" sldId="305"/>
            <ac:spMk id="10" creationId="{B8CDF1A4-2644-0202-BCE4-E48D58102CEB}"/>
          </ac:spMkLst>
        </pc:spChg>
        <pc:spChg chg="add del mod">
          <ac:chgData name="Trần Đình Hoàng" userId="c8fe505b-42f3-4e84-9347-555dc7f5a4e0" providerId="ADAL" clId="{4A3DD7C0-C0BC-426E-8F3B-8F4FCEC8EBCB}" dt="2023-06-04T14:35:27.732" v="9985" actId="478"/>
          <ac:spMkLst>
            <pc:docMk/>
            <pc:sldMk cId="2479264372" sldId="305"/>
            <ac:spMk id="12" creationId="{56CEA1F7-6E6F-E9EE-B716-0F127A7C8DBF}"/>
          </ac:spMkLst>
        </pc:spChg>
        <pc:spChg chg="add mod">
          <ac:chgData name="Trần Đình Hoàng" userId="c8fe505b-42f3-4e84-9347-555dc7f5a4e0" providerId="ADAL" clId="{4A3DD7C0-C0BC-426E-8F3B-8F4FCEC8EBCB}" dt="2023-06-04T14:42:15.229" v="10198" actId="1036"/>
          <ac:spMkLst>
            <pc:docMk/>
            <pc:sldMk cId="2479264372" sldId="305"/>
            <ac:spMk id="13" creationId="{BE3E787F-B7D4-68AB-BEFC-406F999087CF}"/>
          </ac:spMkLst>
        </pc:spChg>
        <pc:spChg chg="add mod">
          <ac:chgData name="Trần Đình Hoàng" userId="c8fe505b-42f3-4e84-9347-555dc7f5a4e0" providerId="ADAL" clId="{4A3DD7C0-C0BC-426E-8F3B-8F4FCEC8EBCB}" dt="2023-06-04T14:49:52.037" v="10388" actId="1037"/>
          <ac:spMkLst>
            <pc:docMk/>
            <pc:sldMk cId="2479264372" sldId="305"/>
            <ac:spMk id="15" creationId="{5A329384-604F-209D-DA55-79F0BB0121C2}"/>
          </ac:spMkLst>
        </pc:spChg>
        <pc:spChg chg="add del mod">
          <ac:chgData name="Trần Đình Hoàng" userId="c8fe505b-42f3-4e84-9347-555dc7f5a4e0" providerId="ADAL" clId="{4A3DD7C0-C0BC-426E-8F3B-8F4FCEC8EBCB}" dt="2023-06-04T14:47:03.454" v="10330" actId="478"/>
          <ac:spMkLst>
            <pc:docMk/>
            <pc:sldMk cId="2479264372" sldId="305"/>
            <ac:spMk id="17" creationId="{9CCD6A3D-AC35-DA7D-A9B2-13B1F9DBF17F}"/>
          </ac:spMkLst>
        </pc:spChg>
        <pc:spChg chg="add mod">
          <ac:chgData name="Trần Đình Hoàng" userId="c8fe505b-42f3-4e84-9347-555dc7f5a4e0" providerId="ADAL" clId="{4A3DD7C0-C0BC-426E-8F3B-8F4FCEC8EBCB}" dt="2023-06-04T14:49:52.037" v="10388" actId="1037"/>
          <ac:spMkLst>
            <pc:docMk/>
            <pc:sldMk cId="2479264372" sldId="305"/>
            <ac:spMk id="19" creationId="{4FFA79C6-F871-7599-C423-15FA0D1BFBC1}"/>
          </ac:spMkLst>
        </pc:spChg>
        <pc:spChg chg="add mod">
          <ac:chgData name="Trần Đình Hoàng" userId="c8fe505b-42f3-4e84-9347-555dc7f5a4e0" providerId="ADAL" clId="{4A3DD7C0-C0BC-426E-8F3B-8F4FCEC8EBCB}" dt="2023-06-04T14:49:58.971" v="10394" actId="1037"/>
          <ac:spMkLst>
            <pc:docMk/>
            <pc:sldMk cId="2479264372" sldId="305"/>
            <ac:spMk id="21" creationId="{C2ACBDB9-841D-E666-5156-881B30673A8B}"/>
          </ac:spMkLst>
        </pc:spChg>
        <pc:spChg chg="add mod">
          <ac:chgData name="Trần Đình Hoàng" userId="c8fe505b-42f3-4e84-9347-555dc7f5a4e0" providerId="ADAL" clId="{4A3DD7C0-C0BC-426E-8F3B-8F4FCEC8EBCB}" dt="2023-06-04T14:49:56.148" v="10392" actId="1037"/>
          <ac:spMkLst>
            <pc:docMk/>
            <pc:sldMk cId="2479264372" sldId="305"/>
            <ac:spMk id="23" creationId="{9E56B274-AAAB-5D73-79E7-398DDBA513C6}"/>
          </ac:spMkLst>
        </pc:spChg>
        <pc:spChg chg="add del mod">
          <ac:chgData name="Trần Đình Hoàng" userId="c8fe505b-42f3-4e84-9347-555dc7f5a4e0" providerId="ADAL" clId="{4A3DD7C0-C0BC-426E-8F3B-8F4FCEC8EBCB}" dt="2023-06-04T14:47:48.749" v="10351" actId="478"/>
          <ac:spMkLst>
            <pc:docMk/>
            <pc:sldMk cId="2479264372" sldId="305"/>
            <ac:spMk id="25" creationId="{248D2641-50B4-C0E1-8073-0B2F28FA2DDB}"/>
          </ac:spMkLst>
        </pc:spChg>
        <pc:grpChg chg="add del mod">
          <ac:chgData name="Trần Đình Hoàng" userId="c8fe505b-42f3-4e84-9347-555dc7f5a4e0" providerId="ADAL" clId="{4A3DD7C0-C0BC-426E-8F3B-8F4FCEC8EBCB}" dt="2023-06-04T14:20:33.159" v="9895" actId="478"/>
          <ac:grpSpMkLst>
            <pc:docMk/>
            <pc:sldMk cId="2479264372" sldId="305"/>
            <ac:grpSpMk id="2" creationId="{70F28DA4-0DEF-9950-DB88-E4F374A41E27}"/>
          </ac:grpSpMkLst>
        </pc:grpChg>
        <pc:grpChg chg="add del mod">
          <ac:chgData name="Trần Đình Hoàng" userId="c8fe505b-42f3-4e84-9347-555dc7f5a4e0" providerId="ADAL" clId="{4A3DD7C0-C0BC-426E-8F3B-8F4FCEC8EBCB}" dt="2023-06-04T13:47:50.436" v="9775" actId="165"/>
          <ac:grpSpMkLst>
            <pc:docMk/>
            <pc:sldMk cId="2479264372" sldId="305"/>
            <ac:grpSpMk id="5" creationId="{8706CCB0-17BF-3168-285F-09733BC34179}"/>
          </ac:grpSpMkLst>
        </pc:grpChg>
        <pc:grpChg chg="add del mod">
          <ac:chgData name="Trần Đình Hoàng" userId="c8fe505b-42f3-4e84-9347-555dc7f5a4e0" providerId="ADAL" clId="{4A3DD7C0-C0BC-426E-8F3B-8F4FCEC8EBCB}" dt="2023-06-04T13:48:33.056" v="9787" actId="21"/>
          <ac:grpSpMkLst>
            <pc:docMk/>
            <pc:sldMk cId="2479264372" sldId="305"/>
            <ac:grpSpMk id="9" creationId="{05F8F26C-33EF-309C-9139-FE0B89BFF95C}"/>
          </ac:grpSpMkLst>
        </pc:grpChg>
        <pc:graphicFrameChg chg="add del mod">
          <ac:chgData name="Trần Đình Hoàng" userId="c8fe505b-42f3-4e84-9347-555dc7f5a4e0" providerId="ADAL" clId="{4A3DD7C0-C0BC-426E-8F3B-8F4FCEC8EBCB}" dt="2023-06-04T14:31:27.167" v="9923"/>
          <ac:graphicFrameMkLst>
            <pc:docMk/>
            <pc:sldMk cId="2479264372" sldId="305"/>
            <ac:graphicFrameMk id="11" creationId="{92493A73-0690-307A-8776-1AA862E8F2F8}"/>
          </ac:graphicFrameMkLst>
        </pc:graphicFrameChg>
        <pc:picChg chg="add mod">
          <ac:chgData name="Trần Đình Hoàng" userId="c8fe505b-42f3-4e84-9347-555dc7f5a4e0" providerId="ADAL" clId="{4A3DD7C0-C0BC-426E-8F3B-8F4FCEC8EBCB}" dt="2023-06-05T03:42:56.814" v="13315" actId="1076"/>
          <ac:picMkLst>
            <pc:docMk/>
            <pc:sldMk cId="2479264372" sldId="305"/>
            <ac:picMk id="2" creationId="{973F41E1-44C4-A3C1-3192-2C098F03AEE9}"/>
          </ac:picMkLst>
        </pc:picChg>
        <pc:picChg chg="mod">
          <ac:chgData name="Trần Đình Hoàng" userId="c8fe505b-42f3-4e84-9347-555dc7f5a4e0" providerId="ADAL" clId="{4A3DD7C0-C0BC-426E-8F3B-8F4FCEC8EBCB}" dt="2023-06-04T13:46:27.632" v="9742"/>
          <ac:picMkLst>
            <pc:docMk/>
            <pc:sldMk cId="2479264372" sldId="305"/>
            <ac:picMk id="3" creationId="{194095FF-46DB-FBC5-5CBD-F614D045BE20}"/>
          </ac:picMkLst>
        </pc:picChg>
        <pc:picChg chg="mod topLvl">
          <ac:chgData name="Trần Đình Hoàng" userId="c8fe505b-42f3-4e84-9347-555dc7f5a4e0" providerId="ADAL" clId="{4A3DD7C0-C0BC-426E-8F3B-8F4FCEC8EBCB}" dt="2023-06-04T13:48:20.603" v="9783" actId="164"/>
          <ac:picMkLst>
            <pc:docMk/>
            <pc:sldMk cId="2479264372" sldId="305"/>
            <ac:picMk id="7" creationId="{CA1E9E35-DB8E-195D-5D46-2EE964E759AB}"/>
          </ac:picMkLst>
        </pc:picChg>
      </pc:sldChg>
      <pc:sldChg chg="modSp add mod ord setBg">
        <pc:chgData name="Trần Đình Hoàng" userId="c8fe505b-42f3-4e84-9347-555dc7f5a4e0" providerId="ADAL" clId="{4A3DD7C0-C0BC-426E-8F3B-8F4FCEC8EBCB}" dt="2023-06-04T13:52:51.320" v="9891" actId="1076"/>
        <pc:sldMkLst>
          <pc:docMk/>
          <pc:sldMk cId="2083538356" sldId="306"/>
        </pc:sldMkLst>
        <pc:spChg chg="mod">
          <ac:chgData name="Trần Đình Hoàng" userId="c8fe505b-42f3-4e84-9347-555dc7f5a4e0" providerId="ADAL" clId="{4A3DD7C0-C0BC-426E-8F3B-8F4FCEC8EBCB}" dt="2023-06-04T13:52:35.304" v="9866" actId="20577"/>
          <ac:spMkLst>
            <pc:docMk/>
            <pc:sldMk cId="2083538356" sldId="306"/>
            <ac:spMk id="4" creationId="{821714A4-1E0B-3AB1-B20E-28FB3B90106E}"/>
          </ac:spMkLst>
        </pc:spChg>
        <pc:spChg chg="mod">
          <ac:chgData name="Trần Đình Hoàng" userId="c8fe505b-42f3-4e84-9347-555dc7f5a4e0" providerId="ADAL" clId="{4A3DD7C0-C0BC-426E-8F3B-8F4FCEC8EBCB}" dt="2023-06-04T13:52:51.320" v="9891" actId="1076"/>
          <ac:spMkLst>
            <pc:docMk/>
            <pc:sldMk cId="2083538356" sldId="306"/>
            <ac:spMk id="7" creationId="{77F2324E-A1EB-268A-678B-6A2C277FA7A0}"/>
          </ac:spMkLst>
        </pc:spChg>
        <pc:picChg chg="mod">
          <ac:chgData name="Trần Đình Hoàng" userId="c8fe505b-42f3-4e84-9347-555dc7f5a4e0" providerId="ADAL" clId="{4A3DD7C0-C0BC-426E-8F3B-8F4FCEC8EBCB}" dt="2023-06-04T13:52:51.320" v="9891" actId="1076"/>
          <ac:picMkLst>
            <pc:docMk/>
            <pc:sldMk cId="2083538356" sldId="306"/>
            <ac:picMk id="6" creationId="{3B9157E4-01FD-3F6C-4B2D-ADF6701F45B0}"/>
          </ac:picMkLst>
        </pc:picChg>
      </pc:sldChg>
      <pc:sldChg chg="addSp delSp modSp add mod setBg modAnim">
        <pc:chgData name="Trần Đình Hoàng" userId="c8fe505b-42f3-4e84-9347-555dc7f5a4e0" providerId="ADAL" clId="{4A3DD7C0-C0BC-426E-8F3B-8F4FCEC8EBCB}" dt="2023-06-05T04:13:13.038" v="13482"/>
        <pc:sldMkLst>
          <pc:docMk/>
          <pc:sldMk cId="1831015503" sldId="307"/>
        </pc:sldMkLst>
        <pc:spChg chg="add mod">
          <ac:chgData name="Trần Đình Hoàng" userId="c8fe505b-42f3-4e84-9347-555dc7f5a4e0" providerId="ADAL" clId="{4A3DD7C0-C0BC-426E-8F3B-8F4FCEC8EBCB}" dt="2023-06-05T04:12:09.776" v="13473" actId="1076"/>
          <ac:spMkLst>
            <pc:docMk/>
            <pc:sldMk cId="1831015503" sldId="307"/>
            <ac:spMk id="3" creationId="{193FCA5B-A9C1-C14E-5C8E-B8EF6720A28A}"/>
          </ac:spMkLst>
        </pc:spChg>
        <pc:spChg chg="add mod">
          <ac:chgData name="Trần Đình Hoàng" userId="c8fe505b-42f3-4e84-9347-555dc7f5a4e0" providerId="ADAL" clId="{4A3DD7C0-C0BC-426E-8F3B-8F4FCEC8EBCB}" dt="2023-06-05T04:12:09.776" v="13473" actId="1076"/>
          <ac:spMkLst>
            <pc:docMk/>
            <pc:sldMk cId="1831015503" sldId="307"/>
            <ac:spMk id="4" creationId="{F6586683-AAB6-3C3A-BBCB-9B12B6EB7048}"/>
          </ac:spMkLst>
        </pc:spChg>
        <pc:spChg chg="add mod">
          <ac:chgData name="Trần Đình Hoàng" userId="c8fe505b-42f3-4e84-9347-555dc7f5a4e0" providerId="ADAL" clId="{4A3DD7C0-C0BC-426E-8F3B-8F4FCEC8EBCB}" dt="2023-06-04T14:56:26.908" v="10841" actId="114"/>
          <ac:spMkLst>
            <pc:docMk/>
            <pc:sldMk cId="1831015503" sldId="307"/>
            <ac:spMk id="5" creationId="{AB406792-A78F-98DC-A4E8-A48080C2F722}"/>
          </ac:spMkLst>
        </pc:spChg>
        <pc:spChg chg="add mod">
          <ac:chgData name="Trần Đình Hoàng" userId="c8fe505b-42f3-4e84-9347-555dc7f5a4e0" providerId="ADAL" clId="{4A3DD7C0-C0BC-426E-8F3B-8F4FCEC8EBCB}" dt="2023-06-04T14:58:06.689" v="10855" actId="2085"/>
          <ac:spMkLst>
            <pc:docMk/>
            <pc:sldMk cId="1831015503" sldId="307"/>
            <ac:spMk id="6" creationId="{A8238899-99B2-7F06-C3D5-850DA66AC32F}"/>
          </ac:spMkLst>
        </pc:spChg>
        <pc:spChg chg="add mod ord">
          <ac:chgData name="Trần Đình Hoàng" userId="c8fe505b-42f3-4e84-9347-555dc7f5a4e0" providerId="ADAL" clId="{4A3DD7C0-C0BC-426E-8F3B-8F4FCEC8EBCB}" dt="2023-06-04T14:58:11.019" v="10856" actId="2085"/>
          <ac:spMkLst>
            <pc:docMk/>
            <pc:sldMk cId="1831015503" sldId="307"/>
            <ac:spMk id="7" creationId="{E0A01747-DB35-D677-E203-E27D5364F9EB}"/>
          </ac:spMkLst>
        </pc:spChg>
        <pc:spChg chg="mod">
          <ac:chgData name="Trần Đình Hoàng" userId="c8fe505b-42f3-4e84-9347-555dc7f5a4e0" providerId="ADAL" clId="{4A3DD7C0-C0BC-426E-8F3B-8F4FCEC8EBCB}" dt="2023-06-05T04:12:09.776" v="13473" actId="1076"/>
          <ac:spMkLst>
            <pc:docMk/>
            <pc:sldMk cId="1831015503" sldId="307"/>
            <ac:spMk id="10" creationId="{B8CDF1A4-2644-0202-BCE4-E48D58102CEB}"/>
          </ac:spMkLst>
        </pc:spChg>
        <pc:spChg chg="del">
          <ac:chgData name="Trần Đình Hoàng" userId="c8fe505b-42f3-4e84-9347-555dc7f5a4e0" providerId="ADAL" clId="{4A3DD7C0-C0BC-426E-8F3B-8F4FCEC8EBCB}" dt="2023-06-04T14:53:37.916" v="10666" actId="478"/>
          <ac:spMkLst>
            <pc:docMk/>
            <pc:sldMk cId="1831015503" sldId="307"/>
            <ac:spMk id="13" creationId="{BE3E787F-B7D4-68AB-BEFC-406F999087CF}"/>
          </ac:spMkLst>
        </pc:spChg>
        <pc:spChg chg="del mod">
          <ac:chgData name="Trần Đình Hoàng" userId="c8fe505b-42f3-4e84-9347-555dc7f5a4e0" providerId="ADAL" clId="{4A3DD7C0-C0BC-426E-8F3B-8F4FCEC8EBCB}" dt="2023-06-04T14:53:13.171" v="10650" actId="478"/>
          <ac:spMkLst>
            <pc:docMk/>
            <pc:sldMk cId="1831015503" sldId="307"/>
            <ac:spMk id="15" creationId="{5A329384-604F-209D-DA55-79F0BB0121C2}"/>
          </ac:spMkLst>
        </pc:spChg>
        <pc:spChg chg="del mod">
          <ac:chgData name="Trần Đình Hoàng" userId="c8fe505b-42f3-4e84-9347-555dc7f5a4e0" providerId="ADAL" clId="{4A3DD7C0-C0BC-426E-8F3B-8F4FCEC8EBCB}" dt="2023-06-04T14:53:08.564" v="10647" actId="478"/>
          <ac:spMkLst>
            <pc:docMk/>
            <pc:sldMk cId="1831015503" sldId="307"/>
            <ac:spMk id="19" creationId="{4FFA79C6-F871-7599-C423-15FA0D1BFBC1}"/>
          </ac:spMkLst>
        </pc:spChg>
        <pc:spChg chg="del">
          <ac:chgData name="Trần Đình Hoàng" userId="c8fe505b-42f3-4e84-9347-555dc7f5a4e0" providerId="ADAL" clId="{4A3DD7C0-C0BC-426E-8F3B-8F4FCEC8EBCB}" dt="2023-06-04T14:53:10.205" v="10648" actId="478"/>
          <ac:spMkLst>
            <pc:docMk/>
            <pc:sldMk cId="1831015503" sldId="307"/>
            <ac:spMk id="21" creationId="{C2ACBDB9-841D-E666-5156-881B30673A8B}"/>
          </ac:spMkLst>
        </pc:spChg>
        <pc:spChg chg="del">
          <ac:chgData name="Trần Đình Hoàng" userId="c8fe505b-42f3-4e84-9347-555dc7f5a4e0" providerId="ADAL" clId="{4A3DD7C0-C0BC-426E-8F3B-8F4FCEC8EBCB}" dt="2023-06-04T14:53:06.357" v="10645" actId="478"/>
          <ac:spMkLst>
            <pc:docMk/>
            <pc:sldMk cId="1831015503" sldId="307"/>
            <ac:spMk id="23" creationId="{9E56B274-AAAB-5D73-79E7-398DDBA513C6}"/>
          </ac:spMkLst>
        </pc:spChg>
        <pc:picChg chg="add mod">
          <ac:chgData name="Trần Đình Hoàng" userId="c8fe505b-42f3-4e84-9347-555dc7f5a4e0" providerId="ADAL" clId="{4A3DD7C0-C0BC-426E-8F3B-8F4FCEC8EBCB}" dt="2023-06-04T14:58:58.485" v="10862" actId="1076"/>
          <ac:picMkLst>
            <pc:docMk/>
            <pc:sldMk cId="1831015503" sldId="307"/>
            <ac:picMk id="8" creationId="{B782D455-5285-BA4C-3FB7-94258E26C4DA}"/>
          </ac:picMkLst>
        </pc:picChg>
      </pc:sldChg>
      <pc:sldChg chg="modSp add setBg">
        <pc:chgData name="Trần Đình Hoàng" userId="c8fe505b-42f3-4e84-9347-555dc7f5a4e0" providerId="ADAL" clId="{4A3DD7C0-C0BC-426E-8F3B-8F4FCEC8EBCB}" dt="2023-06-04T14:59:59.426" v="10901" actId="20577"/>
        <pc:sldMkLst>
          <pc:docMk/>
          <pc:sldMk cId="3426781369" sldId="308"/>
        </pc:sldMkLst>
        <pc:spChg chg="mod">
          <ac:chgData name="Trần Đình Hoàng" userId="c8fe505b-42f3-4e84-9347-555dc7f5a4e0" providerId="ADAL" clId="{4A3DD7C0-C0BC-426E-8F3B-8F4FCEC8EBCB}" dt="2023-06-04T14:59:50.108" v="10869" actId="20577"/>
          <ac:spMkLst>
            <pc:docMk/>
            <pc:sldMk cId="3426781369" sldId="308"/>
            <ac:spMk id="4" creationId="{821714A4-1E0B-3AB1-B20E-28FB3B90106E}"/>
          </ac:spMkLst>
        </pc:spChg>
        <pc:spChg chg="mod">
          <ac:chgData name="Trần Đình Hoàng" userId="c8fe505b-42f3-4e84-9347-555dc7f5a4e0" providerId="ADAL" clId="{4A3DD7C0-C0BC-426E-8F3B-8F4FCEC8EBCB}" dt="2023-06-04T14:59:59.426" v="10901" actId="20577"/>
          <ac:spMkLst>
            <pc:docMk/>
            <pc:sldMk cId="3426781369" sldId="308"/>
            <ac:spMk id="7" creationId="{77F2324E-A1EB-268A-678B-6A2C277FA7A0}"/>
          </ac:spMkLst>
        </pc:spChg>
      </pc:sldChg>
      <pc:sldChg chg="delSp modSp add mod setBg modAnim">
        <pc:chgData name="Trần Đình Hoàng" userId="c8fe505b-42f3-4e84-9347-555dc7f5a4e0" providerId="ADAL" clId="{4A3DD7C0-C0BC-426E-8F3B-8F4FCEC8EBCB}" dt="2023-06-05T03:58:24.693" v="13378"/>
        <pc:sldMkLst>
          <pc:docMk/>
          <pc:sldMk cId="2112375794" sldId="309"/>
        </pc:sldMkLst>
        <pc:spChg chg="del">
          <ac:chgData name="Trần Đình Hoàng" userId="c8fe505b-42f3-4e84-9347-555dc7f5a4e0" providerId="ADAL" clId="{4A3DD7C0-C0BC-426E-8F3B-8F4FCEC8EBCB}" dt="2023-06-04T15:03:05.244" v="10952" actId="478"/>
          <ac:spMkLst>
            <pc:docMk/>
            <pc:sldMk cId="2112375794" sldId="309"/>
            <ac:spMk id="2" creationId="{EC1D1D79-44B3-E66C-1E91-8F618FFE5491}"/>
          </ac:spMkLst>
        </pc:spChg>
        <pc:spChg chg="del">
          <ac:chgData name="Trần Đình Hoàng" userId="c8fe505b-42f3-4e84-9347-555dc7f5a4e0" providerId="ADAL" clId="{4A3DD7C0-C0BC-426E-8F3B-8F4FCEC8EBCB}" dt="2023-06-04T15:03:03.332" v="10951" actId="478"/>
          <ac:spMkLst>
            <pc:docMk/>
            <pc:sldMk cId="2112375794" sldId="309"/>
            <ac:spMk id="3" creationId="{BACCCAF2-6882-60E8-80BE-DBDF032AE4A2}"/>
          </ac:spMkLst>
        </pc:spChg>
        <pc:spChg chg="mod">
          <ac:chgData name="Trần Đình Hoàng" userId="c8fe505b-42f3-4e84-9347-555dc7f5a4e0" providerId="ADAL" clId="{4A3DD7C0-C0BC-426E-8F3B-8F4FCEC8EBCB}" dt="2023-06-04T15:03:10.333" v="10953" actId="1076"/>
          <ac:spMkLst>
            <pc:docMk/>
            <pc:sldMk cId="2112375794" sldId="309"/>
            <ac:spMk id="11" creationId="{04E02DE1-5241-1C33-4033-620E30794972}"/>
          </ac:spMkLst>
        </pc:spChg>
        <pc:spChg chg="mod">
          <ac:chgData name="Trần Đình Hoàng" userId="c8fe505b-42f3-4e84-9347-555dc7f5a4e0" providerId="ADAL" clId="{4A3DD7C0-C0BC-426E-8F3B-8F4FCEC8EBCB}" dt="2023-06-04T15:03:34.293" v="10959" actId="1076"/>
          <ac:spMkLst>
            <pc:docMk/>
            <pc:sldMk cId="2112375794" sldId="309"/>
            <ac:spMk id="13" creationId="{E9458F59-086F-6201-9FD4-9907912ACDE2}"/>
          </ac:spMkLst>
        </pc:spChg>
        <pc:spChg chg="mod">
          <ac:chgData name="Trần Đình Hoàng" userId="c8fe505b-42f3-4e84-9347-555dc7f5a4e0" providerId="ADAL" clId="{4A3DD7C0-C0BC-426E-8F3B-8F4FCEC8EBCB}" dt="2023-06-04T15:05:20.427" v="11004" actId="1036"/>
          <ac:spMkLst>
            <pc:docMk/>
            <pc:sldMk cId="2112375794" sldId="309"/>
            <ac:spMk id="14" creationId="{7936E591-023C-0CA3-F8C7-2D37B86AA532}"/>
          </ac:spMkLst>
        </pc:spChg>
        <pc:spChg chg="mod">
          <ac:chgData name="Trần Đình Hoàng" userId="c8fe505b-42f3-4e84-9347-555dc7f5a4e0" providerId="ADAL" clId="{4A3DD7C0-C0BC-426E-8F3B-8F4FCEC8EBCB}" dt="2023-06-04T15:03:58.234" v="10968" actId="113"/>
          <ac:spMkLst>
            <pc:docMk/>
            <pc:sldMk cId="2112375794" sldId="309"/>
            <ac:spMk id="26" creationId="{1D26D2E2-6C78-8EA1-115F-6A9C64C3443C}"/>
          </ac:spMkLst>
        </pc:spChg>
        <pc:spChg chg="mod">
          <ac:chgData name="Trần Đình Hoàng" userId="c8fe505b-42f3-4e84-9347-555dc7f5a4e0" providerId="ADAL" clId="{4A3DD7C0-C0BC-426E-8F3B-8F4FCEC8EBCB}" dt="2023-06-04T15:05:13.252" v="10996" actId="1037"/>
          <ac:spMkLst>
            <pc:docMk/>
            <pc:sldMk cId="2112375794" sldId="309"/>
            <ac:spMk id="27" creationId="{FED8D1FB-AC67-3CE3-BB47-22A5695AF77F}"/>
          </ac:spMkLst>
        </pc:spChg>
        <pc:spChg chg="mod">
          <ac:chgData name="Trần Đình Hoàng" userId="c8fe505b-42f3-4e84-9347-555dc7f5a4e0" providerId="ADAL" clId="{4A3DD7C0-C0BC-426E-8F3B-8F4FCEC8EBCB}" dt="2023-06-04T15:04:29.347" v="10977" actId="14100"/>
          <ac:spMkLst>
            <pc:docMk/>
            <pc:sldMk cId="2112375794" sldId="309"/>
            <ac:spMk id="28" creationId="{D9973513-5169-D437-903A-2381AD60DCF4}"/>
          </ac:spMkLst>
        </pc:spChg>
        <pc:spChg chg="mod">
          <ac:chgData name="Trần Đình Hoàng" userId="c8fe505b-42f3-4e84-9347-555dc7f5a4e0" providerId="ADAL" clId="{4A3DD7C0-C0BC-426E-8F3B-8F4FCEC8EBCB}" dt="2023-06-04T15:05:15.860" v="11001" actId="1037"/>
          <ac:spMkLst>
            <pc:docMk/>
            <pc:sldMk cId="2112375794" sldId="309"/>
            <ac:spMk id="29" creationId="{8AEFAE0F-97EB-BF74-482F-82C6B0AF2D9D}"/>
          </ac:spMkLst>
        </pc:spChg>
        <pc:spChg chg="mod">
          <ac:chgData name="Trần Đình Hoàng" userId="c8fe505b-42f3-4e84-9347-555dc7f5a4e0" providerId="ADAL" clId="{4A3DD7C0-C0BC-426E-8F3B-8F4FCEC8EBCB}" dt="2023-06-04T15:04:55.355" v="10985" actId="255"/>
          <ac:spMkLst>
            <pc:docMk/>
            <pc:sldMk cId="2112375794" sldId="309"/>
            <ac:spMk id="30" creationId="{B21BFF65-D9F3-17EA-16AE-2C391765A921}"/>
          </ac:spMkLst>
        </pc:spChg>
        <pc:spChg chg="mod">
          <ac:chgData name="Trần Đình Hoàng" userId="c8fe505b-42f3-4e84-9347-555dc7f5a4e0" providerId="ADAL" clId="{4A3DD7C0-C0BC-426E-8F3B-8F4FCEC8EBCB}" dt="2023-06-04T15:04:59.501" v="10986" actId="1076"/>
          <ac:spMkLst>
            <pc:docMk/>
            <pc:sldMk cId="2112375794" sldId="309"/>
            <ac:spMk id="31" creationId="{D93CECA9-97D7-AB47-5D78-F338B3A277EF}"/>
          </ac:spMkLst>
        </pc:spChg>
        <pc:grpChg chg="del">
          <ac:chgData name="Trần Đình Hoàng" userId="c8fe505b-42f3-4e84-9347-555dc7f5a4e0" providerId="ADAL" clId="{4A3DD7C0-C0BC-426E-8F3B-8F4FCEC8EBCB}" dt="2023-06-04T15:03:02.347" v="10950" actId="478"/>
          <ac:grpSpMkLst>
            <pc:docMk/>
            <pc:sldMk cId="2112375794" sldId="309"/>
            <ac:grpSpMk id="4" creationId="{654D51BE-569E-92A4-7F84-9F0FFC0ACB11}"/>
          </ac:grpSpMkLst>
        </pc:grpChg>
        <pc:cxnChg chg="del">
          <ac:chgData name="Trần Đình Hoàng" userId="c8fe505b-42f3-4e84-9347-555dc7f5a4e0" providerId="ADAL" clId="{4A3DD7C0-C0BC-426E-8F3B-8F4FCEC8EBCB}" dt="2023-06-04T15:03:35.844" v="10960" actId="478"/>
          <ac:cxnSpMkLst>
            <pc:docMk/>
            <pc:sldMk cId="2112375794" sldId="309"/>
            <ac:cxnSpMk id="25" creationId="{EED18C85-7865-2CCA-2FE3-B2968858DE9D}"/>
          </ac:cxnSpMkLst>
        </pc:cxnChg>
      </pc:sldChg>
      <pc:sldChg chg="addSp modSp new mod setBg modAnim">
        <pc:chgData name="Trần Đình Hoàng" userId="c8fe505b-42f3-4e84-9347-555dc7f5a4e0" providerId="ADAL" clId="{4A3DD7C0-C0BC-426E-8F3B-8F4FCEC8EBCB}" dt="2023-06-05T04:14:40.023" v="13493"/>
        <pc:sldMkLst>
          <pc:docMk/>
          <pc:sldMk cId="3853040145" sldId="310"/>
        </pc:sldMkLst>
        <pc:spChg chg="mod">
          <ac:chgData name="Trần Đình Hoàng" userId="c8fe505b-42f3-4e84-9347-555dc7f5a4e0" providerId="ADAL" clId="{4A3DD7C0-C0BC-426E-8F3B-8F4FCEC8EBCB}" dt="2023-06-05T01:50:44.656" v="11371"/>
          <ac:spMkLst>
            <pc:docMk/>
            <pc:sldMk cId="3853040145" sldId="310"/>
            <ac:spMk id="4" creationId="{D80D1EA4-4F8C-D9A5-D11C-53B33DBA6952}"/>
          </ac:spMkLst>
        </pc:spChg>
        <pc:spChg chg="mod">
          <ac:chgData name="Trần Đình Hoàng" userId="c8fe505b-42f3-4e84-9347-555dc7f5a4e0" providerId="ADAL" clId="{4A3DD7C0-C0BC-426E-8F3B-8F4FCEC8EBCB}" dt="2023-06-05T02:42:01.962" v="12105" actId="20577"/>
          <ac:spMkLst>
            <pc:docMk/>
            <pc:sldMk cId="3853040145" sldId="310"/>
            <ac:spMk id="6" creationId="{7ED508CD-5D51-1018-6635-DBF0FF060DD0}"/>
          </ac:spMkLst>
        </pc:spChg>
        <pc:spChg chg="mod">
          <ac:chgData name="Trần Đình Hoàng" userId="c8fe505b-42f3-4e84-9347-555dc7f5a4e0" providerId="ADAL" clId="{4A3DD7C0-C0BC-426E-8F3B-8F4FCEC8EBCB}" dt="2023-06-05T02:41:48.429" v="12094" actId="14100"/>
          <ac:spMkLst>
            <pc:docMk/>
            <pc:sldMk cId="3853040145" sldId="310"/>
            <ac:spMk id="8" creationId="{645D421E-16EE-5BF3-D8BF-FB8F60379455}"/>
          </ac:spMkLst>
        </pc:spChg>
        <pc:spChg chg="add mod">
          <ac:chgData name="Trần Đình Hoàng" userId="c8fe505b-42f3-4e84-9347-555dc7f5a4e0" providerId="ADAL" clId="{4A3DD7C0-C0BC-426E-8F3B-8F4FCEC8EBCB}" dt="2023-06-05T02:35:37.036" v="11882" actId="1035"/>
          <ac:spMkLst>
            <pc:docMk/>
            <pc:sldMk cId="3853040145" sldId="310"/>
            <ac:spMk id="9" creationId="{CE3892FA-EDA0-A048-DC23-7E30CA419ACF}"/>
          </ac:spMkLst>
        </pc:spChg>
        <pc:spChg chg="add mod">
          <ac:chgData name="Trần Đình Hoàng" userId="c8fe505b-42f3-4e84-9347-555dc7f5a4e0" providerId="ADAL" clId="{4A3DD7C0-C0BC-426E-8F3B-8F4FCEC8EBCB}" dt="2023-06-05T02:42:19.191" v="12111" actId="14100"/>
          <ac:spMkLst>
            <pc:docMk/>
            <pc:sldMk cId="3853040145" sldId="310"/>
            <ac:spMk id="11" creationId="{33045129-4D6A-21DC-AF1A-585869B56662}"/>
          </ac:spMkLst>
        </pc:spChg>
        <pc:spChg chg="add mod">
          <ac:chgData name="Trần Đình Hoàng" userId="c8fe505b-42f3-4e84-9347-555dc7f5a4e0" providerId="ADAL" clId="{4A3DD7C0-C0BC-426E-8F3B-8F4FCEC8EBCB}" dt="2023-06-05T02:42:12.308" v="12110" actId="1036"/>
          <ac:spMkLst>
            <pc:docMk/>
            <pc:sldMk cId="3853040145" sldId="310"/>
            <ac:spMk id="12" creationId="{FEAD1964-63EA-0B85-DD79-3C7C659C7298}"/>
          </ac:spMkLst>
        </pc:spChg>
        <pc:spChg chg="add mod">
          <ac:chgData name="Trần Đình Hoàng" userId="c8fe505b-42f3-4e84-9347-555dc7f5a4e0" providerId="ADAL" clId="{4A3DD7C0-C0BC-426E-8F3B-8F4FCEC8EBCB}" dt="2023-06-05T02:42:21.204" v="12117" actId="1036"/>
          <ac:spMkLst>
            <pc:docMk/>
            <pc:sldMk cId="3853040145" sldId="310"/>
            <ac:spMk id="13" creationId="{44F2CA90-44E2-123F-BF45-CE6DE9862C03}"/>
          </ac:spMkLst>
        </pc:spChg>
        <pc:spChg chg="add mod">
          <ac:chgData name="Trần Đình Hoàng" userId="c8fe505b-42f3-4e84-9347-555dc7f5a4e0" providerId="ADAL" clId="{4A3DD7C0-C0BC-426E-8F3B-8F4FCEC8EBCB}" dt="2023-06-05T02:42:12.308" v="12110" actId="1036"/>
          <ac:spMkLst>
            <pc:docMk/>
            <pc:sldMk cId="3853040145" sldId="310"/>
            <ac:spMk id="15" creationId="{6B30EC2C-BBD2-A04A-85E5-B761FEC921F7}"/>
          </ac:spMkLst>
        </pc:spChg>
        <pc:spChg chg="add mod">
          <ac:chgData name="Trần Đình Hoàng" userId="c8fe505b-42f3-4e84-9347-555dc7f5a4e0" providerId="ADAL" clId="{4A3DD7C0-C0BC-426E-8F3B-8F4FCEC8EBCB}" dt="2023-06-05T02:42:12.308" v="12110" actId="1036"/>
          <ac:spMkLst>
            <pc:docMk/>
            <pc:sldMk cId="3853040145" sldId="310"/>
            <ac:spMk id="16" creationId="{724A932E-4EB8-20B1-D861-D7D5660896CF}"/>
          </ac:spMkLst>
        </pc:spChg>
        <pc:spChg chg="add mod">
          <ac:chgData name="Trần Đình Hoàng" userId="c8fe505b-42f3-4e84-9347-555dc7f5a4e0" providerId="ADAL" clId="{4A3DD7C0-C0BC-426E-8F3B-8F4FCEC8EBCB}" dt="2023-06-05T02:42:12.308" v="12110" actId="1036"/>
          <ac:spMkLst>
            <pc:docMk/>
            <pc:sldMk cId="3853040145" sldId="310"/>
            <ac:spMk id="17" creationId="{33ADFDA2-1E03-C2FE-7709-C7FCE1668123}"/>
          </ac:spMkLst>
        </pc:spChg>
        <pc:grpChg chg="add mod">
          <ac:chgData name="Trần Đình Hoàng" userId="c8fe505b-42f3-4e84-9347-555dc7f5a4e0" providerId="ADAL" clId="{4A3DD7C0-C0BC-426E-8F3B-8F4FCEC8EBCB}" dt="2023-06-05T01:50:44.656" v="11371"/>
          <ac:grpSpMkLst>
            <pc:docMk/>
            <pc:sldMk cId="3853040145" sldId="310"/>
            <ac:grpSpMk id="2" creationId="{F749F416-1016-01C2-5653-DC15350D5646}"/>
          </ac:grpSpMkLst>
        </pc:grpChg>
        <pc:grpChg chg="add mod">
          <ac:chgData name="Trần Đình Hoàng" userId="c8fe505b-42f3-4e84-9347-555dc7f5a4e0" providerId="ADAL" clId="{4A3DD7C0-C0BC-426E-8F3B-8F4FCEC8EBCB}" dt="2023-06-05T02:05:47.706" v="11650" actId="1036"/>
          <ac:grpSpMkLst>
            <pc:docMk/>
            <pc:sldMk cId="3853040145" sldId="310"/>
            <ac:grpSpMk id="5" creationId="{F42BAC08-21E5-2095-059E-640546DB051F}"/>
          </ac:grpSpMkLst>
        </pc:grpChg>
        <pc:picChg chg="mod">
          <ac:chgData name="Trần Đình Hoàng" userId="c8fe505b-42f3-4e84-9347-555dc7f5a4e0" providerId="ADAL" clId="{4A3DD7C0-C0BC-426E-8F3B-8F4FCEC8EBCB}" dt="2023-06-05T01:50:44.656" v="11371"/>
          <ac:picMkLst>
            <pc:docMk/>
            <pc:sldMk cId="3853040145" sldId="310"/>
            <ac:picMk id="3" creationId="{C7C06E61-C77C-C697-30F2-354EED489D3F}"/>
          </ac:picMkLst>
        </pc:picChg>
        <pc:picChg chg="mod">
          <ac:chgData name="Trần Đình Hoàng" userId="c8fe505b-42f3-4e84-9347-555dc7f5a4e0" providerId="ADAL" clId="{4A3DD7C0-C0BC-426E-8F3B-8F4FCEC8EBCB}" dt="2023-06-05T01:50:44.656" v="11371"/>
          <ac:picMkLst>
            <pc:docMk/>
            <pc:sldMk cId="3853040145" sldId="310"/>
            <ac:picMk id="7" creationId="{B7E613C3-ACF3-3404-CC2E-C40A2F06FB09}"/>
          </ac:picMkLst>
        </pc:picChg>
        <pc:picChg chg="add mod">
          <ac:chgData name="Trần Đình Hoàng" userId="c8fe505b-42f3-4e84-9347-555dc7f5a4e0" providerId="ADAL" clId="{4A3DD7C0-C0BC-426E-8F3B-8F4FCEC8EBCB}" dt="2023-06-05T03:43:08.838" v="13317" actId="1076"/>
          <ac:picMkLst>
            <pc:docMk/>
            <pc:sldMk cId="3853040145" sldId="310"/>
            <ac:picMk id="18" creationId="{792BFB0F-B92F-D0CA-A8A4-542DBAD7EBD0}"/>
          </ac:picMkLst>
        </pc:picChg>
      </pc:sldChg>
      <pc:sldChg chg="new del setBg">
        <pc:chgData name="Trần Đình Hoàng" userId="c8fe505b-42f3-4e84-9347-555dc7f5a4e0" providerId="ADAL" clId="{4A3DD7C0-C0BC-426E-8F3B-8F4FCEC8EBCB}" dt="2023-06-05T03:02:15.877" v="12878" actId="47"/>
        <pc:sldMkLst>
          <pc:docMk/>
          <pc:sldMk cId="1003779159" sldId="311"/>
        </pc:sldMkLst>
      </pc:sldChg>
      <pc:sldChg chg="addSp delSp modSp new mod ord setBg delAnim modAnim">
        <pc:chgData name="Trần Đình Hoàng" userId="c8fe505b-42f3-4e84-9347-555dc7f5a4e0" providerId="ADAL" clId="{4A3DD7C0-C0BC-426E-8F3B-8F4FCEC8EBCB}" dt="2023-06-05T04:15:48.270" v="13501" actId="1076"/>
        <pc:sldMkLst>
          <pc:docMk/>
          <pc:sldMk cId="1276006499" sldId="312"/>
        </pc:sldMkLst>
        <pc:spChg chg="mod">
          <ac:chgData name="Trần Đình Hoàng" userId="c8fe505b-42f3-4e84-9347-555dc7f5a4e0" providerId="ADAL" clId="{4A3DD7C0-C0BC-426E-8F3B-8F4FCEC8EBCB}" dt="2023-06-05T02:29:32.994" v="11653"/>
          <ac:spMkLst>
            <pc:docMk/>
            <pc:sldMk cId="1276006499" sldId="312"/>
            <ac:spMk id="3" creationId="{EFD47CAA-206E-7D09-0FCD-694363EC534B}"/>
          </ac:spMkLst>
        </pc:spChg>
        <pc:spChg chg="mod">
          <ac:chgData name="Trần Đình Hoàng" userId="c8fe505b-42f3-4e84-9347-555dc7f5a4e0" providerId="ADAL" clId="{4A3DD7C0-C0BC-426E-8F3B-8F4FCEC8EBCB}" dt="2023-06-05T02:29:32.994" v="11653"/>
          <ac:spMkLst>
            <pc:docMk/>
            <pc:sldMk cId="1276006499" sldId="312"/>
            <ac:spMk id="4" creationId="{E35F86BE-39F9-F741-4E4D-240CC1811F76}"/>
          </ac:spMkLst>
        </pc:spChg>
        <pc:spChg chg="mod">
          <ac:chgData name="Trần Đình Hoàng" userId="c8fe505b-42f3-4e84-9347-555dc7f5a4e0" providerId="ADAL" clId="{4A3DD7C0-C0BC-426E-8F3B-8F4FCEC8EBCB}" dt="2023-06-05T02:29:32.994" v="11653"/>
          <ac:spMkLst>
            <pc:docMk/>
            <pc:sldMk cId="1276006499" sldId="312"/>
            <ac:spMk id="7" creationId="{B3B42B5A-0104-E68D-CFAE-E4C62E559C72}"/>
          </ac:spMkLst>
        </pc:spChg>
        <pc:spChg chg="mod">
          <ac:chgData name="Trần Đình Hoàng" userId="c8fe505b-42f3-4e84-9347-555dc7f5a4e0" providerId="ADAL" clId="{4A3DD7C0-C0BC-426E-8F3B-8F4FCEC8EBCB}" dt="2023-06-05T02:52:08.407" v="12346" actId="207"/>
          <ac:spMkLst>
            <pc:docMk/>
            <pc:sldMk cId="1276006499" sldId="312"/>
            <ac:spMk id="8" creationId="{C7F54AEF-5F49-EA26-CC62-7B87935111C2}"/>
          </ac:spMkLst>
        </pc:spChg>
        <pc:spChg chg="mod">
          <ac:chgData name="Trần Đình Hoàng" userId="c8fe505b-42f3-4e84-9347-555dc7f5a4e0" providerId="ADAL" clId="{4A3DD7C0-C0BC-426E-8F3B-8F4FCEC8EBCB}" dt="2023-06-05T02:29:32.994" v="11653"/>
          <ac:spMkLst>
            <pc:docMk/>
            <pc:sldMk cId="1276006499" sldId="312"/>
            <ac:spMk id="10" creationId="{1D6686DD-46FC-60F6-40CF-BA47A2FDCC10}"/>
          </ac:spMkLst>
        </pc:spChg>
        <pc:spChg chg="mod">
          <ac:chgData name="Trần Đình Hoàng" userId="c8fe505b-42f3-4e84-9347-555dc7f5a4e0" providerId="ADAL" clId="{4A3DD7C0-C0BC-426E-8F3B-8F4FCEC8EBCB}" dt="2023-06-05T02:52:11.497" v="12347" actId="207"/>
          <ac:spMkLst>
            <pc:docMk/>
            <pc:sldMk cId="1276006499" sldId="312"/>
            <ac:spMk id="11" creationId="{A6D7CA9E-7AD7-1387-4265-B045CC4C3EC3}"/>
          </ac:spMkLst>
        </pc:spChg>
        <pc:spChg chg="mod">
          <ac:chgData name="Trần Đình Hoàng" userId="c8fe505b-42f3-4e84-9347-555dc7f5a4e0" providerId="ADAL" clId="{4A3DD7C0-C0BC-426E-8F3B-8F4FCEC8EBCB}" dt="2023-06-05T02:29:32.994" v="11653"/>
          <ac:spMkLst>
            <pc:docMk/>
            <pc:sldMk cId="1276006499" sldId="312"/>
            <ac:spMk id="13" creationId="{B12FE1D3-4777-432F-BC66-303E7560844C}"/>
          </ac:spMkLst>
        </pc:spChg>
        <pc:spChg chg="mod">
          <ac:chgData name="Trần Đình Hoàng" userId="c8fe505b-42f3-4e84-9347-555dc7f5a4e0" providerId="ADAL" clId="{4A3DD7C0-C0BC-426E-8F3B-8F4FCEC8EBCB}" dt="2023-06-05T02:52:14.089" v="12348" actId="207"/>
          <ac:spMkLst>
            <pc:docMk/>
            <pc:sldMk cId="1276006499" sldId="312"/>
            <ac:spMk id="14" creationId="{13CE8072-0D9D-47CF-227F-DE448C086CBB}"/>
          </ac:spMkLst>
        </pc:spChg>
        <pc:spChg chg="add del mod">
          <ac:chgData name="Trần Đình Hoàng" userId="c8fe505b-42f3-4e84-9347-555dc7f5a4e0" providerId="ADAL" clId="{4A3DD7C0-C0BC-426E-8F3B-8F4FCEC8EBCB}" dt="2023-06-05T02:50:36.898" v="12309" actId="478"/>
          <ac:spMkLst>
            <pc:docMk/>
            <pc:sldMk cId="1276006499" sldId="312"/>
            <ac:spMk id="15" creationId="{C70C3266-159F-1B67-B8BF-1EBEED8A4467}"/>
          </ac:spMkLst>
        </pc:spChg>
        <pc:spChg chg="add del mod">
          <ac:chgData name="Trần Đình Hoàng" userId="c8fe505b-42f3-4e84-9347-555dc7f5a4e0" providerId="ADAL" clId="{4A3DD7C0-C0BC-426E-8F3B-8F4FCEC8EBCB}" dt="2023-06-05T02:52:27.143" v="12350" actId="478"/>
          <ac:spMkLst>
            <pc:docMk/>
            <pc:sldMk cId="1276006499" sldId="312"/>
            <ac:spMk id="16" creationId="{8AA3609A-2E99-04CA-4213-8ED37AD2FB20}"/>
          </ac:spMkLst>
        </pc:spChg>
        <pc:spChg chg="add mod">
          <ac:chgData name="Trần Đình Hoàng" userId="c8fe505b-42f3-4e84-9347-555dc7f5a4e0" providerId="ADAL" clId="{4A3DD7C0-C0BC-426E-8F3B-8F4FCEC8EBCB}" dt="2023-06-05T02:55:17.170" v="12435" actId="164"/>
          <ac:spMkLst>
            <pc:docMk/>
            <pc:sldMk cId="1276006499" sldId="312"/>
            <ac:spMk id="17" creationId="{8FA43394-126A-EFE1-2337-5884A91972BD}"/>
          </ac:spMkLst>
        </pc:spChg>
        <pc:spChg chg="add del mod">
          <ac:chgData name="Trần Đình Hoàng" userId="c8fe505b-42f3-4e84-9347-555dc7f5a4e0" providerId="ADAL" clId="{4A3DD7C0-C0BC-426E-8F3B-8F4FCEC8EBCB}" dt="2023-06-05T02:52:20.060" v="12349" actId="478"/>
          <ac:spMkLst>
            <pc:docMk/>
            <pc:sldMk cId="1276006499" sldId="312"/>
            <ac:spMk id="18" creationId="{336F84FF-2B0A-F460-7E44-79A421A6F87E}"/>
          </ac:spMkLst>
        </pc:spChg>
        <pc:spChg chg="add mod ord">
          <ac:chgData name="Trần Đình Hoàng" userId="c8fe505b-42f3-4e84-9347-555dc7f5a4e0" providerId="ADAL" clId="{4A3DD7C0-C0BC-426E-8F3B-8F4FCEC8EBCB}" dt="2023-06-05T03:01:19.266" v="12874" actId="207"/>
          <ac:spMkLst>
            <pc:docMk/>
            <pc:sldMk cId="1276006499" sldId="312"/>
            <ac:spMk id="19" creationId="{F9A4BD96-C63D-785A-DEB3-BE2EDA4AF340}"/>
          </ac:spMkLst>
        </pc:spChg>
        <pc:spChg chg="add del mod">
          <ac:chgData name="Trần Đình Hoàng" userId="c8fe505b-42f3-4e84-9347-555dc7f5a4e0" providerId="ADAL" clId="{4A3DD7C0-C0BC-426E-8F3B-8F4FCEC8EBCB}" dt="2023-06-05T02:49:16.685" v="12287"/>
          <ac:spMkLst>
            <pc:docMk/>
            <pc:sldMk cId="1276006499" sldId="312"/>
            <ac:spMk id="20" creationId="{BD684F5F-E5B3-A48E-45AA-83D614EA100F}"/>
          </ac:spMkLst>
        </pc:spChg>
        <pc:spChg chg="add del mod">
          <ac:chgData name="Trần Đình Hoàng" userId="c8fe505b-42f3-4e84-9347-555dc7f5a4e0" providerId="ADAL" clId="{4A3DD7C0-C0BC-426E-8F3B-8F4FCEC8EBCB}" dt="2023-06-05T02:49:16.685" v="12287"/>
          <ac:spMkLst>
            <pc:docMk/>
            <pc:sldMk cId="1276006499" sldId="312"/>
            <ac:spMk id="21" creationId="{A7654ABA-C5A4-B026-BF2F-1075B93B60D0}"/>
          </ac:spMkLst>
        </pc:spChg>
        <pc:spChg chg="add del mod">
          <ac:chgData name="Trần Đình Hoàng" userId="c8fe505b-42f3-4e84-9347-555dc7f5a4e0" providerId="ADAL" clId="{4A3DD7C0-C0BC-426E-8F3B-8F4FCEC8EBCB}" dt="2023-06-05T02:49:16.685" v="12287"/>
          <ac:spMkLst>
            <pc:docMk/>
            <pc:sldMk cId="1276006499" sldId="312"/>
            <ac:spMk id="22" creationId="{F8981036-B63C-92C5-9D27-693734454765}"/>
          </ac:spMkLst>
        </pc:spChg>
        <pc:spChg chg="mod">
          <ac:chgData name="Trần Đình Hoàng" userId="c8fe505b-42f3-4e84-9347-555dc7f5a4e0" providerId="ADAL" clId="{4A3DD7C0-C0BC-426E-8F3B-8F4FCEC8EBCB}" dt="2023-06-05T02:58:53.180" v="12855" actId="1037"/>
          <ac:spMkLst>
            <pc:docMk/>
            <pc:sldMk cId="1276006499" sldId="312"/>
            <ac:spMk id="23" creationId="{90C1775F-3697-A513-8413-8CD3404915ED}"/>
          </ac:spMkLst>
        </pc:spChg>
        <pc:spChg chg="add mod">
          <ac:chgData name="Trần Đình Hoàng" userId="c8fe505b-42f3-4e84-9347-555dc7f5a4e0" providerId="ADAL" clId="{4A3DD7C0-C0BC-426E-8F3B-8F4FCEC8EBCB}" dt="2023-06-05T03:00:48.880" v="12873" actId="207"/>
          <ac:spMkLst>
            <pc:docMk/>
            <pc:sldMk cId="1276006499" sldId="312"/>
            <ac:spMk id="24" creationId="{52265E70-0F3B-41F0-09AC-13D84EF2F933}"/>
          </ac:spMkLst>
        </pc:spChg>
        <pc:spChg chg="add mod">
          <ac:chgData name="Trần Đình Hoàng" userId="c8fe505b-42f3-4e84-9347-555dc7f5a4e0" providerId="ADAL" clId="{4A3DD7C0-C0BC-426E-8F3B-8F4FCEC8EBCB}" dt="2023-06-05T03:01:48.573" v="12875" actId="207"/>
          <ac:spMkLst>
            <pc:docMk/>
            <pc:sldMk cId="1276006499" sldId="312"/>
            <ac:spMk id="25" creationId="{53B3E4EE-C28E-0D6D-E3DA-2330F6D44F04}"/>
          </ac:spMkLst>
        </pc:spChg>
        <pc:grpChg chg="add mod">
          <ac:chgData name="Trần Đình Hoàng" userId="c8fe505b-42f3-4e84-9347-555dc7f5a4e0" providerId="ADAL" clId="{4A3DD7C0-C0BC-426E-8F3B-8F4FCEC8EBCB}" dt="2023-06-05T02:55:17.170" v="12435" actId="164"/>
          <ac:grpSpMkLst>
            <pc:docMk/>
            <pc:sldMk cId="1276006499" sldId="312"/>
            <ac:grpSpMk id="2" creationId="{28D0EBAC-6C6C-F8B5-F105-6E5E66CE136B}"/>
          </ac:grpSpMkLst>
        </pc:grpChg>
        <pc:grpChg chg="add mod">
          <ac:chgData name="Trần Đình Hoàng" userId="c8fe505b-42f3-4e84-9347-555dc7f5a4e0" providerId="ADAL" clId="{4A3DD7C0-C0BC-426E-8F3B-8F4FCEC8EBCB}" dt="2023-06-05T02:55:13.208" v="12434" actId="164"/>
          <ac:grpSpMkLst>
            <pc:docMk/>
            <pc:sldMk cId="1276006499" sldId="312"/>
            <ac:grpSpMk id="6" creationId="{0512D40B-CD16-4E30-2219-02A5982C34E6}"/>
          </ac:grpSpMkLst>
        </pc:grpChg>
        <pc:grpChg chg="add mod">
          <ac:chgData name="Trần Đình Hoàng" userId="c8fe505b-42f3-4e84-9347-555dc7f5a4e0" providerId="ADAL" clId="{4A3DD7C0-C0BC-426E-8F3B-8F4FCEC8EBCB}" dt="2023-06-05T02:55:13.208" v="12434" actId="164"/>
          <ac:grpSpMkLst>
            <pc:docMk/>
            <pc:sldMk cId="1276006499" sldId="312"/>
            <ac:grpSpMk id="9" creationId="{7D01CFC6-6E95-2CA4-A0EE-54E7372A77A7}"/>
          </ac:grpSpMkLst>
        </pc:grpChg>
        <pc:grpChg chg="add mod">
          <ac:chgData name="Trần Đình Hoàng" userId="c8fe505b-42f3-4e84-9347-555dc7f5a4e0" providerId="ADAL" clId="{4A3DD7C0-C0BC-426E-8F3B-8F4FCEC8EBCB}" dt="2023-06-05T02:55:13.208" v="12434" actId="164"/>
          <ac:grpSpMkLst>
            <pc:docMk/>
            <pc:sldMk cId="1276006499" sldId="312"/>
            <ac:grpSpMk id="12" creationId="{1F84E75A-278F-FF54-68DA-100BDD0FFC56}"/>
          </ac:grpSpMkLst>
        </pc:grpChg>
        <pc:grpChg chg="add mod">
          <ac:chgData name="Trần Đình Hoàng" userId="c8fe505b-42f3-4e84-9347-555dc7f5a4e0" providerId="ADAL" clId="{4A3DD7C0-C0BC-426E-8F3B-8F4FCEC8EBCB}" dt="2023-06-05T02:55:13.208" v="12434" actId="164"/>
          <ac:grpSpMkLst>
            <pc:docMk/>
            <pc:sldMk cId="1276006499" sldId="312"/>
            <ac:grpSpMk id="26" creationId="{D1237495-3499-2CE3-ECB3-AC24C3FB57A3}"/>
          </ac:grpSpMkLst>
        </pc:grpChg>
        <pc:grpChg chg="add mod">
          <ac:chgData name="Trần Đình Hoàng" userId="c8fe505b-42f3-4e84-9347-555dc7f5a4e0" providerId="ADAL" clId="{4A3DD7C0-C0BC-426E-8F3B-8F4FCEC8EBCB}" dt="2023-06-05T02:55:17.170" v="12435" actId="164"/>
          <ac:grpSpMkLst>
            <pc:docMk/>
            <pc:sldMk cId="1276006499" sldId="312"/>
            <ac:grpSpMk id="27" creationId="{A6DB65C4-94B7-E78A-B1DE-4BBF9B473BCB}"/>
          </ac:grpSpMkLst>
        </pc:grpChg>
        <pc:picChg chg="add mod">
          <ac:chgData name="Trần Đình Hoàng" userId="c8fe505b-42f3-4e84-9347-555dc7f5a4e0" providerId="ADAL" clId="{4A3DD7C0-C0BC-426E-8F3B-8F4FCEC8EBCB}" dt="2023-06-05T04:15:48.270" v="13501" actId="1076"/>
          <ac:picMkLst>
            <pc:docMk/>
            <pc:sldMk cId="1276006499" sldId="312"/>
            <ac:picMk id="5" creationId="{3DEF13FE-BE07-08DC-78D0-D758F661BCEB}"/>
          </ac:picMkLst>
        </pc:picChg>
      </pc:sldChg>
      <pc:sldChg chg="new del setBg">
        <pc:chgData name="Trần Đình Hoàng" userId="c8fe505b-42f3-4e84-9347-555dc7f5a4e0" providerId="ADAL" clId="{4A3DD7C0-C0BC-426E-8F3B-8F4FCEC8EBCB}" dt="2023-06-05T03:02:15.877" v="12878" actId="47"/>
        <pc:sldMkLst>
          <pc:docMk/>
          <pc:sldMk cId="2463282132" sldId="313"/>
        </pc:sldMkLst>
      </pc:sldChg>
      <pc:sldChg chg="addSp delSp modSp new mod delAnim modAnim">
        <pc:chgData name="Trần Đình Hoàng" userId="c8fe505b-42f3-4e84-9347-555dc7f5a4e0" providerId="ADAL" clId="{4A3DD7C0-C0BC-426E-8F3B-8F4FCEC8EBCB}" dt="2023-06-23T14:48:20.742" v="14122" actId="20577"/>
        <pc:sldMkLst>
          <pc:docMk/>
          <pc:sldMk cId="2674966980" sldId="313"/>
        </pc:sldMkLst>
        <pc:spChg chg="mod">
          <ac:chgData name="Trần Đình Hoàng" userId="c8fe505b-42f3-4e84-9347-555dc7f5a4e0" providerId="ADAL" clId="{4A3DD7C0-C0BC-426E-8F3B-8F4FCEC8EBCB}" dt="2023-06-09T04:07:57.156" v="13504" actId="6549"/>
          <ac:spMkLst>
            <pc:docMk/>
            <pc:sldMk cId="2674966980" sldId="313"/>
            <ac:spMk id="3" creationId="{DDCA95EE-6C2E-BB8D-41B8-00EA4320F011}"/>
          </ac:spMkLst>
        </pc:spChg>
        <pc:spChg chg="mod">
          <ac:chgData name="Trần Đình Hoàng" userId="c8fe505b-42f3-4e84-9347-555dc7f5a4e0" providerId="ADAL" clId="{4A3DD7C0-C0BC-426E-8F3B-8F4FCEC8EBCB}" dt="2023-06-09T04:04:19.594" v="13503"/>
          <ac:spMkLst>
            <pc:docMk/>
            <pc:sldMk cId="2674966980" sldId="313"/>
            <ac:spMk id="4" creationId="{D4790E77-CCF9-430C-838B-5714693FBDEE}"/>
          </ac:spMkLst>
        </pc:spChg>
        <pc:spChg chg="add mod">
          <ac:chgData name="Trần Đình Hoàng" userId="c8fe505b-42f3-4e84-9347-555dc7f5a4e0" providerId="ADAL" clId="{4A3DD7C0-C0BC-426E-8F3B-8F4FCEC8EBCB}" dt="2023-06-23T14:48:20.742" v="14122" actId="20577"/>
          <ac:spMkLst>
            <pc:docMk/>
            <pc:sldMk cId="2674966980" sldId="313"/>
            <ac:spMk id="7" creationId="{B394B501-04C6-B037-BD55-93CC0272777A}"/>
          </ac:spMkLst>
        </pc:spChg>
        <pc:grpChg chg="add mod">
          <ac:chgData name="Trần Đình Hoàng" userId="c8fe505b-42f3-4e84-9347-555dc7f5a4e0" providerId="ADAL" clId="{4A3DD7C0-C0BC-426E-8F3B-8F4FCEC8EBCB}" dt="2023-06-10T14:17:23.829" v="13511" actId="164"/>
          <ac:grpSpMkLst>
            <pc:docMk/>
            <pc:sldMk cId="2674966980" sldId="313"/>
            <ac:grpSpMk id="2" creationId="{183F3F1F-4E11-A1CA-FE27-AE17DBDF37B4}"/>
          </ac:grpSpMkLst>
        </pc:grpChg>
        <pc:grpChg chg="add del mod">
          <ac:chgData name="Trần Đình Hoàng" userId="c8fe505b-42f3-4e84-9347-555dc7f5a4e0" providerId="ADAL" clId="{4A3DD7C0-C0BC-426E-8F3B-8F4FCEC8EBCB}" dt="2023-06-09T04:07:59.426" v="13505" actId="478"/>
          <ac:grpSpMkLst>
            <pc:docMk/>
            <pc:sldMk cId="2674966980" sldId="313"/>
            <ac:grpSpMk id="2" creationId="{987F5C9C-107C-819A-2062-BDD895B25178}"/>
          </ac:grpSpMkLst>
        </pc:grpChg>
        <pc:picChg chg="mod">
          <ac:chgData name="Trần Đình Hoàng" userId="c8fe505b-42f3-4e84-9347-555dc7f5a4e0" providerId="ADAL" clId="{4A3DD7C0-C0BC-426E-8F3B-8F4FCEC8EBCB}" dt="2023-06-09T04:04:19.594" v="13503"/>
          <ac:picMkLst>
            <pc:docMk/>
            <pc:sldMk cId="2674966980" sldId="313"/>
            <ac:picMk id="5" creationId="{9445231A-35CE-6589-2445-6F96261A7CBA}"/>
          </ac:picMkLst>
        </pc:picChg>
        <pc:picChg chg="add mod">
          <ac:chgData name="Trần Đình Hoàng" userId="c8fe505b-42f3-4e84-9347-555dc7f5a4e0" providerId="ADAL" clId="{4A3DD7C0-C0BC-426E-8F3B-8F4FCEC8EBCB}" dt="2023-06-10T14:17:23.829" v="13511" actId="164"/>
          <ac:picMkLst>
            <pc:docMk/>
            <pc:sldMk cId="2674966980" sldId="313"/>
            <ac:picMk id="6" creationId="{E10071F1-A4E2-0028-E07E-CA4EF3623695}"/>
          </ac:picMkLst>
        </pc:picChg>
      </pc:sldChg>
      <pc:sldChg chg="new del setBg">
        <pc:chgData name="Trần Đình Hoàng" userId="c8fe505b-42f3-4e84-9347-555dc7f5a4e0" providerId="ADAL" clId="{4A3DD7C0-C0BC-426E-8F3B-8F4FCEC8EBCB}" dt="2023-06-05T03:02:15.877" v="12878" actId="47"/>
        <pc:sldMkLst>
          <pc:docMk/>
          <pc:sldMk cId="478586825" sldId="314"/>
        </pc:sldMkLst>
      </pc:sldChg>
      <pc:sldChg chg="addSp delSp modSp add mod setBg delAnim modAnim">
        <pc:chgData name="Trần Đình Hoàng" userId="c8fe505b-42f3-4e84-9347-555dc7f5a4e0" providerId="ADAL" clId="{4A3DD7C0-C0BC-426E-8F3B-8F4FCEC8EBCB}" dt="2023-06-11T13:49:51.159" v="14120" actId="1076"/>
        <pc:sldMkLst>
          <pc:docMk/>
          <pc:sldMk cId="1393244149" sldId="314"/>
        </pc:sldMkLst>
        <pc:spChg chg="del">
          <ac:chgData name="Trần Đình Hoàng" userId="c8fe505b-42f3-4e84-9347-555dc7f5a4e0" providerId="ADAL" clId="{4A3DD7C0-C0BC-426E-8F3B-8F4FCEC8EBCB}" dt="2023-06-11T13:43:08.808" v="13934" actId="478"/>
          <ac:spMkLst>
            <pc:docMk/>
            <pc:sldMk cId="1393244149" sldId="314"/>
            <ac:spMk id="2" creationId="{1897524E-B896-611F-3EC3-71CE45636BB8}"/>
          </ac:spMkLst>
        </pc:spChg>
        <pc:spChg chg="mod">
          <ac:chgData name="Trần Đình Hoàng" userId="c8fe505b-42f3-4e84-9347-555dc7f5a4e0" providerId="ADAL" clId="{4A3DD7C0-C0BC-426E-8F3B-8F4FCEC8EBCB}" dt="2023-06-11T13:41:20.107" v="13822" actId="20577"/>
          <ac:spMkLst>
            <pc:docMk/>
            <pc:sldMk cId="1393244149" sldId="314"/>
            <ac:spMk id="6" creationId="{D6F822A8-46B4-E805-6717-66847AD051AC}"/>
          </ac:spMkLst>
        </pc:spChg>
        <pc:spChg chg="add mod">
          <ac:chgData name="Trần Đình Hoàng" userId="c8fe505b-42f3-4e84-9347-555dc7f5a4e0" providerId="ADAL" clId="{4A3DD7C0-C0BC-426E-8F3B-8F4FCEC8EBCB}" dt="2023-06-11T13:46:19.144" v="14038" actId="1036"/>
          <ac:spMkLst>
            <pc:docMk/>
            <pc:sldMk cId="1393244149" sldId="314"/>
            <ac:spMk id="7" creationId="{D210EA05-0F9B-28A4-001C-E5CE8F1B767D}"/>
          </ac:spMkLst>
        </pc:spChg>
        <pc:spChg chg="mod">
          <ac:chgData name="Trần Đình Hoàng" userId="c8fe505b-42f3-4e84-9347-555dc7f5a4e0" providerId="ADAL" clId="{4A3DD7C0-C0BC-426E-8F3B-8F4FCEC8EBCB}" dt="2023-06-11T13:48:05.031" v="14086" actId="1035"/>
          <ac:spMkLst>
            <pc:docMk/>
            <pc:sldMk cId="1393244149" sldId="314"/>
            <ac:spMk id="8" creationId="{A2A7D41C-E854-9093-D0B9-A3B93D5184DA}"/>
          </ac:spMkLst>
        </pc:spChg>
        <pc:spChg chg="del mod">
          <ac:chgData name="Trần Đình Hoàng" userId="c8fe505b-42f3-4e84-9347-555dc7f5a4e0" providerId="ADAL" clId="{4A3DD7C0-C0BC-426E-8F3B-8F4FCEC8EBCB}" dt="2023-06-11T13:41:30.958" v="13826" actId="478"/>
          <ac:spMkLst>
            <pc:docMk/>
            <pc:sldMk cId="1393244149" sldId="314"/>
            <ac:spMk id="9" creationId="{D81587EA-C34E-00F5-E69B-44F9238E5C08}"/>
          </ac:spMkLst>
        </pc:spChg>
        <pc:spChg chg="del">
          <ac:chgData name="Trần Đình Hoàng" userId="c8fe505b-42f3-4e84-9347-555dc7f5a4e0" providerId="ADAL" clId="{4A3DD7C0-C0BC-426E-8F3B-8F4FCEC8EBCB}" dt="2023-06-11T13:41:28.841" v="13824" actId="478"/>
          <ac:spMkLst>
            <pc:docMk/>
            <pc:sldMk cId="1393244149" sldId="314"/>
            <ac:spMk id="10" creationId="{7A3256BB-2DAF-EFCE-70D0-7588CE444F39}"/>
          </ac:spMkLst>
        </pc:spChg>
        <pc:spChg chg="add mod">
          <ac:chgData name="Trần Đình Hoàng" userId="c8fe505b-42f3-4e84-9347-555dc7f5a4e0" providerId="ADAL" clId="{4A3DD7C0-C0BC-426E-8F3B-8F4FCEC8EBCB}" dt="2023-06-11T13:49:08.713" v="14092" actId="114"/>
          <ac:spMkLst>
            <pc:docMk/>
            <pc:sldMk cId="1393244149" sldId="314"/>
            <ac:spMk id="11" creationId="{E0739CF4-9167-A15E-679A-3E0DF63F898A}"/>
          </ac:spMkLst>
        </pc:spChg>
        <pc:spChg chg="del">
          <ac:chgData name="Trần Đình Hoàng" userId="c8fe505b-42f3-4e84-9347-555dc7f5a4e0" providerId="ADAL" clId="{4A3DD7C0-C0BC-426E-8F3B-8F4FCEC8EBCB}" dt="2023-06-11T13:43:16.992" v="13939" actId="478"/>
          <ac:spMkLst>
            <pc:docMk/>
            <pc:sldMk cId="1393244149" sldId="314"/>
            <ac:spMk id="12" creationId="{6B723BA5-BBF5-30F5-10D1-01D1426AD83A}"/>
          </ac:spMkLst>
        </pc:spChg>
        <pc:spChg chg="del">
          <ac:chgData name="Trần Đình Hoàng" userId="c8fe505b-42f3-4e84-9347-555dc7f5a4e0" providerId="ADAL" clId="{4A3DD7C0-C0BC-426E-8F3B-8F4FCEC8EBCB}" dt="2023-06-11T13:43:15.295" v="13938" actId="478"/>
          <ac:spMkLst>
            <pc:docMk/>
            <pc:sldMk cId="1393244149" sldId="314"/>
            <ac:spMk id="13" creationId="{22ACE1D8-32D2-6BD9-2778-267CDB0AC0E3}"/>
          </ac:spMkLst>
        </pc:spChg>
        <pc:spChg chg="del">
          <ac:chgData name="Trần Đình Hoàng" userId="c8fe505b-42f3-4e84-9347-555dc7f5a4e0" providerId="ADAL" clId="{4A3DD7C0-C0BC-426E-8F3B-8F4FCEC8EBCB}" dt="2023-06-11T13:43:13.606" v="13937" actId="478"/>
          <ac:spMkLst>
            <pc:docMk/>
            <pc:sldMk cId="1393244149" sldId="314"/>
            <ac:spMk id="14" creationId="{0BF43207-9B79-8996-35E7-0E838281EDD7}"/>
          </ac:spMkLst>
        </pc:spChg>
        <pc:spChg chg="del">
          <ac:chgData name="Trần Đình Hoàng" userId="c8fe505b-42f3-4e84-9347-555dc7f5a4e0" providerId="ADAL" clId="{4A3DD7C0-C0BC-426E-8F3B-8F4FCEC8EBCB}" dt="2023-06-11T13:43:11.717" v="13936" actId="478"/>
          <ac:spMkLst>
            <pc:docMk/>
            <pc:sldMk cId="1393244149" sldId="314"/>
            <ac:spMk id="15" creationId="{86A8885B-D877-1EA0-3C2D-9D6B45776D6C}"/>
          </ac:spMkLst>
        </pc:spChg>
        <pc:spChg chg="del">
          <ac:chgData name="Trần Đình Hoàng" userId="c8fe505b-42f3-4e84-9347-555dc7f5a4e0" providerId="ADAL" clId="{4A3DD7C0-C0BC-426E-8F3B-8F4FCEC8EBCB}" dt="2023-06-11T13:41:07.846" v="13805" actId="478"/>
          <ac:spMkLst>
            <pc:docMk/>
            <pc:sldMk cId="1393244149" sldId="314"/>
            <ac:spMk id="16" creationId="{B24230B4-61EE-7C73-5942-698064507998}"/>
          </ac:spMkLst>
        </pc:spChg>
        <pc:spChg chg="add mod">
          <ac:chgData name="Trần Đình Hoàng" userId="c8fe505b-42f3-4e84-9347-555dc7f5a4e0" providerId="ADAL" clId="{4A3DD7C0-C0BC-426E-8F3B-8F4FCEC8EBCB}" dt="2023-06-11T13:49:03.564" v="14089" actId="114"/>
          <ac:spMkLst>
            <pc:docMk/>
            <pc:sldMk cId="1393244149" sldId="314"/>
            <ac:spMk id="17" creationId="{A1E2E2C4-96C7-3143-72B6-977A6ADCD12E}"/>
          </ac:spMkLst>
        </pc:spChg>
        <pc:spChg chg="add mod">
          <ac:chgData name="Trần Đình Hoàng" userId="c8fe505b-42f3-4e84-9347-555dc7f5a4e0" providerId="ADAL" clId="{4A3DD7C0-C0BC-426E-8F3B-8F4FCEC8EBCB}" dt="2023-06-11T13:49:45.958" v="14119" actId="1035"/>
          <ac:spMkLst>
            <pc:docMk/>
            <pc:sldMk cId="1393244149" sldId="314"/>
            <ac:spMk id="18" creationId="{9005EE16-DDE5-2C27-52FA-24896D4E306B}"/>
          </ac:spMkLst>
        </pc:spChg>
        <pc:grpChg chg="add mod">
          <ac:chgData name="Trần Đình Hoàng" userId="c8fe505b-42f3-4e84-9347-555dc7f5a4e0" providerId="ADAL" clId="{4A3DD7C0-C0BC-426E-8F3B-8F4FCEC8EBCB}" dt="2023-06-11T13:49:51.159" v="14120" actId="1076"/>
          <ac:grpSpMkLst>
            <pc:docMk/>
            <pc:sldMk cId="1393244149" sldId="314"/>
            <ac:grpSpMk id="4" creationId="{D466E173-F167-D831-5F50-3AEBDBD4ECF8}"/>
          </ac:grpSpMkLst>
        </pc:grpChg>
        <pc:picChg chg="del">
          <ac:chgData name="Trần Đình Hoàng" userId="c8fe505b-42f3-4e84-9347-555dc7f5a4e0" providerId="ADAL" clId="{4A3DD7C0-C0BC-426E-8F3B-8F4FCEC8EBCB}" dt="2023-06-11T13:43:09.939" v="13935" actId="478"/>
          <ac:picMkLst>
            <pc:docMk/>
            <pc:sldMk cId="1393244149" sldId="314"/>
            <ac:picMk id="3" creationId="{7F6BA7AB-4EEC-578A-67E2-57FD00089990}"/>
          </ac:picMkLst>
        </pc:picChg>
        <pc:picChg chg="mod">
          <ac:chgData name="Trần Đình Hoàng" userId="c8fe505b-42f3-4e84-9347-555dc7f5a4e0" providerId="ADAL" clId="{4A3DD7C0-C0BC-426E-8F3B-8F4FCEC8EBCB}" dt="2023-06-11T13:41:09.030" v="13806"/>
          <ac:picMkLst>
            <pc:docMk/>
            <pc:sldMk cId="1393244149" sldId="314"/>
            <ac:picMk id="5" creationId="{D436B3BD-8EA4-0F43-9FAE-1D72A4C323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F50C-3910-4F08-B245-BF1329D5B58E}"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8185E-30AC-496E-A98A-6DD22BBCE35A}" type="slidenum">
              <a:rPr lang="en-US" smtClean="0"/>
              <a:t>‹#›</a:t>
            </a:fld>
            <a:endParaRPr lang="en-US"/>
          </a:p>
        </p:txBody>
      </p:sp>
    </p:spTree>
    <p:extLst>
      <p:ext uri="{BB962C8B-B14F-4D97-AF65-F5344CB8AC3E}">
        <p14:creationId xmlns:p14="http://schemas.microsoft.com/office/powerpoint/2010/main" val="317142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7021-3AF5-AB6F-2267-F005304E3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67F90E-0289-6916-9134-76EC84946E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195389-CCE2-E3AE-4911-5536654C4CCE}"/>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5" name="Footer Placeholder 4">
            <a:extLst>
              <a:ext uri="{FF2B5EF4-FFF2-40B4-BE49-F238E27FC236}">
                <a16:creationId xmlns:a16="http://schemas.microsoft.com/office/drawing/2014/main" id="{186E6A7E-29F5-8EF9-F665-05F59C8B8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8758E-6964-D349-0DA7-786A367D311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4607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D13B-E8FB-9570-5480-33A7663E4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8B571E-959D-AD50-5594-475074849F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F543E-1396-2A70-4DC7-84C772A499BC}"/>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5" name="Footer Placeholder 4">
            <a:extLst>
              <a:ext uri="{FF2B5EF4-FFF2-40B4-BE49-F238E27FC236}">
                <a16:creationId xmlns:a16="http://schemas.microsoft.com/office/drawing/2014/main" id="{13EC47C1-A006-4DF0-87BB-BDC4E1BAC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E08D-43CA-2F1C-91BE-6AAA697DDB6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507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125CC3-A230-76D9-7338-48A3046B9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D14A2-78A9-80A2-ABC9-EDEC89311F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66D6-422C-213A-6003-093DBE2C8677}"/>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5" name="Footer Placeholder 4">
            <a:extLst>
              <a:ext uri="{FF2B5EF4-FFF2-40B4-BE49-F238E27FC236}">
                <a16:creationId xmlns:a16="http://schemas.microsoft.com/office/drawing/2014/main" id="{EBD565F4-7767-D58A-9D72-A1AF83004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49404-3878-1CD5-D022-D0D2CA4FB9A4}"/>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6779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9C0E-76CB-DCED-DED5-3EEB76220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C183E-0A74-FD06-00BB-135DD69D7A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65896-2843-F3AE-54E8-475D3CC5B174}"/>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5" name="Footer Placeholder 4">
            <a:extLst>
              <a:ext uri="{FF2B5EF4-FFF2-40B4-BE49-F238E27FC236}">
                <a16:creationId xmlns:a16="http://schemas.microsoft.com/office/drawing/2014/main" id="{2B910B9C-4D44-96FF-1987-2167543CF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3AB9A-62C7-9805-6769-167A0C6B73EA}"/>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76414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B4A2-D82A-D3B9-3876-880897A9D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2029A-59A4-F051-6EA2-E57CEE085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9EFF7-9652-009E-3CA7-606F4228C5E2}"/>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5" name="Footer Placeholder 4">
            <a:extLst>
              <a:ext uri="{FF2B5EF4-FFF2-40B4-BE49-F238E27FC236}">
                <a16:creationId xmlns:a16="http://schemas.microsoft.com/office/drawing/2014/main" id="{4274D69E-FBA9-5E19-4AC2-65321076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6046-BC8C-1019-7C32-2BC52470912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19246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24ED-2C09-8EDE-C3F8-9BDB9028E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76148-0BC9-04AB-2661-6D6CF145E1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74873-4E8F-95E5-C659-DCE3A5DA29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C1C75-E7C7-FC5B-3CB7-56EA6B301C61}"/>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6" name="Footer Placeholder 5">
            <a:extLst>
              <a:ext uri="{FF2B5EF4-FFF2-40B4-BE49-F238E27FC236}">
                <a16:creationId xmlns:a16="http://schemas.microsoft.com/office/drawing/2014/main" id="{1D5A5F78-C8E7-278D-2A2A-621F830DC0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69C27-25E2-99C6-0A60-DEA7491FCC16}"/>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89045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05B2-23FB-2C29-B8B4-D7A2473CA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19341-E257-4149-E660-A34DE4DBB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089A5-2DC8-35B8-2A3C-10C111C80E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78284-8CFF-CBAC-F56C-6A553A86D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FB429-020A-0A6A-9F5F-A575508EE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74A70C-411E-D595-76C1-10DEE50E3E10}"/>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8" name="Footer Placeholder 7">
            <a:extLst>
              <a:ext uri="{FF2B5EF4-FFF2-40B4-BE49-F238E27FC236}">
                <a16:creationId xmlns:a16="http://schemas.microsoft.com/office/drawing/2014/main" id="{FC6E8D71-C69B-75A0-FCF4-E6C6A2373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B340-956B-FF59-4BDA-5938EAA8BA82}"/>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98863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6E1E-00C3-F918-F50D-F356C11DE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838E7-1A0C-339E-CDCF-307AC77316A2}"/>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4" name="Footer Placeholder 3">
            <a:extLst>
              <a:ext uri="{FF2B5EF4-FFF2-40B4-BE49-F238E27FC236}">
                <a16:creationId xmlns:a16="http://schemas.microsoft.com/office/drawing/2014/main" id="{76ABDD43-2F0B-33E6-8D78-51F7B5C8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1145F-CF7F-E31F-7C4A-5DB3653D8D4E}"/>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24722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80A4AB-3005-8340-9924-0D21F4FEB76A}"/>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3" name="Footer Placeholder 2">
            <a:extLst>
              <a:ext uri="{FF2B5EF4-FFF2-40B4-BE49-F238E27FC236}">
                <a16:creationId xmlns:a16="http://schemas.microsoft.com/office/drawing/2014/main" id="{C095DCB3-DE72-634B-8718-3DDD4EE8D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5086-B55B-ACA6-2AD5-C92D404394A1}"/>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9959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F885-518A-6567-7BC3-666AD759F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204E4-5B0E-A7BF-DF8A-C693A16E5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31030C-A03D-9E12-8E85-A48E292A2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F95E-C2AD-2B2B-01E7-1F17EE0143E6}"/>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6" name="Footer Placeholder 5">
            <a:extLst>
              <a:ext uri="{FF2B5EF4-FFF2-40B4-BE49-F238E27FC236}">
                <a16:creationId xmlns:a16="http://schemas.microsoft.com/office/drawing/2014/main" id="{C168FA99-6508-BBD9-90D0-712ABD663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0224E-8664-C743-BADD-DB309CFF9145}"/>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15567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514D-8A51-EB29-BB16-0773F56BA4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33F9A-6EC9-A035-1E79-4A0D7BAD4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DEE45-99E8-010E-157D-BB2DD1CB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BD844-C6DF-647B-3481-BACB9BA718D8}"/>
              </a:ext>
            </a:extLst>
          </p:cNvPr>
          <p:cNvSpPr>
            <a:spLocks noGrp="1"/>
          </p:cNvSpPr>
          <p:nvPr>
            <p:ph type="dt" sz="half" idx="10"/>
          </p:nvPr>
        </p:nvSpPr>
        <p:spPr/>
        <p:txBody>
          <a:bodyPr/>
          <a:lstStyle/>
          <a:p>
            <a:fld id="{62FA330D-4F72-4AB8-8723-72D7917D8B80}" type="datetimeFigureOut">
              <a:rPr lang="en-US" smtClean="0"/>
              <a:t>9/6/2025</a:t>
            </a:fld>
            <a:endParaRPr lang="en-US"/>
          </a:p>
        </p:txBody>
      </p:sp>
      <p:sp>
        <p:nvSpPr>
          <p:cNvPr id="6" name="Footer Placeholder 5">
            <a:extLst>
              <a:ext uri="{FF2B5EF4-FFF2-40B4-BE49-F238E27FC236}">
                <a16:creationId xmlns:a16="http://schemas.microsoft.com/office/drawing/2014/main" id="{45FD6DB8-C0D6-E13B-8C86-391ADA265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171A2-2A13-8D67-D2CF-2578C68FC369}"/>
              </a:ext>
            </a:extLst>
          </p:cNvPr>
          <p:cNvSpPr>
            <a:spLocks noGrp="1"/>
          </p:cNvSpPr>
          <p:nvPr>
            <p:ph type="sldNum" sz="quarter" idx="12"/>
          </p:nvPr>
        </p:nvSpPr>
        <p:spPr/>
        <p:txBody>
          <a:bodyPr/>
          <a:lstStyle/>
          <a:p>
            <a:fld id="{3C4FBD65-33B8-47D3-AAB6-CEB022D05D0A}" type="slidenum">
              <a:rPr lang="en-US" smtClean="0"/>
              <a:t>‹#›</a:t>
            </a:fld>
            <a:endParaRPr lang="en-US"/>
          </a:p>
        </p:txBody>
      </p:sp>
    </p:spTree>
    <p:extLst>
      <p:ext uri="{BB962C8B-B14F-4D97-AF65-F5344CB8AC3E}">
        <p14:creationId xmlns:p14="http://schemas.microsoft.com/office/powerpoint/2010/main" val="36771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EA215-9D6F-50E1-1CC2-6352C4F6E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85789-2484-3163-66C7-3C7F6788A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A4BB-98F8-7C03-A8D1-6782C00F2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A330D-4F72-4AB8-8723-72D7917D8B80}" type="datetimeFigureOut">
              <a:rPr lang="en-US" smtClean="0"/>
              <a:t>9/6/2025</a:t>
            </a:fld>
            <a:endParaRPr lang="en-US"/>
          </a:p>
        </p:txBody>
      </p:sp>
      <p:sp>
        <p:nvSpPr>
          <p:cNvPr id="5" name="Footer Placeholder 4">
            <a:extLst>
              <a:ext uri="{FF2B5EF4-FFF2-40B4-BE49-F238E27FC236}">
                <a16:creationId xmlns:a16="http://schemas.microsoft.com/office/drawing/2014/main" id="{74A5E6ED-E77C-B2B8-6F1E-F5871C223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E31842-83A9-E4B8-D4B7-ED41CF8F7A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FBD65-33B8-47D3-AAB6-CEB022D05D0A}" type="slidenum">
              <a:rPr lang="en-US" smtClean="0"/>
              <a:t>‹#›</a:t>
            </a:fld>
            <a:endParaRPr lang="en-US"/>
          </a:p>
        </p:txBody>
      </p:sp>
    </p:spTree>
    <p:extLst>
      <p:ext uri="{BB962C8B-B14F-4D97-AF65-F5344CB8AC3E}">
        <p14:creationId xmlns:p14="http://schemas.microsoft.com/office/powerpoint/2010/main" val="2121306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slide" Target="slide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2.png"/><Relationship Id="rId7" Type="http://schemas.openxmlformats.org/officeDocument/2006/relationships/image" Target="../media/image4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3.emf"/><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5.gif"/><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46.png"/><Relationship Id="rId7" Type="http://schemas.openxmlformats.org/officeDocument/2006/relationships/image" Target="../media/image51.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oleObject" Target="../embeddings/oleObject22.bin"/><Relationship Id="rId5"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52.wmf"/></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slide" Target="slide6.xml"/><Relationship Id="rId12" Type="http://schemas.openxmlformats.org/officeDocument/2006/relationships/image" Target="../media/image9.png"/><Relationship Id="rId2" Type="http://schemas.openxmlformats.org/officeDocument/2006/relationships/notesSlide" Target="../notesSlides/notesSlide1.xml"/><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8.png"/><Relationship Id="rId5" Type="http://schemas.openxmlformats.org/officeDocument/2006/relationships/image" Target="../media/image6.jpeg"/><Relationship Id="rId15" Type="http://schemas.openxmlformats.org/officeDocument/2006/relationships/image" Target="../media/image11.png"/><Relationship Id="rId10" Type="http://schemas.microsoft.com/office/2007/relationships/hdphoto" Target="../media/hdphoto2.wdp"/><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5.wmf"/><Relationship Id="rId3" Type="http://schemas.openxmlformats.org/officeDocument/2006/relationships/audio" Target="../media/audio2.wav"/><Relationship Id="rId7" Type="http://schemas.microsoft.com/office/2007/relationships/hdphoto" Target="../media/hdphoto3.wdp"/><Relationship Id="rId12" Type="http://schemas.openxmlformats.org/officeDocument/2006/relationships/oleObject" Target="../embeddings/oleObject3.bin"/><Relationship Id="rId17" Type="http://schemas.openxmlformats.org/officeDocument/2006/relationships/image" Target="../media/image17.wmf"/><Relationship Id="rId2" Type="http://schemas.openxmlformats.org/officeDocument/2006/relationships/audio" Target="../media/audio1.wav"/><Relationship Id="rId16"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wmf"/><Relationship Id="rId5" Type="http://schemas.openxmlformats.org/officeDocument/2006/relationships/slide" Target="slide3.xml"/><Relationship Id="rId15" Type="http://schemas.openxmlformats.org/officeDocument/2006/relationships/image" Target="../media/image16.wmf"/><Relationship Id="rId10" Type="http://schemas.openxmlformats.org/officeDocument/2006/relationships/oleObject" Target="../embeddings/oleObject2.bin"/><Relationship Id="rId4" Type="http://schemas.openxmlformats.org/officeDocument/2006/relationships/image" Target="../media/image12.png"/><Relationship Id="rId9" Type="http://schemas.openxmlformats.org/officeDocument/2006/relationships/image" Target="../media/image13.wmf"/><Relationship Id="rId1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1.wmf"/><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oleObject" Target="../embeddings/oleObject8.bin"/><Relationship Id="rId17" Type="http://schemas.openxmlformats.org/officeDocument/2006/relationships/image" Target="../media/image23.wmf"/><Relationship Id="rId2" Type="http://schemas.openxmlformats.org/officeDocument/2006/relationships/audio" Target="../media/audio1.wav"/><Relationship Id="rId16" Type="http://schemas.openxmlformats.org/officeDocument/2006/relationships/oleObject" Target="../embeddings/oleObject10.bin"/><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0.wmf"/><Relationship Id="rId5" Type="http://schemas.openxmlformats.org/officeDocument/2006/relationships/image" Target="../media/image11.png"/><Relationship Id="rId15" Type="http://schemas.openxmlformats.org/officeDocument/2006/relationships/image" Target="../media/image22.wmf"/><Relationship Id="rId10" Type="http://schemas.openxmlformats.org/officeDocument/2006/relationships/oleObject" Target="../embeddings/oleObject7.bin"/><Relationship Id="rId4" Type="http://schemas.openxmlformats.org/officeDocument/2006/relationships/slide" Target="slide3.xml"/><Relationship Id="rId9" Type="http://schemas.openxmlformats.org/officeDocument/2006/relationships/image" Target="../media/image19.wmf"/><Relationship Id="rId1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7.wmf"/><Relationship Id="rId18" Type="http://schemas.openxmlformats.org/officeDocument/2006/relationships/oleObject" Target="../embeddings/oleObject16.bin"/><Relationship Id="rId3" Type="http://schemas.openxmlformats.org/officeDocument/2006/relationships/audio" Target="../media/audio2.wav"/><Relationship Id="rId7" Type="http://schemas.openxmlformats.org/officeDocument/2006/relationships/image" Target="../media/image24.jpg"/><Relationship Id="rId12" Type="http://schemas.openxmlformats.org/officeDocument/2006/relationships/oleObject" Target="../embeddings/oleObject13.bin"/><Relationship Id="rId17" Type="http://schemas.openxmlformats.org/officeDocument/2006/relationships/image" Target="../media/image29.wmf"/><Relationship Id="rId2" Type="http://schemas.openxmlformats.org/officeDocument/2006/relationships/audio" Target="../media/audio1.wav"/><Relationship Id="rId16" Type="http://schemas.openxmlformats.org/officeDocument/2006/relationships/oleObject" Target="../embeddings/oleObject15.bin"/><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6.wmf"/><Relationship Id="rId5" Type="http://schemas.openxmlformats.org/officeDocument/2006/relationships/image" Target="../media/image11.png"/><Relationship Id="rId15" Type="http://schemas.openxmlformats.org/officeDocument/2006/relationships/image" Target="../media/image28.wmf"/><Relationship Id="rId10" Type="http://schemas.openxmlformats.org/officeDocument/2006/relationships/oleObject" Target="../embeddings/oleObject12.bin"/><Relationship Id="rId19" Type="http://schemas.openxmlformats.org/officeDocument/2006/relationships/image" Target="../media/image30.wmf"/><Relationship Id="rId4" Type="http://schemas.openxmlformats.org/officeDocument/2006/relationships/slide" Target="slide3.xml"/><Relationship Id="rId9" Type="http://schemas.openxmlformats.org/officeDocument/2006/relationships/image" Target="../media/image25.emf"/><Relationship Id="rId1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4.wmf"/><Relationship Id="rId3" Type="http://schemas.openxmlformats.org/officeDocument/2006/relationships/audio" Target="../media/audio2.wav"/><Relationship Id="rId7" Type="http://schemas.openxmlformats.org/officeDocument/2006/relationships/image" Target="../media/image31.jpeg"/><Relationship Id="rId12" Type="http://schemas.openxmlformats.org/officeDocument/2006/relationships/oleObject" Target="../embeddings/oleObject19.bin"/><Relationship Id="rId17" Type="http://schemas.openxmlformats.org/officeDocument/2006/relationships/image" Target="../media/image36.wmf"/><Relationship Id="rId2" Type="http://schemas.openxmlformats.org/officeDocument/2006/relationships/audio" Target="../media/audio1.wav"/><Relationship Id="rId16" Type="http://schemas.openxmlformats.org/officeDocument/2006/relationships/oleObject" Target="../embeddings/oleObject21.bin"/><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33.wmf"/><Relationship Id="rId5" Type="http://schemas.openxmlformats.org/officeDocument/2006/relationships/image" Target="../media/image11.png"/><Relationship Id="rId15" Type="http://schemas.openxmlformats.org/officeDocument/2006/relationships/image" Target="../media/image35.wmf"/><Relationship Id="rId10" Type="http://schemas.openxmlformats.org/officeDocument/2006/relationships/oleObject" Target="../embeddings/oleObject18.bin"/><Relationship Id="rId4" Type="http://schemas.openxmlformats.org/officeDocument/2006/relationships/slide" Target="slide3.xml"/><Relationship Id="rId9" Type="http://schemas.openxmlformats.org/officeDocument/2006/relationships/image" Target="../media/image32.wmf"/><Relationship Id="rId14"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81"/>
            <a:ext cx="12178792" cy="6820817"/>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4925185" y="5371516"/>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5708993" y="5769778"/>
            <a:ext cx="5308260" cy="584775"/>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pic>
        <p:nvPicPr>
          <p:cNvPr id="7" name="Picture 6">
            <a:hlinkClick r:id="rId5" action="ppaction://hlinksldjump"/>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13826" y="1"/>
            <a:ext cx="1571625" cy="1571625"/>
          </a:xfrm>
          <a:prstGeom prst="rect">
            <a:avLst/>
          </a:prstGeom>
        </p:spPr>
      </p:pic>
    </p:spTree>
    <p:extLst>
      <p:ext uri="{BB962C8B-B14F-4D97-AF65-F5344CB8AC3E}">
        <p14:creationId xmlns:p14="http://schemas.microsoft.com/office/powerpoint/2010/main" val="33202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92FF06-28F5-FC06-B557-FBEDBBF935AD}"/>
              </a:ext>
            </a:extLst>
          </p:cNvPr>
          <p:cNvGrpSpPr/>
          <p:nvPr/>
        </p:nvGrpSpPr>
        <p:grpSpPr>
          <a:xfrm>
            <a:off x="735094" y="474800"/>
            <a:ext cx="10847305" cy="3483881"/>
            <a:chOff x="884903" y="4088188"/>
            <a:chExt cx="10847305" cy="3483881"/>
          </a:xfrm>
        </p:grpSpPr>
        <p:grpSp>
          <p:nvGrpSpPr>
            <p:cNvPr id="8" name="Group 7">
              <a:extLst>
                <a:ext uri="{FF2B5EF4-FFF2-40B4-BE49-F238E27FC236}">
                  <a16:creationId xmlns:a16="http://schemas.microsoft.com/office/drawing/2014/main" id="{B6C15D74-309E-2404-01D9-BA842795448F}"/>
                </a:ext>
              </a:extLst>
            </p:cNvPr>
            <p:cNvGrpSpPr/>
            <p:nvPr/>
          </p:nvGrpSpPr>
          <p:grpSpPr>
            <a:xfrm>
              <a:off x="884903" y="4088188"/>
              <a:ext cx="10847305" cy="3210509"/>
              <a:chOff x="884903" y="4088188"/>
              <a:chExt cx="10847305" cy="3210509"/>
            </a:xfrm>
          </p:grpSpPr>
          <p:grpSp>
            <p:nvGrpSpPr>
              <p:cNvPr id="13" name="Group 12">
                <a:extLst>
                  <a:ext uri="{FF2B5EF4-FFF2-40B4-BE49-F238E27FC236}">
                    <a16:creationId xmlns:a16="http://schemas.microsoft.com/office/drawing/2014/main" id="{97B5D8F7-0037-46E1-6D51-BADAF5DCC41E}"/>
                  </a:ext>
                </a:extLst>
              </p:cNvPr>
              <p:cNvGrpSpPr/>
              <p:nvPr/>
            </p:nvGrpSpPr>
            <p:grpSpPr>
              <a:xfrm>
                <a:off x="894733" y="4088188"/>
                <a:ext cx="10837475" cy="3210509"/>
                <a:chOff x="855405" y="4013002"/>
                <a:chExt cx="10837475" cy="2468509"/>
              </a:xfrm>
            </p:grpSpPr>
            <p:sp>
              <p:nvSpPr>
                <p:cNvPr id="9" name="Rectangle: Top Corners Rounded 8">
                  <a:extLst>
                    <a:ext uri="{FF2B5EF4-FFF2-40B4-BE49-F238E27FC236}">
                      <a16:creationId xmlns:a16="http://schemas.microsoft.com/office/drawing/2014/main" id="{B8D1AB00-00E4-BE3D-AD5D-DFF0250957B2}"/>
                    </a:ext>
                  </a:extLst>
                </p:cNvPr>
                <p:cNvSpPr/>
                <p:nvPr/>
              </p:nvSpPr>
              <p:spPr>
                <a:xfrm rot="10800000">
                  <a:off x="855405" y="4147275"/>
                  <a:ext cx="10837475" cy="2334236"/>
                </a:xfrm>
                <a:prstGeom prst="round2SameRect">
                  <a:avLst>
                    <a:gd name="adj1" fmla="val 3293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7CE60F-787A-573F-7DB1-14DB9B64D4AC}"/>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A profile of a person with a brain&#10;&#10;Description automatically generated with low confidence">
                <a:extLst>
                  <a:ext uri="{FF2B5EF4-FFF2-40B4-BE49-F238E27FC236}">
                    <a16:creationId xmlns:a16="http://schemas.microsoft.com/office/drawing/2014/main" id="{1A9DE8EE-F7CD-6AB8-6C08-6CC825AC4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789CD1-E052-8D6A-347D-C1F794B26876}"/>
                    </a:ext>
                  </a:extLst>
                </p:cNvPr>
                <p:cNvSpPr txBox="1"/>
                <p:nvPr/>
              </p:nvSpPr>
              <p:spPr>
                <a:xfrm>
                  <a:off x="1824595" y="4231667"/>
                  <a:ext cx="9344842" cy="3340402"/>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nl-NL" sz="3900" dirty="0">
                      <a:effectLst/>
                      <a:latin typeface="Times New Roman" panose="02020603050405020304" pitchFamily="18" charset="0"/>
                      <a:ea typeface="Tahoma" panose="020B0604030504040204" pitchFamily="34" charset="0"/>
                      <a:cs typeface="Times New Roman" panose="02020603050405020304" pitchFamily="18" charset="0"/>
                    </a:rPr>
                    <a:t>Muốn cộng hai phân thức cùng mẫu, ta cộng các tử và giữ nguyên mẫu.</a:t>
                  </a:r>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07000"/>
                    </a:lnSpc>
                    <a:spcBef>
                      <a:spcPts val="0"/>
                    </a:spcBef>
                    <a:spcAft>
                      <a:spcPts val="800"/>
                    </a:spcAft>
                    <a:tabLst>
                      <a:tab pos="4552315" algn="l"/>
                    </a:tabLst>
                  </a:pPr>
                  <a14:m>
                    <m:oMathPara xmlns:m="http://schemas.openxmlformats.org/officeDocument/2006/math">
                      <m:oMathParaPr>
                        <m:jc m:val="centerGroup"/>
                      </m:oMathParaPr>
                      <m:oMath xmlns:m="http://schemas.openxmlformats.org/officeDocument/2006/math">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A</m:t>
                            </m:r>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B</m:t>
                            </m:r>
                          </m:num>
                          <m:den>
                            <m:r>
                              <m:rPr>
                                <m:sty m:val="p"/>
                              </m:rP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m:t>
                            </m:r>
                          </m:den>
                        </m:f>
                        <m:r>
                          <a:rPr lang="nl-NL" sz="39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900" dirty="0">
                    <a:effectLst/>
                    <a:latin typeface="Times New Roman" panose="02020603050405020304" pitchFamily="18" charset="0"/>
                    <a:ea typeface="Tahoma" panose="020B0604030504040204" pitchFamily="34" charset="0"/>
                    <a:cs typeface="Times New Roman" panose="02020603050405020304" pitchFamily="18" charset="0"/>
                  </a:endParaRPr>
                </a:p>
                <a:p>
                  <a:pPr algn="just"/>
                  <a:endParaRPr lang="en-US" sz="3200" b="1" i="1" dirty="0">
                    <a:latin typeface="+mj-lt"/>
                  </a:endParaRPr>
                </a:p>
              </p:txBody>
            </p:sp>
          </mc:Choice>
          <mc:Fallback xmlns="">
            <p:sp>
              <p:nvSpPr>
                <p:cNvPr id="15" name="TextBox 14">
                  <a:extLst>
                    <a:ext uri="{FF2B5EF4-FFF2-40B4-BE49-F238E27FC236}">
                      <a16:creationId xmlns:a16="http://schemas.microsoft.com/office/drawing/2014/main" id="{67789CD1-E052-8D6A-347D-C1F794B26876}"/>
                    </a:ext>
                  </a:extLst>
                </p:cNvPr>
                <p:cNvSpPr txBox="1">
                  <a:spLocks noRot="1" noChangeAspect="1" noMove="1" noResize="1" noEditPoints="1" noAdjustHandles="1" noChangeArrowheads="1" noChangeShapeType="1" noTextEdit="1"/>
                </p:cNvSpPr>
                <p:nvPr/>
              </p:nvSpPr>
              <p:spPr>
                <a:xfrm>
                  <a:off x="1824595" y="4231667"/>
                  <a:ext cx="9344842" cy="3340402"/>
                </a:xfrm>
                <a:prstGeom prst="rect">
                  <a:avLst/>
                </a:prstGeom>
                <a:blipFill>
                  <a:blip r:embed="rId4"/>
                  <a:stretch>
                    <a:fillRect l="-2218" t="-3102" r="-2218"/>
                  </a:stretch>
                </a:blipFill>
              </p:spPr>
              <p:txBody>
                <a:bodyPr/>
                <a:lstStyle/>
                <a:p>
                  <a:r>
                    <a:rPr lang="en-US">
                      <a:noFill/>
                    </a:rPr>
                    <a:t> </a:t>
                  </a:r>
                </a:p>
              </p:txBody>
            </p:sp>
          </mc:Fallback>
        </mc:AlternateContent>
      </p:grpSp>
      <p:pic>
        <p:nvPicPr>
          <p:cNvPr id="2" name="Picture 155" descr="Book-09">
            <a:extLst>
              <a:ext uri="{FF2B5EF4-FFF2-40B4-BE49-F238E27FC236}">
                <a16:creationId xmlns:a16="http://schemas.microsoft.com/office/drawing/2014/main" id="{DE01C401-EF14-6F89-6E5E-B8FEF159E9C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86665" y="5467286"/>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96AEBBD-E996-89A0-E93B-47CCD2EDA991}"/>
              </a:ext>
            </a:extLst>
          </p:cNvPr>
          <p:cNvSpPr txBox="1"/>
          <p:nvPr/>
        </p:nvSpPr>
        <p:spPr>
          <a:xfrm>
            <a:off x="886691" y="3780273"/>
            <a:ext cx="10695708" cy="1422825"/>
          </a:xfrm>
          <a:prstGeom prst="rect">
            <a:avLst/>
          </a:prstGeom>
          <a:noFill/>
        </p:spPr>
        <p:txBody>
          <a:bodyPr wrap="square">
            <a:spAutoFit/>
          </a:bodyPr>
          <a:lstStyle/>
          <a:p>
            <a:pPr marL="0" marR="0">
              <a:lnSpc>
                <a:spcPct val="107000"/>
              </a:lnSpc>
              <a:spcBef>
                <a:spcPts val="0"/>
              </a:spcBef>
              <a:spcAft>
                <a:spcPts val="800"/>
              </a:spcAft>
              <a:tabLst>
                <a:tab pos="4552315" algn="l"/>
              </a:tabLst>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Chú ý: </a:t>
            </a:r>
            <a:r>
              <a:rPr lang="nl-NL" sz="2900" dirty="0">
                <a:effectLst/>
                <a:latin typeface="Times New Roman" panose="02020603050405020304" pitchFamily="18" charset="0"/>
                <a:ea typeface="Calibri" panose="020F0502020204030204" pitchFamily="34" charset="0"/>
                <a:cs typeface="Times New Roman" panose="02020603050405020304" pitchFamily="18" charset="0"/>
              </a:rPr>
              <a:t>Kết quả của phép cộng phân thức được gọi là tổng. Ta thường viết tổng này dưới dạng rút gọn.</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4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E132AF-4A83-EE95-6DAC-FA71577787B7}"/>
              </a:ext>
            </a:extLst>
          </p:cNvPr>
          <p:cNvGrpSpPr/>
          <p:nvPr/>
        </p:nvGrpSpPr>
        <p:grpSpPr>
          <a:xfrm>
            <a:off x="3577643" y="193635"/>
            <a:ext cx="5801259" cy="1371600"/>
            <a:chOff x="3467296" y="704160"/>
            <a:chExt cx="4990904" cy="1298738"/>
          </a:xfrm>
        </p:grpSpPr>
        <p:pic>
          <p:nvPicPr>
            <p:cNvPr id="6" name="图片 30">
              <a:extLst>
                <a:ext uri="{FF2B5EF4-FFF2-40B4-BE49-F238E27FC236}">
                  <a16:creationId xmlns:a16="http://schemas.microsoft.com/office/drawing/2014/main" id="{0DC4E086-48C0-72C8-9CF1-D92584ABB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96" y="704160"/>
              <a:ext cx="4990904" cy="792769"/>
            </a:xfrm>
            <a:prstGeom prst="rect">
              <a:avLst/>
            </a:prstGeom>
          </p:spPr>
        </p:pic>
        <p:sp>
          <p:nvSpPr>
            <p:cNvPr id="7" name="文本框 32">
              <a:extLst>
                <a:ext uri="{FF2B5EF4-FFF2-40B4-BE49-F238E27FC236}">
                  <a16:creationId xmlns:a16="http://schemas.microsoft.com/office/drawing/2014/main" id="{A2670819-128D-6645-28A6-536C812A3955}"/>
                </a:ext>
              </a:extLst>
            </p:cNvPr>
            <p:cNvSpPr txBox="1"/>
            <p:nvPr/>
          </p:nvSpPr>
          <p:spPr>
            <a:xfrm>
              <a:off x="3624359" y="802569"/>
              <a:ext cx="4676775" cy="1200329"/>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a:t>
              </a:r>
              <a:r>
                <a:rPr lang="en-US" altLang="zh-CN" sz="36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ĐỘNG CÁ NHÂN</a:t>
              </a:r>
              <a:endPar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grpSp>
      <p:grpSp>
        <p:nvGrpSpPr>
          <p:cNvPr id="23" name="Group 22">
            <a:extLst>
              <a:ext uri="{FF2B5EF4-FFF2-40B4-BE49-F238E27FC236}">
                <a16:creationId xmlns:a16="http://schemas.microsoft.com/office/drawing/2014/main" id="{EF114D9E-12D8-2BA4-CDAC-10F6F38824AF}"/>
              </a:ext>
            </a:extLst>
          </p:cNvPr>
          <p:cNvGrpSpPr/>
          <p:nvPr/>
        </p:nvGrpSpPr>
        <p:grpSpPr>
          <a:xfrm>
            <a:off x="0" y="805267"/>
            <a:ext cx="11858264" cy="2018621"/>
            <a:chOff x="1025161" y="1413877"/>
            <a:chExt cx="9515019" cy="2018621"/>
          </a:xfrm>
        </p:grpSpPr>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67A3564C-569B-63F1-E33F-70B4D9E47AAE}"/>
                    </a:ext>
                  </a:extLst>
                </p:cNvPr>
                <p:cNvSpPr/>
                <p:nvPr/>
              </p:nvSpPr>
              <p:spPr>
                <a:xfrm>
                  <a:off x="1292948" y="1810261"/>
                  <a:ext cx="9247232" cy="1622237"/>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phép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tính</a:t>
                  </a: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𝑥𝑦</m:t>
                              </m:r>
                            </m:e>
                            <m:sup>
                              <m:r>
                                <a:rPr lang="en-US" sz="3000" b="0" i="1" smtClean="0">
                                  <a:solidFill>
                                    <a:schemeClr val="tx1"/>
                                  </a:solidFill>
                                  <a:latin typeface="Cambria Math" panose="02040503050406030204" pitchFamily="18" charset="0"/>
                                  <a:cs typeface="Times New Roman" panose="02020603050405020304" pitchFamily="18" charset="0"/>
                                </a:rPr>
                                <m:t>2</m:t>
                              </m:r>
                            </m:sup>
                          </m:sSup>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𝑥𝑦</m:t>
                              </m:r>
                            </m:e>
                            <m:sup>
                              <m:r>
                                <a:rPr lang="en-US" sz="3000" b="0" i="1" smtClean="0">
                                  <a:solidFill>
                                    <a:schemeClr val="tx1"/>
                                  </a:solidFill>
                                  <a:latin typeface="Cambria Math" panose="02040503050406030204" pitchFamily="18" charset="0"/>
                                  <a:cs typeface="Times New Roman" panose="02020603050405020304" pitchFamily="18" charset="0"/>
                                </a:rPr>
                                <m:t>2</m:t>
                              </m:r>
                            </m:sup>
                          </m:sSup>
                        </m:den>
                      </m:f>
                    </m:oMath>
                  </a14:m>
                  <a:r>
                    <a:rPr lang="en-US" sz="3800" dirty="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f>
                        <m:fPr>
                          <m:ctrlPr>
                            <a:rPr lang="en-US" sz="380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smtClean="0">
                                  <a:solidFill>
                                    <a:schemeClr val="tx1"/>
                                  </a:solidFill>
                                  <a:latin typeface="Cambria Math" panose="02040503050406030204" pitchFamily="18" charset="0"/>
                                  <a:cs typeface="Times New Roman" panose="02020603050405020304" pitchFamily="18" charset="0"/>
                                </a:rPr>
                              </m:ctrlPr>
                            </m:sSupPr>
                            <m:e>
                              <m:r>
                                <a:rPr lang="en-US" sz="3800" b="0" i="1" smtClean="0">
                                  <a:solidFill>
                                    <a:schemeClr val="tx1"/>
                                  </a:solidFill>
                                  <a:latin typeface="Cambria Math" panose="02040503050406030204" pitchFamily="18" charset="0"/>
                                  <a:cs typeface="Times New Roman" panose="02020603050405020304" pitchFamily="18" charset="0"/>
                                </a:rPr>
                                <m:t>𝑥</m:t>
                              </m:r>
                            </m:e>
                            <m:sup>
                              <m:r>
                                <a:rPr lang="en-US" sz="3800" b="0" i="1" smtClean="0">
                                  <a:solidFill>
                                    <a:schemeClr val="tx1"/>
                                  </a:solidFill>
                                  <a:latin typeface="Cambria Math" panose="02040503050406030204" pitchFamily="18" charset="0"/>
                                  <a:cs typeface="Times New Roman" panose="02020603050405020304" pitchFamily="18" charset="0"/>
                                </a:rPr>
                                <m:t>2</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b="0" i="1" smtClean="0">
                              <a:solidFill>
                                <a:schemeClr val="tx1"/>
                              </a:solidFill>
                              <a:latin typeface="Cambria Math" panose="02040503050406030204" pitchFamily="18" charset="0"/>
                              <a:cs typeface="Times New Roman" panose="02020603050405020304" pitchFamily="18" charset="0"/>
                            </a:rPr>
                            <m:t>𝑥𝑦</m:t>
                          </m:r>
                        </m:den>
                      </m:f>
                      <m:r>
                        <a:rPr lang="en-US" sz="3800" b="0" i="1" smtClean="0">
                          <a:solidFill>
                            <a:schemeClr val="tx1"/>
                          </a:solidFill>
                          <a:latin typeface="Cambria Math" panose="02040503050406030204" pitchFamily="18" charset="0"/>
                          <a:cs typeface="Times New Roman" panose="02020603050405020304" pitchFamily="18" charset="0"/>
                        </a:rPr>
                        <m:t>+</m:t>
                      </m:r>
                      <m:f>
                        <m:fPr>
                          <m:ctrlPr>
                            <a:rPr lang="en-US" sz="3800" b="0" i="1" smtClean="0">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𝑥</m:t>
                          </m:r>
                          <m:r>
                            <a:rPr lang="en-US" sz="3800" b="0" i="1" smtClean="0">
                              <a:solidFill>
                                <a:schemeClr val="tx1"/>
                              </a:solidFill>
                              <a:latin typeface="Cambria Math" panose="02040503050406030204" pitchFamily="18" charset="0"/>
                              <a:cs typeface="Times New Roman" panose="02020603050405020304" pitchFamily="18" charset="0"/>
                            </a:rPr>
                            <m:t>+2</m:t>
                          </m:r>
                          <m:r>
                            <a:rPr lang="en-US" sz="38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𝑥𝑦</m:t>
                          </m:r>
                        </m:den>
                      </m:f>
                    </m:oMath>
                  </a14:m>
                  <a:endParaRPr lang="en-US"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67A3564C-569B-63F1-E33F-70B4D9E47AAE}"/>
                    </a:ext>
                  </a:extLst>
                </p:cNvPr>
                <p:cNvSpPr>
                  <a:spLocks noRot="1" noChangeAspect="1" noMove="1" noResize="1" noEditPoints="1" noAdjustHandles="1" noChangeArrowheads="1" noChangeShapeType="1" noTextEdit="1"/>
                </p:cNvSpPr>
                <p:nvPr/>
              </p:nvSpPr>
              <p:spPr>
                <a:xfrm>
                  <a:off x="1292948" y="1810261"/>
                  <a:ext cx="9247232" cy="1622237"/>
                </a:xfrm>
                <a:prstGeom prst="roundRect">
                  <a:avLst>
                    <a:gd name="adj" fmla="val 28853"/>
                  </a:avLst>
                </a:prstGeom>
                <a:blipFill>
                  <a:blip r:embed="rId4"/>
                  <a:stretch>
                    <a:fillRect l="-53" b="-1504"/>
                  </a:stretch>
                </a:blipFill>
                <a:ln>
                  <a:noFill/>
                </a:ln>
              </p:spPr>
              <p:txBody>
                <a:bodyPr/>
                <a:lstStyle/>
                <a:p>
                  <a:r>
                    <a:rPr lang="vi-VN">
                      <a:noFill/>
                    </a:rPr>
                    <a:t> </a:t>
                  </a:r>
                </a:p>
              </p:txBody>
            </p:sp>
          </mc:Fallback>
        </mc:AlternateContent>
        <p:sp>
          <p:nvSpPr>
            <p:cNvPr id="19" name="Oval 18">
              <a:extLst>
                <a:ext uri="{FF2B5EF4-FFF2-40B4-BE49-F238E27FC236}">
                  <a16:creationId xmlns:a16="http://schemas.microsoft.com/office/drawing/2014/main" id="{6E7DF9D7-AC70-C62F-6BEB-F4D0335152E1}"/>
                </a:ext>
              </a:extLst>
            </p:cNvPr>
            <p:cNvSpPr/>
            <p:nvPr/>
          </p:nvSpPr>
          <p:spPr>
            <a:xfrm>
              <a:off x="1705285" y="1899326"/>
              <a:ext cx="364857" cy="520116"/>
            </a:xfrm>
            <a:prstGeom prst="ellipse">
              <a:avLst/>
            </a:prstGeom>
            <a:solidFill>
              <a:srgbClr val="B6E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1</a:t>
              </a:r>
            </a:p>
          </p:txBody>
        </p:sp>
        <p:pic>
          <p:nvPicPr>
            <p:cNvPr id="22" name="Picture 21">
              <a:extLst>
                <a:ext uri="{FF2B5EF4-FFF2-40B4-BE49-F238E27FC236}">
                  <a16:creationId xmlns:a16="http://schemas.microsoft.com/office/drawing/2014/main" id="{97A0165C-FB2D-ED93-C60F-E9505F9D62E5}"/>
                </a:ext>
              </a:extLst>
            </p:cNvPr>
            <p:cNvPicPr>
              <a:picLocks noChangeAspect="1"/>
            </p:cNvPicPr>
            <p:nvPr/>
          </p:nvPicPr>
          <p:blipFill>
            <a:blip r:embed="rId5"/>
            <a:stretch>
              <a:fillRect/>
            </a:stretch>
          </p:blipFill>
          <p:spPr>
            <a:xfrm>
              <a:off x="1025161" y="1413877"/>
              <a:ext cx="1329397" cy="1371600"/>
            </a:xfrm>
            <a:prstGeom prst="rect">
              <a:avLst/>
            </a:prstGeom>
          </p:spPr>
        </p:pic>
      </p:grpSp>
      <p:sp>
        <p:nvSpPr>
          <p:cNvPr id="24" name="TextBox 23">
            <a:extLst>
              <a:ext uri="{FF2B5EF4-FFF2-40B4-BE49-F238E27FC236}">
                <a16:creationId xmlns:a16="http://schemas.microsoft.com/office/drawing/2014/main" id="{5506C50B-61F7-C46E-E0E4-22B5667B8E46}"/>
              </a:ext>
            </a:extLst>
          </p:cNvPr>
          <p:cNvSpPr txBox="1"/>
          <p:nvPr/>
        </p:nvSpPr>
        <p:spPr>
          <a:xfrm>
            <a:off x="5447222" y="2871917"/>
            <a:ext cx="1031051" cy="646331"/>
          </a:xfrm>
          <a:prstGeom prst="rect">
            <a:avLst/>
          </a:prstGeom>
          <a:noFill/>
        </p:spPr>
        <p:txBody>
          <a:bodyPr wrap="none" rtlCol="0">
            <a:spAutoFit/>
          </a:bodyPr>
          <a:lstStyle/>
          <a:p>
            <a:r>
              <a:rPr lang="en-US" sz="3600" b="1" u="sng" dirty="0" err="1">
                <a:solidFill>
                  <a:srgbClr val="FF0000"/>
                </a:solidFill>
                <a:latin typeface="Times New Roman" panose="020206030504050203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55" descr="Book-09">
            <a:extLst>
              <a:ext uri="{FF2B5EF4-FFF2-40B4-BE49-F238E27FC236}">
                <a16:creationId xmlns:a16="http://schemas.microsoft.com/office/drawing/2014/main" id="{BAD72003-99AE-0B9D-0A74-5C967D665D4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34096" y="5470992"/>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032092F-B3DF-078D-0165-14FC27140A15}"/>
                  </a:ext>
                </a:extLst>
              </p:cNvPr>
              <p:cNvSpPr txBox="1"/>
              <p:nvPr/>
            </p:nvSpPr>
            <p:spPr>
              <a:xfrm>
                <a:off x="382273" y="3574227"/>
                <a:ext cx="5713727" cy="810030"/>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𝑥𝑦</m:t>
                            </m:r>
                          </m:e>
                          <m:sup>
                            <m:r>
                              <a:rPr lang="en-US" sz="3000" b="0" i="1" smtClean="0">
                                <a:solidFill>
                                  <a:schemeClr val="tx1"/>
                                </a:solidFill>
                                <a:latin typeface="Cambria Math" panose="02040503050406030204" pitchFamily="18" charset="0"/>
                                <a:cs typeface="Times New Roman" panose="02020603050405020304" pitchFamily="18" charset="0"/>
                              </a:rPr>
                              <m:t>2</m:t>
                            </m:r>
                          </m:sup>
                        </m:sSup>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𝑥𝑦</m:t>
                            </m:r>
                          </m:e>
                          <m:sup>
                            <m:r>
                              <a:rPr lang="en-US" sz="3000" b="0" i="1" smtClean="0">
                                <a:solidFill>
                                  <a:schemeClr val="tx1"/>
                                </a:solidFill>
                                <a:latin typeface="Cambria Math" panose="02040503050406030204" pitchFamily="18" charset="0"/>
                                <a:cs typeface="Times New Roman" panose="02020603050405020304" pitchFamily="18" charset="0"/>
                              </a:rPr>
                              <m:t>2</m:t>
                            </m:r>
                          </m:sup>
                        </m:sSup>
                      </m:den>
                    </m:f>
                    <m:r>
                      <a:rPr lang="en-US" sz="3000" b="0" i="0"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num>
                      <m:den>
                        <m:sSup>
                          <m:sSupPr>
                            <m:ctrlPr>
                              <a:rPr lang="en-US" sz="3000" b="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𝑥𝑦</m:t>
                            </m:r>
                          </m:e>
                          <m:sup>
                            <m:r>
                              <a:rPr lang="en-US" sz="3000" b="0" i="1" smtClean="0">
                                <a:solidFill>
                                  <a:schemeClr val="tx1"/>
                                </a:solidFill>
                                <a:latin typeface="Cambria Math" panose="02040503050406030204" pitchFamily="18" charset="0"/>
                                <a:cs typeface="Times New Roman" panose="02020603050405020304" pitchFamily="18" charset="0"/>
                              </a:rPr>
                              <m:t>2</m:t>
                            </m:r>
                          </m:sup>
                        </m:sSup>
                      </m:den>
                    </m:f>
                  </m:oMath>
                </a14:m>
                <a:r>
                  <a:rPr lang="en-US" sz="3000" dirty="0"/>
                  <a:t>=</a:t>
                </a:r>
                <a14:m>
                  <m:oMath xmlns:m="http://schemas.openxmlformats.org/officeDocument/2006/math">
                    <m:f>
                      <m:fPr>
                        <m:ctrlPr>
                          <a:rPr lang="en-US" sz="3000" i="1" dirty="0" smtClean="0">
                            <a:latin typeface="Cambria Math" panose="02040503050406030204" pitchFamily="18" charset="0"/>
                          </a:rPr>
                        </m:ctrlPr>
                      </m:fPr>
                      <m:num>
                        <m:r>
                          <a:rPr lang="en-US" sz="3000" b="0" i="1" dirty="0" smtClean="0">
                            <a:latin typeface="Cambria Math" panose="02040503050406030204" pitchFamily="18" charset="0"/>
                          </a:rPr>
                          <m:t>2</m:t>
                        </m:r>
                        <m:r>
                          <a:rPr lang="en-US" sz="3000" b="0" i="1" dirty="0" smtClean="0">
                            <a:latin typeface="Cambria Math" panose="02040503050406030204" pitchFamily="18" charset="0"/>
                          </a:rPr>
                          <m:t>𝑥</m:t>
                        </m:r>
                      </m:num>
                      <m:den>
                        <m:sSup>
                          <m:sSupPr>
                            <m:ctrlPr>
                              <a:rPr lang="en-US" sz="3000" i="1" dirty="0" smtClean="0">
                                <a:latin typeface="Cambria Math" panose="02040503050406030204" pitchFamily="18" charset="0"/>
                              </a:rPr>
                            </m:ctrlPr>
                          </m:sSupPr>
                          <m:e>
                            <m:r>
                              <a:rPr lang="en-US" sz="3000" b="0" i="1" dirty="0" smtClean="0">
                                <a:latin typeface="Cambria Math" panose="02040503050406030204" pitchFamily="18" charset="0"/>
                              </a:rPr>
                              <m:t>𝑥𝑦</m:t>
                            </m:r>
                          </m:e>
                          <m:sup>
                            <m:r>
                              <a:rPr lang="en-US" sz="3000" b="0" i="1" dirty="0" smtClean="0">
                                <a:latin typeface="Cambria Math" panose="02040503050406030204" pitchFamily="18" charset="0"/>
                              </a:rPr>
                              <m:t>2</m:t>
                            </m:r>
                          </m:sup>
                        </m:sSup>
                      </m:den>
                    </m:f>
                    <m:r>
                      <a:rPr lang="en-US" sz="3000" b="0" i="1" dirty="0" smtClean="0">
                        <a:latin typeface="Cambria Math" panose="02040503050406030204" pitchFamily="18" charset="0"/>
                      </a:rPr>
                      <m:t>=</m:t>
                    </m:r>
                    <m:f>
                      <m:fPr>
                        <m:ctrlPr>
                          <a:rPr lang="en-US" sz="3200" i="1">
                            <a:latin typeface="Cambria Math" panose="02040503050406030204" pitchFamily="18" charset="0"/>
                            <a:cs typeface="Times New Roman" panose="02020603050405020304" pitchFamily="18" charset="0"/>
                          </a:rPr>
                        </m:ctrlPr>
                      </m:fPr>
                      <m:num>
                        <m:r>
                          <a:rPr lang="en-US" sz="3200" i="1">
                            <a:latin typeface="Cambria Math" panose="02040503050406030204" pitchFamily="18" charset="0"/>
                            <a:cs typeface="Times New Roman" panose="02020603050405020304" pitchFamily="18" charset="0"/>
                          </a:rPr>
                          <m:t>2</m:t>
                        </m:r>
                      </m:num>
                      <m:den>
                        <m:sSup>
                          <m:sSupPr>
                            <m:ctrlPr>
                              <a:rPr lang="en-US" sz="3200" i="1">
                                <a:latin typeface="Cambria Math" panose="02040503050406030204" pitchFamily="18" charset="0"/>
                                <a:cs typeface="Times New Roman" panose="02020603050405020304" pitchFamily="18" charset="0"/>
                              </a:rPr>
                            </m:ctrlPr>
                          </m:sSupPr>
                          <m:e>
                            <m:r>
                              <a:rPr lang="en-US" sz="3200" i="1">
                                <a:latin typeface="Cambria Math" panose="02040503050406030204" pitchFamily="18" charset="0"/>
                                <a:cs typeface="Times New Roman" panose="02020603050405020304" pitchFamily="18" charset="0"/>
                              </a:rPr>
                              <m:t>𝑦</m:t>
                            </m:r>
                          </m:e>
                          <m:sup>
                            <m:r>
                              <a:rPr lang="en-US" sz="3200" i="1">
                                <a:latin typeface="Cambria Math" panose="02040503050406030204" pitchFamily="18" charset="0"/>
                                <a:cs typeface="Times New Roman" panose="02020603050405020304" pitchFamily="18" charset="0"/>
                              </a:rPr>
                              <m:t>2</m:t>
                            </m:r>
                          </m:sup>
                        </m:sSup>
                      </m:den>
                    </m:f>
                    <m:r>
                      <a:rPr lang="en-US" sz="3000" b="0" i="1" dirty="0" smtClean="0">
                        <a:latin typeface="Cambria Math" panose="02040503050406030204" pitchFamily="18" charset="0"/>
                      </a:rPr>
                      <m:t>.</m:t>
                    </m:r>
                  </m:oMath>
                </a14:m>
                <a:endParaRPr lang="en-US" sz="3000" dirty="0"/>
              </a:p>
            </p:txBody>
          </p:sp>
        </mc:Choice>
        <mc:Fallback xmlns="">
          <p:sp>
            <p:nvSpPr>
              <p:cNvPr id="13" name="TextBox 12">
                <a:extLst>
                  <a:ext uri="{FF2B5EF4-FFF2-40B4-BE49-F238E27FC236}">
                    <a16:creationId xmlns:a16="http://schemas.microsoft.com/office/drawing/2014/main" id="{E032092F-B3DF-078D-0165-14FC27140A15}"/>
                  </a:ext>
                </a:extLst>
              </p:cNvPr>
              <p:cNvSpPr txBox="1">
                <a:spLocks noRot="1" noChangeAspect="1" noMove="1" noResize="1" noEditPoints="1" noAdjustHandles="1" noChangeArrowheads="1" noChangeShapeType="1" noTextEdit="1"/>
              </p:cNvSpPr>
              <p:nvPr/>
            </p:nvSpPr>
            <p:spPr>
              <a:xfrm>
                <a:off x="382273" y="3574227"/>
                <a:ext cx="5713727" cy="810030"/>
              </a:xfrm>
              <a:prstGeom prst="rect">
                <a:avLst/>
              </a:prstGeom>
              <a:blipFill>
                <a:blip r:embed="rId7"/>
                <a:stretch>
                  <a:fillRect l="-2561" b="-5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029CA68-D739-FB98-F35B-8EA4F5F7FABD}"/>
                  </a:ext>
                </a:extLst>
              </p:cNvPr>
              <p:cNvSpPr txBox="1"/>
              <p:nvPr/>
            </p:nvSpPr>
            <p:spPr>
              <a:xfrm>
                <a:off x="382273" y="4760012"/>
                <a:ext cx="10902302" cy="807272"/>
              </a:xfrm>
              <a:prstGeom prst="rect">
                <a:avLst/>
              </a:prstGeom>
              <a:noFill/>
            </p:spPr>
            <p:txBody>
              <a:bodyPr wrap="square">
                <a:spAutoFit/>
              </a:bodyPr>
              <a:lstStyle/>
              <a:p>
                <a:r>
                  <a:rPr lang="en-US" sz="3000" dirty="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00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smtClean="0">
                                <a:solidFill>
                                  <a:schemeClr val="tx1"/>
                                </a:solidFill>
                                <a:latin typeface="Cambria Math" panose="02040503050406030204" pitchFamily="18" charset="0"/>
                                <a:cs typeface="Times New Roman" panose="02020603050405020304" pitchFamily="18" charset="0"/>
                              </a:rPr>
                            </m:ctrlPr>
                          </m:sSupPr>
                          <m:e>
                            <m:r>
                              <a:rPr lang="en-US" sz="3000" b="0" i="1" smtClean="0">
                                <a:solidFill>
                                  <a:schemeClr val="tx1"/>
                                </a:solidFill>
                                <a:latin typeface="Cambria Math" panose="02040503050406030204" pitchFamily="18" charset="0"/>
                                <a:cs typeface="Times New Roman" panose="02020603050405020304" pitchFamily="18" charset="0"/>
                              </a:rPr>
                              <m:t>𝑥</m:t>
                            </m:r>
                          </m:e>
                          <m:sup>
                            <m:r>
                              <a:rPr lang="en-US" sz="3000" b="0" i="1" smtClean="0">
                                <a:solidFill>
                                  <a:schemeClr val="tx1"/>
                                </a:solidFill>
                                <a:latin typeface="Cambria Math" panose="02040503050406030204" pitchFamily="18" charset="0"/>
                                <a:cs typeface="Times New Roman" panose="02020603050405020304" pitchFamily="18" charset="0"/>
                              </a:rPr>
                              <m:t>2</m:t>
                            </m:r>
                          </m:sup>
                        </m:sSup>
                        <m:r>
                          <a:rPr lang="en-US" sz="3000" b="0" i="1" smtClean="0">
                            <a:solidFill>
                              <a:schemeClr val="tx1"/>
                            </a:solidFill>
                            <a:latin typeface="Cambria Math" panose="02040503050406030204" pitchFamily="18" charset="0"/>
                            <a:cs typeface="Times New Roman" panose="02020603050405020304" pitchFamily="18" charset="0"/>
                          </a:rPr>
                          <m:t>+</m:t>
                        </m:r>
                        <m:r>
                          <a:rPr lang="en-US" sz="3000" b="0" i="1" smtClean="0">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b="0" i="1" smtClean="0">
                            <a:solidFill>
                              <a:schemeClr val="tx1"/>
                            </a:solidFill>
                            <a:latin typeface="Cambria Math" panose="02040503050406030204" pitchFamily="18" charset="0"/>
                            <a:cs typeface="Times New Roman" panose="02020603050405020304" pitchFamily="18" charset="0"/>
                          </a:rPr>
                        </m:ctrlPr>
                      </m:fPr>
                      <m:num>
                        <m:r>
                          <a:rPr lang="en-US" sz="3000" b="0" i="1" smtClean="0">
                            <a:solidFill>
                              <a:schemeClr val="tx1"/>
                            </a:solidFill>
                            <a:latin typeface="Cambria Math" panose="02040503050406030204" pitchFamily="18" charset="0"/>
                            <a:cs typeface="Times New Roman" panose="02020603050405020304" pitchFamily="18" charset="0"/>
                          </a:rPr>
                          <m:t>𝑥</m:t>
                        </m:r>
                        <m:r>
                          <a:rPr lang="en-US" sz="3000" b="0" i="1" smtClean="0">
                            <a:solidFill>
                              <a:schemeClr val="tx1"/>
                            </a:solidFill>
                            <a:latin typeface="Cambria Math" panose="02040503050406030204" pitchFamily="18" charset="0"/>
                            <a:cs typeface="Times New Roman" panose="02020603050405020304" pitchFamily="18" charset="0"/>
                          </a:rPr>
                          <m:t>+2</m:t>
                        </m:r>
                        <m:r>
                          <a:rPr lang="en-US" sz="3000" b="0" i="1" smtClean="0">
                            <a:solidFill>
                              <a:schemeClr val="tx1"/>
                            </a:solidFill>
                            <a:latin typeface="Cambria Math" panose="02040503050406030204" pitchFamily="18" charset="0"/>
                            <a:cs typeface="Times New Roman" panose="02020603050405020304" pitchFamily="18" charset="0"/>
                          </a:rPr>
                          <m:t>𝑦</m:t>
                        </m:r>
                      </m:num>
                      <m:den>
                        <m:sSup>
                          <m:sSupPr>
                            <m:ctrlPr>
                              <a:rPr lang="en-US" sz="3000" i="1">
                                <a:solidFill>
                                  <a:schemeClr val="tx1"/>
                                </a:solidFill>
                                <a:latin typeface="Cambria Math" panose="02040503050406030204" pitchFamily="18" charset="0"/>
                                <a:cs typeface="Times New Roman" panose="02020603050405020304" pitchFamily="18" charset="0"/>
                              </a:rPr>
                            </m:ctrlPr>
                          </m:sSupPr>
                          <m:e>
                            <m:r>
                              <a:rPr lang="en-US" sz="3000" i="1">
                                <a:solidFill>
                                  <a:schemeClr val="tx1"/>
                                </a:solidFill>
                                <a:latin typeface="Cambria Math" panose="02040503050406030204" pitchFamily="18" charset="0"/>
                                <a:cs typeface="Times New Roman" panose="02020603050405020304" pitchFamily="18" charset="0"/>
                              </a:rPr>
                              <m:t>𝑥</m:t>
                            </m:r>
                          </m:e>
                          <m:sup>
                            <m:r>
                              <a:rPr lang="en-US" sz="3000" i="1">
                                <a:solidFill>
                                  <a:schemeClr val="tx1"/>
                                </a:solidFill>
                                <a:latin typeface="Cambria Math" panose="02040503050406030204" pitchFamily="18" charset="0"/>
                                <a:cs typeface="Times New Roman" panose="02020603050405020304" pitchFamily="18" charset="0"/>
                              </a:rPr>
                              <m:t>2</m:t>
                            </m:r>
                          </m:sup>
                        </m:sSup>
                        <m:r>
                          <a:rPr lang="en-US" sz="3000" i="1">
                            <a:solidFill>
                              <a:schemeClr val="tx1"/>
                            </a:solidFill>
                            <a:latin typeface="Cambria Math" panose="02040503050406030204" pitchFamily="18" charset="0"/>
                            <a:cs typeface="Times New Roman" panose="02020603050405020304" pitchFamily="18" charset="0"/>
                          </a:rPr>
                          <m:t>+</m:t>
                        </m:r>
                        <m:r>
                          <a:rPr lang="en-US" sz="3000" i="1">
                            <a:solidFill>
                              <a:schemeClr val="tx1"/>
                            </a:solidFill>
                            <a:latin typeface="Cambria Math" panose="02040503050406030204" pitchFamily="18" charset="0"/>
                            <a:cs typeface="Times New Roman" panose="02020603050405020304" pitchFamily="18" charset="0"/>
                          </a:rPr>
                          <m:t>𝑥𝑦</m:t>
                        </m:r>
                      </m:den>
                    </m:f>
                    <m:r>
                      <a:rPr lang="en-US" sz="3000" b="0" i="1" smtClean="0">
                        <a:solidFill>
                          <a:schemeClr val="tx1"/>
                        </a:solidFill>
                        <a:latin typeface="Cambria Math" panose="02040503050406030204" pitchFamily="18" charset="0"/>
                        <a:cs typeface="Times New Roman" panose="02020603050405020304" pitchFamily="18" charset="0"/>
                      </a:rPr>
                      <m:t>=</m:t>
                    </m:r>
                    <m:f>
                      <m:fPr>
                        <m:ctrlPr>
                          <a:rPr lang="en-US" sz="3000" i="1">
                            <a:latin typeface="Cambria Math" panose="02040503050406030204" pitchFamily="18" charset="0"/>
                            <a:cs typeface="Times New Roman" panose="02020603050405020304" pitchFamily="18" charset="0"/>
                          </a:rPr>
                        </m:ctrlPr>
                      </m:fPr>
                      <m:num>
                        <m:r>
                          <a:rPr lang="en-US" sz="3000" i="1">
                            <a:latin typeface="Cambria Math" panose="02040503050406030204" pitchFamily="18" charset="0"/>
                            <a:cs typeface="Times New Roman" panose="02020603050405020304" pitchFamily="18" charset="0"/>
                          </a:rPr>
                          <m:t>𝑥</m:t>
                        </m:r>
                        <m:r>
                          <a:rPr lang="en-US" sz="3000" i="1">
                            <a:latin typeface="Cambria Math" panose="02040503050406030204" pitchFamily="18" charset="0"/>
                            <a:cs typeface="Times New Roman" panose="02020603050405020304" pitchFamily="18" charset="0"/>
                          </a:rPr>
                          <m:t>−2</m:t>
                        </m:r>
                        <m:r>
                          <a:rPr lang="en-US" sz="3000" i="1">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𝑦</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sSup>
                          <m:sSupPr>
                            <m:ctrlPr>
                              <a:rPr lang="en-US" sz="3000" i="1">
                                <a:latin typeface="Cambria Math" panose="02040503050406030204" pitchFamily="18" charset="0"/>
                                <a:cs typeface="Times New Roman" panose="02020603050405020304" pitchFamily="18" charset="0"/>
                              </a:rPr>
                            </m:ctrlPr>
                          </m:sSupPr>
                          <m:e>
                            <m:r>
                              <a:rPr lang="en-US" sz="3000" i="1">
                                <a:latin typeface="Cambria Math" panose="02040503050406030204" pitchFamily="18" charset="0"/>
                                <a:cs typeface="Times New Roman" panose="02020603050405020304" pitchFamily="18" charset="0"/>
                              </a:rPr>
                              <m:t>𝑥</m:t>
                            </m:r>
                          </m:e>
                          <m:sup>
                            <m:r>
                              <a:rPr lang="en-US" sz="3000" i="1">
                                <a:latin typeface="Cambria Math" panose="02040503050406030204" pitchFamily="18" charset="0"/>
                                <a:cs typeface="Times New Roman" panose="02020603050405020304" pitchFamily="18" charset="0"/>
                              </a:rPr>
                              <m:t>2</m:t>
                            </m:r>
                          </m:sup>
                        </m:sSup>
                        <m:r>
                          <a:rPr lang="en-US" sz="3000" i="1">
                            <a:latin typeface="Cambria Math" panose="02040503050406030204" pitchFamily="18" charset="0"/>
                            <a:cs typeface="Times New Roman" panose="02020603050405020304" pitchFamily="18" charset="0"/>
                          </a:rPr>
                          <m:t>+</m:t>
                        </m:r>
                        <m:r>
                          <a:rPr lang="en-US" sz="3000" i="1">
                            <a:latin typeface="Cambria Math" panose="02040503050406030204" pitchFamily="18" charset="0"/>
                            <a:cs typeface="Times New Roman" panose="02020603050405020304" pitchFamily="18" charset="0"/>
                          </a:rPr>
                          <m:t>𝑥𝑦</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r>
                          <a:rPr lang="en-US" sz="3000" b="0" i="1" smtClean="0">
                            <a:latin typeface="Cambria Math" panose="02040503050406030204" pitchFamily="18" charset="0"/>
                            <a:cs typeface="Times New Roman" panose="02020603050405020304" pitchFamily="18" charset="0"/>
                          </a:rPr>
                          <m:t>𝑥</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r>
                          <a:rPr lang="en-US" sz="3000" b="0" i="1" smtClean="0">
                            <a:latin typeface="Cambria Math" panose="02040503050406030204" pitchFamily="18" charset="0"/>
                            <a:cs typeface="Times New Roman" panose="02020603050405020304" pitchFamily="18" charset="0"/>
                          </a:rPr>
                          <m:t>)</m:t>
                        </m:r>
                      </m:den>
                    </m:f>
                    <m:r>
                      <a:rPr lang="en-US" sz="3000" b="0" i="1" smtClean="0">
                        <a:latin typeface="Cambria Math" panose="02040503050406030204" pitchFamily="18" charset="0"/>
                        <a:cs typeface="Times New Roman" panose="02020603050405020304" pitchFamily="18" charset="0"/>
                      </a:rPr>
                      <m:t>=</m:t>
                    </m:r>
                    <m:f>
                      <m:fPr>
                        <m:ctrlPr>
                          <a:rPr lang="en-US" sz="3000" b="0" i="1" smtClean="0">
                            <a:latin typeface="Cambria Math" panose="02040503050406030204" pitchFamily="18" charset="0"/>
                            <a:cs typeface="Times New Roman" panose="02020603050405020304" pitchFamily="18" charset="0"/>
                          </a:rPr>
                        </m:ctrlPr>
                      </m:fPr>
                      <m:num>
                        <m:r>
                          <a:rPr lang="en-US" sz="3000" b="0" i="1" smtClean="0">
                            <a:latin typeface="Cambria Math" panose="02040503050406030204" pitchFamily="18" charset="0"/>
                            <a:cs typeface="Times New Roman" panose="02020603050405020304" pitchFamily="18" charset="0"/>
                          </a:rPr>
                          <m:t>2</m:t>
                        </m:r>
                      </m:num>
                      <m:den>
                        <m:r>
                          <a:rPr lang="en-US" sz="3000" b="0" i="1" smtClean="0">
                            <a:latin typeface="Cambria Math" panose="02040503050406030204" pitchFamily="18" charset="0"/>
                            <a:cs typeface="Times New Roman" panose="02020603050405020304" pitchFamily="18" charset="0"/>
                          </a:rPr>
                          <m:t>𝑥</m:t>
                        </m:r>
                        <m:r>
                          <a:rPr lang="en-US" sz="3000" b="0" i="1" smtClean="0">
                            <a:latin typeface="Cambria Math" panose="02040503050406030204" pitchFamily="18" charset="0"/>
                            <a:cs typeface="Times New Roman" panose="02020603050405020304" pitchFamily="18" charset="0"/>
                          </a:rPr>
                          <m:t>+</m:t>
                        </m:r>
                        <m:r>
                          <a:rPr lang="en-US" sz="3000" b="0" i="1" smtClean="0">
                            <a:latin typeface="Cambria Math" panose="02040503050406030204" pitchFamily="18" charset="0"/>
                            <a:cs typeface="Times New Roman" panose="02020603050405020304" pitchFamily="18" charset="0"/>
                          </a:rPr>
                          <m:t>𝑦</m:t>
                        </m:r>
                      </m:den>
                    </m:f>
                    <m:r>
                      <a:rPr lang="en-US" sz="3000" b="0" i="1" smtClean="0">
                        <a:latin typeface="Cambria Math" panose="02040503050406030204" pitchFamily="18" charset="0"/>
                        <a:cs typeface="Times New Roman" panose="02020603050405020304" pitchFamily="18" charset="0"/>
                      </a:rPr>
                      <m:t>.</m:t>
                    </m:r>
                  </m:oMath>
                </a14:m>
                <a:endParaRPr lang="en-US" sz="3000" dirty="0"/>
              </a:p>
            </p:txBody>
          </p:sp>
        </mc:Choice>
        <mc:Fallback xmlns="">
          <p:sp>
            <p:nvSpPr>
              <p:cNvPr id="15" name="TextBox 14">
                <a:extLst>
                  <a:ext uri="{FF2B5EF4-FFF2-40B4-BE49-F238E27FC236}">
                    <a16:creationId xmlns:a16="http://schemas.microsoft.com/office/drawing/2014/main" id="{2029CA68-D739-FB98-F35B-8EA4F5F7FABD}"/>
                  </a:ext>
                </a:extLst>
              </p:cNvPr>
              <p:cNvSpPr txBox="1">
                <a:spLocks noRot="1" noChangeAspect="1" noMove="1" noResize="1" noEditPoints="1" noAdjustHandles="1" noChangeArrowheads="1" noChangeShapeType="1" noTextEdit="1"/>
              </p:cNvSpPr>
              <p:nvPr/>
            </p:nvSpPr>
            <p:spPr>
              <a:xfrm>
                <a:off x="382273" y="4760012"/>
                <a:ext cx="10902302" cy="807272"/>
              </a:xfrm>
              <a:prstGeom prst="rect">
                <a:avLst/>
              </a:prstGeom>
              <a:blipFill>
                <a:blip r:embed="rId8"/>
                <a:stretch>
                  <a:fillRect l="-1342" b="-3030"/>
                </a:stretch>
              </a:blipFill>
            </p:spPr>
            <p:txBody>
              <a:bodyPr/>
              <a:lstStyle/>
              <a:p>
                <a:r>
                  <a:rPr lang="en-US">
                    <a:noFill/>
                  </a:rPr>
                  <a:t> </a:t>
                </a:r>
              </a:p>
            </p:txBody>
          </p:sp>
        </mc:Fallback>
      </mc:AlternateContent>
    </p:spTree>
    <p:extLst>
      <p:ext uri="{BB962C8B-B14F-4D97-AF65-F5344CB8AC3E}">
        <p14:creationId xmlns:p14="http://schemas.microsoft.com/office/powerpoint/2010/main" val="3424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ppt_w</p:attrName>
                                        </p:attrNameLst>
                                      </p:cBhvr>
                                      <p:tavLst>
                                        <p:tav tm="0" fmla="#ppt_w*sin(2.5*pi*$)">
                                          <p:val>
                                            <p:fltVal val="0"/>
                                          </p:val>
                                        </p:tav>
                                        <p:tav tm="100000">
                                          <p:val>
                                            <p:fltVal val="1"/>
                                          </p:val>
                                        </p:tav>
                                      </p:tavLst>
                                    </p:anim>
                                    <p:anim calcmode="lin" valueType="num">
                                      <p:cBhvr>
                                        <p:cTn id="3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C711656-9252-C987-978F-8C1CAC681573}"/>
              </a:ext>
            </a:extLst>
          </p:cNvPr>
          <p:cNvGrpSpPr/>
          <p:nvPr/>
        </p:nvGrpSpPr>
        <p:grpSpPr>
          <a:xfrm>
            <a:off x="344222" y="1515353"/>
            <a:ext cx="8987893" cy="2624881"/>
            <a:chOff x="385815" y="1551270"/>
            <a:chExt cx="8985699" cy="2624881"/>
          </a:xfrm>
        </p:grpSpPr>
        <p:pic>
          <p:nvPicPr>
            <p:cNvPr id="2" name="Picture 1">
              <a:extLst>
                <a:ext uri="{FF2B5EF4-FFF2-40B4-BE49-F238E27FC236}">
                  <a16:creationId xmlns:a16="http://schemas.microsoft.com/office/drawing/2014/main" id="{F0A5CEE5-1C94-117C-F583-17FBB95A4C6F}"/>
                </a:ext>
              </a:extLst>
            </p:cNvPr>
            <p:cNvPicPr>
              <a:picLocks noChangeAspect="1"/>
            </p:cNvPicPr>
            <p:nvPr/>
          </p:nvPicPr>
          <p:blipFill>
            <a:blip r:embed="rId3"/>
            <a:stretch>
              <a:fillRect/>
            </a:stretch>
          </p:blipFill>
          <p:spPr>
            <a:xfrm>
              <a:off x="385815" y="1551270"/>
              <a:ext cx="1083869" cy="565094"/>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CDD045-D57F-3824-7E4D-B43E48F4B31D}"/>
                    </a:ext>
                  </a:extLst>
                </p:cNvPr>
                <p:cNvSpPr txBox="1"/>
                <p:nvPr/>
              </p:nvSpPr>
              <p:spPr>
                <a:xfrm>
                  <a:off x="1617976" y="1577234"/>
                  <a:ext cx="7753538" cy="2598917"/>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Cho hai phân thức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 Quy đồng hai phân thức trên.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b) Từ câu a, thực hiện phép tính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2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2800" i="1">
                              <a:effectLst/>
                              <a:latin typeface="Cambria Math" panose="02040503050406030204" pitchFamily="18" charset="0"/>
                              <a:ea typeface="Calibri" panose="020F0502020204030204" pitchFamily="34" charset="0"/>
                              <a:cs typeface="Times New Roman" panose="02020603050405020304" pitchFamily="18" charset="0"/>
                            </a:rPr>
                            <m:t>𝑥</m:t>
                          </m:r>
                          <m:r>
                            <a:rPr lang="nl-NL" sz="2800" i="1">
                              <a:effectLst/>
                              <a:latin typeface="Cambria Math" panose="02040503050406030204" pitchFamily="18" charset="0"/>
                              <a:ea typeface="Calibri" panose="020F0502020204030204" pitchFamily="34" charset="0"/>
                              <a:cs typeface="Times New Roman" panose="02020603050405020304" pitchFamily="18" charset="0"/>
                            </a:rPr>
                            <m:t>−1</m:t>
                          </m:r>
                        </m:den>
                      </m:f>
                      <m:r>
                        <a:rPr lang="nl-NL" sz="2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1ECDD045-D57F-3824-7E4D-B43E48F4B31D}"/>
                    </a:ext>
                  </a:extLst>
                </p:cNvPr>
                <p:cNvSpPr txBox="1">
                  <a:spLocks noRot="1" noChangeAspect="1" noMove="1" noResize="1" noEditPoints="1" noAdjustHandles="1" noChangeArrowheads="1" noChangeShapeType="1" noTextEdit="1"/>
                </p:cNvSpPr>
                <p:nvPr/>
              </p:nvSpPr>
              <p:spPr>
                <a:xfrm>
                  <a:off x="1617976" y="1577234"/>
                  <a:ext cx="7753538" cy="2598917"/>
                </a:xfrm>
                <a:prstGeom prst="rect">
                  <a:avLst/>
                </a:prstGeom>
                <a:blipFill>
                  <a:blip r:embed="rId4"/>
                  <a:stretch>
                    <a:fillRect l="-1651"/>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F9A4956-6022-30C8-DB69-DA1E43760DAC}"/>
                  </a:ext>
                </a:extLst>
              </p:cNvPr>
              <p:cNvSpPr txBox="1"/>
              <p:nvPr/>
            </p:nvSpPr>
            <p:spPr>
              <a:xfrm>
                <a:off x="597225" y="4140234"/>
                <a:ext cx="6535095" cy="1651927"/>
              </a:xfrm>
              <a:prstGeom prst="rect">
                <a:avLst/>
              </a:prstGeom>
              <a:noFill/>
            </p:spPr>
            <p:txBody>
              <a:bodyPr wrap="square" rtlCol="0">
                <a:spAutoFit/>
              </a:bodyPr>
              <a:lstStyle/>
              <a:p>
                <a:r>
                  <a:rPr lang="vi-VN" sz="2500" dirty="0">
                    <a:latin typeface="+mj-lt"/>
                  </a:rPr>
                  <a:t>a</a:t>
                </a:r>
                <a:r>
                  <a:rPr lang="vi-VN" sz="2800" dirty="0">
                    <a:latin typeface="+mj-lt"/>
                  </a:rPr>
                  <a:t>) Mẫu thức chung là </a:t>
                </a:r>
                <a14:m>
                  <m:oMath xmlns:m="http://schemas.openxmlformats.org/officeDocument/2006/math">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oMath>
                </a14:m>
                <a:r>
                  <a:rPr lang="vi-VN" sz="2800" dirty="0">
                    <a:latin typeface="+mj-lt"/>
                  </a:rPr>
                  <a:t>.</a:t>
                </a:r>
                <a:endParaRPr lang="en-US" sz="2800" dirty="0">
                  <a:latin typeface="+mj-lt"/>
                </a:endParaRPr>
              </a:p>
              <a:p>
                <a:r>
                  <a:rPr lang="vi-VN" sz="2800" dirty="0">
                    <a:latin typeface="+mj-lt"/>
                  </a:rPr>
                  <a:t>Khi đó </a:t>
                </a:r>
                <a14:m>
                  <m:oMath xmlns:m="http://schemas.openxmlformats.org/officeDocument/2006/math">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m:t>
                        </m:r>
                      </m:num>
                      <m:den>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oMath>
                </a14:m>
                <a:endParaRPr lang="en-US" sz="2800" dirty="0">
                  <a:latin typeface="+mj-lt"/>
                </a:endParaRPr>
              </a:p>
              <a:p>
                <a:endParaRPr lang="en-US" sz="3000" dirty="0">
                  <a:latin typeface="Times New Roman" panose="02020603050405020304" pitchFamily="18"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1F9A4956-6022-30C8-DB69-DA1E43760DAC}"/>
                  </a:ext>
                </a:extLst>
              </p:cNvPr>
              <p:cNvSpPr txBox="1">
                <a:spLocks noRot="1" noChangeAspect="1" noMove="1" noResize="1" noEditPoints="1" noAdjustHandles="1" noChangeArrowheads="1" noChangeShapeType="1" noTextEdit="1"/>
              </p:cNvSpPr>
              <p:nvPr/>
            </p:nvSpPr>
            <p:spPr>
              <a:xfrm>
                <a:off x="597225" y="4140234"/>
                <a:ext cx="6535095" cy="1651927"/>
              </a:xfrm>
              <a:prstGeom prst="rect">
                <a:avLst/>
              </a:prstGeom>
              <a:blipFill>
                <a:blip r:embed="rId5"/>
                <a:stretch>
                  <a:fillRect l="-1959" t="-4059"/>
                </a:stretch>
              </a:blipFill>
            </p:spPr>
            <p:txBody>
              <a:bodyPr/>
              <a:lstStyle/>
              <a:p>
                <a:r>
                  <a:rPr lang="vi-VN">
                    <a:noFill/>
                  </a:rPr>
                  <a:t> </a:t>
                </a:r>
              </a:p>
            </p:txBody>
          </p:sp>
        </mc:Fallback>
      </mc:AlternateContent>
      <p:sp>
        <p:nvSpPr>
          <p:cNvPr id="22" name="TextBox 21">
            <a:extLst>
              <a:ext uri="{FF2B5EF4-FFF2-40B4-BE49-F238E27FC236}">
                <a16:creationId xmlns:a16="http://schemas.microsoft.com/office/drawing/2014/main" id="{B86EB5F3-61CE-5B8F-2AE0-46A427D8D9D2}"/>
              </a:ext>
            </a:extLst>
          </p:cNvPr>
          <p:cNvSpPr txBox="1"/>
          <p:nvPr/>
        </p:nvSpPr>
        <p:spPr>
          <a:xfrm>
            <a:off x="4704033" y="3429000"/>
            <a:ext cx="1222386" cy="523220"/>
          </a:xfrm>
          <a:prstGeom prst="rect">
            <a:avLst/>
          </a:prstGeom>
          <a:noFill/>
        </p:spPr>
        <p:txBody>
          <a:bodyPr wrap="none" rtlCol="0">
            <a:spAutoFit/>
          </a:bodyPr>
          <a:lstStyle/>
          <a:p>
            <a:r>
              <a:rPr lang="en-US" sz="2800" b="1" u="sng" dirty="0" err="1">
                <a:solidFill>
                  <a:srgbClr val="FF0000"/>
                </a:solidFill>
                <a:latin typeface="Times New Roman" panose="02020603050405020304" pitchFamily="18" charset="0"/>
                <a:cs typeface="Times New Roman" panose="02020603050405020304" pitchFamily="18" charset="0"/>
              </a:rPr>
              <a:t>Trả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lời</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16972AD-A781-CE3B-D844-85E476958C2B}"/>
              </a:ext>
            </a:extLst>
          </p:cNvPr>
          <p:cNvSpPr txBox="1"/>
          <p:nvPr/>
        </p:nvSpPr>
        <p:spPr>
          <a:xfrm>
            <a:off x="305631" y="236367"/>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0"/>
                                        <p:tgtEl>
                                          <p:spTgt spid="22"/>
                                        </p:tgtEl>
                                      </p:cBhvr>
                                    </p:animEffect>
                                    <p:anim calcmode="lin" valueType="num">
                                      <p:cBhvr>
                                        <p:cTn id="14" dur="2000" fill="hold"/>
                                        <p:tgtEl>
                                          <p:spTgt spid="22"/>
                                        </p:tgtEl>
                                        <p:attrNameLst>
                                          <p:attrName>ppt_w</p:attrName>
                                        </p:attrNameLst>
                                      </p:cBhvr>
                                      <p:tavLst>
                                        <p:tav tm="0" fmla="#ppt_w*sin(2.5*pi*$)">
                                          <p:val>
                                            <p:fltVal val="0"/>
                                          </p:val>
                                        </p:tav>
                                        <p:tav tm="100000">
                                          <p:val>
                                            <p:fltVal val="1"/>
                                          </p:val>
                                        </p:tav>
                                      </p:tavLst>
                                    </p:anim>
                                    <p:anim calcmode="lin" valueType="num">
                                      <p:cBhvr>
                                        <p:cTn id="15"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BB13B7A-69A7-BAA4-C2DF-A439687D0211}"/>
                  </a:ext>
                </a:extLst>
              </p:cNvPr>
              <p:cNvSpPr txBox="1"/>
              <p:nvPr/>
            </p:nvSpPr>
            <p:spPr>
              <a:xfrm>
                <a:off x="521073" y="283161"/>
                <a:ext cx="2640137" cy="7903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1</m:t>
                        </m:r>
                      </m:num>
                      <m:den>
                        <m:r>
                          <a:rPr lang="nl-NL" sz="3200" i="1">
                            <a:latin typeface="Cambria Math" panose="02040503050406030204" pitchFamily="18" charset="0"/>
                          </a:rPr>
                          <m:t>𝑥</m:t>
                        </m:r>
                        <m:r>
                          <a:rPr lang="nl-NL" sz="3200" i="1">
                            <a:latin typeface="Cambria Math" panose="02040503050406030204" pitchFamily="18" charset="0"/>
                          </a:rPr>
                          <m:t>+1</m:t>
                        </m:r>
                      </m:den>
                    </m:f>
                    <m:r>
                      <a:rPr lang="nl-NL" sz="3200" i="1">
                        <a:latin typeface="Cambria Math" panose="02040503050406030204" pitchFamily="18" charset="0"/>
                      </a:rPr>
                      <m:t> </m:t>
                    </m:r>
                  </m:oMath>
                </a14:m>
                <a:r>
                  <a:rPr lang="nl-NL" sz="3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latin typeface="Cambria Math" panose="02040503050406030204" pitchFamily="18" charset="0"/>
                          </a:rPr>
                        </m:ctrlPr>
                      </m:fPr>
                      <m:num>
                        <m:r>
                          <a:rPr lang="nl-NL" sz="3200" i="1">
                            <a:latin typeface="Cambria Math" panose="02040503050406030204" pitchFamily="18" charset="0"/>
                          </a:rPr>
                          <m:t>1</m:t>
                        </m:r>
                      </m:num>
                      <m:den>
                        <m:r>
                          <a:rPr lang="nl-NL" sz="3200" i="1">
                            <a:latin typeface="Cambria Math" panose="02040503050406030204" pitchFamily="18" charset="0"/>
                          </a:rPr>
                          <m:t>𝑥</m:t>
                        </m:r>
                        <m:r>
                          <a:rPr lang="nl-NL" sz="3200" i="1">
                            <a:latin typeface="Cambria Math" panose="02040503050406030204" pitchFamily="18" charset="0"/>
                          </a:rPr>
                          <m:t>−1</m:t>
                        </m:r>
                      </m:den>
                    </m:f>
                  </m:oMath>
                </a14:m>
                <a:endParaRPr lang="en-US" sz="32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BB13B7A-69A7-BAA4-C2DF-A439687D0211}"/>
                  </a:ext>
                </a:extLst>
              </p:cNvPr>
              <p:cNvSpPr txBox="1">
                <a:spLocks noRot="1" noChangeAspect="1" noMove="1" noResize="1" noEditPoints="1" noAdjustHandles="1" noChangeArrowheads="1" noChangeShapeType="1" noTextEdit="1"/>
              </p:cNvSpPr>
              <p:nvPr/>
            </p:nvSpPr>
            <p:spPr>
              <a:xfrm>
                <a:off x="521073" y="283161"/>
                <a:ext cx="2640137" cy="790345"/>
              </a:xfrm>
              <a:prstGeom prst="rect">
                <a:avLst/>
              </a:prstGeom>
              <a:blipFill>
                <a:blip r:embed="rId2"/>
                <a:stretch>
                  <a:fillRect l="-5760" b="-92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32AFDA-463E-9F0B-EBAA-68A7BCA8391A}"/>
                  </a:ext>
                </a:extLst>
              </p:cNvPr>
              <p:cNvSpPr txBox="1"/>
              <p:nvPr/>
            </p:nvSpPr>
            <p:spPr>
              <a:xfrm>
                <a:off x="875212" y="1255830"/>
                <a:ext cx="5695405" cy="9626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num>
                        <m:den>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
                            <m:dPr>
                              <m:ctrlPr>
                                <a:rPr lang="en-US" sz="2800" i="1">
                                  <a:latin typeface="Cambria Math" panose="02040503050406030204" pitchFamily="18" charset="0"/>
                                </a:rPr>
                              </m:ctrlPr>
                            </m:dPr>
                            <m:e>
                              <m:r>
                                <a:rPr lang="vi-VN" sz="2800" i="1">
                                  <a:latin typeface="Cambria Math" panose="02040503050406030204" pitchFamily="18" charset="0"/>
                                </a:rPr>
                                <m:t>𝑥</m:t>
                              </m:r>
                              <m:r>
                                <a:rPr lang="vi-VN" sz="2800" i="1">
                                  <a:latin typeface="Cambria Math" panose="02040503050406030204" pitchFamily="18" charset="0"/>
                                </a:rPr>
                                <m:t>−1</m:t>
                              </m:r>
                            </m:e>
                          </m:d>
                        </m:den>
                      </m:f>
                    </m:oMath>
                  </m:oMathPara>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132AFDA-463E-9F0B-EBAA-68A7BCA8391A}"/>
                  </a:ext>
                </a:extLst>
              </p:cNvPr>
              <p:cNvSpPr txBox="1">
                <a:spLocks noRot="1" noChangeAspect="1" noMove="1" noResize="1" noEditPoints="1" noAdjustHandles="1" noChangeArrowheads="1" noChangeShapeType="1" noTextEdit="1"/>
              </p:cNvSpPr>
              <p:nvPr/>
            </p:nvSpPr>
            <p:spPr>
              <a:xfrm>
                <a:off x="875212" y="1255830"/>
                <a:ext cx="5695405" cy="962699"/>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25B861-5AC7-8C8B-7F52-11A8A2A35511}"/>
                  </a:ext>
                </a:extLst>
              </p:cNvPr>
              <p:cNvSpPr txBox="1"/>
              <p:nvPr/>
            </p:nvSpPr>
            <p:spPr>
              <a:xfrm>
                <a:off x="875212" y="2400853"/>
                <a:ext cx="3069772" cy="9782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oMath>
                  </m:oMathPara>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9D25B861-5AC7-8C8B-7F52-11A8A2A35511}"/>
                  </a:ext>
                </a:extLst>
              </p:cNvPr>
              <p:cNvSpPr txBox="1">
                <a:spLocks noRot="1" noChangeAspect="1" noMove="1" noResize="1" noEditPoints="1" noAdjustHandles="1" noChangeArrowheads="1" noChangeShapeType="1" noTextEdit="1"/>
              </p:cNvSpPr>
              <p:nvPr/>
            </p:nvSpPr>
            <p:spPr>
              <a:xfrm>
                <a:off x="875212" y="2400853"/>
                <a:ext cx="3069772" cy="978217"/>
              </a:xfrm>
              <a:prstGeom prst="rect">
                <a:avLst/>
              </a:prstGeom>
              <a:blipFill>
                <a:blip r:embed="rId4"/>
                <a:stretch>
                  <a:fillRect/>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id="{96200A0D-989A-77D7-DD84-1BC5E321CB77}"/>
              </a:ext>
            </a:extLst>
          </p:cNvPr>
          <p:cNvSpPr txBox="1"/>
          <p:nvPr/>
        </p:nvSpPr>
        <p:spPr>
          <a:xfrm>
            <a:off x="6698318" y="1437097"/>
            <a:ext cx="2981907" cy="600164"/>
          </a:xfrm>
          <a:prstGeom prst="rect">
            <a:avLst/>
          </a:prstGeom>
          <a:noFill/>
        </p:spPr>
        <p:txBody>
          <a:bodyPr wrap="none" rtlCol="0">
            <a:spAutoFit/>
          </a:bodyPr>
          <a:lstStyle/>
          <a:p>
            <a:r>
              <a:rPr lang="en-US" sz="3300">
                <a:solidFill>
                  <a:srgbClr val="FF0000"/>
                </a:solidFill>
                <a:latin typeface="Times New Roman" panose="02020603050405020304" pitchFamily="18" charset="0"/>
                <a:cs typeface="Times New Roman" panose="02020603050405020304" pitchFamily="18" charset="0"/>
              </a:rPr>
              <a:t>(Quy đồng mẫu)</a:t>
            </a:r>
            <a:endParaRPr lang="en-US" sz="33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8D4F4EA-83DF-9C42-C267-F95DDEE0A8FC}"/>
                  </a:ext>
                </a:extLst>
              </p:cNvPr>
              <p:cNvSpPr txBox="1"/>
              <p:nvPr/>
            </p:nvSpPr>
            <p:spPr>
              <a:xfrm>
                <a:off x="811361" y="3429000"/>
                <a:ext cx="3133624" cy="9782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2</m:t>
                          </m:r>
                          <m:r>
                            <a:rPr lang="vi-VN" sz="2800" i="1">
                              <a:latin typeface="Cambria Math" panose="02040503050406030204" pitchFamily="18" charset="0"/>
                            </a:rPr>
                            <m:t>𝑥</m:t>
                          </m:r>
                        </m:num>
                        <m:den>
                          <m:r>
                            <a:rPr lang="vi-VN" sz="2800" i="1">
                              <a:latin typeface="Cambria Math" panose="02040503050406030204" pitchFamily="18" charset="0"/>
                            </a:rPr>
                            <m:t>(</m:t>
                          </m:r>
                          <m:r>
                            <a:rPr lang="vi-VN" sz="2800" i="1">
                              <a:latin typeface="Cambria Math" panose="02040503050406030204" pitchFamily="18" charset="0"/>
                            </a:rPr>
                            <m:t>𝑥</m:t>
                          </m:r>
                          <m:r>
                            <a:rPr lang="vi-VN" sz="2800" i="1">
                              <a:latin typeface="Cambria Math" panose="02040503050406030204" pitchFamily="18" charset="0"/>
                            </a:rPr>
                            <m:t>+1)(</m:t>
                          </m:r>
                          <m:r>
                            <a:rPr lang="vi-VN" sz="2800" i="1">
                              <a:latin typeface="Cambria Math" panose="02040503050406030204" pitchFamily="18" charset="0"/>
                            </a:rPr>
                            <m:t>𝑥</m:t>
                          </m:r>
                          <m:r>
                            <a:rPr lang="vi-VN" sz="2800" i="1">
                              <a:latin typeface="Cambria Math" panose="02040503050406030204" pitchFamily="18" charset="0"/>
                            </a:rPr>
                            <m:t>−1)</m:t>
                          </m:r>
                        </m:den>
                      </m:f>
                      <m:r>
                        <a:rPr lang="vi-VN" sz="2800" i="1">
                          <a:latin typeface="Cambria Math" panose="02040503050406030204" pitchFamily="18" charset="0"/>
                        </a:rPr>
                        <m:t>.</m:t>
                      </m:r>
                    </m:oMath>
                  </m:oMathPara>
                </a14:m>
                <a:endParaRPr lang="en-US" sz="2800" b="1" dirty="0">
                  <a:solidFill>
                    <a:srgbClr val="3333FF"/>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8D4F4EA-83DF-9C42-C267-F95DDEE0A8FC}"/>
                  </a:ext>
                </a:extLst>
              </p:cNvPr>
              <p:cNvSpPr txBox="1">
                <a:spLocks noRot="1" noChangeAspect="1" noMove="1" noResize="1" noEditPoints="1" noAdjustHandles="1" noChangeArrowheads="1" noChangeShapeType="1" noTextEdit="1"/>
              </p:cNvSpPr>
              <p:nvPr/>
            </p:nvSpPr>
            <p:spPr>
              <a:xfrm>
                <a:off x="811361" y="3429000"/>
                <a:ext cx="3133624" cy="978217"/>
              </a:xfrm>
              <a:prstGeom prst="rect">
                <a:avLst/>
              </a:prstGeom>
              <a:blipFill>
                <a:blip r:embed="rId5"/>
                <a:stretch>
                  <a:fillRect/>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FECC366B-CC95-5B8C-4842-2A9DE6F65DA6}"/>
              </a:ext>
            </a:extLst>
          </p:cNvPr>
          <p:cNvSpPr txBox="1"/>
          <p:nvPr/>
        </p:nvSpPr>
        <p:spPr>
          <a:xfrm>
            <a:off x="4268625" y="2523682"/>
            <a:ext cx="5670142" cy="600164"/>
          </a:xfrm>
          <a:prstGeom prst="rect">
            <a:avLst/>
          </a:prstGeom>
          <a:noFill/>
        </p:spPr>
        <p:txBody>
          <a:bodyPr wrap="none" rtlCol="0">
            <a:spAutoFit/>
          </a:bodyPr>
          <a:lstStyle/>
          <a:p>
            <a:r>
              <a:rPr lang="en-US" sz="3300">
                <a:solidFill>
                  <a:srgbClr val="FF0000"/>
                </a:solidFill>
                <a:latin typeface="Times New Roman" panose="02020603050405020304" pitchFamily="18" charset="0"/>
                <a:cs typeface="Times New Roman" panose="02020603050405020304" pitchFamily="18" charset="0"/>
              </a:rPr>
              <a:t>(Cộng các tử, giữ nguyên mẫu)</a:t>
            </a:r>
            <a:endParaRPr lang="en-US" sz="33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36FA2EF-684C-2A57-5829-29BEBEA486BD}"/>
              </a:ext>
            </a:extLst>
          </p:cNvPr>
          <p:cNvSpPr txBox="1"/>
          <p:nvPr/>
        </p:nvSpPr>
        <p:spPr>
          <a:xfrm>
            <a:off x="4268625" y="3610267"/>
            <a:ext cx="3191899" cy="600164"/>
          </a:xfrm>
          <a:prstGeom prst="rect">
            <a:avLst/>
          </a:prstGeom>
          <a:noFill/>
        </p:spPr>
        <p:txBody>
          <a:bodyPr wrap="none" rtlCol="0">
            <a:spAutoFit/>
          </a:bodyPr>
          <a:lstStyle/>
          <a:p>
            <a:r>
              <a:rPr lang="en-US" sz="3300">
                <a:solidFill>
                  <a:srgbClr val="FF0000"/>
                </a:solidFill>
                <a:latin typeface="Times New Roman" panose="02020603050405020304" pitchFamily="18" charset="0"/>
                <a:cs typeface="Times New Roman" panose="02020603050405020304" pitchFamily="18" charset="0"/>
              </a:rPr>
              <a:t>(Thu gọn tử thức)</a:t>
            </a:r>
            <a:endParaRPr lang="en-US" sz="3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31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strVal val="#ppt_w*0.70"/>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D51BE-569E-92A4-7F84-9F0FFC0ACB11}"/>
              </a:ext>
            </a:extLst>
          </p:cNvPr>
          <p:cNvGrpSpPr/>
          <p:nvPr/>
        </p:nvGrpSpPr>
        <p:grpSpPr>
          <a:xfrm>
            <a:off x="551359" y="2437197"/>
            <a:ext cx="11973149" cy="2198307"/>
            <a:chOff x="884903" y="4088188"/>
            <a:chExt cx="11002172" cy="2446799"/>
          </a:xfrm>
        </p:grpSpPr>
        <p:grpSp>
          <p:nvGrpSpPr>
            <p:cNvPr id="5" name="Group 4">
              <a:extLst>
                <a:ext uri="{FF2B5EF4-FFF2-40B4-BE49-F238E27FC236}">
                  <a16:creationId xmlns:a16="http://schemas.microsoft.com/office/drawing/2014/main" id="{78199563-2283-ABC0-B426-5CA2F028C8AD}"/>
                </a:ext>
              </a:extLst>
            </p:cNvPr>
            <p:cNvGrpSpPr/>
            <p:nvPr/>
          </p:nvGrpSpPr>
          <p:grpSpPr>
            <a:xfrm>
              <a:off x="884903" y="4088188"/>
              <a:ext cx="10389386" cy="1797647"/>
              <a:chOff x="884903" y="4088188"/>
              <a:chExt cx="10389386" cy="1797647"/>
            </a:xfrm>
          </p:grpSpPr>
          <p:grpSp>
            <p:nvGrpSpPr>
              <p:cNvPr id="7" name="Group 6">
                <a:extLst>
                  <a:ext uri="{FF2B5EF4-FFF2-40B4-BE49-F238E27FC236}">
                    <a16:creationId xmlns:a16="http://schemas.microsoft.com/office/drawing/2014/main" id="{D4117F60-C55B-9AC4-92AE-E5E9C84E9D1B}"/>
                  </a:ext>
                </a:extLst>
              </p:cNvPr>
              <p:cNvGrpSpPr/>
              <p:nvPr/>
            </p:nvGrpSpPr>
            <p:grpSpPr>
              <a:xfrm>
                <a:off x="887052" y="4088188"/>
                <a:ext cx="10387237" cy="1797647"/>
                <a:chOff x="847724" y="4013002"/>
                <a:chExt cx="10387237" cy="1382182"/>
              </a:xfrm>
            </p:grpSpPr>
            <p:sp>
              <p:nvSpPr>
                <p:cNvPr id="9" name="Rectangle: Top Corners Rounded 8">
                  <a:extLst>
                    <a:ext uri="{FF2B5EF4-FFF2-40B4-BE49-F238E27FC236}">
                      <a16:creationId xmlns:a16="http://schemas.microsoft.com/office/drawing/2014/main" id="{39B3967F-B41D-B309-A01F-19E7821AA533}"/>
                    </a:ext>
                  </a:extLst>
                </p:cNvPr>
                <p:cNvSpPr/>
                <p:nvPr/>
              </p:nvSpPr>
              <p:spPr>
                <a:xfrm rot="10800000">
                  <a:off x="847724" y="4126918"/>
                  <a:ext cx="10387237" cy="1268266"/>
                </a:xfrm>
                <a:prstGeom prst="round2SameRect">
                  <a:avLst>
                    <a:gd name="adj1" fmla="val 33772"/>
                    <a:gd name="adj2" fmla="val 0"/>
                  </a:avLst>
                </a:prstGeom>
                <a:solidFill>
                  <a:srgbClr val="D8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731BB1-39D0-EDD0-BF15-D52BFEF546DB}"/>
                    </a:ext>
                  </a:extLst>
                </p:cNvPr>
                <p:cNvSpPr/>
                <p:nvPr/>
              </p:nvSpPr>
              <p:spPr>
                <a:xfrm>
                  <a:off x="855407" y="4013002"/>
                  <a:ext cx="10369722" cy="126378"/>
                </a:xfrm>
                <a:prstGeom prst="rect">
                  <a:avLst/>
                </a:prstGeom>
                <a:gradFill flip="none" rotWithShape="1">
                  <a:gsLst>
                    <a:gs pos="0">
                      <a:srgbClr val="3F88C9">
                        <a:tint val="66000"/>
                        <a:satMod val="160000"/>
                      </a:srgbClr>
                    </a:gs>
                    <a:gs pos="50000">
                      <a:srgbClr val="3F88C9">
                        <a:tint val="44500"/>
                        <a:satMod val="160000"/>
                      </a:srgbClr>
                    </a:gs>
                    <a:gs pos="100000">
                      <a:srgbClr val="3F88C9">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rofile of a person with a brain&#10;&#10;Description automatically generated with low confidence">
                <a:extLst>
                  <a:ext uri="{FF2B5EF4-FFF2-40B4-BE49-F238E27FC236}">
                    <a16:creationId xmlns:a16="http://schemas.microsoft.com/office/drawing/2014/main" id="{8C94133F-8460-FB32-9E52-E9331463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3" y="4231667"/>
                <a:ext cx="894736" cy="1087162"/>
              </a:xfrm>
              <a:prstGeom prst="rect">
                <a:avLst/>
              </a:prstGeom>
            </p:spPr>
          </p:pic>
        </p:grpSp>
        <p:sp>
          <p:nvSpPr>
            <p:cNvPr id="6" name="TextBox 5">
              <a:extLst>
                <a:ext uri="{FF2B5EF4-FFF2-40B4-BE49-F238E27FC236}">
                  <a16:creationId xmlns:a16="http://schemas.microsoft.com/office/drawing/2014/main" id="{6B77DCAB-074F-16DE-C2D6-09FE51FF3E2F}"/>
                </a:ext>
              </a:extLst>
            </p:cNvPr>
            <p:cNvSpPr txBox="1"/>
            <p:nvPr/>
          </p:nvSpPr>
          <p:spPr>
            <a:xfrm>
              <a:off x="1779639" y="4153433"/>
              <a:ext cx="10107436" cy="2381554"/>
            </a:xfrm>
            <a:prstGeom prst="rect">
              <a:avLst/>
            </a:prstGeom>
            <a:noFill/>
          </p:spPr>
          <p:txBody>
            <a:bodyPr wrap="square">
              <a:spAutoFit/>
            </a:bodyPr>
            <a:lstStyle/>
            <a:p>
              <a:pPr>
                <a:lnSpc>
                  <a:spcPct val="150000"/>
                </a:lnSpc>
              </a:pP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Muốn cộng hai phân thức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có</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mẫu</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 khác nhau</a:t>
              </a:r>
              <a:r>
                <a:rPr lang="nl-NL"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vi-VN" sz="3000" dirty="0">
                  <a:effectLst/>
                  <a:latin typeface="Times New Roman" panose="02020603050405020304" pitchFamily="18" charset="0"/>
                  <a:ea typeface="Calibri" panose="020F0502020204030204" pitchFamily="34" charset="0"/>
                  <a:cs typeface="Times New Roman" panose="02020603050405020304" pitchFamily="18" charset="0"/>
                </a:rPr>
                <a:t>quy đồng các phân thức rồi cộng các phân thức có cùng mẫu vừa tìm được.</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i="1" dirty="0">
                <a:solidFill>
                  <a:schemeClr val="tx1"/>
                </a:solidFill>
                <a:latin typeface="+mj-lt"/>
              </a:endParaRPr>
            </a:p>
          </p:txBody>
        </p:sp>
      </p:grpSp>
      <p:pic>
        <p:nvPicPr>
          <p:cNvPr id="12" name="Picture 155" descr="Book-09">
            <a:extLst>
              <a:ext uri="{FF2B5EF4-FFF2-40B4-BE49-F238E27FC236}">
                <a16:creationId xmlns:a16="http://schemas.microsoft.com/office/drawing/2014/main" id="{16BDF6EE-BBAC-5148-5685-4B18393027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82011" y="5618099"/>
            <a:ext cx="1275631" cy="9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3D3649F-AFD6-8720-D45A-85E083F260E2}"/>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2</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Cộng hai phân thức c</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ó</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mẫu thức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6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6D29B6F-FFEA-2B20-A65F-A809BE5003F3}"/>
              </a:ext>
            </a:extLst>
          </p:cNvPr>
          <p:cNvSpPr txBox="1"/>
          <p:nvPr/>
        </p:nvSpPr>
        <p:spPr>
          <a:xfrm>
            <a:off x="345186" y="932865"/>
            <a:ext cx="3078087" cy="523220"/>
          </a:xfrm>
          <a:prstGeom prst="rect">
            <a:avLst/>
          </a:prstGeom>
          <a:noFill/>
        </p:spPr>
        <p:txBody>
          <a:bodyPr wrap="square" rtlCol="0">
            <a:spAutoFit/>
          </a:bodyPr>
          <a:lstStyle/>
          <a:p>
            <a:r>
              <a:rPr lang="nl-NL" sz="2800" kern="0">
                <a:solidFill>
                  <a:srgbClr val="FF0000"/>
                </a:solidFill>
                <a:latin typeface="Times New Roman" panose="02020603050405020304" pitchFamily="18" charset="0"/>
                <a:ea typeface="Calibri" panose="020F0502020204030204" pitchFamily="34" charset="0"/>
              </a:rPr>
              <a:t>Thực hiện phép tính</a:t>
            </a:r>
            <a:endParaRPr lang="nl-NL" sz="2800" kern="0" dirty="0">
              <a:solidFill>
                <a:srgbClr val="FF0000"/>
              </a:solidFill>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345185" y="1624337"/>
                <a:ext cx="4276725" cy="1181990"/>
              </a:xfrm>
              <a:prstGeom prst="rect">
                <a:avLst/>
              </a:prstGeom>
              <a:noFill/>
            </p:spPr>
            <p:txBody>
              <a:bodyPr wrap="square" rtlCol="0">
                <a:spAutoFit/>
              </a:bodyPr>
              <a:lstStyle/>
              <a:p>
                <a:r>
                  <a:rPr lang="nl-NL" sz="2800" kern="0">
                    <a:effectLst/>
                    <a:latin typeface="Times New Roman" panose="02020603050405020304" pitchFamily="18" charset="0"/>
                    <a:ea typeface="Calibri" panose="020F0502020204030204" pitchFamily="34" charset="0"/>
                  </a:rPr>
                  <a:t>Nhóm 1+2: </a:t>
                </a:r>
                <a14:m>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oMath>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345185" y="1624337"/>
                <a:ext cx="4276725" cy="1181990"/>
              </a:xfrm>
              <a:prstGeom prst="rect">
                <a:avLst/>
              </a:prstGeom>
              <a:blipFill>
                <a:blip r:embed="rId3"/>
                <a:stretch>
                  <a:fillRect l="-2996"/>
                </a:stretch>
              </a:blipFill>
            </p:spPr>
            <p:txBody>
              <a:bodyPr/>
              <a:lstStyle/>
              <a:p>
                <a:r>
                  <a:rPr lang="vi-VN">
                    <a:noFill/>
                  </a:rPr>
                  <a:t> </a:t>
                </a:r>
              </a:p>
            </p:txBody>
          </p:sp>
        </mc:Fallback>
      </mc:AlternateContent>
      <p:grpSp>
        <p:nvGrpSpPr>
          <p:cNvPr id="7" name="Group 6">
            <a:extLst>
              <a:ext uri="{FF2B5EF4-FFF2-40B4-BE49-F238E27FC236}">
                <a16:creationId xmlns:a16="http://schemas.microsoft.com/office/drawing/2014/main" id="{4B43664E-10A5-8D24-B4CF-E72DDCE8092A}"/>
              </a:ext>
            </a:extLst>
          </p:cNvPr>
          <p:cNvGrpSpPr/>
          <p:nvPr/>
        </p:nvGrpSpPr>
        <p:grpSpPr>
          <a:xfrm>
            <a:off x="0" y="91480"/>
            <a:ext cx="10902744" cy="1282467"/>
            <a:chOff x="3276250" y="611716"/>
            <a:chExt cx="5191474" cy="1282467"/>
          </a:xfrm>
        </p:grpSpPr>
        <p:pic>
          <p:nvPicPr>
            <p:cNvPr id="8" name="图片 30">
              <a:extLst>
                <a:ext uri="{FF2B5EF4-FFF2-40B4-BE49-F238E27FC236}">
                  <a16:creationId xmlns:a16="http://schemas.microsoft.com/office/drawing/2014/main" id="{B794738D-C1FE-0772-745C-5F42D7756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9" name="文本框 32">
              <a:extLst>
                <a:ext uri="{FF2B5EF4-FFF2-40B4-BE49-F238E27FC236}">
                  <a16:creationId xmlns:a16="http://schemas.microsoft.com/office/drawing/2014/main" id="{70429F9A-318B-8A97-D08A-38A64AD1B716}"/>
                </a:ext>
              </a:extLst>
            </p:cNvPr>
            <p:cNvSpPr txBox="1"/>
            <p:nvPr/>
          </p:nvSpPr>
          <p:spPr>
            <a:xfrm>
              <a:off x="3276250" y="693854"/>
              <a:ext cx="4676775" cy="1200329"/>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a:t>
              </a:r>
              <a:r>
                <a:rPr lang="en-US" altLang="zh-CN" sz="36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ĐỘNG NHÓM (Phiếu học tập)</a:t>
              </a:r>
            </a:p>
            <a:p>
              <a:pPr algn="ctr"/>
              <a:endPar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C493129-B6C1-5EF9-4B7F-B53CDB4D4A50}"/>
                  </a:ext>
                </a:extLst>
              </p:cNvPr>
              <p:cNvSpPr txBox="1"/>
              <p:nvPr/>
            </p:nvSpPr>
            <p:spPr>
              <a:xfrm>
                <a:off x="4707636" y="2640062"/>
                <a:ext cx="3956438" cy="1133900"/>
              </a:xfrm>
              <a:prstGeom prst="rect">
                <a:avLst/>
              </a:prstGeom>
              <a:noFill/>
            </p:spPr>
            <p:txBody>
              <a:bodyPr wrap="square" rtlCol="0">
                <a:spAutoFit/>
              </a:bodyPr>
              <a:lstStyle/>
              <a:p>
                <a:r>
                  <a:rPr lang="nl-NL" sz="2800" kern="0">
                    <a:effectLst/>
                    <a:latin typeface="Times New Roman" panose="02020603050405020304" pitchFamily="18" charset="0"/>
                    <a:ea typeface="Calibri" panose="020F0502020204030204" pitchFamily="34" charset="0"/>
                  </a:rPr>
                  <a:t>Nhóm 3+4: </a:t>
                </a:r>
                <a14:m>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−9</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3−</m:t>
                        </m:r>
                        <m:r>
                          <a:rPr lang="en-US" sz="2800" b="0" i="1" kern="0" smtClean="0">
                            <a:effectLst/>
                            <a:latin typeface="Cambria Math" panose="02040503050406030204" pitchFamily="18" charset="0"/>
                          </a:rPr>
                          <m:t>𝑥</m:t>
                        </m:r>
                      </m:den>
                    </m:f>
                  </m:oMath>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19" name="TextBox 18">
                <a:extLst>
                  <a:ext uri="{FF2B5EF4-FFF2-40B4-BE49-F238E27FC236}">
                    <a16:creationId xmlns:a16="http://schemas.microsoft.com/office/drawing/2014/main" id="{CC493129-B6C1-5EF9-4B7F-B53CDB4D4A50}"/>
                  </a:ext>
                </a:extLst>
              </p:cNvPr>
              <p:cNvSpPr txBox="1">
                <a:spLocks noRot="1" noChangeAspect="1" noMove="1" noResize="1" noEditPoints="1" noAdjustHandles="1" noChangeArrowheads="1" noChangeShapeType="1" noTextEdit="1"/>
              </p:cNvSpPr>
              <p:nvPr/>
            </p:nvSpPr>
            <p:spPr>
              <a:xfrm>
                <a:off x="4707636" y="2640062"/>
                <a:ext cx="3956438" cy="1133900"/>
              </a:xfrm>
              <a:prstGeom prst="rect">
                <a:avLst/>
              </a:prstGeom>
              <a:blipFill>
                <a:blip r:embed="rId5"/>
                <a:stretch>
                  <a:fillRect l="-30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F3870C2-45AE-5FBB-CF7A-997FC19729CE}"/>
                  </a:ext>
                </a:extLst>
              </p:cNvPr>
              <p:cNvSpPr txBox="1"/>
              <p:nvPr/>
            </p:nvSpPr>
            <p:spPr>
              <a:xfrm>
                <a:off x="1156529" y="4263660"/>
                <a:ext cx="4939471" cy="1134798"/>
              </a:xfrm>
              <a:prstGeom prst="rect">
                <a:avLst/>
              </a:prstGeom>
              <a:noFill/>
            </p:spPr>
            <p:txBody>
              <a:bodyPr wrap="square" rtlCol="0">
                <a:spAutoFit/>
              </a:bodyPr>
              <a:lstStyle/>
              <a:p>
                <a:r>
                  <a:rPr lang="nl-NL" sz="2800" kern="0">
                    <a:effectLst/>
                    <a:latin typeface="Times New Roman" panose="02020603050405020304" pitchFamily="18" charset="0"/>
                    <a:ea typeface="Calibri" panose="020F0502020204030204" pitchFamily="34" charset="0"/>
                  </a:rPr>
                  <a:t>Nhóm 5+6: </a:t>
                </a:r>
                <a14:m>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2</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+2</m:t>
                        </m:r>
                        <m:r>
                          <a:rPr lang="en-US" sz="2800" b="0" i="1" kern="0" smtClean="0">
                            <a:effectLst/>
                            <a:latin typeface="Cambria Math" panose="02040503050406030204" pitchFamily="18" charset="0"/>
                          </a:rPr>
                          <m:t>𝑥</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m:t>
                        </m:r>
                        <m:r>
                          <a:rPr lang="en-US" sz="2800" b="0" i="1" kern="0" smtClean="0">
                            <a:effectLst/>
                            <a:latin typeface="Cambria Math" panose="02040503050406030204" pitchFamily="18" charset="0"/>
                          </a:rPr>
                          <m:t>+2</m:t>
                        </m:r>
                      </m:den>
                    </m:f>
                  </m:oMath>
                </a14:m>
                <a:r>
                  <a:rPr lang="nl-NL" sz="2800" kern="0" dirty="0">
                    <a:effectLst/>
                    <a:latin typeface="Times New Roman" panose="02020603050405020304" pitchFamily="18" charset="0"/>
                    <a:ea typeface="Calibri" panose="020F0502020204030204" pitchFamily="34" charset="0"/>
                  </a:rPr>
                  <a:t> + </a:t>
                </a:r>
                <a14:m>
                  <m:oMath xmlns:m="http://schemas.openxmlformats.org/officeDocument/2006/math">
                    <m:f>
                      <m:fPr>
                        <m:ctrlPr>
                          <a:rPr lang="nl-NL" sz="2800" i="1" kern="0">
                            <a:latin typeface="Cambria Math" panose="02040503050406030204" pitchFamily="18" charset="0"/>
                          </a:rPr>
                        </m:ctrlPr>
                      </m:fPr>
                      <m:num>
                        <m:r>
                          <a:rPr lang="en-US" sz="2800" i="1" kern="0">
                            <a:latin typeface="Cambria Math" panose="02040503050406030204" pitchFamily="18" charset="0"/>
                          </a:rPr>
                          <m:t>2</m:t>
                        </m:r>
                        <m:r>
                          <a:rPr lang="en-US" sz="2800" b="0" i="1" kern="0" smtClean="0">
                            <a:latin typeface="Cambria Math" panose="02040503050406030204" pitchFamily="18" charset="0"/>
                          </a:rPr>
                          <m:t>−</m:t>
                        </m:r>
                        <m:r>
                          <a:rPr lang="en-US" sz="2800" b="0" i="1" kern="0" smtClean="0">
                            <a:latin typeface="Cambria Math" panose="02040503050406030204" pitchFamily="18" charset="0"/>
                          </a:rPr>
                          <m:t>𝑥</m:t>
                        </m:r>
                      </m:num>
                      <m:den>
                        <m:sSup>
                          <m:sSupPr>
                            <m:ctrlPr>
                              <a:rPr lang="nl-NL" sz="2800" i="1" kern="0">
                                <a:latin typeface="Cambria Math" panose="02040503050406030204" pitchFamily="18" charset="0"/>
                              </a:rPr>
                            </m:ctrlPr>
                          </m:sSupPr>
                          <m:e>
                            <m:r>
                              <a:rPr lang="en-US" sz="2800" i="1" kern="0">
                                <a:latin typeface="Cambria Math" panose="02040503050406030204" pitchFamily="18" charset="0"/>
                              </a:rPr>
                              <m:t>𝑥</m:t>
                            </m:r>
                          </m:e>
                          <m:sup>
                            <m:r>
                              <a:rPr lang="en-US" sz="2800" i="1" kern="0">
                                <a:latin typeface="Cambria Math" panose="02040503050406030204" pitchFamily="18" charset="0"/>
                              </a:rPr>
                              <m:t>2</m:t>
                            </m:r>
                          </m:sup>
                        </m:sSup>
                        <m:r>
                          <a:rPr lang="en-US" sz="2800" i="1" kern="0">
                            <a:latin typeface="Cambria Math" panose="02040503050406030204" pitchFamily="18" charset="0"/>
                          </a:rPr>
                          <m:t>+2</m:t>
                        </m:r>
                        <m:r>
                          <a:rPr lang="en-US" sz="2800" i="1" kern="0">
                            <a:latin typeface="Cambria Math" panose="02040503050406030204" pitchFamily="18" charset="0"/>
                          </a:rPr>
                          <m:t>𝑥</m:t>
                        </m:r>
                      </m:den>
                    </m:f>
                  </m:oMath>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20" name="TextBox 19">
                <a:extLst>
                  <a:ext uri="{FF2B5EF4-FFF2-40B4-BE49-F238E27FC236}">
                    <a16:creationId xmlns:a16="http://schemas.microsoft.com/office/drawing/2014/main" id="{EF3870C2-45AE-5FBB-CF7A-997FC19729CE}"/>
                  </a:ext>
                </a:extLst>
              </p:cNvPr>
              <p:cNvSpPr txBox="1">
                <a:spLocks noRot="1" noChangeAspect="1" noMove="1" noResize="1" noEditPoints="1" noAdjustHandles="1" noChangeArrowheads="1" noChangeShapeType="1" noTextEdit="1"/>
              </p:cNvSpPr>
              <p:nvPr/>
            </p:nvSpPr>
            <p:spPr>
              <a:xfrm>
                <a:off x="1156529" y="4263660"/>
                <a:ext cx="4939471" cy="1134798"/>
              </a:xfrm>
              <a:prstGeom prst="rect">
                <a:avLst/>
              </a:prstGeom>
              <a:blipFill>
                <a:blip r:embed="rId6"/>
                <a:stretch>
                  <a:fillRect l="-2593"/>
                </a:stretch>
              </a:blipFill>
            </p:spPr>
            <p:txBody>
              <a:bodyPr/>
              <a:lstStyle/>
              <a:p>
                <a:r>
                  <a:rPr lang="vi-VN">
                    <a:noFill/>
                  </a:rPr>
                  <a:t> </a:t>
                </a:r>
              </a:p>
            </p:txBody>
          </p:sp>
        </mc:Fallback>
      </mc:AlternateContent>
    </p:spTree>
    <p:extLst>
      <p:ext uri="{BB962C8B-B14F-4D97-AF65-F5344CB8AC3E}">
        <p14:creationId xmlns:p14="http://schemas.microsoft.com/office/powerpoint/2010/main" val="7072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6D29B6F-FFEA-2B20-A65F-A809BE5003F3}"/>
              </a:ext>
            </a:extLst>
          </p:cNvPr>
          <p:cNvSpPr txBox="1"/>
          <p:nvPr/>
        </p:nvSpPr>
        <p:spPr>
          <a:xfrm>
            <a:off x="345186" y="932865"/>
            <a:ext cx="3078087" cy="523220"/>
          </a:xfrm>
          <a:prstGeom prst="rect">
            <a:avLst/>
          </a:prstGeom>
          <a:noFill/>
        </p:spPr>
        <p:txBody>
          <a:bodyPr wrap="square" rtlCol="0">
            <a:spAutoFit/>
          </a:bodyPr>
          <a:lstStyle/>
          <a:p>
            <a:r>
              <a:rPr lang="nl-NL" sz="2800" kern="0">
                <a:solidFill>
                  <a:srgbClr val="FF0000"/>
                </a:solidFill>
                <a:latin typeface="Times New Roman" panose="02020603050405020304" pitchFamily="18" charset="0"/>
                <a:ea typeface="Calibri" panose="020F0502020204030204" pitchFamily="34" charset="0"/>
              </a:rPr>
              <a:t>Thực hiện phép tính</a:t>
            </a:r>
            <a:endParaRPr lang="nl-NL" sz="2800" kern="0" dirty="0">
              <a:solidFill>
                <a:srgbClr val="FF0000"/>
              </a:solidFill>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9F5777-7BCD-7A15-6D2A-F31B439F7DBF}"/>
                  </a:ext>
                </a:extLst>
              </p:cNvPr>
              <p:cNvSpPr txBox="1"/>
              <p:nvPr/>
            </p:nvSpPr>
            <p:spPr>
              <a:xfrm>
                <a:off x="345185" y="1624337"/>
                <a:ext cx="4276725" cy="1181990"/>
              </a:xfrm>
              <a:prstGeom prst="rect">
                <a:avLst/>
              </a:prstGeom>
              <a:noFill/>
            </p:spPr>
            <p:txBody>
              <a:bodyPr wrap="square" rtlCol="0">
                <a:spAutoFit/>
              </a:bodyPr>
              <a:lstStyle/>
              <a:p>
                <a:r>
                  <a:rPr lang="nl-NL" sz="2800" kern="0">
                    <a:effectLst/>
                    <a:latin typeface="Times New Roman" panose="02020603050405020304" pitchFamily="18" charset="0"/>
                    <a:ea typeface="Calibri" panose="020F0502020204030204" pitchFamily="34" charset="0"/>
                  </a:rPr>
                  <a:t>Nhóm 1+2: </a:t>
                </a:r>
                <a14:m>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m:t>
                        </m:r>
                        <m:r>
                          <a:rPr lang="en-US" sz="2800" b="0" i="1" kern="0" smtClean="0">
                            <a:effectLst/>
                            <a:latin typeface="Cambria Math" panose="02040503050406030204" pitchFamily="18" charset="0"/>
                          </a:rPr>
                          <m:t>𝑥𝑦</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𝑥𝑦</m:t>
                        </m:r>
                        <m:r>
                          <a:rPr lang="en-US" sz="2800" b="0" i="1" kern="0" smtClean="0">
                            <a:effectLst/>
                            <a:latin typeface="Cambria Math" panose="02040503050406030204" pitchFamily="18" charset="0"/>
                          </a:rPr>
                          <m:t>+</m:t>
                        </m:r>
                        <m:sSup>
                          <m:sSupPr>
                            <m:ctrlPr>
                              <a:rPr lang="en-US" sz="2800" b="0" i="1" kern="0" smtClean="0">
                                <a:effectLst/>
                                <a:latin typeface="Cambria Math" panose="02040503050406030204" pitchFamily="18" charset="0"/>
                              </a:rPr>
                            </m:ctrlPr>
                          </m:sSupPr>
                          <m:e>
                            <m:r>
                              <a:rPr lang="en-US" sz="2800" b="0" i="1" kern="0" smtClean="0">
                                <a:effectLst/>
                                <a:latin typeface="Cambria Math" panose="02040503050406030204" pitchFamily="18" charset="0"/>
                              </a:rPr>
                              <m:t>𝑦</m:t>
                            </m:r>
                          </m:e>
                          <m:sup>
                            <m:r>
                              <a:rPr lang="en-US" sz="2800" b="0" i="1" kern="0" smtClean="0">
                                <a:effectLst/>
                                <a:latin typeface="Cambria Math" panose="02040503050406030204" pitchFamily="18" charset="0"/>
                              </a:rPr>
                              <m:t>2</m:t>
                            </m:r>
                          </m:sup>
                        </m:sSup>
                      </m:den>
                    </m:f>
                  </m:oMath>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3" name="TextBox 2">
                <a:extLst>
                  <a:ext uri="{FF2B5EF4-FFF2-40B4-BE49-F238E27FC236}">
                    <a16:creationId xmlns:a16="http://schemas.microsoft.com/office/drawing/2014/main" id="{2C9F5777-7BCD-7A15-6D2A-F31B439F7DBF}"/>
                  </a:ext>
                </a:extLst>
              </p:cNvPr>
              <p:cNvSpPr txBox="1">
                <a:spLocks noRot="1" noChangeAspect="1" noMove="1" noResize="1" noEditPoints="1" noAdjustHandles="1" noChangeArrowheads="1" noChangeShapeType="1" noTextEdit="1"/>
              </p:cNvSpPr>
              <p:nvPr/>
            </p:nvSpPr>
            <p:spPr>
              <a:xfrm>
                <a:off x="345185" y="1624337"/>
                <a:ext cx="4276725" cy="1181990"/>
              </a:xfrm>
              <a:prstGeom prst="rect">
                <a:avLst/>
              </a:prstGeom>
              <a:blipFill>
                <a:blip r:embed="rId3"/>
                <a:stretch>
                  <a:fillRect l="-2996"/>
                </a:stretch>
              </a:blipFill>
            </p:spPr>
            <p:txBody>
              <a:bodyPr/>
              <a:lstStyle/>
              <a:p>
                <a:r>
                  <a:rPr lang="vi-VN">
                    <a:noFill/>
                  </a:rPr>
                  <a:t> </a:t>
                </a:r>
              </a:p>
            </p:txBody>
          </p:sp>
        </mc:Fallback>
      </mc:AlternateContent>
      <p:grpSp>
        <p:nvGrpSpPr>
          <p:cNvPr id="7" name="Group 6">
            <a:extLst>
              <a:ext uri="{FF2B5EF4-FFF2-40B4-BE49-F238E27FC236}">
                <a16:creationId xmlns:a16="http://schemas.microsoft.com/office/drawing/2014/main" id="{4B43664E-10A5-8D24-B4CF-E72DDCE8092A}"/>
              </a:ext>
            </a:extLst>
          </p:cNvPr>
          <p:cNvGrpSpPr/>
          <p:nvPr/>
        </p:nvGrpSpPr>
        <p:grpSpPr>
          <a:xfrm>
            <a:off x="0" y="91480"/>
            <a:ext cx="10902744" cy="1282467"/>
            <a:chOff x="3276250" y="611716"/>
            <a:chExt cx="5191474" cy="1282467"/>
          </a:xfrm>
        </p:grpSpPr>
        <p:pic>
          <p:nvPicPr>
            <p:cNvPr id="8" name="图片 30">
              <a:extLst>
                <a:ext uri="{FF2B5EF4-FFF2-40B4-BE49-F238E27FC236}">
                  <a16:creationId xmlns:a16="http://schemas.microsoft.com/office/drawing/2014/main" id="{B794738D-C1FE-0772-745C-5F42D7756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820" y="611716"/>
              <a:ext cx="4990904" cy="792769"/>
            </a:xfrm>
            <a:prstGeom prst="rect">
              <a:avLst/>
            </a:prstGeom>
          </p:spPr>
        </p:pic>
        <p:sp>
          <p:nvSpPr>
            <p:cNvPr id="9" name="文本框 32">
              <a:extLst>
                <a:ext uri="{FF2B5EF4-FFF2-40B4-BE49-F238E27FC236}">
                  <a16:creationId xmlns:a16="http://schemas.microsoft.com/office/drawing/2014/main" id="{70429F9A-318B-8A97-D08A-38A64AD1B716}"/>
                </a:ext>
              </a:extLst>
            </p:cNvPr>
            <p:cNvSpPr txBox="1"/>
            <p:nvPr/>
          </p:nvSpPr>
          <p:spPr>
            <a:xfrm>
              <a:off x="3276250" y="693854"/>
              <a:ext cx="4676775" cy="1200329"/>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rPr>
                <a:t>HOẠT </a:t>
              </a:r>
              <a:r>
                <a:rPr lang="en-US" altLang="zh-CN" sz="3600" b="1">
                  <a:solidFill>
                    <a:schemeClr val="bg1"/>
                  </a:solidFill>
                  <a:latin typeface="Times New Roman" panose="02020603050405020304" pitchFamily="18" charset="0"/>
                  <a:ea typeface="幼圆" panose="02010509060101010101" pitchFamily="49" charset="-122"/>
                  <a:cs typeface="Times New Roman" panose="02020603050405020304" pitchFamily="18" charset="0"/>
                </a:rPr>
                <a:t>ĐỘNG NHÓM (Phiếu học tập)</a:t>
              </a:r>
            </a:p>
            <a:p>
              <a:pPr algn="ctr"/>
              <a:endParaRPr lang="en-US" altLang="zh-CN" sz="3600" b="1" dirty="0">
                <a:solidFill>
                  <a:schemeClr val="bg1"/>
                </a:solidFill>
                <a:latin typeface="Times New Roman" panose="02020603050405020304" pitchFamily="18" charset="0"/>
                <a:ea typeface="幼圆" panose="02010509060101010101" pitchFamily="49" charset="-122"/>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C493129-B6C1-5EF9-4B7F-B53CDB4D4A50}"/>
                  </a:ext>
                </a:extLst>
              </p:cNvPr>
              <p:cNvSpPr txBox="1"/>
              <p:nvPr/>
            </p:nvSpPr>
            <p:spPr>
              <a:xfrm>
                <a:off x="4707636" y="2640062"/>
                <a:ext cx="3956438" cy="1133900"/>
              </a:xfrm>
              <a:prstGeom prst="rect">
                <a:avLst/>
              </a:prstGeom>
              <a:noFill/>
            </p:spPr>
            <p:txBody>
              <a:bodyPr wrap="square" rtlCol="0">
                <a:spAutoFit/>
              </a:bodyPr>
              <a:lstStyle/>
              <a:p>
                <a:r>
                  <a:rPr lang="nl-NL" sz="2800" kern="0">
                    <a:effectLst/>
                    <a:latin typeface="Times New Roman" panose="02020603050405020304" pitchFamily="18" charset="0"/>
                    <a:ea typeface="Calibri" panose="020F0502020204030204" pitchFamily="34" charset="0"/>
                  </a:rPr>
                  <a:t>Nhóm 3+4: </a:t>
                </a:r>
                <a14:m>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−9</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3−</m:t>
                        </m:r>
                        <m:r>
                          <a:rPr lang="en-US" sz="2800" b="0" i="1" kern="0" smtClean="0">
                            <a:effectLst/>
                            <a:latin typeface="Cambria Math" panose="02040503050406030204" pitchFamily="18" charset="0"/>
                          </a:rPr>
                          <m:t>𝑥</m:t>
                        </m:r>
                      </m:den>
                    </m:f>
                  </m:oMath>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19" name="TextBox 18">
                <a:extLst>
                  <a:ext uri="{FF2B5EF4-FFF2-40B4-BE49-F238E27FC236}">
                    <a16:creationId xmlns:a16="http://schemas.microsoft.com/office/drawing/2014/main" id="{CC493129-B6C1-5EF9-4B7F-B53CDB4D4A50}"/>
                  </a:ext>
                </a:extLst>
              </p:cNvPr>
              <p:cNvSpPr txBox="1">
                <a:spLocks noRot="1" noChangeAspect="1" noMove="1" noResize="1" noEditPoints="1" noAdjustHandles="1" noChangeArrowheads="1" noChangeShapeType="1" noTextEdit="1"/>
              </p:cNvSpPr>
              <p:nvPr/>
            </p:nvSpPr>
            <p:spPr>
              <a:xfrm>
                <a:off x="4707636" y="2640062"/>
                <a:ext cx="3956438" cy="1133900"/>
              </a:xfrm>
              <a:prstGeom prst="rect">
                <a:avLst/>
              </a:prstGeom>
              <a:blipFill>
                <a:blip r:embed="rId5"/>
                <a:stretch>
                  <a:fillRect l="-30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F3870C2-45AE-5FBB-CF7A-997FC19729CE}"/>
                  </a:ext>
                </a:extLst>
              </p:cNvPr>
              <p:cNvSpPr txBox="1"/>
              <p:nvPr/>
            </p:nvSpPr>
            <p:spPr>
              <a:xfrm>
                <a:off x="1156529" y="4263660"/>
                <a:ext cx="4939471" cy="1134798"/>
              </a:xfrm>
              <a:prstGeom prst="rect">
                <a:avLst/>
              </a:prstGeom>
              <a:noFill/>
            </p:spPr>
            <p:txBody>
              <a:bodyPr wrap="square" rtlCol="0">
                <a:spAutoFit/>
              </a:bodyPr>
              <a:lstStyle/>
              <a:p>
                <a:r>
                  <a:rPr lang="nl-NL" sz="2800" kern="0">
                    <a:effectLst/>
                    <a:latin typeface="Times New Roman" panose="02020603050405020304" pitchFamily="18" charset="0"/>
                    <a:ea typeface="Calibri" panose="020F0502020204030204" pitchFamily="34" charset="0"/>
                  </a:rPr>
                  <a:t>Nhóm 5+6: </a:t>
                </a:r>
                <a14:m>
                  <m:oMath xmlns:m="http://schemas.openxmlformats.org/officeDocument/2006/math">
                    <m:f>
                      <m:fPr>
                        <m:ctrlPr>
                          <a:rPr lang="nl-NL" sz="2800" i="1" kern="0" smtClean="0">
                            <a:effectLst/>
                            <a:latin typeface="Cambria Math" panose="02040503050406030204" pitchFamily="18" charset="0"/>
                          </a:rPr>
                        </m:ctrlPr>
                      </m:fPr>
                      <m:num>
                        <m:r>
                          <a:rPr lang="en-US" sz="2800" b="0" i="1" kern="0" smtClean="0">
                            <a:effectLst/>
                            <a:latin typeface="Cambria Math" panose="02040503050406030204" pitchFamily="18" charset="0"/>
                          </a:rPr>
                          <m:t>2</m:t>
                        </m:r>
                      </m:num>
                      <m:den>
                        <m:sSup>
                          <m:sSupPr>
                            <m:ctrlPr>
                              <a:rPr lang="nl-NL" sz="2800" i="1" kern="0" smtClean="0">
                                <a:effectLst/>
                                <a:latin typeface="Cambria Math" panose="02040503050406030204" pitchFamily="18" charset="0"/>
                              </a:rPr>
                            </m:ctrlPr>
                          </m:sSupPr>
                          <m:e>
                            <m:r>
                              <a:rPr lang="en-US" sz="2800" b="0" i="1" kern="0" smtClean="0">
                                <a:effectLst/>
                                <a:latin typeface="Cambria Math" panose="02040503050406030204" pitchFamily="18" charset="0"/>
                              </a:rPr>
                              <m:t>𝑥</m:t>
                            </m:r>
                          </m:e>
                          <m:sup>
                            <m:r>
                              <a:rPr lang="en-US" sz="2800" b="0" i="1" kern="0" smtClean="0">
                                <a:effectLst/>
                                <a:latin typeface="Cambria Math" panose="02040503050406030204" pitchFamily="18" charset="0"/>
                              </a:rPr>
                              <m:t>2</m:t>
                            </m:r>
                          </m:sup>
                        </m:sSup>
                        <m:r>
                          <a:rPr lang="en-US" sz="2800" b="0" i="1" kern="0" smtClean="0">
                            <a:effectLst/>
                            <a:latin typeface="Cambria Math" panose="02040503050406030204" pitchFamily="18" charset="0"/>
                          </a:rPr>
                          <m:t>+2</m:t>
                        </m:r>
                        <m:r>
                          <a:rPr lang="en-US" sz="2800" b="0" i="1" kern="0" smtClean="0">
                            <a:effectLst/>
                            <a:latin typeface="Cambria Math" panose="02040503050406030204" pitchFamily="18" charset="0"/>
                          </a:rPr>
                          <m:t>𝑥</m:t>
                        </m:r>
                      </m:den>
                    </m:f>
                    <m:r>
                      <a:rPr lang="en-US" sz="2800" b="0" i="1" kern="0" smtClean="0">
                        <a:effectLst/>
                        <a:latin typeface="Cambria Math" panose="02040503050406030204" pitchFamily="18" charset="0"/>
                      </a:rPr>
                      <m:t>+</m:t>
                    </m:r>
                    <m:f>
                      <m:fPr>
                        <m:ctrlPr>
                          <a:rPr lang="en-US" sz="2800" b="0" i="1" kern="0" smtClean="0">
                            <a:effectLst/>
                            <a:latin typeface="Cambria Math" panose="02040503050406030204" pitchFamily="18" charset="0"/>
                          </a:rPr>
                        </m:ctrlPr>
                      </m:fPr>
                      <m:num>
                        <m:r>
                          <a:rPr lang="en-US" sz="2800" b="0" i="1" kern="0" smtClean="0">
                            <a:effectLst/>
                            <a:latin typeface="Cambria Math" panose="02040503050406030204" pitchFamily="18" charset="0"/>
                          </a:rPr>
                          <m:t>1</m:t>
                        </m:r>
                      </m:num>
                      <m:den>
                        <m:r>
                          <a:rPr lang="en-US" sz="2800" b="0" i="1" kern="0" smtClean="0">
                            <a:effectLst/>
                            <a:latin typeface="Cambria Math" panose="02040503050406030204" pitchFamily="18" charset="0"/>
                          </a:rPr>
                          <m:t>𝑥</m:t>
                        </m:r>
                        <m:r>
                          <a:rPr lang="en-US" sz="2800" b="0" i="1" kern="0" smtClean="0">
                            <a:effectLst/>
                            <a:latin typeface="Cambria Math" panose="02040503050406030204" pitchFamily="18" charset="0"/>
                          </a:rPr>
                          <m:t>+2</m:t>
                        </m:r>
                      </m:den>
                    </m:f>
                  </m:oMath>
                </a14:m>
                <a:r>
                  <a:rPr lang="nl-NL" sz="2800" kern="0" dirty="0">
                    <a:effectLst/>
                    <a:latin typeface="Times New Roman" panose="02020603050405020304" pitchFamily="18" charset="0"/>
                    <a:ea typeface="Calibri" panose="020F0502020204030204" pitchFamily="34" charset="0"/>
                  </a:rPr>
                  <a:t> + </a:t>
                </a:r>
                <a14:m>
                  <m:oMath xmlns:m="http://schemas.openxmlformats.org/officeDocument/2006/math">
                    <m:f>
                      <m:fPr>
                        <m:ctrlPr>
                          <a:rPr lang="nl-NL" sz="2800" i="1" kern="0">
                            <a:latin typeface="Cambria Math" panose="02040503050406030204" pitchFamily="18" charset="0"/>
                          </a:rPr>
                        </m:ctrlPr>
                      </m:fPr>
                      <m:num>
                        <m:r>
                          <a:rPr lang="en-US" sz="2800" i="1" kern="0">
                            <a:latin typeface="Cambria Math" panose="02040503050406030204" pitchFamily="18" charset="0"/>
                          </a:rPr>
                          <m:t>2</m:t>
                        </m:r>
                        <m:r>
                          <a:rPr lang="en-US" sz="2800" b="0" i="1" kern="0" smtClean="0">
                            <a:latin typeface="Cambria Math" panose="02040503050406030204" pitchFamily="18" charset="0"/>
                          </a:rPr>
                          <m:t>−</m:t>
                        </m:r>
                        <m:r>
                          <a:rPr lang="en-US" sz="2800" b="0" i="1" kern="0" smtClean="0">
                            <a:latin typeface="Cambria Math" panose="02040503050406030204" pitchFamily="18" charset="0"/>
                          </a:rPr>
                          <m:t>𝑥</m:t>
                        </m:r>
                      </m:num>
                      <m:den>
                        <m:sSup>
                          <m:sSupPr>
                            <m:ctrlPr>
                              <a:rPr lang="nl-NL" sz="2800" i="1" kern="0">
                                <a:latin typeface="Cambria Math" panose="02040503050406030204" pitchFamily="18" charset="0"/>
                              </a:rPr>
                            </m:ctrlPr>
                          </m:sSupPr>
                          <m:e>
                            <m:r>
                              <a:rPr lang="en-US" sz="2800" i="1" kern="0">
                                <a:latin typeface="Cambria Math" panose="02040503050406030204" pitchFamily="18" charset="0"/>
                              </a:rPr>
                              <m:t>𝑥</m:t>
                            </m:r>
                          </m:e>
                          <m:sup>
                            <m:r>
                              <a:rPr lang="en-US" sz="2800" i="1" kern="0">
                                <a:latin typeface="Cambria Math" panose="02040503050406030204" pitchFamily="18" charset="0"/>
                              </a:rPr>
                              <m:t>2</m:t>
                            </m:r>
                          </m:sup>
                        </m:sSup>
                        <m:r>
                          <a:rPr lang="en-US" sz="2800" i="1" kern="0">
                            <a:latin typeface="Cambria Math" panose="02040503050406030204" pitchFamily="18" charset="0"/>
                          </a:rPr>
                          <m:t>+2</m:t>
                        </m:r>
                        <m:r>
                          <a:rPr lang="en-US" sz="2800" i="1" kern="0">
                            <a:latin typeface="Cambria Math" panose="02040503050406030204" pitchFamily="18" charset="0"/>
                          </a:rPr>
                          <m:t>𝑥</m:t>
                        </m:r>
                      </m:den>
                    </m:f>
                  </m:oMath>
                </a14:m>
                <a:endParaRPr lang="nl-NL" sz="2800" kern="0" dirty="0">
                  <a:effectLst/>
                  <a:latin typeface="Times New Roman" panose="02020603050405020304" pitchFamily="18" charset="0"/>
                  <a:ea typeface="Calibri" panose="020F0502020204030204" pitchFamily="34" charset="0"/>
                </a:endParaRPr>
              </a:p>
              <a:p>
                <a:endParaRPr lang="en-US" sz="2800" dirty="0"/>
              </a:p>
            </p:txBody>
          </p:sp>
        </mc:Choice>
        <mc:Fallback xmlns="">
          <p:sp>
            <p:nvSpPr>
              <p:cNvPr id="20" name="TextBox 19">
                <a:extLst>
                  <a:ext uri="{FF2B5EF4-FFF2-40B4-BE49-F238E27FC236}">
                    <a16:creationId xmlns:a16="http://schemas.microsoft.com/office/drawing/2014/main" id="{EF3870C2-45AE-5FBB-CF7A-997FC19729CE}"/>
                  </a:ext>
                </a:extLst>
              </p:cNvPr>
              <p:cNvSpPr txBox="1">
                <a:spLocks noRot="1" noChangeAspect="1" noMove="1" noResize="1" noEditPoints="1" noAdjustHandles="1" noChangeArrowheads="1" noChangeShapeType="1" noTextEdit="1"/>
              </p:cNvSpPr>
              <p:nvPr/>
            </p:nvSpPr>
            <p:spPr>
              <a:xfrm>
                <a:off x="1156529" y="4263660"/>
                <a:ext cx="4939471" cy="1134798"/>
              </a:xfrm>
              <a:prstGeom prst="rect">
                <a:avLst/>
              </a:prstGeom>
              <a:blipFill>
                <a:blip r:embed="rId6"/>
                <a:stretch>
                  <a:fillRect l="-2593"/>
                </a:stretch>
              </a:blipFill>
            </p:spPr>
            <p:txBody>
              <a:bodyPr/>
              <a:lstStyle/>
              <a:p>
                <a:r>
                  <a:rPr lang="vi-VN">
                    <a:noFill/>
                  </a:rPr>
                  <a:t> </a:t>
                </a:r>
              </a:p>
            </p:txBody>
          </p:sp>
        </mc:Fallback>
      </mc:AlternateContent>
      <p:grpSp>
        <p:nvGrpSpPr>
          <p:cNvPr id="2" name="Group 2">
            <a:extLst>
              <a:ext uri="{FF2B5EF4-FFF2-40B4-BE49-F238E27FC236}">
                <a16:creationId xmlns:a16="http://schemas.microsoft.com/office/drawing/2014/main" id="{0B561323-56BE-2F02-6738-F19AA5C59A4A}"/>
              </a:ext>
            </a:extLst>
          </p:cNvPr>
          <p:cNvGrpSpPr>
            <a:grpSpLocks/>
          </p:cNvGrpSpPr>
          <p:nvPr/>
        </p:nvGrpSpPr>
        <p:grpSpPr bwMode="auto">
          <a:xfrm>
            <a:off x="9821812" y="1046405"/>
            <a:ext cx="2209800" cy="1282700"/>
            <a:chOff x="6629400" y="3517900"/>
            <a:chExt cx="2209800" cy="1282700"/>
          </a:xfrm>
        </p:grpSpPr>
        <p:pic>
          <p:nvPicPr>
            <p:cNvPr id="4" name="Picture 10" descr="Digit 180">
              <a:extLst>
                <a:ext uri="{FF2B5EF4-FFF2-40B4-BE49-F238E27FC236}">
                  <a16:creationId xmlns:a16="http://schemas.microsoft.com/office/drawing/2014/main" id="{679834A1-585A-220C-5A2E-AF9B7A35BB3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51790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Digit 180">
              <a:extLst>
                <a:ext uri="{FF2B5EF4-FFF2-40B4-BE49-F238E27FC236}">
                  <a16:creationId xmlns:a16="http://schemas.microsoft.com/office/drawing/2014/main" id="{B393D097-1F1E-01A3-9579-3C2C8A13FCF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67030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71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D7F24-335C-61D8-3E28-3B6995047671}"/>
              </a:ext>
            </a:extLst>
          </p:cNvPr>
          <p:cNvSpPr txBox="1"/>
          <p:nvPr/>
        </p:nvSpPr>
        <p:spPr>
          <a:xfrm>
            <a:off x="361049" y="458155"/>
            <a:ext cx="8796803"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en-US"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Tính</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phép</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cộng</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400"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sz="3400" b="1" dirty="0" err="1">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A8752A0-0D24-653E-27D4-4B6CBE6550A6}"/>
              </a:ext>
            </a:extLst>
          </p:cNvPr>
          <p:cNvSpPr/>
          <p:nvPr/>
        </p:nvSpPr>
        <p:spPr>
          <a:xfrm>
            <a:off x="236906" y="1797135"/>
            <a:ext cx="11488368" cy="763184"/>
          </a:xfrm>
          <a:prstGeom prst="roundRect">
            <a:avLst>
              <a:gd name="adj" fmla="val 28853"/>
            </a:avLst>
          </a:prstGeom>
          <a:solidFill>
            <a:srgbClr val="F6F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800" b="1" dirty="0">
                <a:solidFill>
                  <a:schemeClr val="tx1"/>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5600FD1F-7032-0D65-4138-36CA9C387C58}"/>
              </a:ext>
            </a:extLst>
          </p:cNvPr>
          <p:cNvSpPr txBox="1"/>
          <p:nvPr/>
        </p:nvSpPr>
        <p:spPr>
          <a:xfrm>
            <a:off x="361049" y="1757073"/>
            <a:ext cx="1001026"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HĐ3</a:t>
            </a:r>
            <a:r>
              <a:rPr lang="en-US" sz="280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E441668-EBC5-A923-A759-D5594188C5E0}"/>
                  </a:ext>
                </a:extLst>
              </p:cNvPr>
              <p:cNvSpPr txBox="1"/>
              <p:nvPr/>
            </p:nvSpPr>
            <p:spPr>
              <a:xfrm>
                <a:off x="1033977" y="3103480"/>
                <a:ext cx="6233966" cy="700769"/>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hợp</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500" i="1" smtClean="0">
                            <a:effectLst/>
                            <a:latin typeface="Cambria Math" panose="02040503050406030204" pitchFamily="18" charset="0"/>
                          </a:rPr>
                        </m:ctrlPr>
                      </m:dPr>
                      <m:e>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𝑑</m:t>
                            </m:r>
                          </m:den>
                        </m:f>
                      </m:e>
                    </m:d>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effectLst/>
                            <a:latin typeface="Cambria Math" panose="02040503050406030204" pitchFamily="18" charset="0"/>
                          </a:rPr>
                        </m:ctrlPr>
                      </m:fPr>
                      <m:num>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effectLst/>
                            <a:latin typeface="Cambria Math" panose="02040503050406030204" pitchFamily="18" charset="0"/>
                            <a:ea typeface="Calibri" panose="020F0502020204030204" pitchFamily="34" charset="0"/>
                            <a:cs typeface="Times New Roman" panose="02020603050405020304" pitchFamily="18" charset="0"/>
                          </a:rPr>
                          <m:t>𝑞</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a:t> </a:t>
                </a:r>
                <a14:m>
                  <m:oMath xmlns:m="http://schemas.openxmlformats.org/officeDocument/2006/math">
                    <m:f>
                      <m:fPr>
                        <m:ctrlPr>
                          <a:rPr lang="en-US" sz="2500" i="1" kern="0">
                            <a:latin typeface="Cambria Math" panose="02040503050406030204" pitchFamily="18" charset="0"/>
                            <a:cs typeface="Times New Roman" panose="02020603050405020304" pitchFamily="18" charset="0"/>
                          </a:rPr>
                        </m:ctrlPr>
                      </m:fPr>
                      <m:num>
                        <m:r>
                          <a:rPr lang="en-US" sz="2500" i="1" kern="0">
                            <a:latin typeface="Cambria Math" panose="02040503050406030204" pitchFamily="18" charset="0"/>
                            <a:cs typeface="Times New Roman" panose="02020603050405020304" pitchFamily="18" charset="0"/>
                          </a:rPr>
                          <m:t>𝑎</m:t>
                        </m:r>
                      </m:num>
                      <m:den>
                        <m:r>
                          <a:rPr lang="en-US" sz="2500" i="1" kern="0">
                            <a:latin typeface="Cambria Math" panose="02040503050406030204" pitchFamily="18" charset="0"/>
                            <a:cs typeface="Times New Roman" panose="02020603050405020304" pitchFamily="18" charset="0"/>
                          </a:rPr>
                          <m:t> </m:t>
                        </m:r>
                        <m:r>
                          <a:rPr lang="en-US" sz="2500" i="1" kern="0">
                            <a:latin typeface="Cambria Math" panose="02040503050406030204" pitchFamily="18" charset="0"/>
                            <a:cs typeface="Times New Roman" panose="02020603050405020304" pitchFamily="18" charset="0"/>
                          </a:rPr>
                          <m:t>𝑏</m:t>
                        </m:r>
                      </m:den>
                    </m:f>
                  </m:oMath>
                </a14:m>
                <a:r>
                  <a:rPr lang="en-US" sz="2500" dirty="0">
                    <a:latin typeface="Times New Roman" panose="02020603050405020304" pitchFamily="18" charset="0"/>
                    <a:cs typeface="Times New Roman" panose="02020603050405020304" pitchFamily="18" charset="0"/>
                  </a:rPr>
                  <a:t> </a:t>
                </a:r>
                <a:r>
                  <a:rPr lang="en-US" sz="2500"/>
                  <a:t>+( </a:t>
                </a:r>
                <a14:m>
                  <m:oMath xmlns:m="http://schemas.openxmlformats.org/officeDocument/2006/math">
                    <m:f>
                      <m:fPr>
                        <m:ctrlPr>
                          <a:rPr lang="en-US" sz="2500" i="1">
                            <a:latin typeface="Cambria Math" panose="02040503050406030204" pitchFamily="18" charset="0"/>
                          </a:rPr>
                        </m:ctrlPr>
                      </m:fPr>
                      <m:num>
                        <m:r>
                          <a:rPr lang="en-US" sz="2500" i="1" kern="0">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latin typeface="Cambria Math" panose="02040503050406030204" pitchFamily="18" charset="0"/>
                            <a:ea typeface="Calibri" panose="020F0502020204030204" pitchFamily="34" charset="0"/>
                            <a:cs typeface="Times New Roman" panose="02020603050405020304" pitchFamily="18" charset="0"/>
                          </a:rPr>
                          <m:t>𝑑</m:t>
                        </m:r>
                      </m:den>
                    </m:f>
                    <m:r>
                      <a:rPr lang="en-US" sz="2500" i="1" kern="0">
                        <a:latin typeface="Cambria Math" panose="02040503050406030204" pitchFamily="18" charset="0"/>
                        <a:ea typeface="Calibri" panose="020F0502020204030204" pitchFamily="34" charset="0"/>
                        <a:cs typeface="Times New Roman" panose="02020603050405020304" pitchFamily="18" charset="0"/>
                      </a:rPr>
                      <m:t> </m:t>
                    </m:r>
                  </m:oMath>
                </a14:m>
                <a:r>
                  <a:rPr lang="en-US" sz="25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a:latin typeface="Cambria Math" panose="02040503050406030204" pitchFamily="18" charset="0"/>
                          </a:rPr>
                        </m:ctrlPr>
                      </m:fPr>
                      <m:num>
                        <m:r>
                          <a:rPr lang="en-US" sz="2500" i="1" kern="0">
                            <a:latin typeface="Cambria Math" panose="02040503050406030204" pitchFamily="18" charset="0"/>
                            <a:ea typeface="Calibri" panose="020F0502020204030204" pitchFamily="34" charset="0"/>
                            <a:cs typeface="Times New Roman" panose="02020603050405020304" pitchFamily="18" charset="0"/>
                          </a:rPr>
                          <m:t>𝑝</m:t>
                        </m:r>
                      </m:num>
                      <m:den>
                        <m:r>
                          <a:rPr lang="en-US" sz="2500" i="1" kern="0">
                            <a:latin typeface="Cambria Math" panose="02040503050406030204" pitchFamily="18" charset="0"/>
                            <a:ea typeface="Calibri" panose="020F0502020204030204" pitchFamily="34" charset="0"/>
                            <a:cs typeface="Times New Roman" panose="02020603050405020304" pitchFamily="18" charset="0"/>
                          </a:rPr>
                          <m:t>𝑞</m:t>
                        </m:r>
                      </m:den>
                    </m:f>
                  </m:oMath>
                </a14:m>
                <a:r>
                  <a:rPr lang="en-US" sz="2500" dirty="0"/>
                  <a:t>)</a:t>
                </a:r>
              </a:p>
            </p:txBody>
          </p:sp>
        </mc:Choice>
        <mc:Fallback xmlns="">
          <p:sp>
            <p:nvSpPr>
              <p:cNvPr id="20" name="TextBox 19">
                <a:extLst>
                  <a:ext uri="{FF2B5EF4-FFF2-40B4-BE49-F238E27FC236}">
                    <a16:creationId xmlns:a16="http://schemas.microsoft.com/office/drawing/2014/main" id="{8E441668-EBC5-A923-A759-D5594188C5E0}"/>
                  </a:ext>
                </a:extLst>
              </p:cNvPr>
              <p:cNvSpPr txBox="1">
                <a:spLocks noRot="1" noChangeAspect="1" noMove="1" noResize="1" noEditPoints="1" noAdjustHandles="1" noChangeArrowheads="1" noChangeShapeType="1" noTextEdit="1"/>
              </p:cNvSpPr>
              <p:nvPr/>
            </p:nvSpPr>
            <p:spPr>
              <a:xfrm>
                <a:off x="1033977" y="3103480"/>
                <a:ext cx="6233966" cy="700769"/>
              </a:xfrm>
              <a:prstGeom prst="rect">
                <a:avLst/>
              </a:prstGeom>
              <a:blipFill>
                <a:blip r:embed="rId3"/>
                <a:stretch>
                  <a:fillRect l="-1663" b="-26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D9E90FD-7CA2-5267-03B8-6966BC5AA2DA}"/>
                  </a:ext>
                </a:extLst>
              </p:cNvPr>
              <p:cNvSpPr txBox="1"/>
              <p:nvPr/>
            </p:nvSpPr>
            <p:spPr>
              <a:xfrm>
                <a:off x="1051245" y="3867088"/>
                <a:ext cx="4374197" cy="605102"/>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3. </a:t>
                </a:r>
                <a:r>
                  <a:rPr lang="en-US" sz="2500" dirty="0" err="1">
                    <a:latin typeface="Times New Roman" panose="02020603050405020304" pitchFamily="18" charset="0"/>
                    <a:cs typeface="Times New Roman" panose="02020603050405020304" pitchFamily="18" charset="0"/>
                  </a:rPr>
                  <a:t>Cộng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err="1">
                    <a:latin typeface="Times New Roman" panose="02020603050405020304" pitchFamily="18" charset="0"/>
                    <a:cs typeface="Times New Roman" panose="02020603050405020304" pitchFamily="18" charset="0"/>
                  </a:rPr>
                  <a:t>số</a:t>
                </a:r>
                <a:r>
                  <a:rPr lang="en-US" sz="2500">
                    <a:latin typeface="Times New Roman" panose="02020603050405020304" pitchFamily="18" charset="0"/>
                    <a:cs typeface="Times New Roman" panose="02020603050405020304" pitchFamily="18" charset="0"/>
                  </a:rPr>
                  <a:t> 0: </a:t>
                </a:r>
                <a14:m>
                  <m:oMath xmlns:m="http://schemas.openxmlformats.org/officeDocument/2006/math">
                    <m:f>
                      <m:fPr>
                        <m:ctrlPr>
                          <a:rPr lang="en-US" sz="2500" i="1" kern="0" smtClean="0">
                            <a:effectLst/>
                            <a:latin typeface="Cambria Math" panose="02040503050406030204" pitchFamily="18" charset="0"/>
                            <a:cs typeface="Times New Roman" panose="02020603050405020304" pitchFamily="18" charset="0"/>
                          </a:rPr>
                        </m:ctrlPr>
                      </m:fPr>
                      <m:num>
                        <m:r>
                          <a:rPr lang="en-US" sz="2500" b="0" i="1" kern="0" smtClean="0">
                            <a:effectLst/>
                            <a:latin typeface="Cambria Math" panose="02040503050406030204" pitchFamily="18" charset="0"/>
                            <a:cs typeface="Times New Roman" panose="02020603050405020304" pitchFamily="18" charset="0"/>
                          </a:rPr>
                          <m:t>𝑎</m:t>
                        </m:r>
                      </m:num>
                      <m:den>
                        <m:r>
                          <a:rPr lang="en-US" sz="2500" b="0" i="1" kern="0" smtClean="0">
                            <a:effectLst/>
                            <a:latin typeface="Cambria Math" panose="02040503050406030204" pitchFamily="18" charset="0"/>
                            <a:cs typeface="Times New Roman" panose="02020603050405020304" pitchFamily="18" charset="0"/>
                          </a:rPr>
                          <m:t>𝑏</m:t>
                        </m:r>
                      </m:den>
                    </m:f>
                    <m:r>
                      <a:rPr lang="en-US" sz="2500" b="0" i="1" kern="0" smtClean="0">
                        <a:effectLst/>
                        <a:latin typeface="Cambria Math" panose="02040503050406030204" pitchFamily="18" charset="0"/>
                        <a:cs typeface="Times New Roman" panose="02020603050405020304" pitchFamily="18" charset="0"/>
                      </a:rPr>
                      <m:t>+0</m:t>
                    </m:r>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r>
                  <a:rPr lang="en-US" sz="2500" baseline="0">
                    <a:latin typeface="Times New Roman" panose="02020603050405020304" pitchFamily="18" charset="0"/>
                    <a:cs typeface="Times New Roman" panose="02020603050405020304" pitchFamily="18" charset="0"/>
                  </a:rPr>
                  <a:t>0 + </a:t>
                </a:r>
                <a14:m>
                  <m:oMath xmlns:m="http://schemas.openxmlformats.org/officeDocument/2006/math">
                    <m:f>
                      <m:fPr>
                        <m:ctrlPr>
                          <a:rPr lang="en-US" sz="2500" i="1" kern="0">
                            <a:latin typeface="Cambria Math" panose="02040503050406030204" pitchFamily="18" charset="0"/>
                            <a:cs typeface="Times New Roman" panose="02020603050405020304" pitchFamily="18" charset="0"/>
                          </a:rPr>
                        </m:ctrlPr>
                      </m:fPr>
                      <m:num>
                        <m:r>
                          <a:rPr lang="en-US" sz="2500" i="1" kern="0">
                            <a:latin typeface="Cambria Math" panose="02040503050406030204" pitchFamily="18" charset="0"/>
                            <a:cs typeface="Times New Roman" panose="02020603050405020304" pitchFamily="18" charset="0"/>
                          </a:rPr>
                          <m:t> </m:t>
                        </m:r>
                        <m:r>
                          <a:rPr lang="en-US" sz="2500" i="1" kern="0">
                            <a:latin typeface="Cambria Math" panose="02040503050406030204" pitchFamily="18" charset="0"/>
                            <a:cs typeface="Times New Roman" panose="02020603050405020304" pitchFamily="18" charset="0"/>
                          </a:rPr>
                          <m:t>𝑎</m:t>
                        </m:r>
                      </m:num>
                      <m:den>
                        <m:r>
                          <a:rPr lang="en-US" sz="2500" i="1" kern="0">
                            <a:latin typeface="Cambria Math" panose="02040503050406030204" pitchFamily="18" charset="0"/>
                            <a:cs typeface="Times New Roman" panose="02020603050405020304" pitchFamily="18" charset="0"/>
                          </a:rPr>
                          <m:t> </m:t>
                        </m:r>
                        <m:r>
                          <a:rPr lang="en-US" sz="2500" i="1" kern="0">
                            <a:latin typeface="Cambria Math" panose="02040503050406030204" pitchFamily="18" charset="0"/>
                            <a:cs typeface="Times New Roman" panose="02020603050405020304" pitchFamily="18" charset="0"/>
                          </a:rPr>
                          <m:t>𝑏</m:t>
                        </m:r>
                      </m:den>
                    </m:f>
                  </m:oMath>
                </a14:m>
                <a:endParaRPr lang="en-US" sz="2500" dirty="0"/>
              </a:p>
            </p:txBody>
          </p:sp>
        </mc:Choice>
        <mc:Fallback xmlns="">
          <p:sp>
            <p:nvSpPr>
              <p:cNvPr id="26" name="TextBox 25">
                <a:extLst>
                  <a:ext uri="{FF2B5EF4-FFF2-40B4-BE49-F238E27FC236}">
                    <a16:creationId xmlns:a16="http://schemas.microsoft.com/office/drawing/2014/main" id="{0D9E90FD-7CA2-5267-03B8-6966BC5AA2DA}"/>
                  </a:ext>
                </a:extLst>
              </p:cNvPr>
              <p:cNvSpPr txBox="1">
                <a:spLocks noRot="1" noChangeAspect="1" noMove="1" noResize="1" noEditPoints="1" noAdjustHandles="1" noChangeArrowheads="1" noChangeShapeType="1" noTextEdit="1"/>
              </p:cNvSpPr>
              <p:nvPr/>
            </p:nvSpPr>
            <p:spPr>
              <a:xfrm>
                <a:off x="1051245" y="3867088"/>
                <a:ext cx="4374197" cy="605102"/>
              </a:xfrm>
              <a:prstGeom prst="rect">
                <a:avLst/>
              </a:prstGeom>
              <a:blipFill>
                <a:blip r:embed="rId4"/>
                <a:stretch>
                  <a:fillRect l="-2228" t="-1000" b="-8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C21AE0-40CD-704B-ABE5-DDE38248E897}"/>
                  </a:ext>
                </a:extLst>
              </p:cNvPr>
              <p:cNvSpPr txBox="1"/>
              <p:nvPr/>
            </p:nvSpPr>
            <p:spPr>
              <a:xfrm>
                <a:off x="1051245" y="2426366"/>
                <a:ext cx="5044755" cy="607154"/>
              </a:xfrm>
              <a:prstGeom prst="rect">
                <a:avLst/>
              </a:prstGeom>
              <a:noFill/>
            </p:spPr>
            <p:txBody>
              <a:bodyPr wrap="square" rtlCol="0">
                <a:spAutoFit/>
              </a:bodyPr>
              <a:lstStyle/>
              <a:p>
                <a:r>
                  <a:rPr lang="en-US" sz="2500">
                    <a:latin typeface="Times New Roman" panose="02020603050405020304" pitchFamily="18" charset="0"/>
                    <a:cs typeface="Times New Roman" panose="02020603050405020304" pitchFamily="18" charset="0"/>
                  </a:rPr>
                  <a:t>1.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g</a:t>
                </a:r>
                <a14:m>
                  <m:oMath xmlns:m="http://schemas.openxmlformats.org/officeDocument/2006/math">
                    <m:r>
                      <m:rPr>
                        <m:sty m:val="p"/>
                      </m:rPr>
                      <a:rPr lang="en-US" sz="2500" b="0" i="0" smtClean="0">
                        <a:effectLst/>
                        <a:latin typeface="Cambria Math" panose="02040503050406030204" pitchFamily="18" charset="0"/>
                      </a:rPr>
                      <m:t>iao</m:t>
                    </m:r>
                    <m:r>
                      <a:rPr lang="en-US" sz="2500" b="0" i="0" smtClean="0">
                        <a:effectLst/>
                        <a:latin typeface="Cambria Math" panose="02040503050406030204" pitchFamily="18" charset="0"/>
                      </a:rPr>
                      <m:t> </m:t>
                    </m:r>
                    <m:r>
                      <m:rPr>
                        <m:sty m:val="p"/>
                      </m:rPr>
                      <a:rPr lang="en-US" sz="2500" b="0" i="0" smtClean="0">
                        <a:effectLst/>
                        <a:latin typeface="Cambria Math" panose="02040503050406030204" pitchFamily="18" charset="0"/>
                      </a:rPr>
                      <m:t>ho</m:t>
                    </m:r>
                    <m:r>
                      <a:rPr lang="en-US" sz="2500" b="0" i="1" smtClean="0">
                        <a:effectLst/>
                        <a:latin typeface="Cambria Math" panose="02040503050406030204" pitchFamily="18" charset="0"/>
                      </a:rPr>
                      <m:t>á</m:t>
                    </m:r>
                    <m:r>
                      <a:rPr lang="en-US" sz="2500" b="0" i="1" smtClean="0">
                        <a:effectLst/>
                        <a:latin typeface="Cambria Math" panose="02040503050406030204" pitchFamily="18" charset="0"/>
                      </a:rPr>
                      <m:t>𝑛</m:t>
                    </m:r>
                    <m:r>
                      <a:rPr lang="en-US" sz="2500" b="0" i="1" smtClean="0">
                        <a:effectLst/>
                        <a:latin typeface="Cambria Math" panose="02040503050406030204" pitchFamily="18" charset="0"/>
                      </a:rPr>
                      <m:t>:</m:t>
                    </m:r>
                    <m:f>
                      <m:fPr>
                        <m:ctrlPr>
                          <a:rPr lang="en-US" sz="2500" i="1" kern="0">
                            <a:latin typeface="Cambria Math" panose="02040503050406030204" pitchFamily="18" charset="0"/>
                            <a:cs typeface="Times New Roman" panose="02020603050405020304" pitchFamily="18" charset="0"/>
                          </a:rPr>
                        </m:ctrlPr>
                      </m:fPr>
                      <m:num>
                        <m:r>
                          <a:rPr lang="en-US" sz="2500" i="1" kern="0">
                            <a:latin typeface="Cambria Math" panose="02040503050406030204" pitchFamily="18" charset="0"/>
                            <a:cs typeface="Times New Roman" panose="02020603050405020304" pitchFamily="18" charset="0"/>
                          </a:rPr>
                          <m:t>𝑎</m:t>
                        </m:r>
                      </m:num>
                      <m:den>
                        <m:r>
                          <a:rPr lang="en-US" sz="2500" i="1" kern="0">
                            <a:latin typeface="Cambria Math" panose="02040503050406030204" pitchFamily="18" charset="0"/>
                            <a:cs typeface="Times New Roman" panose="02020603050405020304" pitchFamily="18" charset="0"/>
                          </a:rPr>
                          <m:t>𝑏</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500" i="1">
                            <a:latin typeface="Cambria Math" panose="02040503050406030204" pitchFamily="18" charset="0"/>
                          </a:rPr>
                        </m:ctrlPr>
                      </m:fPr>
                      <m:num>
                        <m:r>
                          <a:rPr lang="en-US" sz="2500" i="1" kern="0">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latin typeface="Cambria Math" panose="02040503050406030204" pitchFamily="18" charset="0"/>
                            <a:ea typeface="Calibri" panose="020F0502020204030204" pitchFamily="34" charset="0"/>
                            <a:cs typeface="Times New Roman" panose="02020603050405020304" pitchFamily="18" charset="0"/>
                          </a:rPr>
                          <m:t>𝑑</m:t>
                        </m:r>
                      </m:den>
                    </m:f>
                    <m:r>
                      <a:rPr lang="en-US" sz="2500" i="1" ker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500" baseline="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a:latin typeface="Cambria Math" panose="02040503050406030204" pitchFamily="18" charset="0"/>
                          </a:rPr>
                        </m:ctrlPr>
                      </m:fPr>
                      <m:num>
                        <m:r>
                          <a:rPr lang="en-US" sz="2500" i="1" kern="0">
                            <a:latin typeface="Cambria Math" panose="02040503050406030204" pitchFamily="18" charset="0"/>
                            <a:ea typeface="Calibri" panose="020F0502020204030204" pitchFamily="34" charset="0"/>
                            <a:cs typeface="Times New Roman" panose="02020603050405020304" pitchFamily="18" charset="0"/>
                          </a:rPr>
                          <m:t>𝑐</m:t>
                        </m:r>
                      </m:num>
                      <m:den>
                        <m:r>
                          <a:rPr lang="en-US" sz="2500" i="1" kern="0">
                            <a:latin typeface="Cambria Math" panose="02040503050406030204" pitchFamily="18" charset="0"/>
                            <a:ea typeface="Calibri" panose="020F0502020204030204" pitchFamily="34" charset="0"/>
                            <a:cs typeface="Times New Roman" panose="02020603050405020304" pitchFamily="18" charset="0"/>
                          </a:rPr>
                          <m:t>𝑑</m:t>
                        </m:r>
                      </m:den>
                    </m:f>
                    <m:r>
                      <a:rPr lang="en-US" sz="2500" i="1" kern="0">
                        <a:latin typeface="Cambria Math" panose="02040503050406030204" pitchFamily="18" charset="0"/>
                        <a:ea typeface="Calibri" panose="020F0502020204030204" pitchFamily="34" charset="0"/>
                        <a:cs typeface="Times New Roman" panose="02020603050405020304" pitchFamily="18" charset="0"/>
                      </a:rPr>
                      <m:t> </m:t>
                    </m:r>
                  </m:oMath>
                </a14:m>
                <a:r>
                  <a:rPr lang="en-US" sz="2500" baseline="0" dirty="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500" i="1" kern="0">
                            <a:latin typeface="Cambria Math" panose="02040503050406030204" pitchFamily="18" charset="0"/>
                            <a:cs typeface="Times New Roman" panose="02020603050405020304" pitchFamily="18" charset="0"/>
                          </a:rPr>
                        </m:ctrlPr>
                      </m:fPr>
                      <m:num>
                        <m:r>
                          <a:rPr lang="en-US" sz="2500" b="0" i="1" kern="0" smtClean="0">
                            <a:latin typeface="Cambria Math" panose="02040503050406030204" pitchFamily="18" charset="0"/>
                            <a:cs typeface="Times New Roman" panose="02020603050405020304" pitchFamily="18" charset="0"/>
                          </a:rPr>
                          <m:t> </m:t>
                        </m:r>
                        <m:r>
                          <a:rPr lang="en-US" sz="2500" i="1" kern="0">
                            <a:latin typeface="Cambria Math" panose="02040503050406030204" pitchFamily="18" charset="0"/>
                            <a:cs typeface="Times New Roman" panose="02020603050405020304" pitchFamily="18" charset="0"/>
                          </a:rPr>
                          <m:t>𝑎</m:t>
                        </m:r>
                      </m:num>
                      <m:den>
                        <m:r>
                          <a:rPr lang="en-US" sz="2500" b="0" i="1" kern="0" smtClean="0">
                            <a:latin typeface="Cambria Math" panose="02040503050406030204" pitchFamily="18" charset="0"/>
                            <a:cs typeface="Times New Roman" panose="02020603050405020304" pitchFamily="18" charset="0"/>
                          </a:rPr>
                          <m:t> </m:t>
                        </m:r>
                        <m:r>
                          <a:rPr lang="en-US" sz="2500" i="1" kern="0">
                            <a:latin typeface="Cambria Math" panose="02040503050406030204" pitchFamily="18" charset="0"/>
                            <a:cs typeface="Times New Roman" panose="02020603050405020304" pitchFamily="18" charset="0"/>
                          </a:rPr>
                          <m:t>𝑏</m:t>
                        </m:r>
                      </m:den>
                    </m:f>
                  </m:oMath>
                </a14:m>
                <a:endParaRPr lang="en-US" sz="2500" dirty="0"/>
              </a:p>
            </p:txBody>
          </p:sp>
        </mc:Choice>
        <mc:Fallback xmlns="">
          <p:sp>
            <p:nvSpPr>
              <p:cNvPr id="6" name="TextBox 5">
                <a:extLst>
                  <a:ext uri="{FF2B5EF4-FFF2-40B4-BE49-F238E27FC236}">
                    <a16:creationId xmlns:a16="http://schemas.microsoft.com/office/drawing/2014/main" id="{FAC21AE0-40CD-704B-ABE5-DDE38248E897}"/>
                  </a:ext>
                </a:extLst>
              </p:cNvPr>
              <p:cNvSpPr txBox="1">
                <a:spLocks noRot="1" noChangeAspect="1" noMove="1" noResize="1" noEditPoints="1" noAdjustHandles="1" noChangeArrowheads="1" noChangeShapeType="1" noTextEdit="1"/>
              </p:cNvSpPr>
              <p:nvPr/>
            </p:nvSpPr>
            <p:spPr>
              <a:xfrm>
                <a:off x="1051245" y="2426366"/>
                <a:ext cx="5044755" cy="607154"/>
              </a:xfrm>
              <a:prstGeom prst="rect">
                <a:avLst/>
              </a:prstGeom>
              <a:blipFill>
                <a:blip r:embed="rId5"/>
                <a:stretch>
                  <a:fillRect l="-1932" t="-1000" b="-8000"/>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3988C617-37A1-0B93-534A-E1FBF043B9E7}"/>
              </a:ext>
            </a:extLst>
          </p:cNvPr>
          <p:cNvSpPr txBox="1"/>
          <p:nvPr/>
        </p:nvSpPr>
        <p:spPr>
          <a:xfrm>
            <a:off x="361636" y="4535029"/>
            <a:ext cx="11363638" cy="1046953"/>
          </a:xfrm>
          <a:prstGeom prst="rect">
            <a:avLst/>
          </a:prstGeom>
          <a:noFill/>
        </p:spPr>
        <p:txBody>
          <a:bodyPr wrap="square" rtlCol="0">
            <a:spAutoFit/>
          </a:bodyPr>
          <a:lstStyle/>
          <a:p>
            <a:pPr marL="0" marR="0" algn="just">
              <a:lnSpc>
                <a:spcPct val="107000"/>
              </a:lnSpc>
              <a:spcBef>
                <a:spcPts val="0"/>
              </a:spcBef>
              <a:spcAft>
                <a:spcPts val="800"/>
              </a:spcAft>
              <a:tabLst>
                <a:tab pos="4552315" algn="l"/>
              </a:tabLst>
            </a:pPr>
            <a:r>
              <a:rPr lang="en-US" sz="3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3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Nhờ</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dãy</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1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0" grpId="0"/>
      <p:bldP spid="26"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p:nvPr/>
        </p:nvSpPr>
        <p:spPr>
          <a:xfrm>
            <a:off x="0" y="42048"/>
            <a:ext cx="12192000" cy="533086"/>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3">
            <a:alphaModFix/>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4">
            <a:alphaModFix/>
          </a:blip>
          <a:srcRect/>
          <a:stretch/>
        </p:blipFill>
        <p:spPr>
          <a:xfrm>
            <a:off x="202098" y="20105"/>
            <a:ext cx="769937" cy="1219200"/>
          </a:xfrm>
          <a:prstGeom prst="rect">
            <a:avLst/>
          </a:prstGeom>
          <a:noFill/>
          <a:ln>
            <a:noFill/>
          </a:ln>
        </p:spPr>
      </p:pic>
      <p:sp>
        <p:nvSpPr>
          <p:cNvPr id="100" name="Google Shape;100;p2"/>
          <p:cNvSpPr/>
          <p:nvPr/>
        </p:nvSpPr>
        <p:spPr>
          <a:xfrm>
            <a:off x="3880383" y="15342"/>
            <a:ext cx="4410074" cy="533086"/>
          </a:xfrm>
          <a:prstGeom prst="rect">
            <a:avLst/>
          </a:prstGeom>
        </p:spPr>
        <p:txBody>
          <a:bodyPr>
            <a:prstTxWarp prst="textPlain">
              <a:avLst/>
            </a:prstTxWarp>
          </a:bodyPr>
          <a:lstStyle/>
          <a:p>
            <a:pPr lvl="0" algn="ctr"/>
            <a:r>
              <a:rPr lang="en-US">
                <a:ln w="10525" cap="flat" cmpd="sng">
                  <a:solidFill>
                    <a:srgbClr val="7D7D7D"/>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rPr>
              <a:t>Vận dụng</a:t>
            </a:r>
            <a:endParaRPr>
              <a:ln w="10525" cap="flat" cmpd="sng">
                <a:solidFill>
                  <a:srgbClr val="7D7D7D"/>
                </a:solidFill>
                <a:prstDash val="solid"/>
                <a:round/>
                <a:headEnd type="none" w="sm" len="sm"/>
                <a:tailEnd type="none" w="sm" len="sm"/>
              </a:ln>
              <a:solidFill>
                <a:srgbClr val="FF0000"/>
              </a:solidFill>
              <a:latin typeface="Times New Roman" panose="02020603050405020304" pitchFamily="18" charset="0"/>
              <a:cs typeface="Times New Roman" panose="02020603050405020304" pitchFamily="18" charset="0"/>
            </a:endParaRPr>
          </a:p>
        </p:txBody>
      </p:sp>
      <p:pic>
        <p:nvPicPr>
          <p:cNvPr id="101" name="Google Shape;101;p2"/>
          <p:cNvPicPr preferRelativeResize="0"/>
          <p:nvPr/>
        </p:nvPicPr>
        <p:blipFill rotWithShape="1">
          <a:blip r:embed="rId5">
            <a:alphaModFix/>
          </a:blip>
          <a:srcRect/>
          <a:stretch/>
        </p:blipFill>
        <p:spPr>
          <a:xfrm>
            <a:off x="5918200" y="2448518"/>
            <a:ext cx="914400" cy="198438"/>
          </a:xfrm>
          <a:prstGeom prst="rect">
            <a:avLst/>
          </a:prstGeom>
          <a:noFill/>
          <a:ln>
            <a:noFill/>
          </a:ln>
        </p:spPr>
      </p:pic>
      <p:sp>
        <p:nvSpPr>
          <p:cNvPr id="14" name="TextBox 13">
            <a:extLst>
              <a:ext uri="{FF2B5EF4-FFF2-40B4-BE49-F238E27FC236}">
                <a16:creationId xmlns:a16="http://schemas.microsoft.com/office/drawing/2014/main" id="{4AE1ECC2-DB2C-2E1A-EF11-571E621CBAFA}"/>
              </a:ext>
            </a:extLst>
          </p:cNvPr>
          <p:cNvSpPr txBox="1"/>
          <p:nvPr/>
        </p:nvSpPr>
        <p:spPr>
          <a:xfrm>
            <a:off x="1623345" y="3596229"/>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sp>
        <p:nvSpPr>
          <p:cNvPr id="3" name="Rectangle 2"/>
          <p:cNvSpPr/>
          <p:nvPr/>
        </p:nvSpPr>
        <p:spPr>
          <a:xfrm>
            <a:off x="1352097" y="570371"/>
            <a:ext cx="10046605" cy="3108543"/>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Một chiếc thuyền đi trên một khúc sông từ A đến B dài 3 km. Khi xuôi dòng từ A đến B thuyền đi với vận tốc là x + 1 km/h. Khi ngược dòng từ B về A thuyền đi với vận tốc độ x - 1 km/h. Viết phân thức biểu thị: </a:t>
            </a:r>
          </a:p>
          <a:p>
            <a:r>
              <a:rPr lang="en-US" sz="2800">
                <a:latin typeface="Times New Roman" panose="02020603050405020304" pitchFamily="18" charset="0"/>
                <a:ea typeface="Times New Roman" panose="02020603050405020304" pitchFamily="18" charset="0"/>
              </a:rPr>
              <a:t>a)Thời gian đi xuôi của thuyền từ A đến B? Thời gian đi ngược của thuyền từ B về A? </a:t>
            </a:r>
          </a:p>
          <a:p>
            <a:r>
              <a:rPr lang="en-US" sz="2800">
                <a:latin typeface="Times New Roman" panose="02020603050405020304" pitchFamily="18" charset="0"/>
                <a:ea typeface="Times New Roman" panose="02020603050405020304" pitchFamily="18" charset="0"/>
              </a:rPr>
              <a:t>b) Tổng thời gian thuyền đi xuôi dòng và ngược dòng?</a:t>
            </a:r>
            <a:endParaRPr lang="en-US" sz="2800">
              <a:effectLst/>
              <a:latin typeface="Times New Roman" panose="02020603050405020304" pitchFamily="18" charset="0"/>
              <a:ea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25691671"/>
              </p:ext>
            </p:extLst>
          </p:nvPr>
        </p:nvGraphicFramePr>
        <p:xfrm>
          <a:off x="7526698" y="3880686"/>
          <a:ext cx="2297790" cy="790801"/>
        </p:xfrm>
        <a:graphic>
          <a:graphicData uri="http://schemas.openxmlformats.org/presentationml/2006/ole">
            <mc:AlternateContent xmlns:mc="http://schemas.openxmlformats.org/markup-compatibility/2006">
              <mc:Choice xmlns:v="urn:schemas-microsoft-com:vml" Requires="v">
                <p:oleObj name="Equation" r:id="rId6" imgW="1562100" imgH="558800" progId="Equation.DSMT4">
                  <p:embed/>
                </p:oleObj>
              </mc:Choice>
              <mc:Fallback>
                <p:oleObj name="Equation" r:id="rId6" imgW="1562100" imgH="558800" progId="Equation.DSMT4">
                  <p:embed/>
                  <p:pic>
                    <p:nvPicPr>
                      <p:cNvPr id="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6698" y="3880686"/>
                        <a:ext cx="2297790" cy="790801"/>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77226145"/>
              </p:ext>
            </p:extLst>
          </p:nvPr>
        </p:nvGraphicFramePr>
        <p:xfrm>
          <a:off x="8629632" y="4805357"/>
          <a:ext cx="2359025" cy="892175"/>
        </p:xfrm>
        <a:graphic>
          <a:graphicData uri="http://schemas.openxmlformats.org/presentationml/2006/ole">
            <mc:AlternateContent xmlns:mc="http://schemas.openxmlformats.org/markup-compatibility/2006">
              <mc:Choice xmlns:v="urn:schemas-microsoft-com:vml" Requires="v">
                <p:oleObj name="Equation" r:id="rId8" imgW="1422360" imgH="558720" progId="Equation.DSMT4">
                  <p:embed/>
                </p:oleObj>
              </mc:Choice>
              <mc:Fallback>
                <p:oleObj name="Equation" r:id="rId8" imgW="1422360" imgH="558720" progId="Equation.DSMT4">
                  <p:embed/>
                  <p:pic>
                    <p:nvPicPr>
                      <p:cNvPr id="5" name="Object 4"/>
                      <p:cNvPicPr>
                        <a:picLocks noChangeAspect="1" noChangeArrowheads="1"/>
                      </p:cNvPicPr>
                      <p:nvPr/>
                    </p:nvPicPr>
                    <p:blipFill>
                      <a:blip r:embed="rId9"/>
                      <a:srcRect/>
                      <a:stretch>
                        <a:fillRect/>
                      </a:stretch>
                    </p:blipFill>
                    <p:spPr bwMode="auto">
                      <a:xfrm>
                        <a:off x="8629632" y="4805357"/>
                        <a:ext cx="2359025" cy="892175"/>
                      </a:xfrm>
                      <a:prstGeom prst="rect">
                        <a:avLst/>
                      </a:prstGeom>
                      <a:noFill/>
                    </p:spPr>
                  </p:pic>
                </p:oleObj>
              </mc:Fallback>
            </mc:AlternateContent>
          </a:graphicData>
        </a:graphic>
      </p:graphicFrame>
      <p:sp>
        <p:nvSpPr>
          <p:cNvPr id="6" name="Rectangle 3"/>
          <p:cNvSpPr>
            <a:spLocks noChangeArrowheads="1"/>
          </p:cNvSpPr>
          <p:nvPr/>
        </p:nvSpPr>
        <p:spPr bwMode="auto">
          <a:xfrm>
            <a:off x="496711" y="4091530"/>
            <a:ext cx="7029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Thời gian chiều xuôi, chiều ngược lần lượt là: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4"/>
          <p:cNvSpPr>
            <a:spLocks noChangeArrowheads="1"/>
          </p:cNvSpPr>
          <p:nvPr/>
        </p:nvSpPr>
        <p:spPr bwMode="auto">
          <a:xfrm>
            <a:off x="482852" y="4728225"/>
            <a:ext cx="80853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Tổng thời gian thuyền đi xuôi dòng và ngược dòng </a:t>
            </a:r>
            <a:r>
              <a:rPr kumimoji="0" lang="en-US" altLang="en-US" sz="28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 </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图片 37">
            <a:extLst>
              <a:ext uri="{FF2B5EF4-FFF2-40B4-BE49-F238E27FC236}">
                <a16:creationId xmlns:a16="http://schemas.microsoft.com/office/drawing/2014/main" id="{3DEF13FE-BE07-08DC-78D0-D758F661BCEB}"/>
              </a:ext>
            </a:extLst>
          </p:cNvPr>
          <p:cNvPicPr>
            <a:picLocks noChangeAspect="1"/>
          </p:cNvPicPr>
          <p:nvPr/>
        </p:nvPicPr>
        <p:blipFill rotWithShape="1">
          <a:blip r:embed="rId3">
            <a:extLst>
              <a:ext uri="{28A0092B-C50C-407E-A947-70E740481C1C}">
                <a14:useLocalDpi xmlns:a14="http://schemas.microsoft.com/office/drawing/2010/main" val="0"/>
              </a:ext>
            </a:extLst>
          </a:blip>
          <a:srcRect l="13464" t="15742" r="21012" b="6334"/>
          <a:stretch/>
        </p:blipFill>
        <p:spPr>
          <a:xfrm>
            <a:off x="1107293" y="2953522"/>
            <a:ext cx="2231830" cy="2405333"/>
          </a:xfrm>
          <a:prstGeom prst="rect">
            <a:avLst/>
          </a:prstGeom>
        </p:spPr>
      </p:pic>
      <p:grpSp>
        <p:nvGrpSpPr>
          <p:cNvPr id="26" name="Group 25">
            <a:extLst>
              <a:ext uri="{FF2B5EF4-FFF2-40B4-BE49-F238E27FC236}">
                <a16:creationId xmlns:a16="http://schemas.microsoft.com/office/drawing/2014/main" id="{D1237495-3499-2CE3-ECB3-AC24C3FB57A3}"/>
              </a:ext>
            </a:extLst>
          </p:cNvPr>
          <p:cNvGrpSpPr/>
          <p:nvPr/>
        </p:nvGrpSpPr>
        <p:grpSpPr>
          <a:xfrm>
            <a:off x="4274871" y="1099801"/>
            <a:ext cx="1741233" cy="4598138"/>
            <a:chOff x="4454527" y="1120203"/>
            <a:chExt cx="1741233" cy="4598138"/>
          </a:xfrm>
        </p:grpSpPr>
        <p:sp>
          <p:nvSpPr>
            <p:cNvPr id="19" name="Moon 18">
              <a:extLst>
                <a:ext uri="{FF2B5EF4-FFF2-40B4-BE49-F238E27FC236}">
                  <a16:creationId xmlns:a16="http://schemas.microsoft.com/office/drawing/2014/main" id="{F9A4BD96-C63D-785A-DEB3-BE2EDA4AF340}"/>
                </a:ext>
              </a:extLst>
            </p:cNvPr>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a:extLst>
                <a:ext uri="{FF2B5EF4-FFF2-40B4-BE49-F238E27FC236}">
                  <a16:creationId xmlns:a16="http://schemas.microsoft.com/office/drawing/2014/main" id="{0512D40B-CD16-4E30-2219-02A5982C34E6}"/>
                </a:ext>
              </a:extLst>
            </p:cNvPr>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a:extLst>
                  <a:ext uri="{FF2B5EF4-FFF2-40B4-BE49-F238E27FC236}">
                    <a16:creationId xmlns:a16="http://schemas.microsoft.com/office/drawing/2014/main" id="{B3B42B5A-0104-E68D-CFAE-E4C62E559C7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8" name="椭圆 41">
                <a:extLst>
                  <a:ext uri="{FF2B5EF4-FFF2-40B4-BE49-F238E27FC236}">
                    <a16:creationId xmlns:a16="http://schemas.microsoft.com/office/drawing/2014/main" id="{C7F54AEF-5F49-EA26-CC62-7B87935111C2}"/>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1</a:t>
                </a:r>
                <a:endParaRPr lang="zh-CN" altLang="en-US" sz="3666" b="1" dirty="0">
                  <a:solidFill>
                    <a:srgbClr val="0F54B9"/>
                  </a:solidFill>
                  <a:latin typeface="微软雅黑" pitchFamily="34" charset="-122"/>
                  <a:ea typeface="微软雅黑" pitchFamily="34" charset="-122"/>
                </a:endParaRPr>
              </a:p>
            </p:txBody>
          </p:sp>
        </p:grpSp>
        <p:grpSp>
          <p:nvGrpSpPr>
            <p:cNvPr id="9" name="组合 42">
              <a:extLst>
                <a:ext uri="{FF2B5EF4-FFF2-40B4-BE49-F238E27FC236}">
                  <a16:creationId xmlns:a16="http://schemas.microsoft.com/office/drawing/2014/main" id="{7D01CFC6-6E95-2CA4-A0EE-54E7372A77A7}"/>
                </a:ext>
              </a:extLst>
            </p:cNvPr>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a:extLst>
                  <a:ext uri="{FF2B5EF4-FFF2-40B4-BE49-F238E27FC236}">
                    <a16:creationId xmlns:a16="http://schemas.microsoft.com/office/drawing/2014/main" id="{1D6686DD-46FC-60F6-40CF-BA47A2FDCC1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1" name="椭圆 44">
                <a:extLst>
                  <a:ext uri="{FF2B5EF4-FFF2-40B4-BE49-F238E27FC236}">
                    <a16:creationId xmlns:a16="http://schemas.microsoft.com/office/drawing/2014/main" id="{A6D7CA9E-7AD7-1387-4265-B045CC4C3EC3}"/>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2</a:t>
                </a:r>
                <a:endParaRPr lang="zh-CN" altLang="en-US" sz="3666" b="1" dirty="0">
                  <a:solidFill>
                    <a:srgbClr val="0F54B9"/>
                  </a:solidFill>
                  <a:latin typeface="微软雅黑" pitchFamily="34" charset="-122"/>
                  <a:ea typeface="微软雅黑" pitchFamily="34" charset="-122"/>
                </a:endParaRPr>
              </a:p>
            </p:txBody>
          </p:sp>
        </p:grpSp>
        <p:grpSp>
          <p:nvGrpSpPr>
            <p:cNvPr id="12" name="组合 45">
              <a:extLst>
                <a:ext uri="{FF2B5EF4-FFF2-40B4-BE49-F238E27FC236}">
                  <a16:creationId xmlns:a16="http://schemas.microsoft.com/office/drawing/2014/main" id="{1F84E75A-278F-FF54-68DA-100BDD0FFC56}"/>
                </a:ext>
              </a:extLst>
            </p:cNvPr>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a:extLst>
                  <a:ext uri="{FF2B5EF4-FFF2-40B4-BE49-F238E27FC236}">
                    <a16:creationId xmlns:a16="http://schemas.microsoft.com/office/drawing/2014/main" id="{B12FE1D3-4777-432F-BC66-303E7560844C}"/>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6" b="1">
                  <a:solidFill>
                    <a:srgbClr val="C00000"/>
                  </a:solidFill>
                  <a:latin typeface="微软雅黑" pitchFamily="34" charset="-122"/>
                  <a:ea typeface="微软雅黑" pitchFamily="34" charset="-122"/>
                </a:endParaRPr>
              </a:p>
            </p:txBody>
          </p:sp>
          <p:sp>
            <p:nvSpPr>
              <p:cNvPr id="14" name="椭圆 47">
                <a:extLst>
                  <a:ext uri="{FF2B5EF4-FFF2-40B4-BE49-F238E27FC236}">
                    <a16:creationId xmlns:a16="http://schemas.microsoft.com/office/drawing/2014/main" id="{13CE8072-0D9D-47CF-227F-DE448C086CBB}"/>
                  </a:ext>
                </a:extLst>
              </p:cNvPr>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6" b="1" dirty="0">
                    <a:solidFill>
                      <a:srgbClr val="0F54B9"/>
                    </a:solidFill>
                    <a:latin typeface="微软雅黑" pitchFamily="34" charset="-122"/>
                    <a:ea typeface="微软雅黑" pitchFamily="34" charset="-122"/>
                  </a:rPr>
                  <a:t>3</a:t>
                </a:r>
                <a:endParaRPr lang="zh-CN" altLang="en-US" sz="3666" b="1" dirty="0">
                  <a:solidFill>
                    <a:srgbClr val="0F54B9"/>
                  </a:solidFill>
                  <a:latin typeface="微软雅黑" pitchFamily="34" charset="-122"/>
                  <a:ea typeface="微软雅黑" pitchFamily="34" charset="-122"/>
                </a:endParaRPr>
              </a:p>
            </p:txBody>
          </p:sp>
        </p:grpSp>
      </p:grpSp>
      <p:grpSp>
        <p:nvGrpSpPr>
          <p:cNvPr id="27" name="Group 26">
            <a:extLst>
              <a:ext uri="{FF2B5EF4-FFF2-40B4-BE49-F238E27FC236}">
                <a16:creationId xmlns:a16="http://schemas.microsoft.com/office/drawing/2014/main" id="{A6DB65C4-94B7-E78A-B1DE-4BBF9B473BCB}"/>
              </a:ext>
            </a:extLst>
          </p:cNvPr>
          <p:cNvGrpSpPr/>
          <p:nvPr/>
        </p:nvGrpSpPr>
        <p:grpSpPr>
          <a:xfrm>
            <a:off x="570807" y="1062783"/>
            <a:ext cx="3555462" cy="1696101"/>
            <a:chOff x="570807" y="1062783"/>
            <a:chExt cx="3555462" cy="1696101"/>
          </a:xfrm>
        </p:grpSpPr>
        <p:grpSp>
          <p:nvGrpSpPr>
            <p:cNvPr id="2" name="组合 34">
              <a:extLst>
                <a:ext uri="{FF2B5EF4-FFF2-40B4-BE49-F238E27FC236}">
                  <a16:creationId xmlns:a16="http://schemas.microsoft.com/office/drawing/2014/main" id="{28D0EBAC-6C6C-F8B5-F105-6E5E66CE136B}"/>
                </a:ext>
              </a:extLst>
            </p:cNvPr>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a:extLst>
                  <a:ext uri="{FF2B5EF4-FFF2-40B4-BE49-F238E27FC236}">
                    <a16:creationId xmlns:a16="http://schemas.microsoft.com/office/drawing/2014/main" id="{EFD47CAA-206E-7D09-0FCD-694363EC534B}"/>
                  </a:ext>
                </a:extLst>
              </p:cNvPr>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sp>
            <p:nvSpPr>
              <p:cNvPr id="4" name="椭圆 55">
                <a:extLst>
                  <a:ext uri="{FF2B5EF4-FFF2-40B4-BE49-F238E27FC236}">
                    <a16:creationId xmlns:a16="http://schemas.microsoft.com/office/drawing/2014/main" id="{E35F86BE-39F9-F741-4E4D-240CC1811F76}"/>
                  </a:ext>
                </a:extLst>
              </p:cNvPr>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2">
                  <a:solidFill>
                    <a:prstClr val="black"/>
                  </a:solidFill>
                  <a:latin typeface="Calibri" panose="020F0502020204030204"/>
                  <a:ea typeface="宋体" panose="02010600030101010101" pitchFamily="2" charset="-122"/>
                </a:endParaRPr>
              </a:p>
            </p:txBody>
          </p:sp>
        </p:grpSp>
        <p:sp>
          <p:nvSpPr>
            <p:cNvPr id="17" name="TextBox 16">
              <a:extLst>
                <a:ext uri="{FF2B5EF4-FFF2-40B4-BE49-F238E27FC236}">
                  <a16:creationId xmlns:a16="http://schemas.microsoft.com/office/drawing/2014/main" id="{8FA43394-126A-EFE1-2337-5884A91972BD}"/>
                </a:ext>
              </a:extLst>
            </p:cNvPr>
            <p:cNvSpPr txBox="1"/>
            <p:nvPr/>
          </p:nvSpPr>
          <p:spPr>
            <a:xfrm>
              <a:off x="769686" y="1416366"/>
              <a:ext cx="3157703" cy="1220591"/>
            </a:xfrm>
            <a:prstGeom prst="rect">
              <a:avLst/>
            </a:prstGeom>
            <a:noFill/>
          </p:spPr>
          <p:txBody>
            <a:bodyPr wrap="square" rtlCol="0">
              <a:spAutoFit/>
            </a:bodyPr>
            <a:lstStyle/>
            <a:p>
              <a:pPr algn="ctr">
                <a:defRPr/>
              </a:pPr>
              <a:r>
                <a:rPr lang="en-US" altLang="zh-CN"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rPr>
                <a:t>HƯỚNG DẪN VỀ NHÀ</a:t>
              </a:r>
              <a:endParaRPr lang="zh-CN" altLang="en-US" sz="3666" b="1" dirty="0">
                <a:solidFill>
                  <a:srgbClr val="FF0000"/>
                </a:solidFill>
                <a:effectLst>
                  <a:innerShdw blurRad="63500" dist="50800" dir="5400000">
                    <a:prstClr val="black">
                      <a:alpha val="50000"/>
                    </a:prstClr>
                  </a:innerShdw>
                </a:effectLst>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3" name="Freeform: Shape 22">
            <a:extLst>
              <a:ext uri="{FF2B5EF4-FFF2-40B4-BE49-F238E27FC236}">
                <a16:creationId xmlns:a16="http://schemas.microsoft.com/office/drawing/2014/main" id="{90C1775F-3697-A513-8413-8CD3404915ED}"/>
              </a:ext>
            </a:extLst>
          </p:cNvPr>
          <p:cNvSpPr/>
          <p:nvPr/>
        </p:nvSpPr>
        <p:spPr>
          <a:xfrm>
            <a:off x="5404287" y="1050754"/>
            <a:ext cx="593998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3333FF"/>
                </a:solidFill>
                <a:latin typeface="Times New Roman" panose="02020603050405020304" pitchFamily="18" charset="0"/>
                <a:ea typeface="Times New Roman" panose="02020603050405020304" pitchFamily="18" charset="0"/>
              </a:rPr>
              <a:t>Nắm</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err="1">
                <a:solidFill>
                  <a:srgbClr val="3333FF"/>
                </a:solidFill>
                <a:latin typeface="Times New Roman" panose="02020603050405020304" pitchFamily="18" charset="0"/>
                <a:ea typeface="Times New Roman" panose="02020603050405020304" pitchFamily="18" charset="0"/>
              </a:rPr>
              <a:t>vững</a:t>
            </a:r>
            <a:r>
              <a:rPr lang="en-US" sz="2400" b="0">
                <a:solidFill>
                  <a:srgbClr val="3333FF"/>
                </a:solidFill>
                <a:latin typeface="Times New Roman" panose="02020603050405020304" pitchFamily="18" charset="0"/>
                <a:ea typeface="Times New Roman" panose="02020603050405020304" pitchFamily="18" charset="0"/>
              </a:rPr>
              <a:t> quy tắc, tính chất phép cộng</a:t>
            </a:r>
            <a:r>
              <a:rPr lang="en-US" sz="2400">
                <a:solidFill>
                  <a:srgbClr val="3333FF"/>
                </a:solidFill>
                <a:latin typeface="Times New Roman" panose="02020603050405020304" pitchFamily="18" charset="0"/>
                <a:ea typeface="Times New Roman" panose="02020603050405020304" pitchFamily="18" charset="0"/>
              </a:rPr>
              <a:t> </a:t>
            </a:r>
            <a:r>
              <a:rPr lang="en-US" sz="2400" b="0">
                <a:solidFill>
                  <a:srgbClr val="3333FF"/>
                </a:solidFill>
                <a:latin typeface="Times New Roman" panose="02020603050405020304" pitchFamily="18" charset="0"/>
                <a:ea typeface="Times New Roman" panose="02020603050405020304" pitchFamily="18" charset="0"/>
              </a:rPr>
              <a:t>các </a:t>
            </a:r>
            <a:r>
              <a:rPr lang="en-US" sz="2400" b="0" dirty="0" err="1">
                <a:solidFill>
                  <a:srgbClr val="3333FF"/>
                </a:solidFill>
                <a:latin typeface="Times New Roman" panose="02020603050405020304" pitchFamily="18" charset="0"/>
                <a:ea typeface="Times New Roman" panose="02020603050405020304" pitchFamily="18" charset="0"/>
              </a:rPr>
              <a:t>phân</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thức</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đại</a:t>
            </a:r>
            <a:r>
              <a:rPr lang="en-US" sz="2400" b="0" dirty="0">
                <a:solidFill>
                  <a:srgbClr val="3333FF"/>
                </a:solidFill>
                <a:latin typeface="Times New Roman" panose="02020603050405020304" pitchFamily="18" charset="0"/>
                <a:ea typeface="Times New Roman" panose="02020603050405020304" pitchFamily="18" charset="0"/>
              </a:rPr>
              <a:t> </a:t>
            </a:r>
            <a:r>
              <a:rPr lang="en-US" sz="2400" b="0" dirty="0" err="1">
                <a:solidFill>
                  <a:srgbClr val="3333FF"/>
                </a:solidFill>
                <a:latin typeface="Times New Roman" panose="02020603050405020304" pitchFamily="18" charset="0"/>
                <a:ea typeface="Times New Roman" panose="02020603050405020304" pitchFamily="18" charset="0"/>
              </a:rPr>
              <a:t>số</a:t>
            </a:r>
            <a:endParaRPr lang="zh-CN" altLang="en-US" sz="2400" b="0" kern="0" dirty="0">
              <a:solidFill>
                <a:srgbClr val="3333FF"/>
              </a:solidFill>
              <a:latin typeface="Times New Roman" panose="02020603050405020304" pitchFamily="18" charset="0"/>
              <a:ea typeface="宋体" pitchFamily="2" charset="-122"/>
              <a:cs typeface="Times New Roman" panose="02020603050405020304" pitchFamily="18" charset="0"/>
            </a:endParaRPr>
          </a:p>
        </p:txBody>
      </p:sp>
      <p:sp>
        <p:nvSpPr>
          <p:cNvPr id="24" name="Freeform: Shape 23">
            <a:extLst>
              <a:ext uri="{FF2B5EF4-FFF2-40B4-BE49-F238E27FC236}">
                <a16:creationId xmlns:a16="http://schemas.microsoft.com/office/drawing/2014/main" id="{52265E70-0F3B-41F0-09AC-13D84EF2F933}"/>
              </a:ext>
            </a:extLst>
          </p:cNvPr>
          <p:cNvSpPr/>
          <p:nvPr/>
        </p:nvSpPr>
        <p:spPr>
          <a:xfrm>
            <a:off x="5967401" y="2874567"/>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宋体"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宋体" pitchFamily="2" charset="-122"/>
                <a:cs typeface="Times New Roman" panose="02020603050405020304" pitchFamily="18" charset="0"/>
              </a:rPr>
              <a:t> </a:t>
            </a:r>
            <a:r>
              <a:rPr lang="en-US" altLang="zh-CN" sz="2400" b="0" kern="0" err="1">
                <a:solidFill>
                  <a:srgbClr val="FF00FF"/>
                </a:solidFill>
                <a:latin typeface="Times New Roman" panose="02020603050405020304" pitchFamily="18" charset="0"/>
                <a:ea typeface="宋体" pitchFamily="2" charset="-122"/>
                <a:cs typeface="Times New Roman" panose="02020603050405020304" pitchFamily="18" charset="0"/>
              </a:rPr>
              <a:t>bài</a:t>
            </a:r>
            <a:r>
              <a:rPr lang="en-US" altLang="zh-CN" sz="2400" b="0" kern="0">
                <a:solidFill>
                  <a:srgbClr val="FF00FF"/>
                </a:solidFill>
                <a:latin typeface="Times New Roman" panose="02020603050405020304" pitchFamily="18" charset="0"/>
                <a:ea typeface="宋体" pitchFamily="2" charset="-122"/>
                <a:cs typeface="Times New Roman" panose="02020603050405020304" pitchFamily="18" charset="0"/>
              </a:rPr>
              <a:t> tập 1; 2 </a:t>
            </a:r>
            <a:r>
              <a:rPr lang="en-US" altLang="zh-CN" sz="2400" b="0" kern="0" err="1">
                <a:solidFill>
                  <a:srgbClr val="FF00FF"/>
                </a:solidFill>
                <a:latin typeface="Times New Roman" panose="02020603050405020304" pitchFamily="18" charset="0"/>
                <a:ea typeface="宋体" pitchFamily="2" charset="-122"/>
                <a:cs typeface="Times New Roman" panose="02020603050405020304" pitchFamily="18" charset="0"/>
              </a:rPr>
              <a:t>trong</a:t>
            </a:r>
            <a:r>
              <a:rPr lang="en-US" altLang="zh-CN" sz="2400" b="0" kern="0">
                <a:solidFill>
                  <a:srgbClr val="FF00FF"/>
                </a:solidFill>
                <a:latin typeface="Times New Roman" panose="02020603050405020304" pitchFamily="18" charset="0"/>
                <a:ea typeface="宋体" pitchFamily="2" charset="-122"/>
                <a:cs typeface="Times New Roman" panose="02020603050405020304" pitchFamily="18" charset="0"/>
              </a:rPr>
              <a:t> SGK/42</a:t>
            </a:r>
            <a:endParaRPr lang="zh-CN" altLang="en-US" sz="2400" b="0" kern="0" dirty="0">
              <a:solidFill>
                <a:srgbClr val="FF00FF"/>
              </a:solidFill>
              <a:latin typeface="Times New Roman" panose="02020603050405020304" pitchFamily="18" charset="0"/>
              <a:ea typeface="宋体" pitchFamily="2" charset="-122"/>
              <a:cs typeface="Times New Roman" panose="02020603050405020304" pitchFamily="18" charset="0"/>
            </a:endParaRPr>
          </a:p>
        </p:txBody>
      </p:sp>
      <p:sp>
        <p:nvSpPr>
          <p:cNvPr id="25" name="Freeform: Shape 24">
            <a:extLst>
              <a:ext uri="{FF2B5EF4-FFF2-40B4-BE49-F238E27FC236}">
                <a16:creationId xmlns:a16="http://schemas.microsoft.com/office/drawing/2014/main" id="{53B3E4EE-C28E-0D6D-E3DA-2330F6D44F04}"/>
              </a:ext>
            </a:extLst>
          </p:cNvPr>
          <p:cNvSpPr/>
          <p:nvPr/>
        </p:nvSpPr>
        <p:spPr>
          <a:xfrm>
            <a:off x="5087428" y="4902540"/>
            <a:ext cx="6606442" cy="945531"/>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err="1">
                <a:solidFill>
                  <a:srgbClr val="002060"/>
                </a:solidFill>
                <a:latin typeface="Times New Roman" panose="02020603050405020304" pitchFamily="18" charset="0"/>
                <a:ea typeface="Times New Roman" panose="02020603050405020304" pitchFamily="18" charset="0"/>
              </a:rPr>
              <a:t>bị</a:t>
            </a:r>
            <a:r>
              <a:rPr lang="en-US" sz="2400" b="0">
                <a:solidFill>
                  <a:srgbClr val="002060"/>
                </a:solidFill>
                <a:latin typeface="Times New Roman" panose="02020603050405020304" pitchFamily="18" charset="0"/>
                <a:ea typeface="Times New Roman" panose="02020603050405020304" pitchFamily="18" charset="0"/>
              </a:rPr>
              <a:t> </a:t>
            </a:r>
            <a:r>
              <a:rPr lang="en-US" sz="2400">
                <a:solidFill>
                  <a:srgbClr val="002060"/>
                </a:solidFill>
                <a:latin typeface="Times New Roman" panose="02020603050405020304" pitchFamily="18" charset="0"/>
                <a:ea typeface="Times New Roman" panose="02020603050405020304" pitchFamily="18" charset="0"/>
              </a:rPr>
              <a:t>trước: </a:t>
            </a:r>
            <a:r>
              <a:rPr lang="en-US" sz="2400" dirty="0">
                <a:solidFill>
                  <a:srgbClr val="002060"/>
                </a:solidFill>
                <a:latin typeface="Times New Roman" panose="02020603050405020304" pitchFamily="18" charset="0"/>
                <a:ea typeface="Times New Roman" panose="02020603050405020304" pitchFamily="18" charset="0"/>
              </a:rPr>
              <a:t>“</a:t>
            </a:r>
            <a:r>
              <a:rPr lang="en-US" sz="2400" err="1">
                <a:solidFill>
                  <a:srgbClr val="002060"/>
                </a:solidFill>
                <a:latin typeface="Times New Roman" panose="02020603050405020304" pitchFamily="18" charset="0"/>
                <a:ea typeface="Times New Roman" panose="02020603050405020304" pitchFamily="18" charset="0"/>
              </a:rPr>
              <a:t>Phép</a:t>
            </a:r>
            <a:r>
              <a:rPr lang="en-US" sz="2400">
                <a:solidFill>
                  <a:srgbClr val="002060"/>
                </a:solidFill>
                <a:latin typeface="Times New Roman" panose="02020603050405020304" pitchFamily="18" charset="0"/>
                <a:ea typeface="Times New Roman" panose="02020603050405020304" pitchFamily="18" charset="0"/>
              </a:rPr>
              <a:t> trừ </a:t>
            </a:r>
            <a:r>
              <a:rPr lang="en-US" sz="2400" dirty="0" err="1">
                <a:solidFill>
                  <a:srgbClr val="002060"/>
                </a:solidFill>
                <a:latin typeface="Times New Roman" panose="02020603050405020304" pitchFamily="18" charset="0"/>
                <a:ea typeface="Times New Roman" panose="02020603050405020304" pitchFamily="18" charset="0"/>
              </a:rPr>
              <a:t>các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phân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thức</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đại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a:t>
            </a:r>
            <a:r>
              <a:rPr lang="en-US" sz="2400" dirty="0">
                <a:solidFill>
                  <a:srgbClr val="002060"/>
                </a:solidFill>
                <a:latin typeface="Times New Roman" panose="02020603050405020304" pitchFamily="18" charset="0"/>
                <a:ea typeface="Times New Roman" panose="02020603050405020304" pitchFamily="18" charset="0"/>
              </a:rPr>
              <a:t>”.</a:t>
            </a:r>
            <a:endParaRPr lang="zh-CN" altLang="en-US" sz="2400" b="0" kern="0" dirty="0">
              <a:solidFill>
                <a:srgbClr val="00206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7600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2E5103A-D6A1-48FD-3900-4B5398836290}"/>
              </a:ext>
            </a:extLst>
          </p:cNvPr>
          <p:cNvPicPr>
            <a:picLocks noChangeAspect="1"/>
          </p:cNvPicPr>
          <p:nvPr/>
        </p:nvPicPr>
        <p:blipFill>
          <a:blip r:embed="rId2">
            <a:lum bright="70000" contrast="-70000"/>
          </a:blip>
          <a:stretch>
            <a:fillRect/>
          </a:stretch>
        </p:blipFill>
        <p:spPr>
          <a:xfrm>
            <a:off x="5568" y="17992"/>
            <a:ext cx="12180864" cy="6822015"/>
          </a:xfrm>
          <a:prstGeom prst="rect">
            <a:avLst/>
          </a:prstGeom>
        </p:spPr>
      </p:pic>
      <p:sp>
        <p:nvSpPr>
          <p:cNvPr id="3" name="Content Placeholder 2"/>
          <p:cNvSpPr>
            <a:spLocks noGrp="1"/>
          </p:cNvSpPr>
          <p:nvPr>
            <p:ph idx="1"/>
          </p:nvPr>
        </p:nvSpPr>
        <p:spPr>
          <a:xfrm>
            <a:off x="609600" y="1550506"/>
            <a:ext cx="10972800" cy="3279912"/>
          </a:xfrm>
        </p:spPr>
        <p:txBody>
          <a:bodyPr/>
          <a:lstStyle/>
          <a:p>
            <a:pPr marL="114300" indent="0" algn="ctr">
              <a:buNone/>
            </a:pP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a:solidFill>
                  <a:srgbClr val="002060"/>
                </a:solidFill>
                <a:latin typeface="Times New Roman" panose="02020603050405020304" pitchFamily="18" charset="0"/>
                <a:cs typeface="Times New Roman" panose="02020603050405020304" pitchFamily="18" charset="0"/>
              </a:rPr>
              <a:t>Một hôm nhóm bạn Trạng Tí, </a:t>
            </a:r>
            <a:r>
              <a:rPr lang="vi-VN">
                <a:solidFill>
                  <a:srgbClr val="002060"/>
                </a:solidFill>
                <a:latin typeface="Times New Roman" panose="02020603050405020304" pitchFamily="18" charset="0"/>
                <a:cs typeface="Times New Roman" panose="02020603050405020304" pitchFamily="18" charset="0"/>
              </a:rPr>
              <a:t>Sửu</a:t>
            </a:r>
            <a:r>
              <a:rPr lang="en-US">
                <a:solidFill>
                  <a:srgbClr val="002060"/>
                </a:solidFill>
                <a:latin typeface="Times New Roman" panose="02020603050405020304" pitchFamily="18" charset="0"/>
                <a:cs typeface="Times New Roman" panose="02020603050405020304" pitchFamily="18" charset="0"/>
              </a:rPr>
              <a:t>, </a:t>
            </a:r>
            <a:r>
              <a:rPr lang="vi-VN">
                <a:solidFill>
                  <a:srgbClr val="002060"/>
                </a:solidFill>
                <a:latin typeface="Times New Roman" panose="02020603050405020304" pitchFamily="18" charset="0"/>
                <a:cs typeface="Times New Roman" panose="02020603050405020304" pitchFamily="18" charset="0"/>
              </a:rPr>
              <a:t>Dần </a:t>
            </a:r>
            <a:r>
              <a:rPr lang="en-US">
                <a:solidFill>
                  <a:srgbClr val="002060"/>
                </a:solidFill>
                <a:latin typeface="Times New Roman" panose="02020603050405020304" pitchFamily="18" charset="0"/>
                <a:cs typeface="Times New Roman" panose="02020603050405020304" pitchFamily="18" charset="0"/>
              </a:rPr>
              <a:t>v</a:t>
            </a:r>
            <a:r>
              <a:rPr lang="vi-VN">
                <a:solidFill>
                  <a:srgbClr val="002060"/>
                </a:solidFill>
                <a:latin typeface="Times New Roman" panose="02020603050405020304" pitchFamily="18" charset="0"/>
                <a:cs typeface="Times New Roman" panose="02020603050405020304" pitchFamily="18" charset="0"/>
              </a:rPr>
              <a:t>à M</a:t>
            </a:r>
            <a:r>
              <a:rPr lang="en-US">
                <a:solidFill>
                  <a:srgbClr val="002060"/>
                </a:solidFill>
                <a:latin typeface="Times New Roman" panose="02020603050405020304" pitchFamily="18" charset="0"/>
                <a:cs typeface="Times New Roman" panose="02020603050405020304" pitchFamily="18" charset="0"/>
              </a:rPr>
              <a:t>ã</a:t>
            </a:r>
            <a:r>
              <a:rPr lang="vi-VN">
                <a:solidFill>
                  <a:srgbClr val="002060"/>
                </a:solidFill>
                <a:latin typeface="Times New Roman" panose="02020603050405020304" pitchFamily="18" charset="0"/>
                <a:cs typeface="Times New Roman" panose="02020603050405020304" pitchFamily="18" charset="0"/>
              </a:rPr>
              <a:t>o</a:t>
            </a:r>
            <a:r>
              <a:rPr lang="en-US">
                <a:solidFill>
                  <a:srgbClr val="002060"/>
                </a:solidFill>
                <a:latin typeface="Times New Roman" panose="02020603050405020304" pitchFamily="18" charset="0"/>
                <a:cs typeface="Times New Roman" panose="02020603050405020304" pitchFamily="18" charset="0"/>
              </a:rPr>
              <a:t>, muốn xin phép đi chơi nhưng thầy Đồ Tũn yêu cầu phải trả lời đúng các câu hỏi thì nhóm bạn sẽ được đi chơi</a:t>
            </a:r>
          </a:p>
          <a:p>
            <a:pPr algn="just"/>
            <a:r>
              <a:rPr lang="en-US">
                <a:solidFill>
                  <a:srgbClr val="002060"/>
                </a:solidFill>
                <a:latin typeface="Times New Roman" panose="02020603050405020304" pitchFamily="18" charset="0"/>
                <a:cs typeface="Times New Roman" panose="02020603050405020304" pitchFamily="18" charset="0"/>
              </a:rPr>
              <a:t>Các em hãy giúp nhóm bạn được đi chơi bằng cách vượt qua hết các câu hỏi của thầy Đồ Tũn nhé!</a:t>
            </a:r>
          </a:p>
          <a:p>
            <a:pPr marL="114300" indent="0" algn="just">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99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b</a:t>
            </a:r>
          </a:p>
        </p:txBody>
      </p:sp>
      <p:sp>
        <p:nvSpPr>
          <p:cNvPr id="23555" name="Rectangle 3"/>
          <p:cNvSpPr>
            <a:spLocks noGrp="1" noChangeArrowheads="1"/>
          </p:cNvSpPr>
          <p:nvPr>
            <p:ph type="body" idx="1"/>
          </p:nvPr>
        </p:nvSpPr>
        <p:spPr/>
        <p:txBody>
          <a:bodyPr/>
          <a:lstStyle/>
          <a:p>
            <a:pPr eaLnBrk="1" hangingPunct="1"/>
            <a:endParaRPr lang="en-US" altLang="en-US"/>
          </a:p>
        </p:txBody>
      </p:sp>
      <p:pic>
        <p:nvPicPr>
          <p:cNvPr id="23556" name="Picture 4" descr="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57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1" name="WordArt 5"/>
          <p:cNvSpPr>
            <a:spLocks noChangeArrowheads="1" noChangeShapeType="1" noTextEdit="1"/>
          </p:cNvSpPr>
          <p:nvPr/>
        </p:nvSpPr>
        <p:spPr bwMode="auto">
          <a:xfrm>
            <a:off x="1428751" y="1828799"/>
            <a:ext cx="9925050" cy="3629025"/>
          </a:xfrm>
          <a:prstGeom prst="rect">
            <a:avLst/>
          </a:prstGeom>
        </p:spPr>
        <p:txBody>
          <a:bodyPr wrap="none" fromWordArt="1">
            <a:prstTxWarp prst="textDeflateBottom">
              <a:avLst>
                <a:gd name="adj" fmla="val 58093"/>
              </a:avLst>
            </a:prstTxWarp>
          </a:bodyPr>
          <a:lstStyle/>
          <a:p>
            <a:pPr algn="ctr"/>
            <a:r>
              <a:rPr lang="vi-VN" sz="3600" b="1" kern="10">
                <a:ln w="9525">
                  <a:solidFill>
                    <a:schemeClr val="folHlink"/>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rPr>
              <a:t>Cảm ơn các </a:t>
            </a:r>
            <a:r>
              <a:rPr lang="en-US" sz="3600" b="1" kern="10">
                <a:ln w="9525">
                  <a:solidFill>
                    <a:schemeClr val="folHlink"/>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rPr>
              <a:t>thầy cô và các </a:t>
            </a:r>
            <a:r>
              <a:rPr lang="vi-VN" sz="3600" b="1" kern="10">
                <a:ln w="9525">
                  <a:solidFill>
                    <a:schemeClr val="folHlink"/>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rPr>
              <a:t>em đã chú ý lắng nghe</a:t>
            </a:r>
            <a:endParaRPr lang="en-US" sz="3600" b="1" kern="10">
              <a:ln w="9525">
                <a:solidFill>
                  <a:schemeClr val="folHlink"/>
                </a:solidFill>
                <a:round/>
                <a:headEnd/>
                <a:tailEnd/>
              </a:ln>
              <a:solidFill>
                <a:srgbClr val="0000FF"/>
              </a:solidFill>
              <a:effectLst>
                <a:outerShdw dist="45791" dir="2021404" algn="ctr" rotWithShape="0">
                  <a:srgbClr val="B2B2B2">
                    <a:alpha val="79999"/>
                  </a:srgbClr>
                </a:outerShdw>
              </a:effectLst>
              <a:cs typeface="Times New Roman" panose="02020603050405020304" pitchFamily="18" charset="0"/>
            </a:endParaRPr>
          </a:p>
        </p:txBody>
      </p:sp>
      <p:sp>
        <p:nvSpPr>
          <p:cNvPr id="6" name="Date Placeholder 5"/>
          <p:cNvSpPr>
            <a:spLocks noGrp="1"/>
          </p:cNvSpPr>
          <p:nvPr>
            <p:ph type="dt" sz="quarter" idx="10"/>
          </p:nvPr>
        </p:nvSpPr>
        <p:spPr>
          <a:xfrm>
            <a:off x="1524000" y="5867400"/>
            <a:ext cx="2133600" cy="476250"/>
          </a:xfrm>
        </p:spPr>
        <p:txBody>
          <a:bodyPr/>
          <a:lstStyle/>
          <a:p>
            <a:pPr>
              <a:defRPr/>
            </a:pPr>
            <a:endParaRPr lang="en-US" dirty="0">
              <a:solidFill>
                <a:srgbClr val="FFFF00"/>
              </a:solidFill>
            </a:endParaRPr>
          </a:p>
        </p:txBody>
      </p:sp>
    </p:spTree>
    <p:extLst>
      <p:ext uri="{BB962C8B-B14F-4D97-AF65-F5344CB8AC3E}">
        <p14:creationId xmlns:p14="http://schemas.microsoft.com/office/powerpoint/2010/main" val="1542128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nodeType="withEffect">
                                  <p:stCondLst>
                                    <p:cond delay="0"/>
                                  </p:stCondLst>
                                  <p:childTnLst>
                                    <p:animClr clrSpc="hsl" dir="cw">
                                      <p:cBhvr override="childStyle">
                                        <p:cTn id="6" dur="500" fill="hold"/>
                                        <p:tgtEl>
                                          <p:spTgt spid="321541"/>
                                        </p:tgtEl>
                                        <p:attrNameLst>
                                          <p:attrName>style.color</p:attrName>
                                        </p:attrNameLst>
                                      </p:cBhvr>
                                      <p:by>
                                        <p:hsl h="7200000" s="0" l="0"/>
                                      </p:by>
                                    </p:animClr>
                                    <p:animClr clrSpc="hsl" dir="cw">
                                      <p:cBhvr>
                                        <p:cTn id="7" dur="500" fill="hold"/>
                                        <p:tgtEl>
                                          <p:spTgt spid="321541"/>
                                        </p:tgtEl>
                                        <p:attrNameLst>
                                          <p:attrName>fillcolor</p:attrName>
                                        </p:attrNameLst>
                                      </p:cBhvr>
                                      <p:by>
                                        <p:hsl h="7200000" s="0" l="0"/>
                                      </p:by>
                                    </p:animClr>
                                    <p:animClr clrSpc="hsl" dir="cw">
                                      <p:cBhvr>
                                        <p:cTn id="8" dur="500" fill="hold"/>
                                        <p:tgtEl>
                                          <p:spTgt spid="321541"/>
                                        </p:tgtEl>
                                        <p:attrNameLst>
                                          <p:attrName>stroke.color</p:attrName>
                                        </p:attrNameLst>
                                      </p:cBhvr>
                                      <p:by>
                                        <p:hsl h="7200000" s="0" l="0"/>
                                      </p:by>
                                    </p:animClr>
                                    <p:set>
                                      <p:cBhvr>
                                        <p:cTn id="9" dur="500" fill="hold"/>
                                        <p:tgtEl>
                                          <p:spTgt spid="3215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2678"/>
            <a:ext cx="9144000" cy="5565322"/>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pic>
        <p:nvPicPr>
          <p:cNvPr id="17" name="Picture 16"/>
          <p:cNvPicPr>
            <a:picLocks noChangeAspect="1"/>
          </p:cNvPicPr>
          <p:nvPr/>
        </p:nvPicPr>
        <p:blipFill rotWithShape="1">
          <a:blip r:embed="rId9">
            <a:extLst>
              <a:ext uri="{BEBA8EAE-BF5A-486C-A8C5-ECC9F3942E4B}">
                <a14:imgProps xmlns:a14="http://schemas.microsoft.com/office/drawing/2010/main">
                  <a14:imgLayer r:embed="rId10">
                    <a14:imgEffect>
                      <a14:backgroundRemoval t="9896" b="93403" l="67383" r="98340">
                        <a14:foregroundMark x1="71582" y1="51563" x2="71582" y2="51563"/>
                        <a14:foregroundMark x1="72852" y1="62500" x2="72852" y2="62500"/>
                        <a14:backgroundMark x1="72754" y1="64583" x2="72754" y2="64583"/>
                        <a14:backgroundMark x1="72656" y1="63194" x2="72656" y2="63194"/>
                        <a14:backgroundMark x1="78711" y1="31597" x2="78711" y2="31597"/>
                        <a14:backgroundMark x1="75391" y1="48958" x2="75391" y2="48958"/>
                      </a14:backgroundRemoval>
                    </a14:imgEffect>
                  </a14:imgLayer>
                </a14:imgProps>
              </a:ext>
              <a:ext uri="{28A0092B-C50C-407E-A947-70E740481C1C}">
                <a14:useLocalDpi xmlns:a14="http://schemas.microsoft.com/office/drawing/2010/main" val="0"/>
              </a:ext>
            </a:extLst>
          </a:blip>
          <a:srcRect l="68258" t="15576" b="6771"/>
          <a:stretch/>
        </p:blipFill>
        <p:spPr>
          <a:xfrm>
            <a:off x="7765498" y="2144485"/>
            <a:ext cx="2902503" cy="4321629"/>
          </a:xfrm>
          <a:prstGeom prst="rect">
            <a:avLst/>
          </a:prstGeom>
        </p:spPr>
      </p:pic>
      <p:pic>
        <p:nvPicPr>
          <p:cNvPr id="19" name="Picture 18"/>
          <p:cNvPicPr>
            <a:picLocks noChangeAspect="1"/>
          </p:cNvPicPr>
          <p:nvPr/>
        </p:nvPicPr>
        <p:blipFill rotWithShape="1">
          <a:blip r:embed="rId11">
            <a:extLst>
              <a:ext uri="{BEBA8EAE-BF5A-486C-A8C5-ECC9F3942E4B}">
                <a14:imgProps xmlns:a14="http://schemas.microsoft.com/office/drawing/2010/main">
                  <a14:imgLayer r:embed="rId10">
                    <a14:imgEffect>
                      <a14:backgroundRemoval t="9896" b="90625" l="38574" r="58008">
                        <a14:backgroundMark x1="55273" y1="85938" x2="55273" y2="85938"/>
                        <a14:backgroundMark x1="41992" y1="80382" x2="41992" y2="80382"/>
                        <a14:backgroundMark x1="43262" y1="73958" x2="43262" y2="73958"/>
                        <a14:backgroundMark x1="42285" y1="55556" x2="42285" y2="55556"/>
                        <a14:backgroundMark x1="40137" y1="54340" x2="40137" y2="54340"/>
                        <a14:backgroundMark x1="41797" y1="56424" x2="41797" y2="56424"/>
                        <a14:backgroundMark x1="46191" y1="17708" x2="46191" y2="17708"/>
                        <a14:backgroundMark x1="46875" y1="24653" x2="46875" y2="24653"/>
                        <a14:backgroundMark x1="46094" y1="31424" x2="46094" y2="31424"/>
                        <a14:backgroundMark x1="47070" y1="31944" x2="47070" y2="31944"/>
                        <a14:backgroundMark x1="46289" y1="43924" x2="46289" y2="43924"/>
                      </a14:backgroundRemoval>
                    </a14:imgEffect>
                  </a14:imgLayer>
                </a14:imgProps>
              </a:ext>
              <a:ext uri="{28A0092B-C50C-407E-A947-70E740481C1C}">
                <a14:useLocalDpi xmlns:a14="http://schemas.microsoft.com/office/drawing/2010/main" val="0"/>
              </a:ext>
            </a:extLst>
          </a:blip>
          <a:srcRect l="39286" t="38972" r="41548" b="4891"/>
          <a:stretch/>
        </p:blipFill>
        <p:spPr>
          <a:xfrm>
            <a:off x="5106461" y="3439886"/>
            <a:ext cx="1752600" cy="3124201"/>
          </a:xfrm>
          <a:prstGeom prst="rect">
            <a:avLst/>
          </a:prstGeom>
        </p:spPr>
      </p:pic>
      <p:pic>
        <p:nvPicPr>
          <p:cNvPr id="20" name="Picture 19"/>
          <p:cNvPicPr>
            <a:picLocks noChangeAspect="1"/>
          </p:cNvPicPr>
          <p:nvPr/>
        </p:nvPicPr>
        <p:blipFill rotWithShape="1">
          <a:blip r:embed="rId12">
            <a:extLst>
              <a:ext uri="{BEBA8EAE-BF5A-486C-A8C5-ECC9F3942E4B}">
                <a14:imgProps xmlns:a14="http://schemas.microsoft.com/office/drawing/2010/main">
                  <a14:imgLayer r:embed="rId10">
                    <a14:imgEffect>
                      <a14:backgroundRemoval t="9896" b="95139" l="977" r="23730">
                        <a14:foregroundMark x1="12695" y1="55729" x2="12695" y2="55729"/>
                        <a14:foregroundMark x1="12598" y1="52083" x2="12598" y2="52083"/>
                        <a14:foregroundMark x1="16504" y1="54861" x2="16504" y2="54861"/>
                        <a14:foregroundMark x1="11230" y1="50174" x2="11230" y2="50174"/>
                        <a14:foregroundMark x1="9375" y1="51215" x2="9375" y2="51215"/>
                        <a14:foregroundMark x1="7422" y1="52778" x2="7422" y2="52778"/>
                        <a14:foregroundMark x1="2930" y1="71181" x2="2930" y2="71181"/>
                        <a14:foregroundMark x1="12793" y1="52951" x2="12793" y2="52951"/>
                        <a14:foregroundMark x1="15820" y1="56597" x2="15820" y2="56597"/>
                        <a14:backgroundMark x1="15137" y1="32292" x2="15137" y2="32292"/>
                        <a14:backgroundMark x1="14648" y1="20833" x2="14648" y2="20833"/>
                        <a14:backgroundMark x1="16895" y1="30208" x2="16895" y2="30208"/>
                        <a14:backgroundMark x1="17480" y1="45833" x2="17480" y2="45833"/>
                        <a14:backgroundMark x1="15332" y1="44097" x2="15332" y2="44097"/>
                        <a14:backgroundMark x1="18555" y1="63021" x2="18555" y2="63021"/>
                        <a14:backgroundMark x1="16797" y1="44965" x2="16797" y2="44965"/>
                        <a14:backgroundMark x1="21387" y1="72743" x2="21387" y2="72743"/>
                        <a14:backgroundMark x1="22070" y1="68576" x2="22070" y2="68576"/>
                        <a14:backgroundMark x1="20508" y1="71181" x2="20508" y2="71181"/>
                        <a14:backgroundMark x1="20996" y1="68576" x2="20996" y2="68576"/>
                        <a14:backgroundMark x1="16797" y1="49306" x2="16797" y2="49306"/>
                        <a14:backgroundMark x1="15723" y1="46354" x2="15723" y2="46354"/>
                      </a14:backgroundRemoval>
                    </a14:imgEffect>
                  </a14:imgLayer>
                </a14:imgProps>
              </a:ext>
              <a:ext uri="{28A0092B-C50C-407E-A947-70E740481C1C}">
                <a14:useLocalDpi xmlns:a14="http://schemas.microsoft.com/office/drawing/2010/main" val="0"/>
              </a:ext>
            </a:extLst>
          </a:blip>
          <a:srcRect t="45004" r="74722"/>
          <a:stretch/>
        </p:blipFill>
        <p:spPr>
          <a:xfrm>
            <a:off x="1578428" y="3797300"/>
            <a:ext cx="2311400" cy="3060700"/>
          </a:xfrm>
          <a:prstGeom prst="rect">
            <a:avLst/>
          </a:prstGeom>
        </p:spPr>
      </p:pic>
      <p:pic>
        <p:nvPicPr>
          <p:cNvPr id="21" name="Picture 20"/>
          <p:cNvPicPr>
            <a:picLocks noChangeAspect="1"/>
          </p:cNvPicPr>
          <p:nvPr/>
        </p:nvPicPr>
        <p:blipFill rotWithShape="1">
          <a:blip r:embed="rId13">
            <a:extLst>
              <a:ext uri="{28A0092B-C50C-407E-A947-70E740481C1C}">
                <a14:useLocalDpi xmlns:a14="http://schemas.microsoft.com/office/drawing/2010/main" val="0"/>
              </a:ext>
            </a:extLst>
          </a:blip>
          <a:srcRect l="18691" t="43471" r="62619" b="2348"/>
          <a:stretch/>
        </p:blipFill>
        <p:spPr>
          <a:xfrm>
            <a:off x="3228144" y="3705996"/>
            <a:ext cx="1709057" cy="3015343"/>
          </a:xfrm>
          <a:prstGeom prst="rect">
            <a:avLst/>
          </a:prstGeom>
        </p:spPr>
      </p:pic>
      <p:pic>
        <p:nvPicPr>
          <p:cNvPr id="22" name="Picture 2" descr="Káº¿t quáº£ hÃ¬nh áº£nh cho tráº¡ng tÃ­">
            <a:hlinkClick r:id="rId14" action="ppaction://hlinksldjump"/>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7"/>
                                        </p:tgtEl>
                                        <p:attrNameLst>
                                          <p:attrName>r</p:attrName>
                                        </p:attrNameLst>
                                      </p:cBhvr>
                                    </p:animRot>
                                    <p:animRot by="-240000">
                                      <p:cBhvr>
                                        <p:cTn id="15" dur="200" fill="hold">
                                          <p:stCondLst>
                                            <p:cond delay="200"/>
                                          </p:stCondLst>
                                        </p:cTn>
                                        <p:tgtEl>
                                          <p:spTgt spid="17"/>
                                        </p:tgtEl>
                                        <p:attrNameLst>
                                          <p:attrName>r</p:attrName>
                                        </p:attrNameLst>
                                      </p:cBhvr>
                                    </p:animRot>
                                    <p:animRot by="240000">
                                      <p:cBhvr>
                                        <p:cTn id="16" dur="200" fill="hold">
                                          <p:stCondLst>
                                            <p:cond delay="400"/>
                                          </p:stCondLst>
                                        </p:cTn>
                                        <p:tgtEl>
                                          <p:spTgt spid="17"/>
                                        </p:tgtEl>
                                        <p:attrNameLst>
                                          <p:attrName>r</p:attrName>
                                        </p:attrNameLst>
                                      </p:cBhvr>
                                    </p:animRot>
                                    <p:animRot by="-240000">
                                      <p:cBhvr>
                                        <p:cTn id="17" dur="200" fill="hold">
                                          <p:stCondLst>
                                            <p:cond delay="600"/>
                                          </p:stCondLst>
                                        </p:cTn>
                                        <p:tgtEl>
                                          <p:spTgt spid="17"/>
                                        </p:tgtEl>
                                        <p:attrNameLst>
                                          <p:attrName>r</p:attrName>
                                        </p:attrNameLst>
                                      </p:cBhvr>
                                    </p:animRot>
                                    <p:animRot by="120000">
                                      <p:cBhvr>
                                        <p:cTn id="18" dur="200" fill="hold">
                                          <p:stCondLst>
                                            <p:cond delay="800"/>
                                          </p:stCondLst>
                                        </p:cTn>
                                        <p:tgtEl>
                                          <p:spTgt spid="1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par>
                                <p:cTn id="25" presetID="26" presetClass="emph" presetSubtype="0" repeatCount="indefinite" fill="hold" nodeType="withEffect">
                                  <p:stCondLst>
                                    <p:cond delay="0"/>
                                  </p:stCondLst>
                                  <p:childTnLst>
                                    <p:animEffect transition="out" filter="fade">
                                      <p:cBhvr>
                                        <p:cTn id="26" dur="3000" tmFilter="0, 0; .2, .5; .8, .5; 1, 0"/>
                                        <p:tgtEl>
                                          <p:spTgt spid="20"/>
                                        </p:tgtEl>
                                      </p:cBhvr>
                                    </p:animEffect>
                                    <p:animScale>
                                      <p:cBhvr>
                                        <p:cTn id="27" dur="1500" autoRev="1" fill="hold"/>
                                        <p:tgtEl>
                                          <p:spTgt spid="20"/>
                                        </p:tgtEl>
                                      </p:cBhvr>
                                      <p:by x="105000" y="105000"/>
                                    </p:animScale>
                                  </p:childTnLst>
                                </p:cTn>
                              </p:par>
                              <p:par>
                                <p:cTn id="28" presetID="32" presetClass="emph" presetSubtype="0" repeatCount="indefinite" fill="hold" nodeType="withEffect">
                                  <p:stCondLst>
                                    <p:cond delay="0"/>
                                  </p:stCondLst>
                                  <p:endCondLst>
                                    <p:cond evt="onNext" delay="0">
                                      <p:tgtEl>
                                        <p:sldTgt/>
                                      </p:tgtEl>
                                    </p:cond>
                                  </p:endCondLst>
                                  <p:childTnLst>
                                    <p:animRot by="120000">
                                      <p:cBhvr>
                                        <p:cTn id="29" dur="100" fill="hold">
                                          <p:stCondLst>
                                            <p:cond delay="0"/>
                                          </p:stCondLst>
                                        </p:cTn>
                                        <p:tgtEl>
                                          <p:spTgt spid="21"/>
                                        </p:tgtEl>
                                        <p:attrNameLst>
                                          <p:attrName>r</p:attrName>
                                        </p:attrNameLst>
                                      </p:cBhvr>
                                    </p:animRot>
                                    <p:animRot by="-240000">
                                      <p:cBhvr>
                                        <p:cTn id="30" dur="200" fill="hold">
                                          <p:stCondLst>
                                            <p:cond delay="200"/>
                                          </p:stCondLst>
                                        </p:cTn>
                                        <p:tgtEl>
                                          <p:spTgt spid="21"/>
                                        </p:tgtEl>
                                        <p:attrNameLst>
                                          <p:attrName>r</p:attrName>
                                        </p:attrNameLst>
                                      </p:cBhvr>
                                    </p:animRot>
                                    <p:animRot by="240000">
                                      <p:cBhvr>
                                        <p:cTn id="31" dur="200" fill="hold">
                                          <p:stCondLst>
                                            <p:cond delay="400"/>
                                          </p:stCondLst>
                                        </p:cTn>
                                        <p:tgtEl>
                                          <p:spTgt spid="21"/>
                                        </p:tgtEl>
                                        <p:attrNameLst>
                                          <p:attrName>r</p:attrName>
                                        </p:attrNameLst>
                                      </p:cBhvr>
                                    </p:animRot>
                                    <p:animRot by="-240000">
                                      <p:cBhvr>
                                        <p:cTn id="32" dur="200" fill="hold">
                                          <p:stCondLst>
                                            <p:cond delay="600"/>
                                          </p:stCondLst>
                                        </p:cTn>
                                        <p:tgtEl>
                                          <p:spTgt spid="21"/>
                                        </p:tgtEl>
                                        <p:attrNameLst>
                                          <p:attrName>r</p:attrName>
                                        </p:attrNameLst>
                                      </p:cBhvr>
                                    </p:animRot>
                                    <p:animRot by="120000">
                                      <p:cBhvr>
                                        <p:cTn id="33"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47" presetClass="exit" presetSubtype="0" fill="hold" grpId="0" nodeType="clickEffect">
                                  <p:stCondLst>
                                    <p:cond delay="0"/>
                                  </p:stCondLst>
                                  <p:childTnLst>
                                    <p:animEffect transition="out" filter="fade">
                                      <p:cBhvr>
                                        <p:cTn id="38" dur="1000"/>
                                        <p:tgtEl>
                                          <p:spTgt spid="14"/>
                                        </p:tgtEl>
                                      </p:cBhvr>
                                    </p:animEffect>
                                    <p:anim calcmode="lin" valueType="num">
                                      <p:cBhvr>
                                        <p:cTn id="39" dur="1000"/>
                                        <p:tgtEl>
                                          <p:spTgt spid="14"/>
                                        </p:tgtEl>
                                        <p:attrNameLst>
                                          <p:attrName>ppt_x</p:attrName>
                                        </p:attrNameLst>
                                      </p:cBhvr>
                                      <p:tavLst>
                                        <p:tav tm="0">
                                          <p:val>
                                            <p:strVal val="ppt_x"/>
                                          </p:val>
                                        </p:tav>
                                        <p:tav tm="100000">
                                          <p:val>
                                            <p:strVal val="ppt_x"/>
                                          </p:val>
                                        </p:tav>
                                      </p:tavLst>
                                    </p:anim>
                                    <p:anim calcmode="lin" valueType="num">
                                      <p:cBhvr>
                                        <p:cTn id="40" dur="1000"/>
                                        <p:tgtEl>
                                          <p:spTgt spid="14"/>
                                        </p:tgtEl>
                                        <p:attrNameLst>
                                          <p:attrName>ppt_y</p:attrName>
                                        </p:attrNameLst>
                                      </p:cBhvr>
                                      <p:tavLst>
                                        <p:tav tm="0">
                                          <p:val>
                                            <p:strVal val="ppt_y"/>
                                          </p:val>
                                        </p:tav>
                                        <p:tav tm="100000">
                                          <p:val>
                                            <p:strVal val="ppt_y-.1"/>
                                          </p:val>
                                        </p:tav>
                                      </p:tavLst>
                                    </p:anim>
                                    <p:set>
                                      <p:cBhvr>
                                        <p:cTn id="4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47" presetClass="exit" presetSubtype="0" fill="hold" grpId="0" nodeType="clickEffect">
                                  <p:stCondLst>
                                    <p:cond delay="0"/>
                                  </p:stCondLst>
                                  <p:childTnLst>
                                    <p:animEffect transition="out" filter="fade">
                                      <p:cBhvr>
                                        <p:cTn id="46" dur="1000"/>
                                        <p:tgtEl>
                                          <p:spTgt spid="12"/>
                                        </p:tgtEl>
                                      </p:cBhvr>
                                    </p:animEffect>
                                    <p:anim calcmode="lin" valueType="num">
                                      <p:cBhvr>
                                        <p:cTn id="47" dur="1000"/>
                                        <p:tgtEl>
                                          <p:spTgt spid="12"/>
                                        </p:tgtEl>
                                        <p:attrNameLst>
                                          <p:attrName>ppt_x</p:attrName>
                                        </p:attrNameLst>
                                      </p:cBhvr>
                                      <p:tavLst>
                                        <p:tav tm="0">
                                          <p:val>
                                            <p:strVal val="ppt_x"/>
                                          </p:val>
                                        </p:tav>
                                        <p:tav tm="100000">
                                          <p:val>
                                            <p:strVal val="ppt_x"/>
                                          </p:val>
                                        </p:tav>
                                      </p:tavLst>
                                    </p:anim>
                                    <p:anim calcmode="lin" valueType="num">
                                      <p:cBhvr>
                                        <p:cTn id="48" dur="1000"/>
                                        <p:tgtEl>
                                          <p:spTgt spid="12"/>
                                        </p:tgtEl>
                                        <p:attrNameLst>
                                          <p:attrName>ppt_y</p:attrName>
                                        </p:attrNameLst>
                                      </p:cBhvr>
                                      <p:tavLst>
                                        <p:tav tm="0">
                                          <p:val>
                                            <p:strVal val="ppt_y"/>
                                          </p:val>
                                        </p:tav>
                                        <p:tav tm="100000">
                                          <p:val>
                                            <p:strVal val="ppt_y-.1"/>
                                          </p:val>
                                        </p:tav>
                                      </p:tavLst>
                                    </p:anim>
                                    <p:set>
                                      <p:cBhvr>
                                        <p:cTn id="4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47" presetClass="exit" presetSubtype="0" fill="hold" grpId="0" nodeType="clickEffect">
                                  <p:stCondLst>
                                    <p:cond delay="0"/>
                                  </p:stCondLst>
                                  <p:childTnLst>
                                    <p:animEffect transition="out" filter="fade">
                                      <p:cBhvr>
                                        <p:cTn id="54" dur="1000"/>
                                        <p:tgtEl>
                                          <p:spTgt spid="13"/>
                                        </p:tgtEl>
                                      </p:cBhvr>
                                    </p:animEffect>
                                    <p:anim calcmode="lin" valueType="num">
                                      <p:cBhvr>
                                        <p:cTn id="55" dur="1000"/>
                                        <p:tgtEl>
                                          <p:spTgt spid="13"/>
                                        </p:tgtEl>
                                        <p:attrNameLst>
                                          <p:attrName>ppt_x</p:attrName>
                                        </p:attrNameLst>
                                      </p:cBhvr>
                                      <p:tavLst>
                                        <p:tav tm="0">
                                          <p:val>
                                            <p:strVal val="ppt_x"/>
                                          </p:val>
                                        </p:tav>
                                        <p:tav tm="100000">
                                          <p:val>
                                            <p:strVal val="ppt_x"/>
                                          </p:val>
                                        </p:tav>
                                      </p:tavLst>
                                    </p:anim>
                                    <p:anim calcmode="lin" valueType="num">
                                      <p:cBhvr>
                                        <p:cTn id="56" dur="1000"/>
                                        <p:tgtEl>
                                          <p:spTgt spid="13"/>
                                        </p:tgtEl>
                                        <p:attrNameLst>
                                          <p:attrName>ppt_y</p:attrName>
                                        </p:attrNameLst>
                                      </p:cBhvr>
                                      <p:tavLst>
                                        <p:tav tm="0">
                                          <p:val>
                                            <p:strVal val="ppt_y"/>
                                          </p:val>
                                        </p:tav>
                                        <p:tav tm="100000">
                                          <p:val>
                                            <p:strVal val="ppt_y-.1"/>
                                          </p:val>
                                        </p:tav>
                                      </p:tavLst>
                                    </p:anim>
                                    <p:set>
                                      <p:cBhvr>
                                        <p:cTn id="5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026"/>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nodeType="clickEffect">
                                  <p:stCondLst>
                                    <p:cond delay="0"/>
                                  </p:stCondLst>
                                  <p:childTnLst>
                                    <p:animEffect transition="out" filter="fade">
                                      <p:cBhvr>
                                        <p:cTn id="62" dur="1000"/>
                                        <p:tgtEl>
                                          <p:spTgt spid="1026"/>
                                        </p:tgtEl>
                                      </p:cBhvr>
                                    </p:animEffect>
                                    <p:anim calcmode="lin" valueType="num">
                                      <p:cBhvr>
                                        <p:cTn id="63" dur="1000"/>
                                        <p:tgtEl>
                                          <p:spTgt spid="1026"/>
                                        </p:tgtEl>
                                        <p:attrNameLst>
                                          <p:attrName>ppt_x</p:attrName>
                                        </p:attrNameLst>
                                      </p:cBhvr>
                                      <p:tavLst>
                                        <p:tav tm="0">
                                          <p:val>
                                            <p:strVal val="ppt_x"/>
                                          </p:val>
                                        </p:tav>
                                        <p:tav tm="100000">
                                          <p:val>
                                            <p:strVal val="ppt_x"/>
                                          </p:val>
                                        </p:tav>
                                      </p:tavLst>
                                    </p:anim>
                                    <p:anim calcmode="lin" valueType="num">
                                      <p:cBhvr>
                                        <p:cTn id="64" dur="1000"/>
                                        <p:tgtEl>
                                          <p:spTgt spid="1026"/>
                                        </p:tgtEl>
                                        <p:attrNameLst>
                                          <p:attrName>ppt_y</p:attrName>
                                        </p:attrNameLst>
                                      </p:cBhvr>
                                      <p:tavLst>
                                        <p:tav tm="0">
                                          <p:val>
                                            <p:strVal val="ppt_y"/>
                                          </p:val>
                                        </p:tav>
                                        <p:tav tm="100000">
                                          <p:val>
                                            <p:strVal val="ppt_y+.1"/>
                                          </p:val>
                                        </p:tav>
                                      </p:tavLst>
                                    </p:anim>
                                    <p:set>
                                      <p:cBhvr>
                                        <p:cTn id="65"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42" presetClass="exit" presetSubtype="0" fill="hold" nodeType="clickEffect">
                                  <p:stCondLst>
                                    <p:cond delay="0"/>
                                  </p:stCondLst>
                                  <p:childTnLst>
                                    <p:animEffect transition="out" filter="fade">
                                      <p:cBhvr>
                                        <p:cTn id="70" dur="1000"/>
                                        <p:tgtEl>
                                          <p:spTgt spid="6"/>
                                        </p:tgtEl>
                                      </p:cBhvr>
                                    </p:animEffect>
                                    <p:anim calcmode="lin" valueType="num">
                                      <p:cBhvr>
                                        <p:cTn id="71" dur="1000"/>
                                        <p:tgtEl>
                                          <p:spTgt spid="6"/>
                                        </p:tgtEl>
                                        <p:attrNameLst>
                                          <p:attrName>ppt_x</p:attrName>
                                        </p:attrNameLst>
                                      </p:cBhvr>
                                      <p:tavLst>
                                        <p:tav tm="0">
                                          <p:val>
                                            <p:strVal val="ppt_x"/>
                                          </p:val>
                                        </p:tav>
                                        <p:tav tm="100000">
                                          <p:val>
                                            <p:strVal val="ppt_x"/>
                                          </p:val>
                                        </p:tav>
                                      </p:tavLst>
                                    </p:anim>
                                    <p:anim calcmode="lin" valueType="num">
                                      <p:cBhvr>
                                        <p:cTn id="72" dur="1000"/>
                                        <p:tgtEl>
                                          <p:spTgt spid="6"/>
                                        </p:tgtEl>
                                        <p:attrNameLst>
                                          <p:attrName>ppt_y</p:attrName>
                                        </p:attrNameLst>
                                      </p:cBhvr>
                                      <p:tavLst>
                                        <p:tav tm="0">
                                          <p:val>
                                            <p:strVal val="ppt_y"/>
                                          </p:val>
                                        </p:tav>
                                        <p:tav tm="100000">
                                          <p:val>
                                            <p:strVal val="ppt_y+.1"/>
                                          </p:val>
                                        </p:tav>
                                      </p:tavLst>
                                    </p:anim>
                                    <p:set>
                                      <p:cBhvr>
                                        <p:cTn id="7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42" presetClass="exit" presetSubtype="0" fill="hold" nodeType="clickEffect">
                                  <p:stCondLst>
                                    <p:cond delay="0"/>
                                  </p:stCondLst>
                                  <p:childTnLst>
                                    <p:animEffect transition="out" filter="fade">
                                      <p:cBhvr>
                                        <p:cTn id="78" dur="1000"/>
                                        <p:tgtEl>
                                          <p:spTgt spid="7"/>
                                        </p:tgtEl>
                                      </p:cBhvr>
                                    </p:animEffect>
                                    <p:anim calcmode="lin" valueType="num">
                                      <p:cBhvr>
                                        <p:cTn id="79" dur="1000"/>
                                        <p:tgtEl>
                                          <p:spTgt spid="7"/>
                                        </p:tgtEl>
                                        <p:attrNameLst>
                                          <p:attrName>ppt_x</p:attrName>
                                        </p:attrNameLst>
                                      </p:cBhvr>
                                      <p:tavLst>
                                        <p:tav tm="0">
                                          <p:val>
                                            <p:strVal val="ppt_x"/>
                                          </p:val>
                                        </p:tav>
                                        <p:tav tm="100000">
                                          <p:val>
                                            <p:strVal val="ppt_x"/>
                                          </p:val>
                                        </p:tav>
                                      </p:tavLst>
                                    </p:anim>
                                    <p:anim calcmode="lin" valueType="num">
                                      <p:cBhvr>
                                        <p:cTn id="80" dur="1000"/>
                                        <p:tgtEl>
                                          <p:spTgt spid="7"/>
                                        </p:tgtEl>
                                        <p:attrNameLst>
                                          <p:attrName>ppt_y</p:attrName>
                                        </p:attrNameLst>
                                      </p:cBhvr>
                                      <p:tavLst>
                                        <p:tav tm="0">
                                          <p:val>
                                            <p:strVal val="ppt_y"/>
                                          </p:val>
                                        </p:tav>
                                        <p:tav tm="100000">
                                          <p:val>
                                            <p:strVal val="ppt_y+.1"/>
                                          </p:val>
                                        </p:tav>
                                      </p:tavLst>
                                    </p:anim>
                                    <p:set>
                                      <p:cBhvr>
                                        <p:cTn id="8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2" restart="whenNotActive" fill="hold" evtFilter="cancelBubble" nodeType="interactiveSeq">
                <p:stCondLst>
                  <p:cond evt="onClick" delay="0">
                    <p:tgtEl>
                      <p:spTgt spid="8"/>
                    </p:tgtEl>
                  </p:cond>
                </p:stCondLst>
                <p:endSync evt="end" delay="0">
                  <p:rtn val="all"/>
                </p:endSync>
                <p:childTnLst>
                  <p:par>
                    <p:cTn id="83" fill="hold">
                      <p:stCondLst>
                        <p:cond delay="0"/>
                      </p:stCondLst>
                      <p:childTnLst>
                        <p:par>
                          <p:cTn id="84" fill="hold">
                            <p:stCondLst>
                              <p:cond delay="0"/>
                            </p:stCondLst>
                            <p:childTnLst>
                              <p:par>
                                <p:cTn id="85" presetID="42" presetClass="exit" presetSubtype="0" fill="hold" nodeType="clickEffect">
                                  <p:stCondLst>
                                    <p:cond delay="0"/>
                                  </p:stCondLst>
                                  <p:childTnLst>
                                    <p:animEffect transition="out" filter="fade">
                                      <p:cBhvr>
                                        <p:cTn id="86" dur="1000"/>
                                        <p:tgtEl>
                                          <p:spTgt spid="8"/>
                                        </p:tgtEl>
                                      </p:cBhvr>
                                    </p:animEffect>
                                    <p:anim calcmode="lin" valueType="num">
                                      <p:cBhvr>
                                        <p:cTn id="87" dur="1000"/>
                                        <p:tgtEl>
                                          <p:spTgt spid="8"/>
                                        </p:tgtEl>
                                        <p:attrNameLst>
                                          <p:attrName>ppt_x</p:attrName>
                                        </p:attrNameLst>
                                      </p:cBhvr>
                                      <p:tavLst>
                                        <p:tav tm="0">
                                          <p:val>
                                            <p:strVal val="ppt_x"/>
                                          </p:val>
                                        </p:tav>
                                        <p:tav tm="100000">
                                          <p:val>
                                            <p:strVal val="ppt_x"/>
                                          </p:val>
                                        </p:tav>
                                      </p:tavLst>
                                    </p:anim>
                                    <p:anim calcmode="lin" valueType="num">
                                      <p:cBhvr>
                                        <p:cTn id="88" dur="1000"/>
                                        <p:tgtEl>
                                          <p:spTgt spid="8"/>
                                        </p:tgtEl>
                                        <p:attrNameLst>
                                          <p:attrName>ppt_y</p:attrName>
                                        </p:attrNameLst>
                                      </p:cBhvr>
                                      <p:tavLst>
                                        <p:tav tm="0">
                                          <p:val>
                                            <p:strVal val="ppt_y"/>
                                          </p:val>
                                        </p:tav>
                                        <p:tav tm="100000">
                                          <p:val>
                                            <p:strVal val="ppt_y+.1"/>
                                          </p:val>
                                        </p:tav>
                                      </p:tavLst>
                                    </p:anim>
                                    <p:set>
                                      <p:cBhvr>
                                        <p:cTn id="8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90" restart="whenNotActive" fill="hold" evtFilter="cancelBubble" nodeType="interactiveSeq">
                <p:stCondLst>
                  <p:cond evt="onClick" delay="0">
                    <p:tgtEl>
                      <p:spTgt spid="5"/>
                    </p:tgtEl>
                  </p:cond>
                </p:stCondLst>
                <p:endSync evt="end" delay="0">
                  <p:rtn val="all"/>
                </p:endSync>
                <p:childTnLst>
                  <p:par>
                    <p:cTn id="91" fill="hold">
                      <p:stCondLst>
                        <p:cond delay="0"/>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5"/>
                                        </p:tgtEl>
                                      </p:cBhvr>
                                    </p:animEffect>
                                    <p:anim calcmode="lin" valueType="num">
                                      <p:cBhvr>
                                        <p:cTn id="95" dur="1000"/>
                                        <p:tgtEl>
                                          <p:spTgt spid="5"/>
                                        </p:tgtEl>
                                        <p:attrNameLst>
                                          <p:attrName>ppt_x</p:attrName>
                                        </p:attrNameLst>
                                      </p:cBhvr>
                                      <p:tavLst>
                                        <p:tav tm="0">
                                          <p:val>
                                            <p:strVal val="ppt_x"/>
                                          </p:val>
                                        </p:tav>
                                        <p:tav tm="100000">
                                          <p:val>
                                            <p:strVal val="ppt_x"/>
                                          </p:val>
                                        </p:tav>
                                      </p:tavLst>
                                    </p:anim>
                                    <p:anim calcmode="lin" valueType="num">
                                      <p:cBhvr>
                                        <p:cTn id="96" dur="1000"/>
                                        <p:tgtEl>
                                          <p:spTgt spid="5"/>
                                        </p:tgtEl>
                                        <p:attrNameLst>
                                          <p:attrName>ppt_y</p:attrName>
                                        </p:attrNameLst>
                                      </p:cBhvr>
                                      <p:tavLst>
                                        <p:tav tm="0">
                                          <p:val>
                                            <p:strVal val="ppt_y"/>
                                          </p:val>
                                        </p:tav>
                                        <p:tav tm="100000">
                                          <p:val>
                                            <p:strVal val="ppt_y-.1"/>
                                          </p:val>
                                        </p:tav>
                                      </p:tavLst>
                                    </p:anim>
                                    <p:set>
                                      <p:cBhvr>
                                        <p:cTn id="9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Câu 1: Tính  </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5" y="3984171"/>
            <a:ext cx="4521879"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010842"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143" y="627023"/>
            <a:ext cx="1721528" cy="2155353"/>
          </a:xfrm>
          <a:prstGeom prst="rect">
            <a:avLst/>
          </a:prstGeom>
        </p:spPr>
      </p:pic>
      <p:pic>
        <p:nvPicPr>
          <p:cNvPr id="1026"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3929CEAC-F990-1AD4-EFDC-F2DE39FADC68}"/>
              </a:ext>
            </a:extLst>
          </p:cNvPr>
          <p:cNvGraphicFramePr>
            <a:graphicFrameLocks noChangeAspect="1"/>
          </p:cNvGraphicFramePr>
          <p:nvPr>
            <p:extLst>
              <p:ext uri="{D42A27DB-BD31-4B8C-83A1-F6EECF244321}">
                <p14:modId xmlns:p14="http://schemas.microsoft.com/office/powerpoint/2010/main" val="96237211"/>
              </p:ext>
            </p:extLst>
          </p:nvPr>
        </p:nvGraphicFramePr>
        <p:xfrm>
          <a:off x="1885244" y="4187825"/>
          <a:ext cx="779487" cy="390525"/>
        </p:xfrm>
        <a:graphic>
          <a:graphicData uri="http://schemas.openxmlformats.org/presentationml/2006/ole">
            <mc:AlternateContent xmlns:mc="http://schemas.openxmlformats.org/markup-compatibility/2006">
              <mc:Choice xmlns:v="urn:schemas-microsoft-com:vml" Requires="v">
                <p:oleObj name="Equation" r:id="rId8" imgW="253800" imgH="177480" progId="Equation.DSMT4">
                  <p:embed/>
                </p:oleObj>
              </mc:Choice>
              <mc:Fallback>
                <p:oleObj name="Equation" r:id="rId8" imgW="253800" imgH="177480" progId="Equation.DSMT4">
                  <p:embed/>
                  <p:pic>
                    <p:nvPicPr>
                      <p:cNvPr id="10" name="Object 9">
                        <a:extLst>
                          <a:ext uri="{FF2B5EF4-FFF2-40B4-BE49-F238E27FC236}">
                            <a16:creationId xmlns:a16="http://schemas.microsoft.com/office/drawing/2014/main" id="{3929CEAC-F990-1AD4-EFDC-F2DE39FADC68}"/>
                          </a:ext>
                        </a:extLst>
                      </p:cNvPr>
                      <p:cNvPicPr/>
                      <p:nvPr/>
                    </p:nvPicPr>
                    <p:blipFill>
                      <a:blip r:embed="rId9"/>
                      <a:stretch>
                        <a:fillRect/>
                      </a:stretch>
                    </p:blipFill>
                    <p:spPr>
                      <a:xfrm>
                        <a:off x="1885244" y="4187825"/>
                        <a:ext cx="779487" cy="3905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31D412-8273-1622-A621-AF94A776ADFE}"/>
              </a:ext>
            </a:extLst>
          </p:cNvPr>
          <p:cNvGraphicFramePr>
            <a:graphicFrameLocks noChangeAspect="1"/>
          </p:cNvGraphicFramePr>
          <p:nvPr>
            <p:extLst>
              <p:ext uri="{D42A27DB-BD31-4B8C-83A1-F6EECF244321}">
                <p14:modId xmlns:p14="http://schemas.microsoft.com/office/powerpoint/2010/main" val="1727206216"/>
              </p:ext>
            </p:extLst>
          </p:nvPr>
        </p:nvGraphicFramePr>
        <p:xfrm>
          <a:off x="6705600" y="4138613"/>
          <a:ext cx="880533" cy="441325"/>
        </p:xfrm>
        <a:graphic>
          <a:graphicData uri="http://schemas.openxmlformats.org/presentationml/2006/ole">
            <mc:AlternateContent xmlns:mc="http://schemas.openxmlformats.org/markup-compatibility/2006">
              <mc:Choice xmlns:v="urn:schemas-microsoft-com:vml" Requires="v">
                <p:oleObj name="Equation" r:id="rId10" imgW="393480" imgH="177480" progId="Equation.DSMT4">
                  <p:embed/>
                </p:oleObj>
              </mc:Choice>
              <mc:Fallback>
                <p:oleObj name="Equation" r:id="rId10" imgW="393480" imgH="177480" progId="Equation.DSMT4">
                  <p:embed/>
                  <p:pic>
                    <p:nvPicPr>
                      <p:cNvPr id="11" name="Object 10">
                        <a:extLst>
                          <a:ext uri="{FF2B5EF4-FFF2-40B4-BE49-F238E27FC236}">
                            <a16:creationId xmlns:a16="http://schemas.microsoft.com/office/drawing/2014/main" id="{DF31D412-8273-1622-A621-AF94A776ADFE}"/>
                          </a:ext>
                        </a:extLst>
                      </p:cNvPr>
                      <p:cNvPicPr/>
                      <p:nvPr/>
                    </p:nvPicPr>
                    <p:blipFill>
                      <a:blip r:embed="rId11"/>
                      <a:stretch>
                        <a:fillRect/>
                      </a:stretch>
                    </p:blipFill>
                    <p:spPr>
                      <a:xfrm>
                        <a:off x="6705600" y="4138613"/>
                        <a:ext cx="880533" cy="4413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9F3DE36-C2C7-321E-F39A-5AB775950580}"/>
              </a:ext>
            </a:extLst>
          </p:cNvPr>
          <p:cNvGraphicFramePr>
            <a:graphicFrameLocks noChangeAspect="1"/>
          </p:cNvGraphicFramePr>
          <p:nvPr>
            <p:extLst>
              <p:ext uri="{D42A27DB-BD31-4B8C-83A1-F6EECF244321}">
                <p14:modId xmlns:p14="http://schemas.microsoft.com/office/powerpoint/2010/main" val="2844685413"/>
              </p:ext>
            </p:extLst>
          </p:nvPr>
        </p:nvGraphicFramePr>
        <p:xfrm>
          <a:off x="1885244" y="5075238"/>
          <a:ext cx="1038578" cy="868362"/>
        </p:xfrm>
        <a:graphic>
          <a:graphicData uri="http://schemas.openxmlformats.org/presentationml/2006/ole">
            <mc:AlternateContent xmlns:mc="http://schemas.openxmlformats.org/markup-compatibility/2006">
              <mc:Choice xmlns:v="urn:schemas-microsoft-com:vml" Requires="v">
                <p:oleObj name="Equation" r:id="rId12" imgW="368280" imgH="393480" progId="Equation.DSMT4">
                  <p:embed/>
                </p:oleObj>
              </mc:Choice>
              <mc:Fallback>
                <p:oleObj name="Equation" r:id="rId12" imgW="368280" imgH="393480" progId="Equation.DSMT4">
                  <p:embed/>
                  <p:pic>
                    <p:nvPicPr>
                      <p:cNvPr id="12" name="Object 11">
                        <a:extLst>
                          <a:ext uri="{FF2B5EF4-FFF2-40B4-BE49-F238E27FC236}">
                            <a16:creationId xmlns:a16="http://schemas.microsoft.com/office/drawing/2014/main" id="{B9F3DE36-C2C7-321E-F39A-5AB775950580}"/>
                          </a:ext>
                        </a:extLst>
                      </p:cNvPr>
                      <p:cNvPicPr/>
                      <p:nvPr/>
                    </p:nvPicPr>
                    <p:blipFill>
                      <a:blip r:embed="rId13"/>
                      <a:stretch>
                        <a:fillRect/>
                      </a:stretch>
                    </p:blipFill>
                    <p:spPr>
                      <a:xfrm>
                        <a:off x="1885244" y="5075238"/>
                        <a:ext cx="1038578" cy="86836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8C9233E-C9A6-8F56-615C-ED5A7D19456B}"/>
              </a:ext>
            </a:extLst>
          </p:cNvPr>
          <p:cNvGraphicFramePr>
            <a:graphicFrameLocks noChangeAspect="1"/>
          </p:cNvGraphicFramePr>
          <p:nvPr>
            <p:extLst>
              <p:ext uri="{D42A27DB-BD31-4B8C-83A1-F6EECF244321}">
                <p14:modId xmlns:p14="http://schemas.microsoft.com/office/powerpoint/2010/main" val="3715392858"/>
              </p:ext>
            </p:extLst>
          </p:nvPr>
        </p:nvGraphicFramePr>
        <p:xfrm>
          <a:off x="6705600" y="5113338"/>
          <a:ext cx="1038579" cy="866775"/>
        </p:xfrm>
        <a:graphic>
          <a:graphicData uri="http://schemas.openxmlformats.org/presentationml/2006/ole">
            <mc:AlternateContent xmlns:mc="http://schemas.openxmlformats.org/markup-compatibility/2006">
              <mc:Choice xmlns:v="urn:schemas-microsoft-com:vml" Requires="v">
                <p:oleObj name="Equation" r:id="rId14" imgW="380880" imgH="393480" progId="Equation.DSMT4">
                  <p:embed/>
                </p:oleObj>
              </mc:Choice>
              <mc:Fallback>
                <p:oleObj name="Equation" r:id="rId14" imgW="380880" imgH="393480" progId="Equation.DSMT4">
                  <p:embed/>
                  <p:pic>
                    <p:nvPicPr>
                      <p:cNvPr id="17" name="Object 16">
                        <a:extLst>
                          <a:ext uri="{FF2B5EF4-FFF2-40B4-BE49-F238E27FC236}">
                            <a16:creationId xmlns:a16="http://schemas.microsoft.com/office/drawing/2014/main" id="{58C9233E-C9A6-8F56-615C-ED5A7D19456B}"/>
                          </a:ext>
                        </a:extLst>
                      </p:cNvPr>
                      <p:cNvPicPr/>
                      <p:nvPr/>
                    </p:nvPicPr>
                    <p:blipFill>
                      <a:blip r:embed="rId15"/>
                      <a:stretch>
                        <a:fillRect/>
                      </a:stretch>
                    </p:blipFill>
                    <p:spPr>
                      <a:xfrm>
                        <a:off x="6705600" y="5113338"/>
                        <a:ext cx="1038579" cy="866775"/>
                      </a:xfrm>
                      <a:prstGeom prst="rect">
                        <a:avLst/>
                      </a:prstGeom>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122524779"/>
              </p:ext>
            </p:extLst>
          </p:nvPr>
        </p:nvGraphicFramePr>
        <p:xfrm>
          <a:off x="6248400" y="1454150"/>
          <a:ext cx="2033588" cy="1328738"/>
        </p:xfrm>
        <a:graphic>
          <a:graphicData uri="http://schemas.openxmlformats.org/presentationml/2006/ole">
            <mc:AlternateContent xmlns:mc="http://schemas.openxmlformats.org/markup-compatibility/2006">
              <mc:Choice xmlns:v="urn:schemas-microsoft-com:vml" Requires="v">
                <p:oleObj name="Equation" r:id="rId16" imgW="545760" imgH="393480" progId="Equation.DSMT4">
                  <p:embed/>
                </p:oleObj>
              </mc:Choice>
              <mc:Fallback>
                <p:oleObj name="Equation" r:id="rId16" imgW="545760" imgH="393480" progId="Equation.DSMT4">
                  <p:embed/>
                  <p:pic>
                    <p:nvPicPr>
                      <p:cNvPr id="18" name="Object 6"/>
                      <p:cNvPicPr>
                        <a:picLocks noChangeAspect="1" noChangeArrowheads="1"/>
                      </p:cNvPicPr>
                      <p:nvPr/>
                    </p:nvPicPr>
                    <p:blipFill>
                      <a:blip r:embed="rId17"/>
                      <a:srcRect/>
                      <a:stretch>
                        <a:fillRect/>
                      </a:stretch>
                    </p:blipFill>
                    <p:spPr bwMode="auto">
                      <a:xfrm>
                        <a:off x="6248400" y="1454150"/>
                        <a:ext cx="2033588" cy="13287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rgbClr val="FF0000"/>
                </a:solidFill>
                <a:latin typeface="Times New Roman" panose="02020603050405020304" pitchFamily="18" charset="0"/>
                <a:cs typeface="Times New Roman" panose="02020603050405020304" pitchFamily="18" charset="0"/>
              </a:rPr>
              <a:t>                   Câu 2: Tính</a:t>
            </a:r>
            <a:endParaRPr lang="vi-VN" sz="280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209166"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78710" y="-460479"/>
            <a:ext cx="2381250" cy="2981325"/>
          </a:xfrm>
          <a:prstGeom prst="rect">
            <a:avLst/>
          </a:prstGeom>
        </p:spPr>
      </p:pic>
      <p:sp>
        <p:nvSpPr>
          <p:cNvPr id="7" name="Rectangle 2">
            <a:extLst>
              <a:ext uri="{FF2B5EF4-FFF2-40B4-BE49-F238E27FC236}">
                <a16:creationId xmlns:a16="http://schemas.microsoft.com/office/drawing/2014/main"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1E6EFE34-EA0A-9F86-A73B-AD1345C2109C}"/>
              </a:ext>
            </a:extLst>
          </p:cNvPr>
          <p:cNvGraphicFramePr>
            <a:graphicFrameLocks noChangeAspect="1"/>
          </p:cNvGraphicFramePr>
          <p:nvPr>
            <p:extLst>
              <p:ext uri="{D42A27DB-BD31-4B8C-83A1-F6EECF244321}">
                <p14:modId xmlns:p14="http://schemas.microsoft.com/office/powerpoint/2010/main" val="2886075747"/>
              </p:ext>
            </p:extLst>
          </p:nvPr>
        </p:nvGraphicFramePr>
        <p:xfrm>
          <a:off x="2292349" y="5145088"/>
          <a:ext cx="936273" cy="795337"/>
        </p:xfrm>
        <a:graphic>
          <a:graphicData uri="http://schemas.openxmlformats.org/presentationml/2006/ole">
            <mc:AlternateContent xmlns:mc="http://schemas.openxmlformats.org/markup-compatibility/2006">
              <mc:Choice xmlns:v="urn:schemas-microsoft-com:vml" Requires="v">
                <p:oleObj name="Equation" r:id="rId8" imgW="291960" imgH="393480" progId="Equation.DSMT4">
                  <p:embed/>
                </p:oleObj>
              </mc:Choice>
              <mc:Fallback>
                <p:oleObj name="Equation" r:id="rId8" imgW="291960" imgH="393480" progId="Equation.DSMT4">
                  <p:embed/>
                  <p:pic>
                    <p:nvPicPr>
                      <p:cNvPr id="8" name="Object 7">
                        <a:extLst>
                          <a:ext uri="{FF2B5EF4-FFF2-40B4-BE49-F238E27FC236}">
                            <a16:creationId xmlns:a16="http://schemas.microsoft.com/office/drawing/2014/main" id="{1E6EFE34-EA0A-9F86-A73B-AD1345C2109C}"/>
                          </a:ext>
                        </a:extLst>
                      </p:cNvPr>
                      <p:cNvPicPr>
                        <a:picLocks noChangeAspect="1" noChangeArrowheads="1"/>
                      </p:cNvPicPr>
                      <p:nvPr/>
                    </p:nvPicPr>
                    <p:blipFill>
                      <a:blip r:embed="rId9"/>
                      <a:srcRect/>
                      <a:stretch>
                        <a:fillRect/>
                      </a:stretch>
                    </p:blipFill>
                    <p:spPr bwMode="auto">
                      <a:xfrm>
                        <a:off x="2292349" y="5145088"/>
                        <a:ext cx="936273" cy="795337"/>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A34B88E9-D62D-58EF-D119-6016F86003BC}"/>
              </a:ext>
            </a:extLst>
          </p:cNvPr>
          <p:cNvGraphicFramePr>
            <a:graphicFrameLocks noChangeAspect="1"/>
          </p:cNvGraphicFramePr>
          <p:nvPr>
            <p:extLst>
              <p:ext uri="{D42A27DB-BD31-4B8C-83A1-F6EECF244321}">
                <p14:modId xmlns:p14="http://schemas.microsoft.com/office/powerpoint/2010/main" val="1452376606"/>
              </p:ext>
            </p:extLst>
          </p:nvPr>
        </p:nvGraphicFramePr>
        <p:xfrm>
          <a:off x="2292349" y="3984625"/>
          <a:ext cx="936273" cy="792163"/>
        </p:xfrm>
        <a:graphic>
          <a:graphicData uri="http://schemas.openxmlformats.org/presentationml/2006/ole">
            <mc:AlternateContent xmlns:mc="http://schemas.openxmlformats.org/markup-compatibility/2006">
              <mc:Choice xmlns:v="urn:schemas-microsoft-com:vml" Requires="v">
                <p:oleObj name="Equation" r:id="rId10" imgW="291960" imgH="393480" progId="Equation.DSMT4">
                  <p:embed/>
                </p:oleObj>
              </mc:Choice>
              <mc:Fallback>
                <p:oleObj name="Equation" r:id="rId10" imgW="291960" imgH="393480" progId="Equation.DSMT4">
                  <p:embed/>
                  <p:pic>
                    <p:nvPicPr>
                      <p:cNvPr id="17" name="Object 16">
                        <a:extLst>
                          <a:ext uri="{FF2B5EF4-FFF2-40B4-BE49-F238E27FC236}">
                            <a16:creationId xmlns:a16="http://schemas.microsoft.com/office/drawing/2014/main" id="{A34B88E9-D62D-58EF-D119-6016F86003BC}"/>
                          </a:ext>
                        </a:extLst>
                      </p:cNvPr>
                      <p:cNvPicPr>
                        <a:picLocks noChangeAspect="1" noChangeArrowheads="1"/>
                      </p:cNvPicPr>
                      <p:nvPr/>
                    </p:nvPicPr>
                    <p:blipFill>
                      <a:blip r:embed="rId11"/>
                      <a:srcRect/>
                      <a:stretch>
                        <a:fillRect/>
                      </a:stretch>
                    </p:blipFill>
                    <p:spPr bwMode="auto">
                      <a:xfrm>
                        <a:off x="2292349" y="3984625"/>
                        <a:ext cx="936273" cy="792163"/>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46004B2D-9C7D-77AB-468C-01DAFEB760BE}"/>
              </a:ext>
            </a:extLst>
          </p:cNvPr>
          <p:cNvGraphicFramePr>
            <a:graphicFrameLocks noChangeAspect="1"/>
          </p:cNvGraphicFramePr>
          <p:nvPr>
            <p:extLst>
              <p:ext uri="{D42A27DB-BD31-4B8C-83A1-F6EECF244321}">
                <p14:modId xmlns:p14="http://schemas.microsoft.com/office/powerpoint/2010/main" val="2130250285"/>
              </p:ext>
            </p:extLst>
          </p:nvPr>
        </p:nvGraphicFramePr>
        <p:xfrm>
          <a:off x="7808913" y="3995738"/>
          <a:ext cx="1008062" cy="795337"/>
        </p:xfrm>
        <a:graphic>
          <a:graphicData uri="http://schemas.openxmlformats.org/presentationml/2006/ole">
            <mc:AlternateContent xmlns:mc="http://schemas.openxmlformats.org/markup-compatibility/2006">
              <mc:Choice xmlns:v="urn:schemas-microsoft-com:vml" Requires="v">
                <p:oleObj name="Equation" r:id="rId12" imgW="368280" imgH="393480" progId="Equation.DSMT4">
                  <p:embed/>
                </p:oleObj>
              </mc:Choice>
              <mc:Fallback>
                <p:oleObj name="Equation" r:id="rId12" imgW="368280" imgH="393480" progId="Equation.DSMT4">
                  <p:embed/>
                  <p:pic>
                    <p:nvPicPr>
                      <p:cNvPr id="18" name="Object 17">
                        <a:extLst>
                          <a:ext uri="{FF2B5EF4-FFF2-40B4-BE49-F238E27FC236}">
                            <a16:creationId xmlns:a16="http://schemas.microsoft.com/office/drawing/2014/main" id="{46004B2D-9C7D-77AB-468C-01DAFEB760BE}"/>
                          </a:ext>
                        </a:extLst>
                      </p:cNvPr>
                      <p:cNvPicPr>
                        <a:picLocks noChangeAspect="1" noChangeArrowheads="1"/>
                      </p:cNvPicPr>
                      <p:nvPr/>
                    </p:nvPicPr>
                    <p:blipFill>
                      <a:blip r:embed="rId13"/>
                      <a:srcRect/>
                      <a:stretch>
                        <a:fillRect/>
                      </a:stretch>
                    </p:blipFill>
                    <p:spPr bwMode="auto">
                      <a:xfrm>
                        <a:off x="7808913" y="3995738"/>
                        <a:ext cx="1008062" cy="79533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DC88B8F9-B4CD-C18B-E56E-9B57255297BC}"/>
              </a:ext>
            </a:extLst>
          </p:cNvPr>
          <p:cNvGraphicFramePr>
            <a:graphicFrameLocks noChangeAspect="1"/>
          </p:cNvGraphicFramePr>
          <p:nvPr>
            <p:extLst>
              <p:ext uri="{D42A27DB-BD31-4B8C-83A1-F6EECF244321}">
                <p14:modId xmlns:p14="http://schemas.microsoft.com/office/powerpoint/2010/main" val="3489388364"/>
              </p:ext>
            </p:extLst>
          </p:nvPr>
        </p:nvGraphicFramePr>
        <p:xfrm>
          <a:off x="7754938" y="5383213"/>
          <a:ext cx="960084" cy="358775"/>
        </p:xfrm>
        <a:graphic>
          <a:graphicData uri="http://schemas.openxmlformats.org/presentationml/2006/ole">
            <mc:AlternateContent xmlns:mc="http://schemas.openxmlformats.org/markup-compatibility/2006">
              <mc:Choice xmlns:v="urn:schemas-microsoft-com:vml" Requires="v">
                <p:oleObj name="Equation" r:id="rId14" imgW="406080" imgH="177480" progId="Equation.DSMT4">
                  <p:embed/>
                </p:oleObj>
              </mc:Choice>
              <mc:Fallback>
                <p:oleObj name="Equation" r:id="rId14" imgW="406080" imgH="177480" progId="Equation.DSMT4">
                  <p:embed/>
                  <p:pic>
                    <p:nvPicPr>
                      <p:cNvPr id="19" name="Object 18">
                        <a:extLst>
                          <a:ext uri="{FF2B5EF4-FFF2-40B4-BE49-F238E27FC236}">
                            <a16:creationId xmlns:a16="http://schemas.microsoft.com/office/drawing/2014/main" id="{DC88B8F9-B4CD-C18B-E56E-9B57255297BC}"/>
                          </a:ext>
                        </a:extLst>
                      </p:cNvPr>
                      <p:cNvPicPr>
                        <a:picLocks noChangeAspect="1" noChangeArrowheads="1"/>
                      </p:cNvPicPr>
                      <p:nvPr/>
                    </p:nvPicPr>
                    <p:blipFill>
                      <a:blip r:embed="rId15"/>
                      <a:srcRect/>
                      <a:stretch>
                        <a:fillRect/>
                      </a:stretch>
                    </p:blipFill>
                    <p:spPr bwMode="auto">
                      <a:xfrm>
                        <a:off x="7754938" y="5383213"/>
                        <a:ext cx="960084" cy="358775"/>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21918833"/>
              </p:ext>
            </p:extLst>
          </p:nvPr>
        </p:nvGraphicFramePr>
        <p:xfrm>
          <a:off x="6516688" y="1463675"/>
          <a:ext cx="1771650" cy="1163638"/>
        </p:xfrm>
        <a:graphic>
          <a:graphicData uri="http://schemas.openxmlformats.org/presentationml/2006/ole">
            <mc:AlternateContent xmlns:mc="http://schemas.openxmlformats.org/markup-compatibility/2006">
              <mc:Choice xmlns:v="urn:schemas-microsoft-com:vml" Requires="v">
                <p:oleObj name="Equation" r:id="rId16" imgW="672840" imgH="419040" progId="Equation.DSMT4">
                  <p:embed/>
                </p:oleObj>
              </mc:Choice>
              <mc:Fallback>
                <p:oleObj name="Equation" r:id="rId16" imgW="672840" imgH="419040" progId="Equation.DSMT4">
                  <p:embed/>
                  <p:pic>
                    <p:nvPicPr>
                      <p:cNvPr id="6" name="Object 5"/>
                      <p:cNvPicPr/>
                      <p:nvPr/>
                    </p:nvPicPr>
                    <p:blipFill>
                      <a:blip r:embed="rId17"/>
                      <a:stretch>
                        <a:fillRect/>
                      </a:stretch>
                    </p:blipFill>
                    <p:spPr>
                      <a:xfrm>
                        <a:off x="6516688" y="1463675"/>
                        <a:ext cx="1771650" cy="1163638"/>
                      </a:xfrm>
                      <a:prstGeom prst="rect">
                        <a:avLst/>
                      </a:prstGeom>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5" y="3984171"/>
            <a:ext cx="4521879"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6" y="5148942"/>
            <a:ext cx="4500107"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955" y="-246290"/>
            <a:ext cx="1914525" cy="2390775"/>
          </a:xfrm>
          <a:prstGeom prst="rect">
            <a:avLst/>
          </a:prstGeom>
        </p:spPr>
      </p:pic>
      <p:sp>
        <p:nvSpPr>
          <p:cNvPr id="4" name="Rectangle 2">
            <a:extLst>
              <a:ext uri="{FF2B5EF4-FFF2-40B4-BE49-F238E27FC236}">
                <a16:creationId xmlns:a16="http://schemas.microsoft.com/office/drawing/2014/main" id="{BAA2EB5D-C4E4-CFEF-F215-7B936784495E}"/>
              </a:ext>
            </a:extLst>
          </p:cNvPr>
          <p:cNvSpPr>
            <a:spLocks noChangeArrowheads="1"/>
          </p:cNvSpPr>
          <p:nvPr/>
        </p:nvSpPr>
        <p:spPr bwMode="auto">
          <a:xfrm>
            <a:off x="2394095" y="917880"/>
            <a:ext cx="57720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Quy đồng mẫu các phân số sau</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sp>
        <p:nvSpPr>
          <p:cNvPr id="7" name="Rectangle 3">
            <a:extLst>
              <a:ext uri="{FF2B5EF4-FFF2-40B4-BE49-F238E27FC236}">
                <a16:creationId xmlns:a16="http://schemas.microsoft.com/office/drawing/2014/main"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id="{B360D5CB-5EDB-A315-8401-687E44F7FAB6}"/>
              </a:ext>
            </a:extLst>
          </p:cNvPr>
          <p:cNvGraphicFramePr>
            <a:graphicFrameLocks noChangeAspect="1"/>
          </p:cNvGraphicFramePr>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name="Equation" r:id="rId8" imgW="593005" imgH="792775" progId="Equation.DSMT4">
                  <p:embed/>
                </p:oleObj>
              </mc:Choice>
              <mc:Fallback>
                <p:oleObj name="Equation" r:id="rId8" imgW="593005" imgH="792775" progId="Equation.DSMT4">
                  <p:embed/>
                  <p:pic>
                    <p:nvPicPr>
                      <p:cNvPr id="8" name="Object 7">
                        <a:extLst>
                          <a:ext uri="{FF2B5EF4-FFF2-40B4-BE49-F238E27FC236}">
                            <a16:creationId xmlns:a16="http://schemas.microsoft.com/office/drawing/2014/main" id="{B360D5CB-5EDB-A315-8401-687E44F7FAB6}"/>
                          </a:ext>
                        </a:extLst>
                      </p:cNvPr>
                      <p:cNvPicPr/>
                      <p:nvPr/>
                    </p:nvPicPr>
                    <p:blipFill>
                      <a:blip r:embed="rId9"/>
                      <a:stretch>
                        <a:fillRect/>
                      </a:stretch>
                    </p:blipFill>
                    <p:spPr>
                      <a:xfrm>
                        <a:off x="5799138" y="3032125"/>
                        <a:ext cx="593725" cy="7921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739079580"/>
              </p:ext>
            </p:extLst>
          </p:nvPr>
        </p:nvGraphicFramePr>
        <p:xfrm>
          <a:off x="4168776" y="1724024"/>
          <a:ext cx="2445894" cy="1041729"/>
        </p:xfrm>
        <a:graphic>
          <a:graphicData uri="http://schemas.openxmlformats.org/presentationml/2006/ole">
            <mc:AlternateContent xmlns:mc="http://schemas.openxmlformats.org/markup-compatibility/2006">
              <mc:Choice xmlns:v="urn:schemas-microsoft-com:vml" Requires="v">
                <p:oleObj name="Equation" r:id="rId10" imgW="723600" imgH="393480" progId="Equation.DSMT4">
                  <p:embed/>
                </p:oleObj>
              </mc:Choice>
              <mc:Fallback>
                <p:oleObj name="Equation" r:id="rId10" imgW="723600" imgH="393480" progId="Equation.DSMT4">
                  <p:embed/>
                  <p:pic>
                    <p:nvPicPr>
                      <p:cNvPr id="3" name="Object 2"/>
                      <p:cNvPicPr/>
                      <p:nvPr/>
                    </p:nvPicPr>
                    <p:blipFill>
                      <a:blip r:embed="rId11"/>
                      <a:stretch>
                        <a:fillRect/>
                      </a:stretch>
                    </p:blipFill>
                    <p:spPr>
                      <a:xfrm>
                        <a:off x="4168776" y="1724024"/>
                        <a:ext cx="2445894" cy="104172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EC63AEA-71FC-916C-7A04-9CDAF3C721D0}"/>
              </a:ext>
            </a:extLst>
          </p:cNvPr>
          <p:cNvGraphicFramePr>
            <a:graphicFrameLocks noChangeAspect="1"/>
          </p:cNvGraphicFramePr>
          <p:nvPr>
            <p:extLst>
              <p:ext uri="{D42A27DB-BD31-4B8C-83A1-F6EECF244321}">
                <p14:modId xmlns:p14="http://schemas.microsoft.com/office/powerpoint/2010/main" val="938846275"/>
              </p:ext>
            </p:extLst>
          </p:nvPr>
        </p:nvGraphicFramePr>
        <p:xfrm>
          <a:off x="1658032" y="3989158"/>
          <a:ext cx="4246058" cy="846138"/>
        </p:xfrm>
        <a:graphic>
          <a:graphicData uri="http://schemas.openxmlformats.org/presentationml/2006/ole">
            <mc:AlternateContent xmlns:mc="http://schemas.openxmlformats.org/markup-compatibility/2006">
              <mc:Choice xmlns:v="urn:schemas-microsoft-com:vml" Requires="v">
                <p:oleObj name="Equation" r:id="rId12" imgW="1815840" imgH="419040" progId="Equation.DSMT4">
                  <p:embed/>
                </p:oleObj>
              </mc:Choice>
              <mc:Fallback>
                <p:oleObj name="Equation" r:id="rId12" imgW="1815840" imgH="419040" progId="Equation.DSMT4">
                  <p:embed/>
                  <p:pic>
                    <p:nvPicPr>
                      <p:cNvPr id="20" name="Object 19">
                        <a:extLst>
                          <a:ext uri="{FF2B5EF4-FFF2-40B4-BE49-F238E27FC236}">
                            <a16:creationId xmlns:a16="http://schemas.microsoft.com/office/drawing/2014/main" id="{789A419D-E8DC-4573-63A1-42680DD38EE9}"/>
                          </a:ext>
                        </a:extLst>
                      </p:cNvPr>
                      <p:cNvPicPr>
                        <a:picLocks noChangeAspect="1" noChangeArrowheads="1"/>
                      </p:cNvPicPr>
                      <p:nvPr/>
                    </p:nvPicPr>
                    <p:blipFill>
                      <a:blip r:embed="rId13"/>
                      <a:srcRect/>
                      <a:stretch>
                        <a:fillRect/>
                      </a:stretch>
                    </p:blipFill>
                    <p:spPr bwMode="auto">
                      <a:xfrm>
                        <a:off x="1658032" y="3989158"/>
                        <a:ext cx="4246058" cy="846138"/>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A3F76C52-3B3D-73D1-399D-D81CA2C5B79C}"/>
              </a:ext>
            </a:extLst>
          </p:cNvPr>
          <p:cNvGraphicFramePr>
            <a:graphicFrameLocks noChangeAspect="1"/>
          </p:cNvGraphicFramePr>
          <p:nvPr>
            <p:extLst>
              <p:ext uri="{D42A27DB-BD31-4B8C-83A1-F6EECF244321}">
                <p14:modId xmlns:p14="http://schemas.microsoft.com/office/powerpoint/2010/main" val="1947561723"/>
              </p:ext>
            </p:extLst>
          </p:nvPr>
        </p:nvGraphicFramePr>
        <p:xfrm>
          <a:off x="1643743" y="5149890"/>
          <a:ext cx="4105275" cy="846138"/>
        </p:xfrm>
        <a:graphic>
          <a:graphicData uri="http://schemas.openxmlformats.org/presentationml/2006/ole">
            <mc:AlternateContent xmlns:mc="http://schemas.openxmlformats.org/markup-compatibility/2006">
              <mc:Choice xmlns:v="urn:schemas-microsoft-com:vml" Requires="v">
                <p:oleObj name="Equation" r:id="rId14" imgW="1714320" imgH="419040" progId="Equation.DSMT4">
                  <p:embed/>
                </p:oleObj>
              </mc:Choice>
              <mc:Fallback>
                <p:oleObj name="Equation" r:id="rId14" imgW="1714320" imgH="419040" progId="Equation.DSMT4">
                  <p:embed/>
                  <p:pic>
                    <p:nvPicPr>
                      <p:cNvPr id="12" name="Object 11">
                        <a:extLst>
                          <a:ext uri="{FF2B5EF4-FFF2-40B4-BE49-F238E27FC236}">
                            <a16:creationId xmlns:a16="http://schemas.microsoft.com/office/drawing/2014/main" id="{8EC63AEA-71FC-916C-7A04-9CDAF3C721D0}"/>
                          </a:ext>
                        </a:extLst>
                      </p:cNvPr>
                      <p:cNvPicPr>
                        <a:picLocks noChangeAspect="1" noChangeArrowheads="1"/>
                      </p:cNvPicPr>
                      <p:nvPr/>
                    </p:nvPicPr>
                    <p:blipFill>
                      <a:blip r:embed="rId15"/>
                      <a:srcRect/>
                      <a:stretch>
                        <a:fillRect/>
                      </a:stretch>
                    </p:blipFill>
                    <p:spPr bwMode="auto">
                      <a:xfrm>
                        <a:off x="1643743" y="5149890"/>
                        <a:ext cx="4105275" cy="846138"/>
                      </a:xfrm>
                      <a:prstGeom prst="rect">
                        <a:avLst/>
                      </a:prstGeom>
                      <a:noFill/>
                    </p:spPr>
                  </p:pic>
                </p:oleObj>
              </mc:Fallback>
            </mc:AlternateContent>
          </a:graphicData>
        </a:graphic>
      </p:graphicFrame>
      <p:graphicFrame>
        <p:nvGraphicFramePr>
          <p:cNvPr id="23" name="Object 22">
            <a:extLst>
              <a:ext uri="{FF2B5EF4-FFF2-40B4-BE49-F238E27FC236}">
                <a16:creationId xmlns:a16="http://schemas.microsoft.com/office/drawing/2014/main" id="{947BFE19-6C7B-286B-017D-66B579881F34}"/>
              </a:ext>
            </a:extLst>
          </p:cNvPr>
          <p:cNvGraphicFramePr>
            <a:graphicFrameLocks noChangeAspect="1"/>
          </p:cNvGraphicFramePr>
          <p:nvPr>
            <p:extLst>
              <p:ext uri="{D42A27DB-BD31-4B8C-83A1-F6EECF244321}">
                <p14:modId xmlns:p14="http://schemas.microsoft.com/office/powerpoint/2010/main" val="3343840421"/>
              </p:ext>
            </p:extLst>
          </p:nvPr>
        </p:nvGraphicFramePr>
        <p:xfrm>
          <a:off x="6614670" y="3984625"/>
          <a:ext cx="3008756" cy="795338"/>
        </p:xfrm>
        <a:graphic>
          <a:graphicData uri="http://schemas.openxmlformats.org/presentationml/2006/ole">
            <mc:AlternateContent xmlns:mc="http://schemas.openxmlformats.org/markup-compatibility/2006">
              <mc:Choice xmlns:v="urn:schemas-microsoft-com:vml" Requires="v">
                <p:oleObj name="Equation" r:id="rId16" imgW="850680" imgH="393480" progId="Equation.DSMT4">
                  <p:embed/>
                </p:oleObj>
              </mc:Choice>
              <mc:Fallback>
                <p:oleObj name="Equation" r:id="rId16" imgW="850680" imgH="393480" progId="Equation.DSMT4">
                  <p:embed/>
                  <p:pic>
                    <p:nvPicPr>
                      <p:cNvPr id="22" name="Object 21">
                        <a:extLst>
                          <a:ext uri="{FF2B5EF4-FFF2-40B4-BE49-F238E27FC236}">
                            <a16:creationId xmlns:a16="http://schemas.microsoft.com/office/drawing/2014/main" id="{A3F76C52-3B3D-73D1-399D-D81CA2C5B79C}"/>
                          </a:ext>
                        </a:extLst>
                      </p:cNvPr>
                      <p:cNvPicPr>
                        <a:picLocks noChangeAspect="1" noChangeArrowheads="1"/>
                      </p:cNvPicPr>
                      <p:nvPr/>
                    </p:nvPicPr>
                    <p:blipFill>
                      <a:blip r:embed="rId17"/>
                      <a:srcRect/>
                      <a:stretch>
                        <a:fillRect/>
                      </a:stretch>
                    </p:blipFill>
                    <p:spPr bwMode="auto">
                      <a:xfrm>
                        <a:off x="6614670" y="3984625"/>
                        <a:ext cx="3008756" cy="795338"/>
                      </a:xfrm>
                      <a:prstGeom prst="rect">
                        <a:avLst/>
                      </a:prstGeom>
                      <a:noFill/>
                    </p:spPr>
                  </p:pic>
                </p:oleObj>
              </mc:Fallback>
            </mc:AlternateContent>
          </a:graphicData>
        </a:graphic>
      </p:graphicFrame>
      <p:graphicFrame>
        <p:nvGraphicFramePr>
          <p:cNvPr id="24" name="Object 23">
            <a:extLst>
              <a:ext uri="{FF2B5EF4-FFF2-40B4-BE49-F238E27FC236}">
                <a16:creationId xmlns:a16="http://schemas.microsoft.com/office/drawing/2014/main" id="{185B7BE2-6972-198E-D95B-8E56B74CC067}"/>
              </a:ext>
            </a:extLst>
          </p:cNvPr>
          <p:cNvGraphicFramePr>
            <a:graphicFrameLocks noChangeAspect="1"/>
          </p:cNvGraphicFramePr>
          <p:nvPr>
            <p:extLst>
              <p:ext uri="{D42A27DB-BD31-4B8C-83A1-F6EECF244321}">
                <p14:modId xmlns:p14="http://schemas.microsoft.com/office/powerpoint/2010/main" val="1064762386"/>
              </p:ext>
            </p:extLst>
          </p:nvPr>
        </p:nvGraphicFramePr>
        <p:xfrm>
          <a:off x="6362700" y="5122863"/>
          <a:ext cx="4376738" cy="846137"/>
        </p:xfrm>
        <a:graphic>
          <a:graphicData uri="http://schemas.openxmlformats.org/presentationml/2006/ole">
            <mc:AlternateContent xmlns:mc="http://schemas.openxmlformats.org/markup-compatibility/2006">
              <mc:Choice xmlns:v="urn:schemas-microsoft-com:vml" Requires="v">
                <p:oleObj name="Equation" r:id="rId18" imgW="1828800" imgH="419040" progId="Equation.DSMT4">
                  <p:embed/>
                </p:oleObj>
              </mc:Choice>
              <mc:Fallback>
                <p:oleObj name="Equation" r:id="rId18" imgW="1828800" imgH="419040" progId="Equation.DSMT4">
                  <p:embed/>
                  <p:pic>
                    <p:nvPicPr>
                      <p:cNvPr id="23" name="Object 22">
                        <a:extLst>
                          <a:ext uri="{FF2B5EF4-FFF2-40B4-BE49-F238E27FC236}">
                            <a16:creationId xmlns:a16="http://schemas.microsoft.com/office/drawing/2014/main" id="{947BFE19-6C7B-286B-017D-66B579881F34}"/>
                          </a:ext>
                        </a:extLst>
                      </p:cNvPr>
                      <p:cNvPicPr>
                        <a:picLocks noChangeAspect="1" noChangeArrowheads="1"/>
                      </p:cNvPicPr>
                      <p:nvPr/>
                    </p:nvPicPr>
                    <p:blipFill>
                      <a:blip r:embed="rId19"/>
                      <a:srcRect/>
                      <a:stretch>
                        <a:fillRect/>
                      </a:stretch>
                    </p:blipFill>
                    <p:spPr bwMode="auto">
                      <a:xfrm>
                        <a:off x="6362700" y="5122863"/>
                        <a:ext cx="4376738" cy="846137"/>
                      </a:xfrm>
                      <a:prstGeom prst="rect">
                        <a:avLst/>
                      </a:prstGeom>
                      <a:noFill/>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6835" y="753896"/>
            <a:ext cx="7469868" cy="10688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392389"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sz="280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4088" y="-109370"/>
            <a:ext cx="1984169" cy="2484180"/>
          </a:xfrm>
          <a:prstGeom prst="rect">
            <a:avLst/>
          </a:prstGeom>
        </p:spPr>
      </p:pic>
      <p:sp>
        <p:nvSpPr>
          <p:cNvPr id="9" name="Rectangle 2">
            <a:extLst>
              <a:ext uri="{FF2B5EF4-FFF2-40B4-BE49-F238E27FC236}">
                <a16:creationId xmlns:a16="http://schemas.microsoft.com/office/drawing/2014/main" id="{0D00AA15-F664-88F9-6870-6D727C1CFD01}"/>
              </a:ext>
            </a:extLst>
          </p:cNvPr>
          <p:cNvSpPr>
            <a:spLocks noChangeArrowheads="1"/>
          </p:cNvSpPr>
          <p:nvPr/>
        </p:nvSpPr>
        <p:spPr bwMode="auto">
          <a:xfrm>
            <a:off x="623346" y="682140"/>
            <a:ext cx="45807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Chọn cách tính hợp lý: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10273255"/>
              </p:ext>
            </p:extLst>
          </p:nvPr>
        </p:nvGraphicFramePr>
        <p:xfrm>
          <a:off x="5250569" y="878626"/>
          <a:ext cx="1917191" cy="968026"/>
        </p:xfrm>
        <a:graphic>
          <a:graphicData uri="http://schemas.openxmlformats.org/presentationml/2006/ole">
            <mc:AlternateContent xmlns:mc="http://schemas.openxmlformats.org/markup-compatibility/2006">
              <mc:Choice xmlns:v="urn:schemas-microsoft-com:vml" Requires="v">
                <p:oleObj name="Equation" r:id="rId8" imgW="736560" imgH="431640" progId="Equation.DSMT4">
                  <p:embed/>
                </p:oleObj>
              </mc:Choice>
              <mc:Fallback>
                <p:oleObj name="Equation" r:id="rId8" imgW="736560" imgH="431640" progId="Equation.DSMT4">
                  <p:embed/>
                  <p:pic>
                    <p:nvPicPr>
                      <p:cNvPr id="3" name="Object 2"/>
                      <p:cNvPicPr/>
                      <p:nvPr/>
                    </p:nvPicPr>
                    <p:blipFill>
                      <a:blip r:embed="rId9"/>
                      <a:stretch>
                        <a:fillRect/>
                      </a:stretch>
                    </p:blipFill>
                    <p:spPr>
                      <a:xfrm>
                        <a:off x="5250569" y="878626"/>
                        <a:ext cx="1917191" cy="968026"/>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6081104-DF24-0A00-C16F-A18363FFEB58}"/>
              </a:ext>
            </a:extLst>
          </p:cNvPr>
          <p:cNvGraphicFramePr>
            <a:graphicFrameLocks noChangeAspect="1"/>
          </p:cNvGraphicFramePr>
          <p:nvPr>
            <p:extLst>
              <p:ext uri="{D42A27DB-BD31-4B8C-83A1-F6EECF244321}">
                <p14:modId xmlns:p14="http://schemas.microsoft.com/office/powerpoint/2010/main" val="3545761882"/>
              </p:ext>
            </p:extLst>
          </p:nvPr>
        </p:nvGraphicFramePr>
        <p:xfrm>
          <a:off x="1668463" y="3897313"/>
          <a:ext cx="3262312" cy="968375"/>
        </p:xfrm>
        <a:graphic>
          <a:graphicData uri="http://schemas.openxmlformats.org/presentationml/2006/ole">
            <mc:AlternateContent xmlns:mc="http://schemas.openxmlformats.org/markup-compatibility/2006">
              <mc:Choice xmlns:v="urn:schemas-microsoft-com:vml" Requires="v">
                <p:oleObj name="Equation" r:id="rId10" imgW="990360" imgH="431640" progId="Equation.DSMT4">
                  <p:embed/>
                </p:oleObj>
              </mc:Choice>
              <mc:Fallback>
                <p:oleObj name="Equation" r:id="rId10" imgW="990360" imgH="431640" progId="Equation.DSMT4">
                  <p:embed/>
                  <p:pic>
                    <p:nvPicPr>
                      <p:cNvPr id="3" name="Object 2"/>
                      <p:cNvPicPr/>
                      <p:nvPr/>
                    </p:nvPicPr>
                    <p:blipFill>
                      <a:blip r:embed="rId11"/>
                      <a:stretch>
                        <a:fillRect/>
                      </a:stretch>
                    </p:blipFill>
                    <p:spPr>
                      <a:xfrm>
                        <a:off x="1668463" y="3897313"/>
                        <a:ext cx="3262312" cy="9683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FDE1EB9-DD6A-B1B1-92DD-910A3CBB5E41}"/>
              </a:ext>
            </a:extLst>
          </p:cNvPr>
          <p:cNvGraphicFramePr>
            <a:graphicFrameLocks noChangeAspect="1"/>
          </p:cNvGraphicFramePr>
          <p:nvPr>
            <p:extLst>
              <p:ext uri="{D42A27DB-BD31-4B8C-83A1-F6EECF244321}">
                <p14:modId xmlns:p14="http://schemas.microsoft.com/office/powerpoint/2010/main" val="25663987"/>
              </p:ext>
            </p:extLst>
          </p:nvPr>
        </p:nvGraphicFramePr>
        <p:xfrm>
          <a:off x="6632576" y="3897313"/>
          <a:ext cx="3262312" cy="968375"/>
        </p:xfrm>
        <a:graphic>
          <a:graphicData uri="http://schemas.openxmlformats.org/presentationml/2006/ole">
            <mc:AlternateContent xmlns:mc="http://schemas.openxmlformats.org/markup-compatibility/2006">
              <mc:Choice xmlns:v="urn:schemas-microsoft-com:vml" Requires="v">
                <p:oleObj name="Equation" r:id="rId12" imgW="990360" imgH="431640" progId="Equation.DSMT4">
                  <p:embed/>
                </p:oleObj>
              </mc:Choice>
              <mc:Fallback>
                <p:oleObj name="Equation" r:id="rId12" imgW="990360" imgH="431640" progId="Equation.DSMT4">
                  <p:embed/>
                  <p:pic>
                    <p:nvPicPr>
                      <p:cNvPr id="11" name="Object 10">
                        <a:extLst>
                          <a:ext uri="{FF2B5EF4-FFF2-40B4-BE49-F238E27FC236}">
                            <a16:creationId xmlns:a16="http://schemas.microsoft.com/office/drawing/2014/main" id="{9F5F2BDB-5FBA-8E89-03A1-60943EB42396}"/>
                          </a:ext>
                        </a:extLst>
                      </p:cNvPr>
                      <p:cNvPicPr/>
                      <p:nvPr/>
                    </p:nvPicPr>
                    <p:blipFill>
                      <a:blip r:embed="rId13"/>
                      <a:stretch>
                        <a:fillRect/>
                      </a:stretch>
                    </p:blipFill>
                    <p:spPr>
                      <a:xfrm>
                        <a:off x="6632576" y="3897313"/>
                        <a:ext cx="3262312" cy="9683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883A171-EFF7-8EDB-481D-D8B75042D66F}"/>
              </a:ext>
            </a:extLst>
          </p:cNvPr>
          <p:cNvGraphicFramePr>
            <a:graphicFrameLocks noChangeAspect="1"/>
          </p:cNvGraphicFramePr>
          <p:nvPr>
            <p:extLst>
              <p:ext uri="{D42A27DB-BD31-4B8C-83A1-F6EECF244321}">
                <p14:modId xmlns:p14="http://schemas.microsoft.com/office/powerpoint/2010/main" val="4085666904"/>
              </p:ext>
            </p:extLst>
          </p:nvPr>
        </p:nvGraphicFramePr>
        <p:xfrm>
          <a:off x="6632577" y="5078413"/>
          <a:ext cx="3254374" cy="968375"/>
        </p:xfrm>
        <a:graphic>
          <a:graphicData uri="http://schemas.openxmlformats.org/presentationml/2006/ole">
            <mc:AlternateContent xmlns:mc="http://schemas.openxmlformats.org/markup-compatibility/2006">
              <mc:Choice xmlns:v="urn:schemas-microsoft-com:vml" Requires="v">
                <p:oleObj name="Equation" r:id="rId14" imgW="1015920" imgH="431640" progId="Equation.DSMT4">
                  <p:embed/>
                </p:oleObj>
              </mc:Choice>
              <mc:Fallback>
                <p:oleObj name="Equation" r:id="rId14" imgW="1015920" imgH="431640" progId="Equation.DSMT4">
                  <p:embed/>
                  <p:pic>
                    <p:nvPicPr>
                      <p:cNvPr id="12" name="Object 11">
                        <a:extLst>
                          <a:ext uri="{FF2B5EF4-FFF2-40B4-BE49-F238E27FC236}">
                            <a16:creationId xmlns:a16="http://schemas.microsoft.com/office/drawing/2014/main" id="{9FDE1EB9-DD6A-B1B1-92DD-910A3CBB5E41}"/>
                          </a:ext>
                        </a:extLst>
                      </p:cNvPr>
                      <p:cNvPicPr/>
                      <p:nvPr/>
                    </p:nvPicPr>
                    <p:blipFill>
                      <a:blip r:embed="rId15"/>
                      <a:stretch>
                        <a:fillRect/>
                      </a:stretch>
                    </p:blipFill>
                    <p:spPr>
                      <a:xfrm>
                        <a:off x="6632577" y="5078413"/>
                        <a:ext cx="3254374" cy="9683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918D972D-965A-704B-47EF-E26196584DE1}"/>
              </a:ext>
            </a:extLst>
          </p:cNvPr>
          <p:cNvGraphicFramePr>
            <a:graphicFrameLocks noChangeAspect="1"/>
          </p:cNvGraphicFramePr>
          <p:nvPr>
            <p:extLst>
              <p:ext uri="{D42A27DB-BD31-4B8C-83A1-F6EECF244321}">
                <p14:modId xmlns:p14="http://schemas.microsoft.com/office/powerpoint/2010/main" val="3904186260"/>
              </p:ext>
            </p:extLst>
          </p:nvPr>
        </p:nvGraphicFramePr>
        <p:xfrm>
          <a:off x="1682980" y="5062538"/>
          <a:ext cx="3063645" cy="968375"/>
        </p:xfrm>
        <a:graphic>
          <a:graphicData uri="http://schemas.openxmlformats.org/presentationml/2006/ole">
            <mc:AlternateContent xmlns:mc="http://schemas.openxmlformats.org/markup-compatibility/2006">
              <mc:Choice xmlns:v="urn:schemas-microsoft-com:vml" Requires="v">
                <p:oleObj name="Equation" r:id="rId16" imgW="990360" imgH="431640" progId="Equation.DSMT4">
                  <p:embed/>
                </p:oleObj>
              </mc:Choice>
              <mc:Fallback>
                <p:oleObj name="Equation" r:id="rId16" imgW="990360" imgH="431640" progId="Equation.DSMT4">
                  <p:embed/>
                  <p:pic>
                    <p:nvPicPr>
                      <p:cNvPr id="12" name="Object 11">
                        <a:extLst>
                          <a:ext uri="{FF2B5EF4-FFF2-40B4-BE49-F238E27FC236}">
                            <a16:creationId xmlns:a16="http://schemas.microsoft.com/office/drawing/2014/main" id="{9FDE1EB9-DD6A-B1B1-92DD-910A3CBB5E41}"/>
                          </a:ext>
                        </a:extLst>
                      </p:cNvPr>
                      <p:cNvPicPr/>
                      <p:nvPr/>
                    </p:nvPicPr>
                    <p:blipFill>
                      <a:blip r:embed="rId17"/>
                      <a:stretch>
                        <a:fillRect/>
                      </a:stretch>
                    </p:blipFill>
                    <p:spPr>
                      <a:xfrm>
                        <a:off x="1682980" y="5062538"/>
                        <a:ext cx="3063645" cy="968375"/>
                      </a:xfrm>
                      <a:prstGeom prst="rect">
                        <a:avLst/>
                      </a:prstGeom>
                    </p:spPr>
                  </p:pic>
                </p:oleObj>
              </mc:Fallback>
            </mc:AlternateContent>
          </a:graphicData>
        </a:graphic>
      </p:graphicFrame>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86275E-9F76-BDB0-EB4C-6215CFCA2C4B}"/>
              </a:ext>
            </a:extLst>
          </p:cNvPr>
          <p:cNvSpPr txBox="1"/>
          <p:nvPr/>
        </p:nvSpPr>
        <p:spPr>
          <a:xfrm>
            <a:off x="1172729" y="1753750"/>
            <a:ext cx="9846542" cy="600164"/>
          </a:xfrm>
          <a:prstGeom prst="rect">
            <a:avLst/>
          </a:prstGeom>
          <a:noFill/>
        </p:spPr>
        <p:txBody>
          <a:bodyPr wrap="none" rtlCol="0">
            <a:spAutoFit/>
          </a:bodyPr>
          <a:lstStyle/>
          <a:p>
            <a:r>
              <a:rPr lang="en-US" sz="3300" b="1" dirty="0">
                <a:solidFill>
                  <a:srgbClr val="FF0000"/>
                </a:solidFill>
                <a:latin typeface="Times New Roman" panose="02020603050405020304" pitchFamily="18" charset="0"/>
                <a:cs typeface="Times New Roman" panose="02020603050405020304" pitchFamily="18" charset="0"/>
              </a:rPr>
              <a:t>§2. PHÉP CỘNG, PHÉP TRỪ PHÂN THỨC ĐẠI SỐ</a:t>
            </a:r>
          </a:p>
        </p:txBody>
      </p:sp>
      <p:sp>
        <p:nvSpPr>
          <p:cNvPr id="3" name="TextBox 2">
            <a:extLst>
              <a:ext uri="{FF2B5EF4-FFF2-40B4-BE49-F238E27FC236}">
                <a16:creationId xmlns:a16="http://schemas.microsoft.com/office/drawing/2014/main" id="{9F02B701-3C2E-4732-F113-F397EE1326C1}"/>
              </a:ext>
            </a:extLst>
          </p:cNvPr>
          <p:cNvSpPr txBox="1"/>
          <p:nvPr/>
        </p:nvSpPr>
        <p:spPr>
          <a:xfrm>
            <a:off x="1172729" y="1153586"/>
            <a:ext cx="2773901" cy="600164"/>
          </a:xfrm>
          <a:prstGeom prst="rect">
            <a:avLst/>
          </a:prstGeom>
          <a:noFill/>
        </p:spPr>
        <p:txBody>
          <a:bodyPr wrap="none" rtlCol="0">
            <a:spAutoFit/>
          </a:bodyPr>
          <a:lstStyle/>
          <a:p>
            <a:r>
              <a:rPr lang="en-US" sz="3300" b="1">
                <a:latin typeface="Times New Roman" panose="02020603050405020304" pitchFamily="18" charset="0"/>
                <a:cs typeface="Times New Roman" panose="02020603050405020304" pitchFamily="18" charset="0"/>
              </a:rPr>
              <a:t>Tiết 21; 22; 23</a:t>
            </a:r>
            <a:endParaRPr lang="en-US" sz="33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6BBEE73-8282-056C-929E-6A6144C0D07C}"/>
              </a:ext>
            </a:extLst>
          </p:cNvPr>
          <p:cNvSpPr txBox="1"/>
          <p:nvPr/>
        </p:nvSpPr>
        <p:spPr>
          <a:xfrm>
            <a:off x="1172729" y="2512123"/>
            <a:ext cx="2478564" cy="600164"/>
          </a:xfrm>
          <a:prstGeom prst="rect">
            <a:avLst/>
          </a:prstGeom>
          <a:noFill/>
        </p:spPr>
        <p:txBody>
          <a:bodyPr wrap="none" rtlCol="0">
            <a:spAutoFit/>
          </a:bodyPr>
          <a:lstStyle/>
          <a:p>
            <a:r>
              <a:rPr lang="en-US" sz="3300" b="1">
                <a:latin typeface="Times New Roman" panose="02020603050405020304" pitchFamily="18" charset="0"/>
                <a:cs typeface="Times New Roman" panose="02020603050405020304" pitchFamily="18" charset="0"/>
              </a:rPr>
              <a:t>NỘI DUNG:</a:t>
            </a:r>
            <a:endParaRPr lang="en-US" sz="33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2A9948A-9AEB-83C0-93A9-D425CD618777}"/>
              </a:ext>
            </a:extLst>
          </p:cNvPr>
          <p:cNvSpPr txBox="1"/>
          <p:nvPr/>
        </p:nvSpPr>
        <p:spPr>
          <a:xfrm>
            <a:off x="3453097" y="2991394"/>
            <a:ext cx="7130863" cy="600164"/>
          </a:xfrm>
          <a:prstGeom prst="rect">
            <a:avLst/>
          </a:prstGeom>
          <a:noFill/>
        </p:spPr>
        <p:txBody>
          <a:bodyPr wrap="none" rtlCol="0">
            <a:spAutoFit/>
          </a:bodyPr>
          <a:lstStyle/>
          <a:p>
            <a:r>
              <a:rPr lang="en-US" sz="3300" b="1">
                <a:latin typeface="Times New Roman" panose="02020603050405020304" pitchFamily="18" charset="0"/>
                <a:cs typeface="Times New Roman" panose="02020603050405020304" pitchFamily="18" charset="0"/>
              </a:rPr>
              <a:t>Tiết 1: Phép cộng các phân thức đại số</a:t>
            </a:r>
            <a:endParaRPr lang="en-US" sz="33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FAD3CCE-3FC6-471A-355F-E99256DFDFBA}"/>
              </a:ext>
            </a:extLst>
          </p:cNvPr>
          <p:cNvSpPr txBox="1"/>
          <p:nvPr/>
        </p:nvSpPr>
        <p:spPr>
          <a:xfrm>
            <a:off x="3453097" y="3591558"/>
            <a:ext cx="6866367" cy="600164"/>
          </a:xfrm>
          <a:prstGeom prst="rect">
            <a:avLst/>
          </a:prstGeom>
          <a:noFill/>
        </p:spPr>
        <p:txBody>
          <a:bodyPr wrap="none" rtlCol="0">
            <a:spAutoFit/>
          </a:bodyPr>
          <a:lstStyle/>
          <a:p>
            <a:r>
              <a:rPr lang="en-US" sz="3300" b="1">
                <a:latin typeface="Times New Roman" panose="02020603050405020304" pitchFamily="18" charset="0"/>
                <a:cs typeface="Times New Roman" panose="02020603050405020304" pitchFamily="18" charset="0"/>
              </a:rPr>
              <a:t>Tiết 2: Phép trừ các phân thức đại số</a:t>
            </a:r>
            <a:endParaRPr lang="en-US" sz="33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19285DA-FAEE-D7A1-1A3A-C91D965E843C}"/>
              </a:ext>
            </a:extLst>
          </p:cNvPr>
          <p:cNvSpPr txBox="1"/>
          <p:nvPr/>
        </p:nvSpPr>
        <p:spPr>
          <a:xfrm>
            <a:off x="3453096" y="4191722"/>
            <a:ext cx="3315716" cy="600164"/>
          </a:xfrm>
          <a:prstGeom prst="rect">
            <a:avLst/>
          </a:prstGeom>
          <a:noFill/>
        </p:spPr>
        <p:txBody>
          <a:bodyPr wrap="none" rtlCol="0">
            <a:spAutoFit/>
          </a:bodyPr>
          <a:lstStyle/>
          <a:p>
            <a:r>
              <a:rPr lang="en-US" sz="3300" b="1">
                <a:latin typeface="Times New Roman" panose="02020603050405020304" pitchFamily="18" charset="0"/>
                <a:cs typeface="Times New Roman" panose="02020603050405020304" pitchFamily="18" charset="0"/>
              </a:rPr>
              <a:t>Tiết 3: Luyện tập</a:t>
            </a:r>
            <a:endParaRPr lang="en-US" sz="3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6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1C3BCF-D98A-1D3C-E616-03E64B4B8993}"/>
              </a:ext>
            </a:extLst>
          </p:cNvPr>
          <p:cNvGrpSpPr/>
          <p:nvPr/>
        </p:nvGrpSpPr>
        <p:grpSpPr>
          <a:xfrm>
            <a:off x="869419" y="1576879"/>
            <a:ext cx="10294697" cy="1817485"/>
            <a:chOff x="842800" y="1471583"/>
            <a:chExt cx="10294697" cy="1817485"/>
          </a:xfrm>
        </p:grpSpPr>
        <p:pic>
          <p:nvPicPr>
            <p:cNvPr id="9" name="Picture 8">
              <a:extLst>
                <a:ext uri="{FF2B5EF4-FFF2-40B4-BE49-F238E27FC236}">
                  <a16:creationId xmlns:a16="http://schemas.microsoft.com/office/drawing/2014/main" id="{5C234C4B-59F9-7A50-AABE-55B02CC885DC}"/>
                </a:ext>
              </a:extLst>
            </p:cNvPr>
            <p:cNvPicPr>
              <a:picLocks noChangeAspect="1"/>
            </p:cNvPicPr>
            <p:nvPr/>
          </p:nvPicPr>
          <p:blipFill>
            <a:blip r:embed="rId3"/>
            <a:stretch>
              <a:fillRect/>
            </a:stretch>
          </p:blipFill>
          <p:spPr>
            <a:xfrm>
              <a:off x="842800" y="1712386"/>
              <a:ext cx="1211826" cy="63725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5A55787-7CBA-5D41-B018-3C3A9F2FB69C}"/>
                    </a:ext>
                  </a:extLst>
                </p:cNvPr>
                <p:cNvSpPr txBox="1"/>
                <p:nvPr/>
              </p:nvSpPr>
              <p:spPr>
                <a:xfrm>
                  <a:off x="867990" y="1471583"/>
                  <a:ext cx="10269507" cy="1817485"/>
                </a:xfrm>
                <a:prstGeom prst="rect">
                  <a:avLst/>
                </a:prstGeom>
                <a:noFill/>
              </p:spPr>
              <p:txBody>
                <a:bodyPr wrap="square">
                  <a:spAutoFit/>
                </a:bodyPr>
                <a:lstStyle/>
                <a:p>
                  <a:pPr algn="just">
                    <a:lnSpc>
                      <a:spcPct val="130000"/>
                    </a:lnSpc>
                  </a:pPr>
                  <a:r>
                    <a:rPr lang="en-US" sz="3000" b="0" i="0" dirty="0">
                      <a:solidFill>
                        <a:srgbClr val="202124"/>
                      </a:solidFill>
                      <a:effectLst/>
                      <a:latin typeface="+mj-lt"/>
                    </a:rPr>
                    <a:t>              </a:t>
                  </a:r>
                  <a:r>
                    <a:rPr lang="nl-NL" sz="4000" dirty="0">
                      <a:effectLst/>
                      <a:latin typeface="Times New Roman" panose="02020603050405020304" pitchFamily="18" charset="0"/>
                      <a:ea typeface="Calibri" panose="020F0502020204030204" pitchFamily="34" charset="0"/>
                      <a:cs typeface="Times New Roman" panose="02020603050405020304" pitchFamily="18" charset="0"/>
                    </a:rPr>
                    <a:t>Thực hiện phép tính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23</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en-US" sz="3200" b="1" i="0" dirty="0">
                    <a:solidFill>
                      <a:srgbClr val="202124"/>
                    </a:solidFill>
                    <a:effectLst/>
                    <a:latin typeface="+mj-lt"/>
                  </a:endParaRPr>
                </a:p>
              </p:txBody>
            </p:sp>
          </mc:Choice>
          <mc:Fallback xmlns="">
            <p:sp>
              <p:nvSpPr>
                <p:cNvPr id="12" name="TextBox 11">
                  <a:extLst>
                    <a:ext uri="{FF2B5EF4-FFF2-40B4-BE49-F238E27FC236}">
                      <a16:creationId xmlns:a16="http://schemas.microsoft.com/office/drawing/2014/main" id="{A5A55787-7CBA-5D41-B018-3C3A9F2FB69C}"/>
                    </a:ext>
                  </a:extLst>
                </p:cNvPr>
                <p:cNvSpPr txBox="1">
                  <a:spLocks noRot="1" noChangeAspect="1" noMove="1" noResize="1" noEditPoints="1" noAdjustHandles="1" noChangeArrowheads="1" noChangeShapeType="1" noTextEdit="1"/>
                </p:cNvSpPr>
                <p:nvPr/>
              </p:nvSpPr>
              <p:spPr>
                <a:xfrm>
                  <a:off x="867990" y="1471583"/>
                  <a:ext cx="10269507" cy="1817485"/>
                </a:xfrm>
                <a:prstGeom prst="rect">
                  <a:avLst/>
                </a:prstGeom>
                <a:blipFill>
                  <a:blip r:embed="rId4"/>
                  <a:stretch>
                    <a:fillRect/>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E312BEF9-5AF8-48AF-8897-09B4B78EBF5E}"/>
              </a:ext>
            </a:extLst>
          </p:cNvPr>
          <p:cNvSpPr txBox="1"/>
          <p:nvPr/>
        </p:nvSpPr>
        <p:spPr>
          <a:xfrm>
            <a:off x="5224820" y="2769136"/>
            <a:ext cx="1374094"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Trả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lời</a:t>
            </a:r>
            <a:endParaRPr lang="en-US" sz="3200" b="1" u="sng"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A1CA87-7D4C-3698-FF25-0D2ED85F04DB}"/>
                  </a:ext>
                </a:extLst>
              </p:cNvPr>
              <p:cNvSpPr txBox="1"/>
              <p:nvPr/>
            </p:nvSpPr>
            <p:spPr>
              <a:xfrm>
                <a:off x="526472" y="3537197"/>
                <a:ext cx="8448675" cy="12488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−3+23</m:t>
                          </m:r>
                        </m:num>
                        <m:den>
                          <m:r>
                            <a:rPr lang="nl-NL" sz="4000" i="1">
                              <a:latin typeface="Cambria Math" panose="02040503050406030204" pitchFamily="18" charset="0"/>
                            </a:rPr>
                            <m:t>5</m:t>
                          </m:r>
                        </m:den>
                      </m:f>
                      <m:r>
                        <a:rPr lang="nl-NL" sz="4000" i="1">
                          <a:latin typeface="Cambria Math" panose="02040503050406030204" pitchFamily="18" charset="0"/>
                        </a:rPr>
                        <m:t>=</m:t>
                      </m:r>
                      <m:f>
                        <m:fPr>
                          <m:ctrlPr>
                            <a:rPr lang="en-US" sz="4000" i="1">
                              <a:latin typeface="Cambria Math" panose="02040503050406030204" pitchFamily="18" charset="0"/>
                            </a:rPr>
                          </m:ctrlPr>
                        </m:fPr>
                        <m:num>
                          <m:r>
                            <a:rPr lang="nl-NL" sz="4000" i="1">
                              <a:latin typeface="Cambria Math" panose="02040503050406030204" pitchFamily="18" charset="0"/>
                            </a:rPr>
                            <m:t>20</m:t>
                          </m:r>
                        </m:num>
                        <m:den>
                          <m:r>
                            <a:rPr lang="nl-NL" sz="4000" i="1">
                              <a:latin typeface="Cambria Math" panose="02040503050406030204" pitchFamily="18" charset="0"/>
                            </a:rPr>
                            <m:t>5</m:t>
                          </m:r>
                        </m:den>
                      </m:f>
                      <m:r>
                        <a:rPr lang="nl-NL" sz="4000" i="1">
                          <a:latin typeface="Cambria Math" panose="02040503050406030204" pitchFamily="18" charset="0"/>
                        </a:rPr>
                        <m:t>=4.</m:t>
                      </m:r>
                    </m:oMath>
                  </m:oMathPara>
                </a14:m>
                <a:endParaRPr lang="en-US" sz="4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73A1CA87-7D4C-3698-FF25-0D2ED85F04DB}"/>
                  </a:ext>
                </a:extLst>
              </p:cNvPr>
              <p:cNvSpPr txBox="1">
                <a:spLocks noRot="1" noChangeAspect="1" noMove="1" noResize="1" noEditPoints="1" noAdjustHandles="1" noChangeArrowheads="1" noChangeShapeType="1" noTextEdit="1"/>
              </p:cNvSpPr>
              <p:nvPr/>
            </p:nvSpPr>
            <p:spPr>
              <a:xfrm>
                <a:off x="526472" y="3537197"/>
                <a:ext cx="8448675" cy="1248803"/>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3EF7C83-1E02-7CAF-5BC7-4A667D9F0287}"/>
              </a:ext>
            </a:extLst>
          </p:cNvPr>
          <p:cNvSpPr txBox="1"/>
          <p:nvPr/>
        </p:nvSpPr>
        <p:spPr>
          <a:xfrm>
            <a:off x="526472" y="399855"/>
            <a:ext cx="7703128" cy="1287019"/>
          </a:xfrm>
          <a:prstGeom prst="rect">
            <a:avLst/>
          </a:prstGeom>
          <a:noFill/>
        </p:spPr>
        <p:txBody>
          <a:bodyPr wrap="square">
            <a:spAutoFit/>
          </a:bodyPr>
          <a:lstStyle/>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I. Phép cộng các phân thức đại số</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tabLst>
                <a:tab pos="4552315" algn="l"/>
              </a:tabLst>
            </a:pPr>
            <a:r>
              <a:rPr lang="vi-VN" sz="34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1. Cộng hai phân thức cùng mẫu thức</a:t>
            </a:r>
            <a:endParaRPr lang="en-US" sz="3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879</Words>
  <Application>Microsoft Office PowerPoint</Application>
  <PresentationFormat>Widescreen</PresentationFormat>
  <Paragraphs>91</Paragraphs>
  <Slides>20</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微软雅黑</vt:lpstr>
      <vt:lpstr>Arial</vt:lpstr>
      <vt:lpstr>Calibri</vt:lpstr>
      <vt:lpstr>Calibri Light</vt:lpstr>
      <vt:lpstr>Cambria Math</vt:lpstr>
      <vt:lpstr>Palatino Linotype</vt:lpstr>
      <vt:lpstr>Times New Roman</vt:lpstr>
      <vt:lpstr>Office Theme</vt:lpstr>
      <vt:lpstr>Equation</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Tran Dinh</dc:creator>
  <cp:lastModifiedBy>Admin</cp:lastModifiedBy>
  <cp:revision>30</cp:revision>
  <dcterms:created xsi:type="dcterms:W3CDTF">2023-06-03T01:05:27Z</dcterms:created>
  <dcterms:modified xsi:type="dcterms:W3CDTF">2025-06-09T07:09:30Z</dcterms:modified>
</cp:coreProperties>
</file>