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92" r:id="rId4"/>
    <p:sldMasterId id="2147483704" r:id="rId5"/>
    <p:sldMasterId id="2147483716" r:id="rId6"/>
  </p:sldMasterIdLst>
  <p:notesMasterIdLst>
    <p:notesMasterId r:id="rId51"/>
  </p:notesMasterIdLst>
  <p:sldIdLst>
    <p:sldId id="258" r:id="rId7"/>
    <p:sldId id="262" r:id="rId8"/>
    <p:sldId id="1168" r:id="rId9"/>
    <p:sldId id="1169" r:id="rId10"/>
    <p:sldId id="1170" r:id="rId11"/>
    <p:sldId id="1171" r:id="rId12"/>
    <p:sldId id="1172" r:id="rId13"/>
    <p:sldId id="326" r:id="rId14"/>
    <p:sldId id="292" r:id="rId15"/>
    <p:sldId id="256" r:id="rId16"/>
    <p:sldId id="1195" r:id="rId17"/>
    <p:sldId id="280" r:id="rId18"/>
    <p:sldId id="1184" r:id="rId19"/>
    <p:sldId id="1185" r:id="rId20"/>
    <p:sldId id="1186" r:id="rId21"/>
    <p:sldId id="312" r:id="rId22"/>
    <p:sldId id="305" r:id="rId23"/>
    <p:sldId id="1196" r:id="rId24"/>
    <p:sldId id="1189" r:id="rId25"/>
    <p:sldId id="1191" r:id="rId26"/>
    <p:sldId id="1190" r:id="rId27"/>
    <p:sldId id="1174" r:id="rId28"/>
    <p:sldId id="1175" r:id="rId29"/>
    <p:sldId id="1176" r:id="rId30"/>
    <p:sldId id="1177" r:id="rId31"/>
    <p:sldId id="1178" r:id="rId32"/>
    <p:sldId id="1179" r:id="rId33"/>
    <p:sldId id="1192" r:id="rId34"/>
    <p:sldId id="1197" r:id="rId35"/>
    <p:sldId id="1193" r:id="rId36"/>
    <p:sldId id="297" r:id="rId37"/>
    <p:sldId id="263" r:id="rId38"/>
    <p:sldId id="1194" r:id="rId39"/>
    <p:sldId id="257" r:id="rId40"/>
    <p:sldId id="268" r:id="rId41"/>
    <p:sldId id="267" r:id="rId42"/>
    <p:sldId id="266" r:id="rId43"/>
    <p:sldId id="265" r:id="rId44"/>
    <p:sldId id="298" r:id="rId45"/>
    <p:sldId id="327" r:id="rId46"/>
    <p:sldId id="1182" r:id="rId47"/>
    <p:sldId id="1183" r:id="rId48"/>
    <p:sldId id="1167" r:id="rId49"/>
    <p:sldId id="300" r:id="rId50"/>
  </p:sldIdLst>
  <p:sldSz cx="12192000" cy="6858000"/>
  <p:notesSz cx="6858000" cy="9144000"/>
  <p:custDataLst>
    <p:tags r:id="rId5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C7B824E-899A-5426-09AD-32C973C79932}" name="Vũ Thị Kim Thúy" initials="VTKT" userId="S::vuthuy@c2tanhong.edu.vn::19977fab-dd00-4553-9be5-48c5a8eeaae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ạ Thị Mai" initials="TTM" lastIdx="4" clrIdx="0">
    <p:extLst>
      <p:ext uri="{19B8F6BF-5375-455C-9EA6-DF929625EA0E}">
        <p15:presenceInfo xmlns:p15="http://schemas.microsoft.com/office/powerpoint/2012/main" userId="Tạ Thị Ma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7CDCD"/>
    <a:srgbClr val="FFFFFF"/>
    <a:srgbClr val="2A3D52"/>
    <a:srgbClr val="0D0692"/>
    <a:srgbClr val="F0F0F0"/>
    <a:srgbClr val="48698E"/>
    <a:srgbClr val="3E5B7A"/>
    <a:srgbClr val="4F4D63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8" autoAdjust="0"/>
    <p:restoredTop sz="89251" autoAdjust="0"/>
  </p:normalViewPr>
  <p:slideViewPr>
    <p:cSldViewPr snapToGrid="0">
      <p:cViewPr varScale="1">
        <p:scale>
          <a:sx n="60" d="100"/>
          <a:sy n="60" d="100"/>
        </p:scale>
        <p:origin x="909" y="3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commentAuthors" Target="commentAuthors.xml"/><Relationship Id="rId58" Type="http://schemas.microsoft.com/office/2018/10/relationships/authors" Target="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15427-DF7F-4AEC-B6A7-0483125A1EB7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CF96FE-4BFD-4EB0-860E-F76DA26018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916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957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GV yêu cầu HS thực hiện cá nhân phép tính trừ các phân số.</a:t>
            </a:r>
            <a:br>
              <a:rPr lang="en-US" altLang="zh-CN"/>
            </a:br>
            <a:r>
              <a:rPr lang="en-US" altLang="zh-CN"/>
              <a:t>Đối với các phân thức đại số có cùng mẫu, cũng thực hiện tương tự như phân số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117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GV yêu cầu HS thực hiện cá nhân phép tính trừ các phân số.</a:t>
            </a:r>
            <a:br>
              <a:rPr lang="en-US" altLang="zh-CN"/>
            </a:br>
            <a:r>
              <a:rPr lang="en-US" altLang="zh-CN"/>
              <a:t>Đối với các phân thức đại số khác mẫu, ta cũng thực hiện tương tự phân số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915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052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Yêu cầu HS quan sát ví dụ 5 SGK, nêu các bước thực hiện</a:t>
            </a:r>
          </a:p>
          <a:p>
            <a:r>
              <a:rPr lang="en-US" altLang="zh-CN"/>
              <a:t>Sau đó GV yêu cầu HS hoạt động cá nhân thực hiện Luyện tập 4 SGK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252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Yêu cầu HS quan sát ví dụ 5 SGK, nêu các bước thực hiện</a:t>
            </a:r>
          </a:p>
          <a:p>
            <a:r>
              <a:rPr lang="en-US" altLang="zh-CN"/>
              <a:t>Sau đó GV yêu cầu HS hoạt động cá nhân thực hiện Luyện tập 4 SGK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1241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GV yêu cầu HS thực hiện cá nhân, thời gian làm cho mỗi ý là 2p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732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Yêu cầu HS quan sát ví dụ 5 SGK, nêu các bước thực hiện</a:t>
            </a:r>
          </a:p>
          <a:p>
            <a:r>
              <a:rPr lang="en-US" altLang="zh-CN"/>
              <a:t>Sau đó GV yêu cầu HS hoạt động cá nhân thực hiện Luyện tập 4/SGK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3520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Yêu cầu HS quan sát ví dụ 5 SGK, nêu các bước thực hiện</a:t>
            </a:r>
          </a:p>
          <a:p>
            <a:r>
              <a:rPr lang="en-US" altLang="zh-CN"/>
              <a:t>Sau đó GV yêu cầu HS hoạt động cá nhân thực hiện Luyện tập 4/SGK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1339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Tương tự như phân số, mỗi phân thức đều có phân thức đối sao cho tổng hai phân thức bằng 0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1586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5179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6198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56368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4675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Yêu cầu HS quan sát ví dụ 6, nêu các bước làm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4917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7564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GV yêu cầu HS thảo luận nhóm, trình bày bài làm ra bảng nhóm, trong khoảng 5p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4315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GV yêu cầu HS thảo luận nhóm, trình bày bài làm ra bảng nhóm, trong khoảng 5p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9795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GV yêu cầu HS thảo luận nhóm, trình bày bài làm ra bảng nhóm, trong khoảng 5p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1322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5625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8270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06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704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8294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90767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158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224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165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950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74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Có SGV sẽ bổ sung sau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632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1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GV yêu cầu HS thực hiện phép tính trừ các phân số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385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614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974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448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019953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978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23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46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17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35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77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32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2776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88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416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1658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582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1775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328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9439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544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9/6/2025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654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9/6/2025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16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8699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9/6/2025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466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788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741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2457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381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9/6/2025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072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1999981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9/6/2025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608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9/6/2025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205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9/6/2025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29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7190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9/6/2025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182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5772713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677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494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008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516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342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127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0733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89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1768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580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351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256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1643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7182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1521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1629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7935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7861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034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962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7696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2233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4986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4968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208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514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747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7747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417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29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2489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88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739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178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900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50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053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750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5C5F4-8241-4297-A607-2414451469E3}" type="datetimeFigureOut">
              <a:rPr lang="zh-CN" altLang="en-US" smtClean="0"/>
              <a:t>2025/6/9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433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050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17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1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596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3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50.png"/><Relationship Id="rId18" Type="http://schemas.openxmlformats.org/officeDocument/2006/relationships/image" Target="../media/image52.wmf"/><Relationship Id="rId3" Type="http://schemas.openxmlformats.org/officeDocument/2006/relationships/oleObject" Target="../embeddings/oleObject22.bin"/><Relationship Id="rId7" Type="http://schemas.openxmlformats.org/officeDocument/2006/relationships/image" Target="../media/image1.png"/><Relationship Id="rId12" Type="http://schemas.openxmlformats.org/officeDocument/2006/relationships/image" Target="../media/image40.png"/><Relationship Id="rId17" Type="http://schemas.openxmlformats.org/officeDocument/2006/relationships/oleObject" Target="../embeddings/oleObject25.bin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wmf"/><Relationship Id="rId11" Type="http://schemas.openxmlformats.org/officeDocument/2006/relationships/image" Target="../media/image39.png"/><Relationship Id="rId5" Type="http://schemas.openxmlformats.org/officeDocument/2006/relationships/oleObject" Target="../embeddings/oleObject23.bin"/><Relationship Id="rId15" Type="http://schemas.openxmlformats.org/officeDocument/2006/relationships/oleObject" Target="../embeddings/oleObject24.bin"/><Relationship Id="rId10" Type="http://schemas.openxmlformats.org/officeDocument/2006/relationships/image" Target="../media/image38.png"/><Relationship Id="rId4" Type="http://schemas.openxmlformats.org/officeDocument/2006/relationships/image" Target="../media/image48.wmf"/><Relationship Id="rId9" Type="http://schemas.openxmlformats.org/officeDocument/2006/relationships/image" Target="../media/image37.png"/><Relationship Id="rId1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50.png"/><Relationship Id="rId18" Type="http://schemas.openxmlformats.org/officeDocument/2006/relationships/image" Target="../media/image53.wmf"/><Relationship Id="rId3" Type="http://schemas.openxmlformats.org/officeDocument/2006/relationships/oleObject" Target="../embeddings/oleObject22.bin"/><Relationship Id="rId21" Type="http://schemas.openxmlformats.org/officeDocument/2006/relationships/oleObject" Target="../embeddings/oleObject28.bin"/><Relationship Id="rId7" Type="http://schemas.openxmlformats.org/officeDocument/2006/relationships/image" Target="../media/image1.png"/><Relationship Id="rId12" Type="http://schemas.openxmlformats.org/officeDocument/2006/relationships/image" Target="../media/image40.png"/><Relationship Id="rId17" Type="http://schemas.openxmlformats.org/officeDocument/2006/relationships/oleObject" Target="../embeddings/oleObject26.bin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1.wmf"/><Relationship Id="rId20" Type="http://schemas.openxmlformats.org/officeDocument/2006/relationships/image" Target="../media/image5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wmf"/><Relationship Id="rId11" Type="http://schemas.openxmlformats.org/officeDocument/2006/relationships/image" Target="../media/image39.png"/><Relationship Id="rId5" Type="http://schemas.openxmlformats.org/officeDocument/2006/relationships/oleObject" Target="../embeddings/oleObject23.bin"/><Relationship Id="rId15" Type="http://schemas.openxmlformats.org/officeDocument/2006/relationships/oleObject" Target="../embeddings/oleObject24.bin"/><Relationship Id="rId10" Type="http://schemas.openxmlformats.org/officeDocument/2006/relationships/image" Target="../media/image38.png"/><Relationship Id="rId19" Type="http://schemas.openxmlformats.org/officeDocument/2006/relationships/oleObject" Target="../embeddings/oleObject27.bin"/><Relationship Id="rId4" Type="http://schemas.openxmlformats.org/officeDocument/2006/relationships/image" Target="../media/image48.wmf"/><Relationship Id="rId9" Type="http://schemas.openxmlformats.org/officeDocument/2006/relationships/image" Target="../media/image37.png"/><Relationship Id="rId14" Type="http://schemas.microsoft.com/office/2007/relationships/hdphoto" Target="../media/hdphoto1.wdp"/><Relationship Id="rId22" Type="http://schemas.openxmlformats.org/officeDocument/2006/relationships/image" Target="../media/image55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50.png"/><Relationship Id="rId18" Type="http://schemas.openxmlformats.org/officeDocument/2006/relationships/oleObject" Target="../embeddings/oleObject30.bin"/><Relationship Id="rId3" Type="http://schemas.openxmlformats.org/officeDocument/2006/relationships/oleObject" Target="../embeddings/oleObject22.bin"/><Relationship Id="rId7" Type="http://schemas.openxmlformats.org/officeDocument/2006/relationships/image" Target="../media/image1.png"/><Relationship Id="rId12" Type="http://schemas.openxmlformats.org/officeDocument/2006/relationships/image" Target="../media/image40.png"/><Relationship Id="rId17" Type="http://schemas.openxmlformats.org/officeDocument/2006/relationships/image" Target="../media/image57.em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6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wmf"/><Relationship Id="rId11" Type="http://schemas.openxmlformats.org/officeDocument/2006/relationships/image" Target="../media/image39.png"/><Relationship Id="rId5" Type="http://schemas.openxmlformats.org/officeDocument/2006/relationships/oleObject" Target="../embeddings/oleObject23.bin"/><Relationship Id="rId15" Type="http://schemas.openxmlformats.org/officeDocument/2006/relationships/oleObject" Target="../embeddings/oleObject29.bin"/><Relationship Id="rId10" Type="http://schemas.openxmlformats.org/officeDocument/2006/relationships/image" Target="../media/image38.png"/><Relationship Id="rId19" Type="http://schemas.openxmlformats.org/officeDocument/2006/relationships/image" Target="../media/image58.wmf"/><Relationship Id="rId4" Type="http://schemas.openxmlformats.org/officeDocument/2006/relationships/image" Target="../media/image48.wmf"/><Relationship Id="rId9" Type="http://schemas.openxmlformats.org/officeDocument/2006/relationships/image" Target="../media/image37.png"/><Relationship Id="rId1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60.wmf"/><Relationship Id="rId5" Type="http://schemas.openxmlformats.org/officeDocument/2006/relationships/image" Target="../media/image37.png"/><Relationship Id="rId10" Type="http://schemas.openxmlformats.org/officeDocument/2006/relationships/oleObject" Target="../embeddings/oleObject31.bin"/><Relationship Id="rId4" Type="http://schemas.openxmlformats.org/officeDocument/2006/relationships/image" Target="../media/image36.png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63.wmf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12" Type="http://schemas.openxmlformats.org/officeDocument/2006/relationships/oleObject" Target="../embeddings/oleObject33.bin"/><Relationship Id="rId17" Type="http://schemas.openxmlformats.org/officeDocument/2006/relationships/image" Target="../media/image65.wmf"/><Relationship Id="rId2" Type="http://schemas.openxmlformats.org/officeDocument/2006/relationships/notesSlide" Target="../notesSlides/notesSlide13.xml"/><Relationship Id="rId16" Type="http://schemas.openxmlformats.org/officeDocument/2006/relationships/oleObject" Target="../embeddings/oleObject35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62.wmf"/><Relationship Id="rId5" Type="http://schemas.openxmlformats.org/officeDocument/2006/relationships/image" Target="../media/image37.png"/><Relationship Id="rId15" Type="http://schemas.openxmlformats.org/officeDocument/2006/relationships/image" Target="../media/image64.wmf"/><Relationship Id="rId10" Type="http://schemas.openxmlformats.org/officeDocument/2006/relationships/oleObject" Target="../embeddings/oleObject32.bin"/><Relationship Id="rId4" Type="http://schemas.openxmlformats.org/officeDocument/2006/relationships/image" Target="../media/image36.png"/><Relationship Id="rId9" Type="http://schemas.openxmlformats.org/officeDocument/2006/relationships/image" Target="../media/image61.png"/><Relationship Id="rId14" Type="http://schemas.openxmlformats.org/officeDocument/2006/relationships/oleObject" Target="../embeddings/oleObject34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63.wmf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12" Type="http://schemas.openxmlformats.org/officeDocument/2006/relationships/oleObject" Target="../embeddings/oleObject37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62.wmf"/><Relationship Id="rId5" Type="http://schemas.openxmlformats.org/officeDocument/2006/relationships/image" Target="../media/image37.png"/><Relationship Id="rId15" Type="http://schemas.openxmlformats.org/officeDocument/2006/relationships/image" Target="../media/image66.wmf"/><Relationship Id="rId10" Type="http://schemas.openxmlformats.org/officeDocument/2006/relationships/oleObject" Target="../embeddings/oleObject36.bin"/><Relationship Id="rId4" Type="http://schemas.openxmlformats.org/officeDocument/2006/relationships/image" Target="../media/image36.png"/><Relationship Id="rId9" Type="http://schemas.openxmlformats.org/officeDocument/2006/relationships/image" Target="../media/image61.png"/><Relationship Id="rId14" Type="http://schemas.openxmlformats.org/officeDocument/2006/relationships/oleObject" Target="../embeddings/oleObject38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.wdp"/><Relationship Id="rId18" Type="http://schemas.openxmlformats.org/officeDocument/2006/relationships/image" Target="../media/image6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12" Type="http://schemas.openxmlformats.org/officeDocument/2006/relationships/image" Target="../media/image50.png"/><Relationship Id="rId17" Type="http://schemas.openxmlformats.org/officeDocument/2006/relationships/image" Target="../media/image68.wmf"/><Relationship Id="rId2" Type="http://schemas.openxmlformats.org/officeDocument/2006/relationships/video" Target="../media/media1.mp4"/><Relationship Id="rId16" Type="http://schemas.openxmlformats.org/officeDocument/2006/relationships/oleObject" Target="../embeddings/oleObject40.bin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11" Type="http://schemas.openxmlformats.org/officeDocument/2006/relationships/image" Target="../media/image61.png"/><Relationship Id="rId5" Type="http://schemas.openxmlformats.org/officeDocument/2006/relationships/image" Target="../media/image1.png"/><Relationship Id="rId15" Type="http://schemas.openxmlformats.org/officeDocument/2006/relationships/image" Target="../media/image67.wmf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9.png"/><Relationship Id="rId14" Type="http://schemas.openxmlformats.org/officeDocument/2006/relationships/oleObject" Target="../embeddings/oleObject39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70.wmf"/><Relationship Id="rId18" Type="http://schemas.openxmlformats.org/officeDocument/2006/relationships/oleObject" Target="../embeddings/oleObject44.bin"/><Relationship Id="rId3" Type="http://schemas.openxmlformats.org/officeDocument/2006/relationships/image" Target="../media/image1.png"/><Relationship Id="rId21" Type="http://schemas.openxmlformats.org/officeDocument/2006/relationships/image" Target="../media/image74.wmf"/><Relationship Id="rId7" Type="http://schemas.openxmlformats.org/officeDocument/2006/relationships/image" Target="../media/image39.png"/><Relationship Id="rId12" Type="http://schemas.openxmlformats.org/officeDocument/2006/relationships/oleObject" Target="../embeddings/oleObject41.bin"/><Relationship Id="rId17" Type="http://schemas.openxmlformats.org/officeDocument/2006/relationships/image" Target="../media/image72.wmf"/><Relationship Id="rId2" Type="http://schemas.openxmlformats.org/officeDocument/2006/relationships/notesSlide" Target="../notesSlides/notesSlide16.xml"/><Relationship Id="rId16" Type="http://schemas.openxmlformats.org/officeDocument/2006/relationships/oleObject" Target="../embeddings/oleObject43.bin"/><Relationship Id="rId20" Type="http://schemas.openxmlformats.org/officeDocument/2006/relationships/oleObject" Target="../embeddings/oleObject45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microsoft.com/office/2007/relationships/hdphoto" Target="../media/hdphoto1.wdp"/><Relationship Id="rId5" Type="http://schemas.openxmlformats.org/officeDocument/2006/relationships/image" Target="../media/image37.png"/><Relationship Id="rId15" Type="http://schemas.openxmlformats.org/officeDocument/2006/relationships/image" Target="../media/image71.wmf"/><Relationship Id="rId23" Type="http://schemas.openxmlformats.org/officeDocument/2006/relationships/image" Target="../media/image75.wmf"/><Relationship Id="rId10" Type="http://schemas.openxmlformats.org/officeDocument/2006/relationships/image" Target="../media/image50.png"/><Relationship Id="rId19" Type="http://schemas.openxmlformats.org/officeDocument/2006/relationships/image" Target="../media/image73.wmf"/><Relationship Id="rId4" Type="http://schemas.openxmlformats.org/officeDocument/2006/relationships/image" Target="../media/image36.png"/><Relationship Id="rId9" Type="http://schemas.openxmlformats.org/officeDocument/2006/relationships/image" Target="../media/image61.png"/><Relationship Id="rId14" Type="http://schemas.openxmlformats.org/officeDocument/2006/relationships/oleObject" Target="../embeddings/oleObject42.bin"/><Relationship Id="rId22" Type="http://schemas.openxmlformats.org/officeDocument/2006/relationships/oleObject" Target="../embeddings/oleObject46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76.wmf"/><Relationship Id="rId18" Type="http://schemas.openxmlformats.org/officeDocument/2006/relationships/oleObject" Target="../embeddings/oleObject50.bin"/><Relationship Id="rId3" Type="http://schemas.openxmlformats.org/officeDocument/2006/relationships/image" Target="../media/image1.png"/><Relationship Id="rId21" Type="http://schemas.openxmlformats.org/officeDocument/2006/relationships/image" Target="../media/image80.wmf"/><Relationship Id="rId7" Type="http://schemas.openxmlformats.org/officeDocument/2006/relationships/image" Target="../media/image39.png"/><Relationship Id="rId12" Type="http://schemas.openxmlformats.org/officeDocument/2006/relationships/oleObject" Target="../embeddings/oleObject47.bin"/><Relationship Id="rId17" Type="http://schemas.openxmlformats.org/officeDocument/2006/relationships/image" Target="../media/image78.wmf"/><Relationship Id="rId2" Type="http://schemas.openxmlformats.org/officeDocument/2006/relationships/notesSlide" Target="../notesSlides/notesSlide17.xml"/><Relationship Id="rId16" Type="http://schemas.openxmlformats.org/officeDocument/2006/relationships/oleObject" Target="../embeddings/oleObject49.bin"/><Relationship Id="rId20" Type="http://schemas.openxmlformats.org/officeDocument/2006/relationships/oleObject" Target="../embeddings/oleObject51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microsoft.com/office/2007/relationships/hdphoto" Target="../media/hdphoto1.wdp"/><Relationship Id="rId5" Type="http://schemas.openxmlformats.org/officeDocument/2006/relationships/image" Target="../media/image37.png"/><Relationship Id="rId15" Type="http://schemas.openxmlformats.org/officeDocument/2006/relationships/image" Target="../media/image77.wmf"/><Relationship Id="rId23" Type="http://schemas.openxmlformats.org/officeDocument/2006/relationships/image" Target="../media/image81.wmf"/><Relationship Id="rId10" Type="http://schemas.openxmlformats.org/officeDocument/2006/relationships/image" Target="../media/image50.png"/><Relationship Id="rId19" Type="http://schemas.openxmlformats.org/officeDocument/2006/relationships/image" Target="../media/image79.wmf"/><Relationship Id="rId4" Type="http://schemas.openxmlformats.org/officeDocument/2006/relationships/image" Target="../media/image36.png"/><Relationship Id="rId9" Type="http://schemas.openxmlformats.org/officeDocument/2006/relationships/image" Target="../media/image61.png"/><Relationship Id="rId14" Type="http://schemas.openxmlformats.org/officeDocument/2006/relationships/oleObject" Target="../embeddings/oleObject48.bin"/><Relationship Id="rId22" Type="http://schemas.openxmlformats.org/officeDocument/2006/relationships/oleObject" Target="../embeddings/oleObject52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oleObject" Target="../embeddings/oleObject55.bin"/><Relationship Id="rId18" Type="http://schemas.openxmlformats.org/officeDocument/2006/relationships/image" Target="../media/image86.wmf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12" Type="http://schemas.openxmlformats.org/officeDocument/2006/relationships/image" Target="../media/image83.wmf"/><Relationship Id="rId17" Type="http://schemas.openxmlformats.org/officeDocument/2006/relationships/oleObject" Target="../embeddings/oleObject57.bin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85.wmf"/><Relationship Id="rId20" Type="http://schemas.openxmlformats.org/officeDocument/2006/relationships/image" Target="../media/image87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oleObject" Target="../embeddings/oleObject54.bin"/><Relationship Id="rId5" Type="http://schemas.openxmlformats.org/officeDocument/2006/relationships/image" Target="../media/image37.png"/><Relationship Id="rId15" Type="http://schemas.openxmlformats.org/officeDocument/2006/relationships/oleObject" Target="../embeddings/oleObject56.bin"/><Relationship Id="rId10" Type="http://schemas.openxmlformats.org/officeDocument/2006/relationships/image" Target="../media/image82.wmf"/><Relationship Id="rId19" Type="http://schemas.openxmlformats.org/officeDocument/2006/relationships/oleObject" Target="../embeddings/oleObject58.bin"/><Relationship Id="rId4" Type="http://schemas.openxmlformats.org/officeDocument/2006/relationships/image" Target="../media/image36.png"/><Relationship Id="rId9" Type="http://schemas.openxmlformats.org/officeDocument/2006/relationships/oleObject" Target="../embeddings/oleObject53.bin"/><Relationship Id="rId14" Type="http://schemas.openxmlformats.org/officeDocument/2006/relationships/image" Target="../media/image84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oleObject" Target="../embeddings/oleObject61.bin"/><Relationship Id="rId18" Type="http://schemas.openxmlformats.org/officeDocument/2006/relationships/image" Target="../media/image92.wmf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12" Type="http://schemas.openxmlformats.org/officeDocument/2006/relationships/image" Target="../media/image89.wmf"/><Relationship Id="rId17" Type="http://schemas.openxmlformats.org/officeDocument/2006/relationships/oleObject" Target="../embeddings/oleObject63.bin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91.wmf"/><Relationship Id="rId20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oleObject" Target="../embeddings/oleObject60.bin"/><Relationship Id="rId5" Type="http://schemas.openxmlformats.org/officeDocument/2006/relationships/image" Target="../media/image37.png"/><Relationship Id="rId15" Type="http://schemas.openxmlformats.org/officeDocument/2006/relationships/oleObject" Target="../embeddings/oleObject62.bin"/><Relationship Id="rId10" Type="http://schemas.openxmlformats.org/officeDocument/2006/relationships/image" Target="../media/image88.wmf"/><Relationship Id="rId19" Type="http://schemas.openxmlformats.org/officeDocument/2006/relationships/image" Target="../media/image93.png"/><Relationship Id="rId4" Type="http://schemas.openxmlformats.org/officeDocument/2006/relationships/image" Target="../media/image36.png"/><Relationship Id="rId9" Type="http://schemas.openxmlformats.org/officeDocument/2006/relationships/oleObject" Target="../embeddings/oleObject59.bin"/><Relationship Id="rId14" Type="http://schemas.openxmlformats.org/officeDocument/2006/relationships/image" Target="../media/image90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95.wmf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12" Type="http://schemas.openxmlformats.org/officeDocument/2006/relationships/oleObject" Target="../embeddings/oleObject65.bin"/><Relationship Id="rId17" Type="http://schemas.openxmlformats.org/officeDocument/2006/relationships/image" Target="../media/image97.wmf"/><Relationship Id="rId2" Type="http://schemas.openxmlformats.org/officeDocument/2006/relationships/notesSlide" Target="../notesSlides/notesSlide20.xml"/><Relationship Id="rId16" Type="http://schemas.openxmlformats.org/officeDocument/2006/relationships/oleObject" Target="../embeddings/oleObject67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94.wmf"/><Relationship Id="rId5" Type="http://schemas.openxmlformats.org/officeDocument/2006/relationships/image" Target="../media/image37.png"/><Relationship Id="rId15" Type="http://schemas.openxmlformats.org/officeDocument/2006/relationships/image" Target="../media/image96.wmf"/><Relationship Id="rId10" Type="http://schemas.openxmlformats.org/officeDocument/2006/relationships/oleObject" Target="../embeddings/oleObject64.bin"/><Relationship Id="rId4" Type="http://schemas.openxmlformats.org/officeDocument/2006/relationships/image" Target="../media/image36.png"/><Relationship Id="rId9" Type="http://schemas.openxmlformats.org/officeDocument/2006/relationships/image" Target="../media/image61.png"/><Relationship Id="rId14" Type="http://schemas.openxmlformats.org/officeDocument/2006/relationships/oleObject" Target="../embeddings/oleObject66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oleObject" Target="../embeddings/oleObject70.bin"/><Relationship Id="rId18" Type="http://schemas.openxmlformats.org/officeDocument/2006/relationships/image" Target="../media/image102.wmf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12" Type="http://schemas.openxmlformats.org/officeDocument/2006/relationships/image" Target="../media/image99.wmf"/><Relationship Id="rId17" Type="http://schemas.openxmlformats.org/officeDocument/2006/relationships/oleObject" Target="../embeddings/oleObject72.bin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01.wmf"/><Relationship Id="rId20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oleObject" Target="../embeddings/oleObject69.bin"/><Relationship Id="rId5" Type="http://schemas.openxmlformats.org/officeDocument/2006/relationships/image" Target="../media/image37.png"/><Relationship Id="rId15" Type="http://schemas.openxmlformats.org/officeDocument/2006/relationships/oleObject" Target="../embeddings/oleObject71.bin"/><Relationship Id="rId10" Type="http://schemas.openxmlformats.org/officeDocument/2006/relationships/image" Target="../media/image98.wmf"/><Relationship Id="rId19" Type="http://schemas.openxmlformats.org/officeDocument/2006/relationships/image" Target="../media/image93.png"/><Relationship Id="rId4" Type="http://schemas.openxmlformats.org/officeDocument/2006/relationships/image" Target="../media/image36.png"/><Relationship Id="rId9" Type="http://schemas.openxmlformats.org/officeDocument/2006/relationships/oleObject" Target="../embeddings/oleObject68.bin"/><Relationship Id="rId14" Type="http://schemas.openxmlformats.org/officeDocument/2006/relationships/image" Target="../media/image100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04.wmf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12" Type="http://schemas.openxmlformats.org/officeDocument/2006/relationships/oleObject" Target="../embeddings/oleObject74.bin"/><Relationship Id="rId17" Type="http://schemas.openxmlformats.org/officeDocument/2006/relationships/image" Target="../media/image106.wmf"/><Relationship Id="rId2" Type="http://schemas.openxmlformats.org/officeDocument/2006/relationships/notesSlide" Target="../notesSlides/notesSlide22.xml"/><Relationship Id="rId16" Type="http://schemas.openxmlformats.org/officeDocument/2006/relationships/oleObject" Target="../embeddings/oleObject76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103.wmf"/><Relationship Id="rId5" Type="http://schemas.openxmlformats.org/officeDocument/2006/relationships/image" Target="../media/image37.png"/><Relationship Id="rId15" Type="http://schemas.openxmlformats.org/officeDocument/2006/relationships/image" Target="../media/image105.wmf"/><Relationship Id="rId10" Type="http://schemas.openxmlformats.org/officeDocument/2006/relationships/oleObject" Target="../embeddings/oleObject73.bin"/><Relationship Id="rId4" Type="http://schemas.openxmlformats.org/officeDocument/2006/relationships/image" Target="../media/image36.png"/><Relationship Id="rId9" Type="http://schemas.openxmlformats.org/officeDocument/2006/relationships/image" Target="../media/image61.png"/><Relationship Id="rId14" Type="http://schemas.openxmlformats.org/officeDocument/2006/relationships/oleObject" Target="../embeddings/oleObject75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08.wmf"/><Relationship Id="rId18" Type="http://schemas.openxmlformats.org/officeDocument/2006/relationships/oleObject" Target="../embeddings/oleObject81.bin"/><Relationship Id="rId3" Type="http://schemas.openxmlformats.org/officeDocument/2006/relationships/image" Target="../media/image1.png"/><Relationship Id="rId21" Type="http://schemas.openxmlformats.org/officeDocument/2006/relationships/image" Target="../media/image112.wmf"/><Relationship Id="rId7" Type="http://schemas.openxmlformats.org/officeDocument/2006/relationships/image" Target="../media/image39.png"/><Relationship Id="rId12" Type="http://schemas.openxmlformats.org/officeDocument/2006/relationships/oleObject" Target="../embeddings/oleObject78.bin"/><Relationship Id="rId17" Type="http://schemas.openxmlformats.org/officeDocument/2006/relationships/image" Target="../media/image110.wmf"/><Relationship Id="rId2" Type="http://schemas.openxmlformats.org/officeDocument/2006/relationships/notesSlide" Target="../notesSlides/notesSlide23.xml"/><Relationship Id="rId16" Type="http://schemas.openxmlformats.org/officeDocument/2006/relationships/oleObject" Target="../embeddings/oleObject80.bin"/><Relationship Id="rId20" Type="http://schemas.openxmlformats.org/officeDocument/2006/relationships/oleObject" Target="../embeddings/oleObject82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107.wmf"/><Relationship Id="rId5" Type="http://schemas.openxmlformats.org/officeDocument/2006/relationships/image" Target="../media/image37.png"/><Relationship Id="rId15" Type="http://schemas.openxmlformats.org/officeDocument/2006/relationships/image" Target="../media/image109.wmf"/><Relationship Id="rId10" Type="http://schemas.openxmlformats.org/officeDocument/2006/relationships/oleObject" Target="../embeddings/oleObject77.bin"/><Relationship Id="rId19" Type="http://schemas.openxmlformats.org/officeDocument/2006/relationships/image" Target="../media/image111.wmf"/><Relationship Id="rId4" Type="http://schemas.openxmlformats.org/officeDocument/2006/relationships/image" Target="../media/image36.png"/><Relationship Id="rId9" Type="http://schemas.openxmlformats.org/officeDocument/2006/relationships/image" Target="../media/image61.png"/><Relationship Id="rId14" Type="http://schemas.openxmlformats.org/officeDocument/2006/relationships/oleObject" Target="../embeddings/oleObject79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13.w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12" Type="http://schemas.openxmlformats.org/officeDocument/2006/relationships/oleObject" Target="../embeddings/oleObject83.bin"/><Relationship Id="rId2" Type="http://schemas.openxmlformats.org/officeDocument/2006/relationships/video" Target="../media/media2.mp4"/><Relationship Id="rId16" Type="http://schemas.openxmlformats.org/officeDocument/2006/relationships/image" Target="../media/image115.png"/><Relationship Id="rId1" Type="http://schemas.microsoft.com/office/2007/relationships/media" Target="../media/media2.mp4"/><Relationship Id="rId6" Type="http://schemas.openxmlformats.org/officeDocument/2006/relationships/image" Target="../media/image36.png"/><Relationship Id="rId11" Type="http://schemas.openxmlformats.org/officeDocument/2006/relationships/image" Target="../media/image61.png"/><Relationship Id="rId5" Type="http://schemas.openxmlformats.org/officeDocument/2006/relationships/image" Target="../media/image1.png"/><Relationship Id="rId15" Type="http://schemas.microsoft.com/office/2007/relationships/hdphoto" Target="../media/hdphoto3.wdp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39.png"/><Relationship Id="rId14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17.wmf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12" Type="http://schemas.openxmlformats.org/officeDocument/2006/relationships/oleObject" Target="../embeddings/oleObject85.bin"/><Relationship Id="rId17" Type="http://schemas.openxmlformats.org/officeDocument/2006/relationships/image" Target="../media/image119.wmf"/><Relationship Id="rId2" Type="http://schemas.openxmlformats.org/officeDocument/2006/relationships/notesSlide" Target="../notesSlides/notesSlide25.xml"/><Relationship Id="rId16" Type="http://schemas.openxmlformats.org/officeDocument/2006/relationships/oleObject" Target="../embeddings/oleObject87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116.wmf"/><Relationship Id="rId5" Type="http://schemas.openxmlformats.org/officeDocument/2006/relationships/image" Target="../media/image37.png"/><Relationship Id="rId15" Type="http://schemas.openxmlformats.org/officeDocument/2006/relationships/image" Target="../media/image118.wmf"/><Relationship Id="rId10" Type="http://schemas.openxmlformats.org/officeDocument/2006/relationships/oleObject" Target="../embeddings/oleObject84.bin"/><Relationship Id="rId4" Type="http://schemas.openxmlformats.org/officeDocument/2006/relationships/image" Target="../media/image36.png"/><Relationship Id="rId9" Type="http://schemas.openxmlformats.org/officeDocument/2006/relationships/image" Target="../media/image61.png"/><Relationship Id="rId14" Type="http://schemas.openxmlformats.org/officeDocument/2006/relationships/oleObject" Target="../embeddings/oleObject86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11" Type="http://schemas.openxmlformats.org/officeDocument/2006/relationships/slide" Target="slide8.xml"/><Relationship Id="rId5" Type="http://schemas.openxmlformats.org/officeDocument/2006/relationships/image" Target="../media/image7.png"/><Relationship Id="rId10" Type="http://schemas.openxmlformats.org/officeDocument/2006/relationships/slide" Target="slide6.xml"/><Relationship Id="rId4" Type="http://schemas.openxmlformats.org/officeDocument/2006/relationships/slide" Target="slide4.xml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21.wmf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12" Type="http://schemas.openxmlformats.org/officeDocument/2006/relationships/oleObject" Target="../embeddings/oleObject89.bin"/><Relationship Id="rId17" Type="http://schemas.openxmlformats.org/officeDocument/2006/relationships/image" Target="../media/image123.wmf"/><Relationship Id="rId2" Type="http://schemas.openxmlformats.org/officeDocument/2006/relationships/notesSlide" Target="../notesSlides/notesSlide26.xml"/><Relationship Id="rId16" Type="http://schemas.openxmlformats.org/officeDocument/2006/relationships/oleObject" Target="../embeddings/oleObject91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120.wmf"/><Relationship Id="rId5" Type="http://schemas.openxmlformats.org/officeDocument/2006/relationships/image" Target="../media/image37.png"/><Relationship Id="rId15" Type="http://schemas.openxmlformats.org/officeDocument/2006/relationships/image" Target="../media/image122.wmf"/><Relationship Id="rId10" Type="http://schemas.openxmlformats.org/officeDocument/2006/relationships/oleObject" Target="../embeddings/oleObject88.bin"/><Relationship Id="rId4" Type="http://schemas.openxmlformats.org/officeDocument/2006/relationships/image" Target="../media/image36.png"/><Relationship Id="rId9" Type="http://schemas.openxmlformats.org/officeDocument/2006/relationships/image" Target="../media/image61.png"/><Relationship Id="rId14" Type="http://schemas.openxmlformats.org/officeDocument/2006/relationships/oleObject" Target="../embeddings/oleObject90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slideLayout" Target="../slideLayouts/slideLayout42.xml"/><Relationship Id="rId7" Type="http://schemas.openxmlformats.org/officeDocument/2006/relationships/slide" Target="slide3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4.wdp"/><Relationship Id="rId5" Type="http://schemas.openxmlformats.org/officeDocument/2006/relationships/image" Target="../media/image125.png"/><Relationship Id="rId10" Type="http://schemas.openxmlformats.org/officeDocument/2006/relationships/image" Target="../media/image127.png"/><Relationship Id="rId4" Type="http://schemas.openxmlformats.org/officeDocument/2006/relationships/image" Target="../media/image124.png"/><Relationship Id="rId9" Type="http://schemas.microsoft.com/office/2007/relationships/hdphoto" Target="../media/hdphoto5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microsoft.com/office/2007/relationships/hdphoto" Target="../media/hdphoto10.wdp"/><Relationship Id="rId18" Type="http://schemas.openxmlformats.org/officeDocument/2006/relationships/image" Target="../media/image136.png"/><Relationship Id="rId26" Type="http://schemas.microsoft.com/office/2007/relationships/hdphoto" Target="../media/hdphoto16.wdp"/><Relationship Id="rId39" Type="http://schemas.openxmlformats.org/officeDocument/2006/relationships/slide" Target="slide37.xml"/><Relationship Id="rId3" Type="http://schemas.openxmlformats.org/officeDocument/2006/relationships/image" Target="../media/image128.jpg"/><Relationship Id="rId21" Type="http://schemas.openxmlformats.org/officeDocument/2006/relationships/image" Target="../media/image138.png"/><Relationship Id="rId34" Type="http://schemas.openxmlformats.org/officeDocument/2006/relationships/image" Target="../media/image144.png"/><Relationship Id="rId42" Type="http://schemas.openxmlformats.org/officeDocument/2006/relationships/slide" Target="slide38.xml"/><Relationship Id="rId7" Type="http://schemas.microsoft.com/office/2007/relationships/hdphoto" Target="../media/hdphoto7.wdp"/><Relationship Id="rId12" Type="http://schemas.openxmlformats.org/officeDocument/2006/relationships/image" Target="../media/image133.png"/><Relationship Id="rId17" Type="http://schemas.microsoft.com/office/2007/relationships/hdphoto" Target="../media/hdphoto12.wdp"/><Relationship Id="rId25" Type="http://schemas.openxmlformats.org/officeDocument/2006/relationships/image" Target="../media/image140.png"/><Relationship Id="rId33" Type="http://schemas.openxmlformats.org/officeDocument/2006/relationships/slide" Target="slide35.xml"/><Relationship Id="rId38" Type="http://schemas.microsoft.com/office/2007/relationships/hdphoto" Target="../media/hdphoto20.wdp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35.png"/><Relationship Id="rId20" Type="http://schemas.openxmlformats.org/officeDocument/2006/relationships/image" Target="../media/image137.png"/><Relationship Id="rId29" Type="http://schemas.openxmlformats.org/officeDocument/2006/relationships/image" Target="../media/image142.png"/><Relationship Id="rId41" Type="http://schemas.microsoft.com/office/2007/relationships/hdphoto" Target="../media/hdphoto21.wdp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30.png"/><Relationship Id="rId11" Type="http://schemas.microsoft.com/office/2007/relationships/hdphoto" Target="../media/hdphoto9.wdp"/><Relationship Id="rId24" Type="http://schemas.microsoft.com/office/2007/relationships/hdphoto" Target="../media/hdphoto15.wdp"/><Relationship Id="rId32" Type="http://schemas.microsoft.com/office/2007/relationships/hdphoto" Target="../media/hdphoto18.wdp"/><Relationship Id="rId37" Type="http://schemas.openxmlformats.org/officeDocument/2006/relationships/image" Target="../media/image145.png"/><Relationship Id="rId40" Type="http://schemas.openxmlformats.org/officeDocument/2006/relationships/image" Target="../media/image146.png"/><Relationship Id="rId5" Type="http://schemas.microsoft.com/office/2007/relationships/hdphoto" Target="../media/hdphoto6.wdp"/><Relationship Id="rId15" Type="http://schemas.microsoft.com/office/2007/relationships/hdphoto" Target="../media/hdphoto11.wdp"/><Relationship Id="rId23" Type="http://schemas.openxmlformats.org/officeDocument/2006/relationships/image" Target="../media/image139.png"/><Relationship Id="rId28" Type="http://schemas.microsoft.com/office/2007/relationships/hdphoto" Target="../media/hdphoto17.wdp"/><Relationship Id="rId36" Type="http://schemas.openxmlformats.org/officeDocument/2006/relationships/slide" Target="slide36.xml"/><Relationship Id="rId10" Type="http://schemas.openxmlformats.org/officeDocument/2006/relationships/image" Target="../media/image132.png"/><Relationship Id="rId19" Type="http://schemas.microsoft.com/office/2007/relationships/hdphoto" Target="../media/hdphoto13.wdp"/><Relationship Id="rId31" Type="http://schemas.openxmlformats.org/officeDocument/2006/relationships/image" Target="../media/image143.png"/><Relationship Id="rId44" Type="http://schemas.microsoft.com/office/2007/relationships/hdphoto" Target="../media/hdphoto22.wdp"/><Relationship Id="rId4" Type="http://schemas.openxmlformats.org/officeDocument/2006/relationships/image" Target="../media/image129.png"/><Relationship Id="rId9" Type="http://schemas.microsoft.com/office/2007/relationships/hdphoto" Target="../media/hdphoto8.wdp"/><Relationship Id="rId14" Type="http://schemas.openxmlformats.org/officeDocument/2006/relationships/image" Target="../media/image134.png"/><Relationship Id="rId22" Type="http://schemas.microsoft.com/office/2007/relationships/hdphoto" Target="../media/hdphoto14.wdp"/><Relationship Id="rId27" Type="http://schemas.openxmlformats.org/officeDocument/2006/relationships/image" Target="../media/image141.png"/><Relationship Id="rId30" Type="http://schemas.openxmlformats.org/officeDocument/2006/relationships/slide" Target="slide34.xml"/><Relationship Id="rId35" Type="http://schemas.microsoft.com/office/2007/relationships/hdphoto" Target="../media/hdphoto19.wdp"/><Relationship Id="rId43" Type="http://schemas.openxmlformats.org/officeDocument/2006/relationships/image" Target="../media/image14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wmf"/><Relationship Id="rId3" Type="http://schemas.openxmlformats.org/officeDocument/2006/relationships/slide" Target="slide33.xml"/><Relationship Id="rId7" Type="http://schemas.openxmlformats.org/officeDocument/2006/relationships/oleObject" Target="../embeddings/oleObject92.bin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50.png"/><Relationship Id="rId5" Type="http://schemas.microsoft.com/office/2007/relationships/hdphoto" Target="../media/hdphoto23.wdp"/><Relationship Id="rId10" Type="http://schemas.openxmlformats.org/officeDocument/2006/relationships/image" Target="../media/image152.wmf"/><Relationship Id="rId4" Type="http://schemas.openxmlformats.org/officeDocument/2006/relationships/image" Target="../media/image149.png"/><Relationship Id="rId9" Type="http://schemas.openxmlformats.org/officeDocument/2006/relationships/oleObject" Target="../embeddings/oleObject93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wmf"/><Relationship Id="rId3" Type="http://schemas.openxmlformats.org/officeDocument/2006/relationships/slide" Target="slide33.xml"/><Relationship Id="rId7" Type="http://schemas.openxmlformats.org/officeDocument/2006/relationships/oleObject" Target="../embeddings/oleObject94.bin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53.png"/><Relationship Id="rId5" Type="http://schemas.microsoft.com/office/2007/relationships/hdphoto" Target="../media/hdphoto23.wdp"/><Relationship Id="rId10" Type="http://schemas.openxmlformats.org/officeDocument/2006/relationships/image" Target="../media/image155.wmf"/><Relationship Id="rId4" Type="http://schemas.openxmlformats.org/officeDocument/2006/relationships/image" Target="../media/image149.png"/><Relationship Id="rId9" Type="http://schemas.openxmlformats.org/officeDocument/2006/relationships/oleObject" Target="../embeddings/oleObject95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wmf"/><Relationship Id="rId3" Type="http://schemas.openxmlformats.org/officeDocument/2006/relationships/slide" Target="slide33.xml"/><Relationship Id="rId7" Type="http://schemas.openxmlformats.org/officeDocument/2006/relationships/oleObject" Target="../embeddings/oleObject96.bin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56.png"/><Relationship Id="rId5" Type="http://schemas.microsoft.com/office/2007/relationships/hdphoto" Target="../media/hdphoto23.wdp"/><Relationship Id="rId10" Type="http://schemas.openxmlformats.org/officeDocument/2006/relationships/image" Target="../media/image158.wmf"/><Relationship Id="rId4" Type="http://schemas.openxmlformats.org/officeDocument/2006/relationships/image" Target="../media/image149.png"/><Relationship Id="rId9" Type="http://schemas.openxmlformats.org/officeDocument/2006/relationships/oleObject" Target="../embeddings/oleObject97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wmf"/><Relationship Id="rId3" Type="http://schemas.openxmlformats.org/officeDocument/2006/relationships/slide" Target="slide33.xml"/><Relationship Id="rId7" Type="http://schemas.openxmlformats.org/officeDocument/2006/relationships/oleObject" Target="../embeddings/oleObject98.bin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59.png"/><Relationship Id="rId5" Type="http://schemas.microsoft.com/office/2007/relationships/hdphoto" Target="../media/hdphoto23.wdp"/><Relationship Id="rId10" Type="http://schemas.openxmlformats.org/officeDocument/2006/relationships/image" Target="../media/image161.wmf"/><Relationship Id="rId4" Type="http://schemas.openxmlformats.org/officeDocument/2006/relationships/image" Target="../media/image149.png"/><Relationship Id="rId9" Type="http://schemas.openxmlformats.org/officeDocument/2006/relationships/oleObject" Target="../embeddings/oleObject99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wmf"/><Relationship Id="rId3" Type="http://schemas.openxmlformats.org/officeDocument/2006/relationships/slide" Target="slide33.xml"/><Relationship Id="rId7" Type="http://schemas.openxmlformats.org/officeDocument/2006/relationships/oleObject" Target="../embeddings/oleObject100.bin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50.png"/><Relationship Id="rId5" Type="http://schemas.microsoft.com/office/2007/relationships/hdphoto" Target="../media/hdphoto23.wdp"/><Relationship Id="rId10" Type="http://schemas.openxmlformats.org/officeDocument/2006/relationships/image" Target="../media/image163.wmf"/><Relationship Id="rId4" Type="http://schemas.openxmlformats.org/officeDocument/2006/relationships/image" Target="../media/image149.png"/><Relationship Id="rId9" Type="http://schemas.openxmlformats.org/officeDocument/2006/relationships/oleObject" Target="../embeddings/oleObject101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oleObject" Target="../embeddings/oleObject1.bin"/><Relationship Id="rId18" Type="http://schemas.openxmlformats.org/officeDocument/2006/relationships/image" Target="../media/image18.wmf"/><Relationship Id="rId3" Type="http://schemas.openxmlformats.org/officeDocument/2006/relationships/audio" Target="../media/audio1.wav"/><Relationship Id="rId21" Type="http://schemas.openxmlformats.org/officeDocument/2006/relationships/oleObject" Target="../embeddings/oleObject5.bin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openxmlformats.org/officeDocument/2006/relationships/oleObject" Target="../embeddings/oleObject3.bin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wmf"/><Relationship Id="rId20" Type="http://schemas.openxmlformats.org/officeDocument/2006/relationships/image" Target="../media/image19.w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11" Type="http://schemas.openxmlformats.org/officeDocument/2006/relationships/slide" Target="slide3.xml"/><Relationship Id="rId5" Type="http://schemas.openxmlformats.org/officeDocument/2006/relationships/audio" Target="../media/audio3.wav"/><Relationship Id="rId15" Type="http://schemas.openxmlformats.org/officeDocument/2006/relationships/oleObject" Target="../embeddings/oleObject2.bin"/><Relationship Id="rId10" Type="http://schemas.openxmlformats.org/officeDocument/2006/relationships/image" Target="../media/image7.png"/><Relationship Id="rId19" Type="http://schemas.openxmlformats.org/officeDocument/2006/relationships/oleObject" Target="../embeddings/oleObject4.bin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image" Target="../media/image16.wmf"/><Relationship Id="rId22" Type="http://schemas.openxmlformats.org/officeDocument/2006/relationships/image" Target="../media/image20.w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oleObject" Target="../embeddings/oleObject103.bin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12" Type="http://schemas.openxmlformats.org/officeDocument/2006/relationships/image" Target="../media/image164.wmf"/><Relationship Id="rId17" Type="http://schemas.microsoft.com/office/2007/relationships/hdphoto" Target="../media/hdphoto3.wdp"/><Relationship Id="rId2" Type="http://schemas.openxmlformats.org/officeDocument/2006/relationships/video" Target="../media/media4.mp4"/><Relationship Id="rId16" Type="http://schemas.openxmlformats.org/officeDocument/2006/relationships/image" Target="../media/image114.png"/><Relationship Id="rId1" Type="http://schemas.microsoft.com/office/2007/relationships/media" Target="../media/media4.mp4"/><Relationship Id="rId6" Type="http://schemas.openxmlformats.org/officeDocument/2006/relationships/image" Target="../media/image36.png"/><Relationship Id="rId11" Type="http://schemas.openxmlformats.org/officeDocument/2006/relationships/oleObject" Target="../embeddings/oleObject102.bin"/><Relationship Id="rId5" Type="http://schemas.openxmlformats.org/officeDocument/2006/relationships/image" Target="../media/image1.png"/><Relationship Id="rId15" Type="http://schemas.openxmlformats.org/officeDocument/2006/relationships/image" Target="../media/image166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39.png"/><Relationship Id="rId14" Type="http://schemas.openxmlformats.org/officeDocument/2006/relationships/image" Target="../media/image165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oleObject" Target="../embeddings/oleObject106.bin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12" Type="http://schemas.openxmlformats.org/officeDocument/2006/relationships/image" Target="../media/image168.wmf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70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oleObject" Target="../embeddings/oleObject105.bin"/><Relationship Id="rId5" Type="http://schemas.openxmlformats.org/officeDocument/2006/relationships/image" Target="../media/image37.png"/><Relationship Id="rId15" Type="http://schemas.openxmlformats.org/officeDocument/2006/relationships/oleObject" Target="../embeddings/oleObject107.bin"/><Relationship Id="rId10" Type="http://schemas.openxmlformats.org/officeDocument/2006/relationships/image" Target="../media/image167.wmf"/><Relationship Id="rId4" Type="http://schemas.openxmlformats.org/officeDocument/2006/relationships/image" Target="../media/image36.png"/><Relationship Id="rId9" Type="http://schemas.openxmlformats.org/officeDocument/2006/relationships/oleObject" Target="../embeddings/oleObject104.bin"/><Relationship Id="rId14" Type="http://schemas.openxmlformats.org/officeDocument/2006/relationships/image" Target="../media/image169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oleObject" Target="../embeddings/oleObject110.bin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12" Type="http://schemas.openxmlformats.org/officeDocument/2006/relationships/image" Target="../media/image168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oleObject" Target="../embeddings/oleObject109.bin"/><Relationship Id="rId5" Type="http://schemas.openxmlformats.org/officeDocument/2006/relationships/image" Target="../media/image37.png"/><Relationship Id="rId10" Type="http://schemas.openxmlformats.org/officeDocument/2006/relationships/image" Target="../media/image167.wmf"/><Relationship Id="rId4" Type="http://schemas.openxmlformats.org/officeDocument/2006/relationships/image" Target="../media/image36.png"/><Relationship Id="rId9" Type="http://schemas.openxmlformats.org/officeDocument/2006/relationships/oleObject" Target="../embeddings/oleObject108.bin"/><Relationship Id="rId14" Type="http://schemas.openxmlformats.org/officeDocument/2006/relationships/image" Target="../media/image171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17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1.wmf"/><Relationship Id="rId18" Type="http://schemas.openxmlformats.org/officeDocument/2006/relationships/oleObject" Target="../embeddings/oleObject9.bin"/><Relationship Id="rId3" Type="http://schemas.openxmlformats.org/officeDocument/2006/relationships/audio" Target="../media/audio2.wav"/><Relationship Id="rId21" Type="http://schemas.openxmlformats.org/officeDocument/2006/relationships/image" Target="../media/image25.wmf"/><Relationship Id="rId7" Type="http://schemas.openxmlformats.org/officeDocument/2006/relationships/image" Target="../media/image13.png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23.wmf"/><Relationship Id="rId2" Type="http://schemas.openxmlformats.org/officeDocument/2006/relationships/audio" Target="../media/audio1.wav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10.bin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5" Type="http://schemas.openxmlformats.org/officeDocument/2006/relationships/image" Target="../media/image22.wmf"/><Relationship Id="rId10" Type="http://schemas.openxmlformats.org/officeDocument/2006/relationships/slide" Target="slide3.xml"/><Relationship Id="rId19" Type="http://schemas.openxmlformats.org/officeDocument/2006/relationships/image" Target="../media/image24.wmf"/><Relationship Id="rId4" Type="http://schemas.openxmlformats.org/officeDocument/2006/relationships/audio" Target="../media/audio3.wav"/><Relationship Id="rId9" Type="http://schemas.openxmlformats.org/officeDocument/2006/relationships/image" Target="../media/image7.png"/><Relationship Id="rId14" Type="http://schemas.openxmlformats.org/officeDocument/2006/relationships/oleObject" Target="../embeddings/oleObject7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6.wmf"/><Relationship Id="rId18" Type="http://schemas.openxmlformats.org/officeDocument/2006/relationships/oleObject" Target="../embeddings/oleObject14.bin"/><Relationship Id="rId3" Type="http://schemas.openxmlformats.org/officeDocument/2006/relationships/audio" Target="../media/audio2.wav"/><Relationship Id="rId21" Type="http://schemas.openxmlformats.org/officeDocument/2006/relationships/image" Target="../media/image30.wmf"/><Relationship Id="rId7" Type="http://schemas.openxmlformats.org/officeDocument/2006/relationships/image" Target="../media/image13.png"/><Relationship Id="rId12" Type="http://schemas.openxmlformats.org/officeDocument/2006/relationships/oleObject" Target="../embeddings/oleObject11.bin"/><Relationship Id="rId17" Type="http://schemas.openxmlformats.org/officeDocument/2006/relationships/image" Target="../media/image28.wmf"/><Relationship Id="rId2" Type="http://schemas.openxmlformats.org/officeDocument/2006/relationships/audio" Target="../media/audio1.wav"/><Relationship Id="rId16" Type="http://schemas.openxmlformats.org/officeDocument/2006/relationships/oleObject" Target="../embeddings/oleObject13.bin"/><Relationship Id="rId20" Type="http://schemas.openxmlformats.org/officeDocument/2006/relationships/oleObject" Target="../embeddings/oleObject15.bin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5" Type="http://schemas.openxmlformats.org/officeDocument/2006/relationships/image" Target="../media/image27.wmf"/><Relationship Id="rId10" Type="http://schemas.openxmlformats.org/officeDocument/2006/relationships/slide" Target="slide3.xml"/><Relationship Id="rId19" Type="http://schemas.openxmlformats.org/officeDocument/2006/relationships/image" Target="../media/image29.emf"/><Relationship Id="rId4" Type="http://schemas.openxmlformats.org/officeDocument/2006/relationships/audio" Target="../media/audio3.wav"/><Relationship Id="rId9" Type="http://schemas.openxmlformats.org/officeDocument/2006/relationships/image" Target="../media/image7.png"/><Relationship Id="rId14" Type="http://schemas.openxmlformats.org/officeDocument/2006/relationships/oleObject" Target="../embeddings/oleObject12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1.wmf"/><Relationship Id="rId18" Type="http://schemas.openxmlformats.org/officeDocument/2006/relationships/oleObject" Target="../embeddings/oleObject19.bin"/><Relationship Id="rId3" Type="http://schemas.openxmlformats.org/officeDocument/2006/relationships/audio" Target="../media/audio2.wav"/><Relationship Id="rId21" Type="http://schemas.openxmlformats.org/officeDocument/2006/relationships/image" Target="../media/image35.wmf"/><Relationship Id="rId7" Type="http://schemas.openxmlformats.org/officeDocument/2006/relationships/image" Target="../media/image13.png"/><Relationship Id="rId12" Type="http://schemas.openxmlformats.org/officeDocument/2006/relationships/oleObject" Target="../embeddings/oleObject16.bin"/><Relationship Id="rId17" Type="http://schemas.openxmlformats.org/officeDocument/2006/relationships/image" Target="../media/image33.wmf"/><Relationship Id="rId2" Type="http://schemas.openxmlformats.org/officeDocument/2006/relationships/audio" Target="../media/audio1.wav"/><Relationship Id="rId16" Type="http://schemas.openxmlformats.org/officeDocument/2006/relationships/oleObject" Target="../embeddings/oleObject18.bin"/><Relationship Id="rId20" Type="http://schemas.openxmlformats.org/officeDocument/2006/relationships/oleObject" Target="../embeddings/oleObject20.bin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5" Type="http://schemas.openxmlformats.org/officeDocument/2006/relationships/image" Target="../media/image32.wmf"/><Relationship Id="rId10" Type="http://schemas.openxmlformats.org/officeDocument/2006/relationships/slide" Target="slide3.xml"/><Relationship Id="rId19" Type="http://schemas.openxmlformats.org/officeDocument/2006/relationships/image" Target="../media/image34.wmf"/><Relationship Id="rId4" Type="http://schemas.openxmlformats.org/officeDocument/2006/relationships/audio" Target="../media/audio3.wav"/><Relationship Id="rId9" Type="http://schemas.openxmlformats.org/officeDocument/2006/relationships/image" Target="../media/image7.png"/><Relationship Id="rId14" Type="http://schemas.openxmlformats.org/officeDocument/2006/relationships/oleObject" Target="../embeddings/oleObject17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1.wmf"/><Relationship Id="rId4" Type="http://schemas.openxmlformats.org/officeDocument/2006/relationships/image" Target="../media/image36.png"/><Relationship Id="rId9" Type="http://schemas.openxmlformats.org/officeDocument/2006/relationships/oleObject" Target="../embeddings/oleObject2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694562"/>
            <a:ext cx="5957708" cy="2497029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6594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01</a:t>
            </a:r>
            <a:endParaRPr lang="zh-CN" altLang="en-US" sz="115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923518" y="3334942"/>
            <a:ext cx="5160387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KHỞI ĐỘNG</a:t>
            </a:r>
            <a:endParaRPr lang="zh-CN" altLang="en-US" sz="65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3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4268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2" y="1116106"/>
            <a:ext cx="4960042" cy="46661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724" y="5818079"/>
            <a:ext cx="2439742" cy="90954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55" y="4400531"/>
            <a:ext cx="2343136" cy="20305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475" y="4456089"/>
            <a:ext cx="1048141" cy="1650548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5885616" y="2158134"/>
            <a:ext cx="894141" cy="748148"/>
            <a:chOff x="7531331" y="1259522"/>
            <a:chExt cx="748147" cy="748148"/>
          </a:xfrm>
        </p:grpSpPr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7531331" y="125952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720846" y="1299784"/>
              <a:ext cx="3691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>
                  <a:solidFill>
                    <a:srgbClr val="F0F0F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zh-CN" altLang="en-US" sz="4000" b="1" dirty="0">
                <a:solidFill>
                  <a:srgbClr val="F0F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935751" y="3778132"/>
            <a:ext cx="893528" cy="748148"/>
            <a:chOff x="7531329" y="2452432"/>
            <a:chExt cx="748147" cy="748148"/>
          </a:xfrm>
        </p:grpSpPr>
        <p:sp>
          <p:nvSpPr>
            <p:cNvPr id="18" name="Freeform 10"/>
            <p:cNvSpPr>
              <a:spLocks/>
            </p:cNvSpPr>
            <p:nvPr/>
          </p:nvSpPr>
          <p:spPr bwMode="auto">
            <a:xfrm>
              <a:off x="7531329" y="245243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7719641" y="2452432"/>
              <a:ext cx="3786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>
                  <a:solidFill>
                    <a:srgbClr val="F0F0F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endParaRPr lang="zh-CN" altLang="en-US" sz="4000" b="1" dirty="0">
                <a:solidFill>
                  <a:srgbClr val="F0F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6946873" y="2254854"/>
            <a:ext cx="520046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500" b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Quy tắc trừ hai phân thức</a:t>
            </a:r>
            <a:endParaRPr lang="zh-CN" altLang="en-US" sz="35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009790" y="3858688"/>
            <a:ext cx="287450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500" b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Phân thức đối</a:t>
            </a:r>
            <a:endParaRPr lang="zh-CN" altLang="en-US" sz="35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725461" y="2031326"/>
            <a:ext cx="45349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PHÉP TRỪ PHÂN THỨC ĐẠI SỐ</a:t>
            </a:r>
            <a:endParaRPr lang="en-US" altLang="zh-CN" sz="44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520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4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"/>
                            </p:stCondLst>
                            <p:childTnLst>
                              <p:par>
                                <p:cTn id="3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650"/>
                            </p:stCondLst>
                            <p:childTnLst>
                              <p:par>
                                <p:cTn id="5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19896E1-C1F2-4DDC-B73A-751EB5AD34A6}"/>
              </a:ext>
            </a:extLst>
          </p:cNvPr>
          <p:cNvSpPr/>
          <p:nvPr/>
        </p:nvSpPr>
        <p:spPr>
          <a:xfrm>
            <a:off x="0" y="-21435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34">
            <a:extLst>
              <a:ext uri="{FF2B5EF4-FFF2-40B4-BE49-F238E27FC236}">
                <a16:creationId xmlns:a16="http://schemas.microsoft.com/office/drawing/2014/main" id="{CC269B3E-6DC8-4CCF-B9D4-CC2A45F6A44D}"/>
              </a:ext>
            </a:extLst>
          </p:cNvPr>
          <p:cNvGrpSpPr/>
          <p:nvPr/>
        </p:nvGrpSpPr>
        <p:grpSpPr>
          <a:xfrm>
            <a:off x="2510971" y="253659"/>
            <a:ext cx="7082972" cy="87670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" name="同心圆 54">
              <a:extLst>
                <a:ext uri="{FF2B5EF4-FFF2-40B4-BE49-F238E27FC236}">
                  <a16:creationId xmlns:a16="http://schemas.microsoft.com/office/drawing/2014/main" id="{E76C600B-229A-41A1-AB0D-7E132BEA4CF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椭圆 55">
              <a:extLst>
                <a:ext uri="{FF2B5EF4-FFF2-40B4-BE49-F238E27FC236}">
                  <a16:creationId xmlns:a16="http://schemas.microsoft.com/office/drawing/2014/main" id="{2A9AE1E3-EC46-401A-AAF3-EDDF005D0929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2442844-AFBA-4360-AEC0-14D8FF1AE3A1}"/>
              </a:ext>
            </a:extLst>
          </p:cNvPr>
          <p:cNvSpPr txBox="1"/>
          <p:nvPr/>
        </p:nvSpPr>
        <p:spPr>
          <a:xfrm>
            <a:off x="3557714" y="321184"/>
            <a:ext cx="5671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MỤC TIÊU CẦN ĐẠT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47306FA-6FC3-44CD-B299-95FB476EF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67529">
            <a:off x="2633701" y="-182650"/>
            <a:ext cx="1376443" cy="1592961"/>
          </a:xfrm>
          <a:prstGeom prst="rect">
            <a:avLst/>
          </a:prstGeom>
        </p:spPr>
      </p:pic>
      <p:grpSp>
        <p:nvGrpSpPr>
          <p:cNvPr id="36" name="组合 34">
            <a:extLst>
              <a:ext uri="{FF2B5EF4-FFF2-40B4-BE49-F238E27FC236}">
                <a16:creationId xmlns:a16="http://schemas.microsoft.com/office/drawing/2014/main" id="{766B1C17-BA09-4BF8-B2C7-20211991543D}"/>
              </a:ext>
            </a:extLst>
          </p:cNvPr>
          <p:cNvGrpSpPr/>
          <p:nvPr/>
        </p:nvGrpSpPr>
        <p:grpSpPr>
          <a:xfrm>
            <a:off x="8330085" y="3449627"/>
            <a:ext cx="3731858" cy="2936050"/>
            <a:chOff x="-3728355" y="3478676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7" name="同心圆 54">
              <a:extLst>
                <a:ext uri="{FF2B5EF4-FFF2-40B4-BE49-F238E27FC236}">
                  <a16:creationId xmlns:a16="http://schemas.microsoft.com/office/drawing/2014/main" id="{FB7B3C3B-4E63-41AB-BA45-027F236C2C46}"/>
                </a:ext>
              </a:extLst>
            </p:cNvPr>
            <p:cNvSpPr/>
            <p:nvPr/>
          </p:nvSpPr>
          <p:spPr>
            <a:xfrm>
              <a:off x="-3728355" y="3478676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8" name="椭圆 55">
              <a:extLst>
                <a:ext uri="{FF2B5EF4-FFF2-40B4-BE49-F238E27FC236}">
                  <a16:creationId xmlns:a16="http://schemas.microsoft.com/office/drawing/2014/main" id="{01F3A93E-2E7D-42E5-A652-0E33DCBBA32F}"/>
                </a:ext>
              </a:extLst>
            </p:cNvPr>
            <p:cNvSpPr/>
            <p:nvPr/>
          </p:nvSpPr>
          <p:spPr>
            <a:xfrm>
              <a:off x="-3641042" y="3565989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组合 34">
            <a:extLst>
              <a:ext uri="{FF2B5EF4-FFF2-40B4-BE49-F238E27FC236}">
                <a16:creationId xmlns:a16="http://schemas.microsoft.com/office/drawing/2014/main" id="{23868501-3AB5-4DC9-8725-98F4A8969309}"/>
              </a:ext>
            </a:extLst>
          </p:cNvPr>
          <p:cNvGrpSpPr/>
          <p:nvPr/>
        </p:nvGrpSpPr>
        <p:grpSpPr>
          <a:xfrm>
            <a:off x="745332" y="1249097"/>
            <a:ext cx="10803481" cy="1892826"/>
            <a:chOff x="-3728355" y="3478676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1" name="同心圆 54">
              <a:extLst>
                <a:ext uri="{FF2B5EF4-FFF2-40B4-BE49-F238E27FC236}">
                  <a16:creationId xmlns:a16="http://schemas.microsoft.com/office/drawing/2014/main" id="{C466DC3A-3F2C-4C9C-8F32-1122AA1A240D}"/>
                </a:ext>
              </a:extLst>
            </p:cNvPr>
            <p:cNvSpPr/>
            <p:nvPr/>
          </p:nvSpPr>
          <p:spPr>
            <a:xfrm>
              <a:off x="-3728355" y="3478676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2" name="椭圆 55">
              <a:extLst>
                <a:ext uri="{FF2B5EF4-FFF2-40B4-BE49-F238E27FC236}">
                  <a16:creationId xmlns:a16="http://schemas.microsoft.com/office/drawing/2014/main" id="{1AFB8052-AE3A-4471-AB94-D1892B05BE12}"/>
                </a:ext>
              </a:extLst>
            </p:cNvPr>
            <p:cNvSpPr/>
            <p:nvPr/>
          </p:nvSpPr>
          <p:spPr>
            <a:xfrm>
              <a:off x="-3641042" y="3565989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组合 34">
            <a:extLst>
              <a:ext uri="{FF2B5EF4-FFF2-40B4-BE49-F238E27FC236}">
                <a16:creationId xmlns:a16="http://schemas.microsoft.com/office/drawing/2014/main" id="{8DAC4355-7921-424E-8BE6-CF4D42B4FA86}"/>
              </a:ext>
            </a:extLst>
          </p:cNvPr>
          <p:cNvGrpSpPr/>
          <p:nvPr/>
        </p:nvGrpSpPr>
        <p:grpSpPr>
          <a:xfrm>
            <a:off x="130056" y="3512748"/>
            <a:ext cx="8118579" cy="2937031"/>
            <a:chOff x="-3728355" y="3478676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4" name="同心圆 54">
              <a:extLst>
                <a:ext uri="{FF2B5EF4-FFF2-40B4-BE49-F238E27FC236}">
                  <a16:creationId xmlns:a16="http://schemas.microsoft.com/office/drawing/2014/main" id="{697B8124-E050-4443-8073-4A2EEB04041A}"/>
                </a:ext>
              </a:extLst>
            </p:cNvPr>
            <p:cNvSpPr/>
            <p:nvPr/>
          </p:nvSpPr>
          <p:spPr>
            <a:xfrm>
              <a:off x="-3728355" y="3478676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5" name="椭圆 55">
              <a:extLst>
                <a:ext uri="{FF2B5EF4-FFF2-40B4-BE49-F238E27FC236}">
                  <a16:creationId xmlns:a16="http://schemas.microsoft.com/office/drawing/2014/main" id="{5919EC17-6E77-4DC3-BA4D-6FBB95DADB96}"/>
                </a:ext>
              </a:extLst>
            </p:cNvPr>
            <p:cNvSpPr/>
            <p:nvPr/>
          </p:nvSpPr>
          <p:spPr>
            <a:xfrm>
              <a:off x="-3641042" y="3565989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574D7699-CB1C-48E2-B7CC-762443C3FF9A}"/>
              </a:ext>
            </a:extLst>
          </p:cNvPr>
          <p:cNvSpPr txBox="1"/>
          <p:nvPr/>
        </p:nvSpPr>
        <p:spPr>
          <a:xfrm>
            <a:off x="230541" y="3482315"/>
            <a:ext cx="829740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D06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B. NĂNG LỰC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D069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S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D06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Năng lực </a:t>
            </a:r>
            <a:r>
              <a: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0D0692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tự học</a:t>
            </a:r>
          </a:p>
          <a:p>
            <a:pPr marL="457200" marR="0" lvl="0" indent="-45720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S"/>
              <a:tabLst/>
              <a:defRPr/>
            </a:pPr>
            <a:r>
              <a: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0D0692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Năng lực giao tiếp và hợp tác</a:t>
            </a:r>
          </a:p>
          <a:p>
            <a:pPr marL="457200" marR="0" lvl="0" indent="-45720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S"/>
              <a:tabLst/>
              <a:defRPr/>
            </a:pPr>
            <a:r>
              <a: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0D0692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Năng lực giải quyết vấn đề toán học</a:t>
            </a:r>
          </a:p>
          <a:p>
            <a:pPr marL="457200" marR="0" lvl="0" indent="-45720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S"/>
              <a:tabLst/>
              <a:defRPr/>
            </a:pPr>
            <a:r>
              <a: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0D0692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Năng lực tư duy và lập luận toán học</a:t>
            </a:r>
          </a:p>
          <a:p>
            <a:pPr marL="457200" marR="0" lvl="0" indent="-45720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S"/>
              <a:tabLst/>
              <a:defRPr/>
            </a:pPr>
            <a:r>
              <a: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0D0692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Năng lực sử dụng công cụ và phương tiện toán học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D069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959BA5C-6E02-4075-829C-3A2D81BE1C4D}"/>
              </a:ext>
            </a:extLst>
          </p:cNvPr>
          <p:cNvSpPr txBox="1"/>
          <p:nvPr/>
        </p:nvSpPr>
        <p:spPr>
          <a:xfrm>
            <a:off x="1014665" y="1360946"/>
            <a:ext cx="10447963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D06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A. KIẾN THỨC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D069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7E57945-FFBA-4D6D-8E11-4FC2E208929A}"/>
              </a:ext>
            </a:extLst>
          </p:cNvPr>
          <p:cNvSpPr txBox="1"/>
          <p:nvPr/>
        </p:nvSpPr>
        <p:spPr>
          <a:xfrm>
            <a:off x="8846244" y="3561477"/>
            <a:ext cx="2900858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D06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C. PHẨM CHẤT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D069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S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D06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Chăm chỉ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S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D06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Trung Thực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S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D06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Trách nhiệm</a:t>
            </a:r>
          </a:p>
        </p:txBody>
      </p:sp>
    </p:spTree>
    <p:extLst>
      <p:ext uri="{BB962C8B-B14F-4D97-AF65-F5344CB8AC3E}">
        <p14:creationId xmlns:p14="http://schemas.microsoft.com/office/powerpoint/2010/main" val="206958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049" y="2743200"/>
            <a:ext cx="6086206" cy="2448391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75223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02</a:t>
            </a:r>
            <a:endParaRPr lang="zh-CN" altLang="en-US" sz="115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790112" y="2997899"/>
            <a:ext cx="52040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 KIẾN THỨC</a:t>
            </a:r>
            <a:endParaRPr lang="zh-CN" altLang="en-US" sz="60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71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897E006-CB2C-8DA1-868F-6ABB81AFCF9E}"/>
              </a:ext>
            </a:extLst>
          </p:cNvPr>
          <p:cNvGrpSpPr/>
          <p:nvPr/>
        </p:nvGrpSpPr>
        <p:grpSpPr>
          <a:xfrm>
            <a:off x="1046845" y="1987464"/>
            <a:ext cx="7871598" cy="2951566"/>
            <a:chOff x="1032372" y="2110925"/>
            <a:chExt cx="7871598" cy="295156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6D9F728-1A83-24A4-5DC4-D431B65D903D}"/>
                </a:ext>
              </a:extLst>
            </p:cNvPr>
            <p:cNvSpPr txBox="1"/>
            <p:nvPr/>
          </p:nvSpPr>
          <p:spPr>
            <a:xfrm>
              <a:off x="1032372" y="2110925"/>
              <a:ext cx="7871598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Tính:</a:t>
              </a:r>
            </a:p>
            <a:p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</a:p>
            <a:p>
              <a:endParaRPr lang="en-US"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 </a:t>
              </a:r>
            </a:p>
          </p:txBody>
        </p:sp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43991D71-6263-84C3-2ED8-F4F2B8096A6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66839011"/>
                </p:ext>
              </p:extLst>
            </p:nvPr>
          </p:nvGraphicFramePr>
          <p:xfrm>
            <a:off x="1605165" y="2959100"/>
            <a:ext cx="1016000" cy="939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015920" imgH="939600" progId="Equation.DSMT4">
                    <p:embed/>
                  </p:oleObj>
                </mc:Choice>
                <mc:Fallback>
                  <p:oleObj name="Equation" r:id="rId3" imgW="1015920" imgH="939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605165" y="2959100"/>
                          <a:ext cx="1016000" cy="939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F98C3EDC-AA41-23AA-F3AF-21694DA04A6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67874504"/>
                </p:ext>
              </p:extLst>
            </p:nvPr>
          </p:nvGraphicFramePr>
          <p:xfrm>
            <a:off x="1608021" y="4122691"/>
            <a:ext cx="1295400" cy="939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295280" imgH="939600" progId="Equation.DSMT4">
                    <p:embed/>
                  </p:oleObj>
                </mc:Choice>
                <mc:Fallback>
                  <p:oleObj name="Equation" r:id="rId5" imgW="1295280" imgH="939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608021" y="4122691"/>
                          <a:ext cx="1295400" cy="939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7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2" name="文本框 13">
            <a:extLst>
              <a:ext uri="{FF2B5EF4-FFF2-40B4-BE49-F238E27FC236}">
                <a16:creationId xmlns:a16="http://schemas.microsoft.com/office/drawing/2014/main" id="{BD4E581D-1198-DC61-AC64-4E9582D2DDC4}"/>
              </a:ext>
            </a:extLst>
          </p:cNvPr>
          <p:cNvSpPr txBox="1"/>
          <p:nvPr/>
        </p:nvSpPr>
        <p:spPr>
          <a:xfrm>
            <a:off x="15497" y="1285147"/>
            <a:ext cx="580479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1. Quy tắc trừ hai phân thức</a:t>
            </a:r>
            <a:endParaRPr lang="zh-CN" alt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13">
            <a:extLst>
              <a:ext uri="{FF2B5EF4-FFF2-40B4-BE49-F238E27FC236}">
                <a16:creationId xmlns:a16="http://schemas.microsoft.com/office/drawing/2014/main" id="{7439B9E9-4CE9-191F-D486-EB7D9174A0B4}"/>
              </a:ext>
            </a:extLst>
          </p:cNvPr>
          <p:cNvSpPr txBox="1"/>
          <p:nvPr/>
        </p:nvSpPr>
        <p:spPr>
          <a:xfrm>
            <a:off x="2252865" y="323345"/>
            <a:ext cx="768627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600" b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PHÉP TRỪ PHÂN THỨC ĐẠI SỐ</a:t>
            </a:r>
            <a:endParaRPr lang="zh-CN" altLang="en-US" sz="36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 descr="A child drawing on a piece of paper&#10;&#10;Description automatically generated with low confidence">
            <a:extLst>
              <a:ext uri="{FF2B5EF4-FFF2-40B4-BE49-F238E27FC236}">
                <a16:creationId xmlns:a16="http://schemas.microsoft.com/office/drawing/2014/main" id="{CF1F4FA4-F0C2-1153-AEA4-DBF24ADD2DC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7" y="1872516"/>
            <a:ext cx="1295400" cy="1295400"/>
          </a:xfrm>
          <a:prstGeom prst="rect">
            <a:avLst/>
          </a:prstGeom>
        </p:spPr>
      </p:pic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556A22CA-044C-F7CA-A3F1-8EF0E59736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8996537"/>
              </p:ext>
            </p:extLst>
          </p:nvPr>
        </p:nvGraphicFramePr>
        <p:xfrm>
          <a:off x="4541838" y="2905125"/>
          <a:ext cx="39243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3924000" imgH="965160" progId="Equation.DSMT4">
                  <p:embed/>
                </p:oleObj>
              </mc:Choice>
              <mc:Fallback>
                <p:oleObj name="Equation" r:id="rId15" imgW="3924000" imgH="965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541838" y="2905125"/>
                        <a:ext cx="3924300" cy="96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647F3AA-E793-75B0-9E8E-43581EA3C854}"/>
              </a:ext>
            </a:extLst>
          </p:cNvPr>
          <p:cNvCxnSpPr>
            <a:cxnSpLocks/>
          </p:cNvCxnSpPr>
          <p:nvPr/>
        </p:nvCxnSpPr>
        <p:spPr>
          <a:xfrm>
            <a:off x="4126018" y="2606040"/>
            <a:ext cx="0" cy="3726180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FC34925-B75C-3229-5B1A-5480B45E83F9}"/>
              </a:ext>
            </a:extLst>
          </p:cNvPr>
          <p:cNvSpPr txBox="1"/>
          <p:nvPr/>
        </p:nvSpPr>
        <p:spPr>
          <a:xfrm>
            <a:off x="7330139" y="2082820"/>
            <a:ext cx="965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54D54A7F-66E2-48C4-182B-9B2FEB3788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7540706"/>
              </p:ext>
            </p:extLst>
          </p:nvPr>
        </p:nvGraphicFramePr>
        <p:xfrm>
          <a:off x="4570764" y="4112425"/>
          <a:ext cx="71628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7162560" imgH="965160" progId="Equation.DSMT4">
                  <p:embed/>
                </p:oleObj>
              </mc:Choice>
              <mc:Fallback>
                <p:oleObj name="Equation" r:id="rId17" imgW="7162560" imgH="965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570764" y="4112425"/>
                        <a:ext cx="7162800" cy="96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6712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897E006-CB2C-8DA1-868F-6ABB81AFCF9E}"/>
              </a:ext>
            </a:extLst>
          </p:cNvPr>
          <p:cNvGrpSpPr/>
          <p:nvPr/>
        </p:nvGrpSpPr>
        <p:grpSpPr>
          <a:xfrm>
            <a:off x="1046845" y="1987464"/>
            <a:ext cx="7871598" cy="3723164"/>
            <a:chOff x="1032372" y="2110925"/>
            <a:chExt cx="7871598" cy="372316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6D9F728-1A83-24A4-5DC4-D431B65D903D}"/>
                </a:ext>
              </a:extLst>
            </p:cNvPr>
            <p:cNvSpPr txBox="1"/>
            <p:nvPr/>
          </p:nvSpPr>
          <p:spPr>
            <a:xfrm>
              <a:off x="1032372" y="2110925"/>
              <a:ext cx="7871598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Tính:</a:t>
              </a:r>
            </a:p>
            <a:p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</a:p>
            <a:p>
              <a:endParaRPr lang="en-US"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 </a:t>
              </a:r>
            </a:p>
          </p:txBody>
        </p:sp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43991D71-6263-84C3-2ED8-F4F2B8096A6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605165" y="2959100"/>
            <a:ext cx="1016000" cy="939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015920" imgH="939600" progId="Equation.DSMT4">
                    <p:embed/>
                  </p:oleObj>
                </mc:Choice>
                <mc:Fallback>
                  <p:oleObj name="Equation" r:id="rId3" imgW="1015920" imgH="939600" progId="Equation.DSMT4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:a16="http://schemas.microsoft.com/office/drawing/2014/main" id="{43991D71-6263-84C3-2ED8-F4F2B8096A6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605165" y="2959100"/>
                          <a:ext cx="1016000" cy="939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F98C3EDC-AA41-23AA-F3AF-21694DA04A6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604565" y="4894289"/>
            <a:ext cx="1295400" cy="939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295280" imgH="939600" progId="Equation.DSMT4">
                    <p:embed/>
                  </p:oleObj>
                </mc:Choice>
                <mc:Fallback>
                  <p:oleObj name="Equation" r:id="rId5" imgW="1295280" imgH="939600" progId="Equation.DSMT4">
                    <p:embed/>
                    <p:pic>
                      <p:nvPicPr>
                        <p:cNvPr id="15" name="Object 14">
                          <a:extLst>
                            <a:ext uri="{FF2B5EF4-FFF2-40B4-BE49-F238E27FC236}">
                              <a16:creationId xmlns:a16="http://schemas.microsoft.com/office/drawing/2014/main" id="{F98C3EDC-AA41-23AA-F3AF-21694DA04A6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604565" y="4894289"/>
                          <a:ext cx="1295400" cy="939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7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2" name="文本框 13">
            <a:extLst>
              <a:ext uri="{FF2B5EF4-FFF2-40B4-BE49-F238E27FC236}">
                <a16:creationId xmlns:a16="http://schemas.microsoft.com/office/drawing/2014/main" id="{BD4E581D-1198-DC61-AC64-4E9582D2DDC4}"/>
              </a:ext>
            </a:extLst>
          </p:cNvPr>
          <p:cNvSpPr txBox="1"/>
          <p:nvPr/>
        </p:nvSpPr>
        <p:spPr>
          <a:xfrm>
            <a:off x="15497" y="1285147"/>
            <a:ext cx="580479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1. Quy tắc trừ hai phân thức</a:t>
            </a:r>
            <a:endParaRPr lang="zh-CN" alt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13">
            <a:extLst>
              <a:ext uri="{FF2B5EF4-FFF2-40B4-BE49-F238E27FC236}">
                <a16:creationId xmlns:a16="http://schemas.microsoft.com/office/drawing/2014/main" id="{7439B9E9-4CE9-191F-D486-EB7D9174A0B4}"/>
              </a:ext>
            </a:extLst>
          </p:cNvPr>
          <p:cNvSpPr txBox="1"/>
          <p:nvPr/>
        </p:nvSpPr>
        <p:spPr>
          <a:xfrm>
            <a:off x="2252865" y="323345"/>
            <a:ext cx="768627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600" b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PHÉP TRỪ PHÂN THỨC ĐẠI SỐ</a:t>
            </a:r>
            <a:endParaRPr lang="zh-CN" altLang="en-US" sz="36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 descr="A child drawing on a piece of paper&#10;&#10;Description automatically generated with low confidence">
            <a:extLst>
              <a:ext uri="{FF2B5EF4-FFF2-40B4-BE49-F238E27FC236}">
                <a16:creationId xmlns:a16="http://schemas.microsoft.com/office/drawing/2014/main" id="{CF1F4FA4-F0C2-1153-AEA4-DBF24ADD2DC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7" y="1872516"/>
            <a:ext cx="1295400" cy="1295400"/>
          </a:xfrm>
          <a:prstGeom prst="rect">
            <a:avLst/>
          </a:prstGeom>
        </p:spPr>
      </p:pic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556A22CA-044C-F7CA-A3F1-8EF0E59736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41838" y="2905125"/>
          <a:ext cx="39243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3924000" imgH="965160" progId="Equation.DSMT4">
                  <p:embed/>
                </p:oleObj>
              </mc:Choice>
              <mc:Fallback>
                <p:oleObj name="Equation" r:id="rId15" imgW="3924000" imgH="96516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556A22CA-044C-F7CA-A3F1-8EF0E59736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541838" y="2905125"/>
                        <a:ext cx="3924300" cy="96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647F3AA-E793-75B0-9E8E-43581EA3C854}"/>
              </a:ext>
            </a:extLst>
          </p:cNvPr>
          <p:cNvCxnSpPr>
            <a:cxnSpLocks/>
          </p:cNvCxnSpPr>
          <p:nvPr/>
        </p:nvCxnSpPr>
        <p:spPr>
          <a:xfrm>
            <a:off x="4126018" y="2606040"/>
            <a:ext cx="0" cy="3726180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FC34925-B75C-3229-5B1A-5480B45E83F9}"/>
              </a:ext>
            </a:extLst>
          </p:cNvPr>
          <p:cNvSpPr txBox="1"/>
          <p:nvPr/>
        </p:nvSpPr>
        <p:spPr>
          <a:xfrm>
            <a:off x="7330139" y="2082820"/>
            <a:ext cx="965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170BE3C-A8C3-ED72-3548-FD2E851031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3790814"/>
              </p:ext>
            </p:extLst>
          </p:nvPr>
        </p:nvGraphicFramePr>
        <p:xfrm>
          <a:off x="6020025" y="4681538"/>
          <a:ext cx="17399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739880" imgH="939600" progId="Equation.DSMT4">
                  <p:embed/>
                </p:oleObj>
              </mc:Choice>
              <mc:Fallback>
                <p:oleObj name="Equation" r:id="rId17" imgW="1739880" imgH="9396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3170BE3C-A8C3-ED72-3548-FD2E851031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020025" y="4681538"/>
                        <a:ext cx="17399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6D6FD9C2-9482-5C64-6826-C200480F00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6801841"/>
              </p:ext>
            </p:extLst>
          </p:nvPr>
        </p:nvGraphicFramePr>
        <p:xfrm>
          <a:off x="4965619" y="4697253"/>
          <a:ext cx="1016000" cy="93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015276" imgH="938914" progId="Equation.DSMT4">
                  <p:embed/>
                </p:oleObj>
              </mc:Choice>
              <mc:Fallback>
                <p:oleObj name="Equation" r:id="rId19" imgW="1015276" imgH="93891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965619" y="4697253"/>
                        <a:ext cx="1016000" cy="938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932F59AE-CEDF-8BB3-182F-EA5282A9DC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8806712"/>
              </p:ext>
            </p:extLst>
          </p:nvPr>
        </p:nvGraphicFramePr>
        <p:xfrm>
          <a:off x="7796664" y="4673600"/>
          <a:ext cx="12700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269720" imgH="939600" progId="Equation.DSMT4">
                  <p:embed/>
                </p:oleObj>
              </mc:Choice>
              <mc:Fallback>
                <p:oleObj name="Equation" r:id="rId21" imgW="1269720" imgH="939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796664" y="4673600"/>
                        <a:ext cx="12700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Arrow: Curved Up 23">
            <a:extLst>
              <a:ext uri="{FF2B5EF4-FFF2-40B4-BE49-F238E27FC236}">
                <a16:creationId xmlns:a16="http://schemas.microsoft.com/office/drawing/2014/main" id="{8330F34E-F97E-36FF-31ED-61B5F9D06E2D}"/>
              </a:ext>
            </a:extLst>
          </p:cNvPr>
          <p:cNvSpPr/>
          <p:nvPr/>
        </p:nvSpPr>
        <p:spPr>
          <a:xfrm>
            <a:off x="5820291" y="5710628"/>
            <a:ext cx="1524000" cy="396000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Arrow: Curved Down 21">
            <a:extLst>
              <a:ext uri="{FF2B5EF4-FFF2-40B4-BE49-F238E27FC236}">
                <a16:creationId xmlns:a16="http://schemas.microsoft.com/office/drawing/2014/main" id="{007DC66C-4D21-87E4-5443-7B5A7830F8B2}"/>
              </a:ext>
            </a:extLst>
          </p:cNvPr>
          <p:cNvSpPr/>
          <p:nvPr/>
        </p:nvSpPr>
        <p:spPr>
          <a:xfrm>
            <a:off x="5121807" y="4263389"/>
            <a:ext cx="1428749" cy="396000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827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897E006-CB2C-8DA1-868F-6ABB81AFCF9E}"/>
              </a:ext>
            </a:extLst>
          </p:cNvPr>
          <p:cNvGrpSpPr/>
          <p:nvPr/>
        </p:nvGrpSpPr>
        <p:grpSpPr>
          <a:xfrm>
            <a:off x="1046845" y="1987464"/>
            <a:ext cx="7871598" cy="3723164"/>
            <a:chOff x="1032372" y="2110925"/>
            <a:chExt cx="7871598" cy="372316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6D9F728-1A83-24A4-5DC4-D431B65D903D}"/>
                </a:ext>
              </a:extLst>
            </p:cNvPr>
            <p:cNvSpPr txBox="1"/>
            <p:nvPr/>
          </p:nvSpPr>
          <p:spPr>
            <a:xfrm>
              <a:off x="1032372" y="2110925"/>
              <a:ext cx="7871598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Tính:</a:t>
              </a:r>
            </a:p>
            <a:p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</a:p>
            <a:p>
              <a:endParaRPr lang="en-US"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 </a:t>
              </a:r>
            </a:p>
          </p:txBody>
        </p:sp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43991D71-6263-84C3-2ED8-F4F2B8096A6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605165" y="2959100"/>
            <a:ext cx="1016000" cy="939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015920" imgH="939600" progId="Equation.DSMT4">
                    <p:embed/>
                  </p:oleObj>
                </mc:Choice>
                <mc:Fallback>
                  <p:oleObj name="Equation" r:id="rId3" imgW="1015920" imgH="939600" progId="Equation.DSMT4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:a16="http://schemas.microsoft.com/office/drawing/2014/main" id="{43991D71-6263-84C3-2ED8-F4F2B8096A6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605165" y="2959100"/>
                          <a:ext cx="1016000" cy="939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F98C3EDC-AA41-23AA-F3AF-21694DA04A6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604565" y="4894289"/>
            <a:ext cx="1295400" cy="939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295280" imgH="939600" progId="Equation.DSMT4">
                    <p:embed/>
                  </p:oleObj>
                </mc:Choice>
                <mc:Fallback>
                  <p:oleObj name="Equation" r:id="rId5" imgW="1295280" imgH="939600" progId="Equation.DSMT4">
                    <p:embed/>
                    <p:pic>
                      <p:nvPicPr>
                        <p:cNvPr id="15" name="Object 14">
                          <a:extLst>
                            <a:ext uri="{FF2B5EF4-FFF2-40B4-BE49-F238E27FC236}">
                              <a16:creationId xmlns:a16="http://schemas.microsoft.com/office/drawing/2014/main" id="{F98C3EDC-AA41-23AA-F3AF-21694DA04A6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604565" y="4894289"/>
                          <a:ext cx="1295400" cy="939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7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2" name="文本框 13">
            <a:extLst>
              <a:ext uri="{FF2B5EF4-FFF2-40B4-BE49-F238E27FC236}">
                <a16:creationId xmlns:a16="http://schemas.microsoft.com/office/drawing/2014/main" id="{BD4E581D-1198-DC61-AC64-4E9582D2DDC4}"/>
              </a:ext>
            </a:extLst>
          </p:cNvPr>
          <p:cNvSpPr txBox="1"/>
          <p:nvPr/>
        </p:nvSpPr>
        <p:spPr>
          <a:xfrm>
            <a:off x="15497" y="1285147"/>
            <a:ext cx="580479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1. Quy tắc trừ hai phân thức</a:t>
            </a:r>
            <a:endParaRPr lang="zh-CN" alt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13">
            <a:extLst>
              <a:ext uri="{FF2B5EF4-FFF2-40B4-BE49-F238E27FC236}">
                <a16:creationId xmlns:a16="http://schemas.microsoft.com/office/drawing/2014/main" id="{7439B9E9-4CE9-191F-D486-EB7D9174A0B4}"/>
              </a:ext>
            </a:extLst>
          </p:cNvPr>
          <p:cNvSpPr txBox="1"/>
          <p:nvPr/>
        </p:nvSpPr>
        <p:spPr>
          <a:xfrm>
            <a:off x="2252865" y="323345"/>
            <a:ext cx="768627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600" b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PHÉP TRỪ PHÂN THỨC ĐẠI SỐ</a:t>
            </a:r>
            <a:endParaRPr lang="zh-CN" altLang="en-US" sz="36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 descr="A child drawing on a piece of paper&#10;&#10;Description automatically generated with low confidence">
            <a:extLst>
              <a:ext uri="{FF2B5EF4-FFF2-40B4-BE49-F238E27FC236}">
                <a16:creationId xmlns:a16="http://schemas.microsoft.com/office/drawing/2014/main" id="{CF1F4FA4-F0C2-1153-AEA4-DBF24ADD2DC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7" y="1872516"/>
            <a:ext cx="1295400" cy="12954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647F3AA-E793-75B0-9E8E-43581EA3C854}"/>
              </a:ext>
            </a:extLst>
          </p:cNvPr>
          <p:cNvCxnSpPr>
            <a:cxnSpLocks/>
          </p:cNvCxnSpPr>
          <p:nvPr/>
        </p:nvCxnSpPr>
        <p:spPr>
          <a:xfrm>
            <a:off x="4126018" y="2606040"/>
            <a:ext cx="0" cy="3726180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FC34925-B75C-3229-5B1A-5480B45E83F9}"/>
              </a:ext>
            </a:extLst>
          </p:cNvPr>
          <p:cNvSpPr txBox="1"/>
          <p:nvPr/>
        </p:nvSpPr>
        <p:spPr>
          <a:xfrm>
            <a:off x="7330139" y="2082820"/>
            <a:ext cx="965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AEFD0B4-8CC0-1153-A6E4-E26D810F93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9090414"/>
              </p:ext>
            </p:extLst>
          </p:nvPr>
        </p:nvGraphicFramePr>
        <p:xfrm>
          <a:off x="4319588" y="2798763"/>
          <a:ext cx="71628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7162560" imgH="965160" progId="Equation.DSMT4">
                  <p:embed/>
                </p:oleObj>
              </mc:Choice>
              <mc:Fallback>
                <p:oleObj name="Equation" r:id="rId15" imgW="7162560" imgH="96516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54D54A7F-66E2-48C4-182B-9B2FEB3788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319588" y="2798763"/>
                        <a:ext cx="7162800" cy="96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367F138-D5D5-D4C6-6AC4-DEC7822AE2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6182526"/>
              </p:ext>
            </p:extLst>
          </p:nvPr>
        </p:nvGraphicFramePr>
        <p:xfrm>
          <a:off x="4800600" y="4779536"/>
          <a:ext cx="12954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95377" imgH="940354" progId="Equation.DSMT4">
                  <p:embed/>
                </p:oleObj>
              </mc:Choice>
              <mc:Fallback>
                <p:oleObj name="Equation" r:id="rId5" imgW="1295377" imgH="94035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800600" y="4779536"/>
                        <a:ext cx="12954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B0B2A4E4-2943-FCF7-8D2E-D0FB4DFDAA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8247617"/>
              </p:ext>
            </p:extLst>
          </p:nvPr>
        </p:nvGraphicFramePr>
        <p:xfrm>
          <a:off x="6108700" y="4760913"/>
          <a:ext cx="16637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663560" imgH="939600" progId="Equation.DSMT4">
                  <p:embed/>
                </p:oleObj>
              </mc:Choice>
              <mc:Fallback>
                <p:oleObj name="Equation" r:id="rId18" imgW="1663560" imgH="9396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3170BE3C-A8C3-ED72-3548-FD2E851031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108700" y="4760913"/>
                        <a:ext cx="16637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" name="Group 28">
            <a:extLst>
              <a:ext uri="{FF2B5EF4-FFF2-40B4-BE49-F238E27FC236}">
                <a16:creationId xmlns:a16="http://schemas.microsoft.com/office/drawing/2014/main" id="{D1050CA5-4216-1E04-5927-26CA8DA1C123}"/>
              </a:ext>
            </a:extLst>
          </p:cNvPr>
          <p:cNvGrpSpPr/>
          <p:nvPr/>
        </p:nvGrpSpPr>
        <p:grpSpPr>
          <a:xfrm>
            <a:off x="8676558" y="5462654"/>
            <a:ext cx="2137223" cy="1110585"/>
            <a:chOff x="8789670" y="4263390"/>
            <a:chExt cx="2124153" cy="111058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8F9F419A-A57E-50CE-AE1A-C2514FDF229D}"/>
                </a:ext>
              </a:extLst>
            </p:cNvPr>
            <p:cNvSpPr/>
            <p:nvPr/>
          </p:nvSpPr>
          <p:spPr>
            <a:xfrm>
              <a:off x="8789670" y="4263390"/>
              <a:ext cx="2124153" cy="1090144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EF5C875-2F0A-7CF4-8938-D5A1FA422F5B}"/>
                </a:ext>
              </a:extLst>
            </p:cNvPr>
            <p:cNvSpPr txBox="1"/>
            <p:nvPr/>
          </p:nvSpPr>
          <p:spPr>
            <a:xfrm>
              <a:off x="8789670" y="4296757"/>
              <a:ext cx="211116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 cùng mẫu</a:t>
              </a:r>
            </a:p>
          </p:txBody>
        </p:sp>
      </p:grp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A9A2BB48-3FB6-4FB8-A299-1DF1920FFC36}"/>
              </a:ext>
            </a:extLst>
          </p:cNvPr>
          <p:cNvSpPr/>
          <p:nvPr/>
        </p:nvSpPr>
        <p:spPr>
          <a:xfrm rot="19912788">
            <a:off x="7861311" y="4822830"/>
            <a:ext cx="808540" cy="230952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Curved Left 34">
            <a:extLst>
              <a:ext uri="{FF2B5EF4-FFF2-40B4-BE49-F238E27FC236}">
                <a16:creationId xmlns:a16="http://schemas.microsoft.com/office/drawing/2014/main" id="{4595B1B8-A184-3498-B8B6-72C7A6F207F4}"/>
              </a:ext>
            </a:extLst>
          </p:cNvPr>
          <p:cNvSpPr/>
          <p:nvPr/>
        </p:nvSpPr>
        <p:spPr>
          <a:xfrm>
            <a:off x="10976754" y="4574272"/>
            <a:ext cx="522247" cy="1437908"/>
          </a:xfrm>
          <a:prstGeom prst="curvedLeftArrow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0066D76-E45C-1883-5307-79944EABE091}"/>
              </a:ext>
            </a:extLst>
          </p:cNvPr>
          <p:cNvGrpSpPr/>
          <p:nvPr/>
        </p:nvGrpSpPr>
        <p:grpSpPr>
          <a:xfrm>
            <a:off x="8686469" y="4018979"/>
            <a:ext cx="2137223" cy="1110585"/>
            <a:chOff x="8789670" y="4263390"/>
            <a:chExt cx="2124153" cy="1110585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D089F254-75BB-E48A-3290-4CFF81938DF4}"/>
                </a:ext>
              </a:extLst>
            </p:cNvPr>
            <p:cNvSpPr/>
            <p:nvPr/>
          </p:nvSpPr>
          <p:spPr>
            <a:xfrm>
              <a:off x="8789670" y="4263390"/>
              <a:ext cx="2124153" cy="1090144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309675C-865C-B57D-CA38-92C36C0A0D00}"/>
                </a:ext>
              </a:extLst>
            </p:cNvPr>
            <p:cNvSpPr txBox="1"/>
            <p:nvPr/>
          </p:nvSpPr>
          <p:spPr>
            <a:xfrm>
              <a:off x="8789670" y="4296757"/>
              <a:ext cx="211116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 đồng mẫu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2254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2" name="文本框 13">
            <a:extLst>
              <a:ext uri="{FF2B5EF4-FFF2-40B4-BE49-F238E27FC236}">
                <a16:creationId xmlns:a16="http://schemas.microsoft.com/office/drawing/2014/main" id="{BD4E581D-1198-DC61-AC64-4E9582D2DDC4}"/>
              </a:ext>
            </a:extLst>
          </p:cNvPr>
          <p:cNvSpPr txBox="1"/>
          <p:nvPr/>
        </p:nvSpPr>
        <p:spPr>
          <a:xfrm>
            <a:off x="15497" y="1285147"/>
            <a:ext cx="580479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1. Quy tắc trừ hai phân thức</a:t>
            </a:r>
            <a:endParaRPr lang="zh-CN" alt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13">
            <a:extLst>
              <a:ext uri="{FF2B5EF4-FFF2-40B4-BE49-F238E27FC236}">
                <a16:creationId xmlns:a16="http://schemas.microsoft.com/office/drawing/2014/main" id="{7439B9E9-4CE9-191F-D486-EB7D9174A0B4}"/>
              </a:ext>
            </a:extLst>
          </p:cNvPr>
          <p:cNvSpPr txBox="1"/>
          <p:nvPr/>
        </p:nvSpPr>
        <p:spPr>
          <a:xfrm>
            <a:off x="2252865" y="323345"/>
            <a:ext cx="768627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600" b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PHÉP TRỪ PHÂN THỨC ĐẠI SỐ</a:t>
            </a:r>
            <a:endParaRPr lang="zh-CN" altLang="en-US" sz="36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0142F5-82BE-2168-0994-37F7FA92DFF9}"/>
              </a:ext>
            </a:extLst>
          </p:cNvPr>
          <p:cNvSpPr txBox="1"/>
          <p:nvPr/>
        </p:nvSpPr>
        <p:spPr>
          <a:xfrm>
            <a:off x="845888" y="2184155"/>
            <a:ext cx="11280427" cy="2308324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Muốn trừ hai phân thức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cùng mẫu thức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, ta trừ tử thức của phân thức bị trừ cho tử thức của phân thức trừ và giữ nguyên mẫu thức:</a:t>
            </a:r>
          </a:p>
          <a:p>
            <a:pPr algn="just"/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FA66743-E977-0FA0-38F6-8C4058148A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4" y="2164693"/>
            <a:ext cx="756876" cy="75687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E7EDC3F-C71A-92FE-A098-1C91B0BCBB91}"/>
              </a:ext>
            </a:extLst>
          </p:cNvPr>
          <p:cNvSpPr txBox="1"/>
          <p:nvPr/>
        </p:nvSpPr>
        <p:spPr>
          <a:xfrm>
            <a:off x="845887" y="4851821"/>
            <a:ext cx="11280427" cy="1754326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Muốn trừ hai phân thức có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mẫu thức khác nhau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, ta quy đồng mẫu thức rồi trừ hai phân thức có cùng mẫu thức vừa tìm được.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61885E5-D2FB-E5FD-8B0E-4DFD0CECAE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4" y="4851821"/>
            <a:ext cx="756876" cy="756876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D4F1DEA-7304-C10C-16FB-00C42003F6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5027703"/>
              </p:ext>
            </p:extLst>
          </p:nvPr>
        </p:nvGraphicFramePr>
        <p:xfrm>
          <a:off x="4660900" y="3338317"/>
          <a:ext cx="25908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590560" imgH="939600" progId="Equation.DSMT4">
                  <p:embed/>
                </p:oleObj>
              </mc:Choice>
              <mc:Fallback>
                <p:oleObj name="Equation" r:id="rId10" imgW="2590560" imgH="939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660900" y="3338317"/>
                        <a:ext cx="25908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94432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2A038B-37EA-581D-9E3D-4F6171C24DFB}"/>
              </a:ext>
            </a:extLst>
          </p:cNvPr>
          <p:cNvSpPr txBox="1"/>
          <p:nvPr/>
        </p:nvSpPr>
        <p:spPr>
          <a:xfrm>
            <a:off x="48716" y="1308062"/>
            <a:ext cx="1214328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Ví dụ 5 trang 42 SGK </a:t>
            </a: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phép tính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5B75B9D-6B61-2767-A506-0CAB0C2CD7FF}"/>
              </a:ext>
            </a:extLst>
          </p:cNvPr>
          <p:cNvCxnSpPr>
            <a:cxnSpLocks/>
          </p:cNvCxnSpPr>
          <p:nvPr/>
        </p:nvCxnSpPr>
        <p:spPr>
          <a:xfrm>
            <a:off x="4126018" y="2555150"/>
            <a:ext cx="0" cy="3957043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65B70C4-7AE1-CA52-E742-D7CFC0AC3B21}"/>
              </a:ext>
            </a:extLst>
          </p:cNvPr>
          <p:cNvSpPr txBox="1"/>
          <p:nvPr/>
        </p:nvSpPr>
        <p:spPr>
          <a:xfrm>
            <a:off x="7821629" y="2090386"/>
            <a:ext cx="965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E962CF2-F05A-209D-457B-695C213DAC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6" y="1388677"/>
            <a:ext cx="851765" cy="851765"/>
          </a:xfrm>
          <a:prstGeom prst="rect">
            <a:avLst/>
          </a:prstGeom>
        </p:spPr>
      </p:pic>
      <p:sp>
        <p:nvSpPr>
          <p:cNvPr id="36" name="文本框 13">
            <a:extLst>
              <a:ext uri="{FF2B5EF4-FFF2-40B4-BE49-F238E27FC236}">
                <a16:creationId xmlns:a16="http://schemas.microsoft.com/office/drawing/2014/main" id="{12A6FFD9-4202-FB7D-BFC4-9544A77DB011}"/>
              </a:ext>
            </a:extLst>
          </p:cNvPr>
          <p:cNvSpPr txBox="1"/>
          <p:nvPr/>
        </p:nvSpPr>
        <p:spPr>
          <a:xfrm>
            <a:off x="2252865" y="323345"/>
            <a:ext cx="768627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600" b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PHÉP TRỪ PHÂN THỨC ĐẠI SỐ</a:t>
            </a:r>
            <a:endParaRPr lang="zh-CN" altLang="en-US" sz="36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7A9DA4D-49C7-9699-635F-E56FD1E1C5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3551932"/>
              </p:ext>
            </p:extLst>
          </p:nvPr>
        </p:nvGraphicFramePr>
        <p:xfrm>
          <a:off x="591632" y="2354631"/>
          <a:ext cx="32385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238200" imgH="1028520" progId="Equation.DSMT4">
                  <p:embed/>
                </p:oleObj>
              </mc:Choice>
              <mc:Fallback>
                <p:oleObj name="Equation" r:id="rId10" imgW="3238200" imgH="1028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91632" y="2354631"/>
                        <a:ext cx="3238500" cy="1028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A730747-3103-1D36-ADC8-CEE66E69C5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7230632"/>
              </p:ext>
            </p:extLst>
          </p:nvPr>
        </p:nvGraphicFramePr>
        <p:xfrm>
          <a:off x="566785" y="3726764"/>
          <a:ext cx="27686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768400" imgH="1028520" progId="Equation.DSMT4">
                  <p:embed/>
                </p:oleObj>
              </mc:Choice>
              <mc:Fallback>
                <p:oleObj name="Equation" r:id="rId12" imgW="2768400" imgH="1028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66785" y="3726764"/>
                        <a:ext cx="2768600" cy="1028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8353F51-8CDF-47D8-CE34-A0C2AC8308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5590073"/>
              </p:ext>
            </p:extLst>
          </p:nvPr>
        </p:nvGraphicFramePr>
        <p:xfrm>
          <a:off x="4786639" y="2782979"/>
          <a:ext cx="7035800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7035480" imgH="1054080" progId="Equation.DSMT4">
                  <p:embed/>
                </p:oleObj>
              </mc:Choice>
              <mc:Fallback>
                <p:oleObj name="Equation" r:id="rId14" imgW="7035480" imgH="1054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786639" y="2782979"/>
                        <a:ext cx="7035800" cy="1054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449EBCFF-D542-EC3D-3BB6-5932E99BC0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7025231"/>
              </p:ext>
            </p:extLst>
          </p:nvPr>
        </p:nvGraphicFramePr>
        <p:xfrm>
          <a:off x="4916652" y="4241114"/>
          <a:ext cx="48895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4889160" imgH="1028520" progId="Equation.DSMT4">
                  <p:embed/>
                </p:oleObj>
              </mc:Choice>
              <mc:Fallback>
                <p:oleObj name="Equation" r:id="rId16" imgW="4889160" imgH="1028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916652" y="4241114"/>
                        <a:ext cx="4889500" cy="1028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6739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2A038B-37EA-581D-9E3D-4F6171C24DFB}"/>
              </a:ext>
            </a:extLst>
          </p:cNvPr>
          <p:cNvSpPr txBox="1"/>
          <p:nvPr/>
        </p:nvSpPr>
        <p:spPr>
          <a:xfrm>
            <a:off x="48716" y="1308062"/>
            <a:ext cx="1214328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Ví dụ 5 trang 42 SGK </a:t>
            </a: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phép tính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5B75B9D-6B61-2767-A506-0CAB0C2CD7FF}"/>
              </a:ext>
            </a:extLst>
          </p:cNvPr>
          <p:cNvCxnSpPr>
            <a:cxnSpLocks/>
          </p:cNvCxnSpPr>
          <p:nvPr/>
        </p:nvCxnSpPr>
        <p:spPr>
          <a:xfrm>
            <a:off x="4126018" y="2555150"/>
            <a:ext cx="0" cy="3957043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65B70C4-7AE1-CA52-E742-D7CFC0AC3B21}"/>
              </a:ext>
            </a:extLst>
          </p:cNvPr>
          <p:cNvSpPr txBox="1"/>
          <p:nvPr/>
        </p:nvSpPr>
        <p:spPr>
          <a:xfrm>
            <a:off x="7821629" y="2090386"/>
            <a:ext cx="965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E962CF2-F05A-209D-457B-695C213DAC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6" y="1388677"/>
            <a:ext cx="851765" cy="851765"/>
          </a:xfrm>
          <a:prstGeom prst="rect">
            <a:avLst/>
          </a:prstGeom>
        </p:spPr>
      </p:pic>
      <p:sp>
        <p:nvSpPr>
          <p:cNvPr id="36" name="文本框 13">
            <a:extLst>
              <a:ext uri="{FF2B5EF4-FFF2-40B4-BE49-F238E27FC236}">
                <a16:creationId xmlns:a16="http://schemas.microsoft.com/office/drawing/2014/main" id="{12A6FFD9-4202-FB7D-BFC4-9544A77DB011}"/>
              </a:ext>
            </a:extLst>
          </p:cNvPr>
          <p:cNvSpPr txBox="1"/>
          <p:nvPr/>
        </p:nvSpPr>
        <p:spPr>
          <a:xfrm>
            <a:off x="2252865" y="323345"/>
            <a:ext cx="768627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600" b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PHÉP TRỪ PHÂN THỨC ĐẠI SỐ</a:t>
            </a:r>
            <a:endParaRPr lang="zh-CN" altLang="en-US" sz="36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7A9DA4D-49C7-9699-635F-E56FD1E1C5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1632" y="2354631"/>
          <a:ext cx="32385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238200" imgH="1028520" progId="Equation.DSMT4">
                  <p:embed/>
                </p:oleObj>
              </mc:Choice>
              <mc:Fallback>
                <p:oleObj name="Equation" r:id="rId10" imgW="3238200" imgH="102852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77A9DA4D-49C7-9699-635F-E56FD1E1C5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91632" y="2354631"/>
                        <a:ext cx="3238500" cy="1028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A730747-3103-1D36-ADC8-CEE66E69C5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6785" y="3726764"/>
          <a:ext cx="27686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768400" imgH="1028520" progId="Equation.DSMT4">
                  <p:embed/>
                </p:oleObj>
              </mc:Choice>
              <mc:Fallback>
                <p:oleObj name="Equation" r:id="rId12" imgW="2768400" imgH="10285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EA730747-3103-1D36-ADC8-CEE66E69C5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66785" y="3726764"/>
                        <a:ext cx="2768600" cy="1028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900C28EA-D18B-7471-8A57-E2BEB84D35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3506484"/>
              </p:ext>
            </p:extLst>
          </p:nvPr>
        </p:nvGraphicFramePr>
        <p:xfrm>
          <a:off x="4583129" y="2653419"/>
          <a:ext cx="6718300" cy="345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6717960" imgH="3454200" progId="Equation.DSMT4">
                  <p:embed/>
                </p:oleObj>
              </mc:Choice>
              <mc:Fallback>
                <p:oleObj name="Equation" r:id="rId14" imgW="6717960" imgH="3454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583129" y="2653419"/>
                        <a:ext cx="6718300" cy="345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2983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5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2A038B-37EA-581D-9E3D-4F6171C24DFB}"/>
              </a:ext>
            </a:extLst>
          </p:cNvPr>
          <p:cNvSpPr txBox="1"/>
          <p:nvPr/>
        </p:nvSpPr>
        <p:spPr>
          <a:xfrm>
            <a:off x="181007" y="1578013"/>
            <a:ext cx="12143284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Luyện tập 4/SGK: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hiện phép tính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E962CF2-F05A-209D-457B-695C213DAC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6" y="1388677"/>
            <a:ext cx="851765" cy="851765"/>
          </a:xfrm>
          <a:prstGeom prst="rect">
            <a:avLst/>
          </a:prstGeom>
        </p:spPr>
      </p:pic>
      <p:sp>
        <p:nvSpPr>
          <p:cNvPr id="36" name="文本框 13">
            <a:extLst>
              <a:ext uri="{FF2B5EF4-FFF2-40B4-BE49-F238E27FC236}">
                <a16:creationId xmlns:a16="http://schemas.microsoft.com/office/drawing/2014/main" id="{12A6FFD9-4202-FB7D-BFC4-9544A77DB011}"/>
              </a:ext>
            </a:extLst>
          </p:cNvPr>
          <p:cNvSpPr txBox="1"/>
          <p:nvPr/>
        </p:nvSpPr>
        <p:spPr>
          <a:xfrm>
            <a:off x="2252865" y="323345"/>
            <a:ext cx="768627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PHÉP TRỪ PHÂN THỨC ĐẠI SỐ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2A3D52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13" descr="A child drawing on a piece of paper&#10;&#10;Description automatically generated with low confidence">
            <a:extLst>
              <a:ext uri="{FF2B5EF4-FFF2-40B4-BE49-F238E27FC236}">
                <a16:creationId xmlns:a16="http://schemas.microsoft.com/office/drawing/2014/main" id="{B2FD4C0F-7D3D-C19E-0E26-56B0E12BBD8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082" y="3662201"/>
            <a:ext cx="2705670" cy="2705670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DC6C910-8305-68DD-FD43-5283CAC8B3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7788426"/>
              </p:ext>
            </p:extLst>
          </p:nvPr>
        </p:nvGraphicFramePr>
        <p:xfrm>
          <a:off x="1133571" y="2806213"/>
          <a:ext cx="32512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251160" imgH="1028520" progId="Equation.DSMT4">
                  <p:embed/>
                </p:oleObj>
              </mc:Choice>
              <mc:Fallback>
                <p:oleObj name="Equation" r:id="rId14" imgW="3251160" imgH="1028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133571" y="2806213"/>
                        <a:ext cx="3251200" cy="1028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F670FE9-91EB-577B-C4FC-E3D5A9063B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031932"/>
              </p:ext>
            </p:extLst>
          </p:nvPr>
        </p:nvGraphicFramePr>
        <p:xfrm>
          <a:off x="5880100" y="2780813"/>
          <a:ext cx="35560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3555720" imgH="1079280" progId="Equation.DSMT4">
                  <p:embed/>
                </p:oleObj>
              </mc:Choice>
              <mc:Fallback>
                <p:oleObj name="Equation" r:id="rId16" imgW="3555720" imgH="1079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880100" y="2780813"/>
                        <a:ext cx="3556000" cy="107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id="{40F30FB1-B0DC-65FB-2E16-7A08CE6204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110" y="5107380"/>
            <a:ext cx="3047472" cy="171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41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33600" y="152400"/>
            <a:ext cx="8077200" cy="1295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GIÚP ONG VỀ TỔ</a:t>
            </a:r>
          </a:p>
        </p:txBody>
      </p:sp>
      <p:pic>
        <p:nvPicPr>
          <p:cNvPr id="5" name="Picture 4" descr="560ec1f238fa36f16d98f82a4df1b69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2101912" y="1906078"/>
            <a:ext cx="2057400" cy="2436244"/>
          </a:xfrm>
          <a:prstGeom prst="rect">
            <a:avLst/>
          </a:prstGeom>
        </p:spPr>
      </p:pic>
      <p:pic>
        <p:nvPicPr>
          <p:cNvPr id="6" name="Picture 5" descr="07bd8c3cac6524c1da824b5c116ad81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7543800" y="1752600"/>
            <a:ext cx="3124200" cy="2438400"/>
          </a:xfrm>
          <a:prstGeom prst="rect">
            <a:avLst/>
          </a:prstGeom>
        </p:spPr>
      </p:pic>
      <p:sp>
        <p:nvSpPr>
          <p:cNvPr id="8" name="Cloud 7">
            <a:hlinkClick r:id="rId4" action="ppaction://hlinksldjump"/>
          </p:cNvPr>
          <p:cNvSpPr/>
          <p:nvPr/>
        </p:nvSpPr>
        <p:spPr>
          <a:xfrm>
            <a:off x="5029200" y="1447800"/>
            <a:ext cx="2590800" cy="220980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267200" y="3429000"/>
            <a:ext cx="152400" cy="152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648200" y="3124200"/>
            <a:ext cx="304800" cy="228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5244977" y="2057400"/>
            <a:ext cx="20319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PLAY</a:t>
            </a:r>
            <a:endParaRPr lang="en-US" sz="5400" b="1" spc="5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A93EF7-45A1-0D0E-EF5B-3F7AFD94F56F}"/>
              </a:ext>
            </a:extLst>
          </p:cNvPr>
          <p:cNvSpPr/>
          <p:nvPr/>
        </p:nvSpPr>
        <p:spPr>
          <a:xfrm>
            <a:off x="920450" y="4030188"/>
            <a:ext cx="10643773" cy="26076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CCD4EF-A374-3196-DBEC-796370ADE7D8}"/>
              </a:ext>
            </a:extLst>
          </p:cNvPr>
          <p:cNvSpPr txBox="1"/>
          <p:nvPr/>
        </p:nvSpPr>
        <p:spPr>
          <a:xfrm>
            <a:off x="1199277" y="4166877"/>
            <a:ext cx="99579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chú ong sẽ về được tổ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HS khác được quyền trả lời.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2A038B-37EA-581D-9E3D-4F6171C24DFB}"/>
              </a:ext>
            </a:extLst>
          </p:cNvPr>
          <p:cNvSpPr txBox="1"/>
          <p:nvPr/>
        </p:nvSpPr>
        <p:spPr>
          <a:xfrm>
            <a:off x="48716" y="1308062"/>
            <a:ext cx="1214328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Luyện tập 4/SGK: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hiện phép tính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5B70C4-7AE1-CA52-E742-D7CFC0AC3B21}"/>
              </a:ext>
            </a:extLst>
          </p:cNvPr>
          <p:cNvSpPr txBox="1"/>
          <p:nvPr/>
        </p:nvSpPr>
        <p:spPr>
          <a:xfrm>
            <a:off x="5613090" y="2134411"/>
            <a:ext cx="965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E962CF2-F05A-209D-457B-695C213DAC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6" y="1388677"/>
            <a:ext cx="851765" cy="851765"/>
          </a:xfrm>
          <a:prstGeom prst="rect">
            <a:avLst/>
          </a:prstGeom>
        </p:spPr>
      </p:pic>
      <p:sp>
        <p:nvSpPr>
          <p:cNvPr id="36" name="文本框 13">
            <a:extLst>
              <a:ext uri="{FF2B5EF4-FFF2-40B4-BE49-F238E27FC236}">
                <a16:creationId xmlns:a16="http://schemas.microsoft.com/office/drawing/2014/main" id="{12A6FFD9-4202-FB7D-BFC4-9544A77DB011}"/>
              </a:ext>
            </a:extLst>
          </p:cNvPr>
          <p:cNvSpPr txBox="1"/>
          <p:nvPr/>
        </p:nvSpPr>
        <p:spPr>
          <a:xfrm>
            <a:off x="2252865" y="323345"/>
            <a:ext cx="768627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PHÉP TRỪ PHÂN THỨC ĐẠI SỐ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2A3D52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13" descr="A child drawing on a piece of paper&#10;&#10;Description automatically generated with low confidence">
            <a:extLst>
              <a:ext uri="{FF2B5EF4-FFF2-40B4-BE49-F238E27FC236}">
                <a16:creationId xmlns:a16="http://schemas.microsoft.com/office/drawing/2014/main" id="{B2FD4C0F-7D3D-C19E-0E26-56B0E12BBD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849" y="5247963"/>
            <a:ext cx="1610037" cy="1610037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A9A36E5-BDC5-E79D-EB39-4FB9756A69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9560843"/>
              </p:ext>
            </p:extLst>
          </p:nvPr>
        </p:nvGraphicFramePr>
        <p:xfrm>
          <a:off x="474598" y="2914650"/>
          <a:ext cx="32512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251160" imgH="1028520" progId="Equation.DSMT4">
                  <p:embed/>
                </p:oleObj>
              </mc:Choice>
              <mc:Fallback>
                <p:oleObj name="Equation" r:id="rId12" imgW="3251160" imgH="1028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74598" y="2914650"/>
                        <a:ext cx="3251200" cy="1028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C5C63AE-D5B9-EC15-4978-BB3F66D933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9683065"/>
              </p:ext>
            </p:extLst>
          </p:nvPr>
        </p:nvGraphicFramePr>
        <p:xfrm>
          <a:off x="566785" y="4149762"/>
          <a:ext cx="3441700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441600" imgH="1054080" progId="Equation.DSMT4">
                  <p:embed/>
                </p:oleObj>
              </mc:Choice>
              <mc:Fallback>
                <p:oleObj name="Equation" r:id="rId14" imgW="3441600" imgH="1054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66785" y="4149762"/>
                        <a:ext cx="3441700" cy="1054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2510D58-1FD7-83C7-0718-F5568D04D2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4853789"/>
              </p:ext>
            </p:extLst>
          </p:nvPr>
        </p:nvGraphicFramePr>
        <p:xfrm>
          <a:off x="566785" y="5410274"/>
          <a:ext cx="31242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3124080" imgH="1028520" progId="Equation.DSMT4">
                  <p:embed/>
                </p:oleObj>
              </mc:Choice>
              <mc:Fallback>
                <p:oleObj name="Equation" r:id="rId16" imgW="3124080" imgH="1028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66785" y="5410274"/>
                        <a:ext cx="3124200" cy="1028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0B0460B7-D998-1A00-CADE-0D98529A90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2130818"/>
              </p:ext>
            </p:extLst>
          </p:nvPr>
        </p:nvGraphicFramePr>
        <p:xfrm>
          <a:off x="7059613" y="2914650"/>
          <a:ext cx="15113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511280" imgH="1028520" progId="Equation.DSMT4">
                  <p:embed/>
                </p:oleObj>
              </mc:Choice>
              <mc:Fallback>
                <p:oleObj name="Equation" r:id="rId18" imgW="1511280" imgH="1028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7059613" y="2914650"/>
                        <a:ext cx="1511300" cy="1028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83F1E42F-AEB7-E581-1D15-744D370E5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020314"/>
              </p:ext>
            </p:extLst>
          </p:nvPr>
        </p:nvGraphicFramePr>
        <p:xfrm>
          <a:off x="7070679" y="5203862"/>
          <a:ext cx="11811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180800" imgH="1028520" progId="Equation.DSMT4">
                  <p:embed/>
                </p:oleObj>
              </mc:Choice>
              <mc:Fallback>
                <p:oleObj name="Equation" r:id="rId20" imgW="1180800" imgH="1028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070679" y="5203862"/>
                        <a:ext cx="1181100" cy="1028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E913FC1A-2C21-3725-F28D-2910E6B2A3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7752906"/>
              </p:ext>
            </p:extLst>
          </p:nvPr>
        </p:nvGraphicFramePr>
        <p:xfrm>
          <a:off x="7059613" y="3943350"/>
          <a:ext cx="2641600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2641320" imgH="1054080" progId="Equation.DSMT4">
                  <p:embed/>
                </p:oleObj>
              </mc:Choice>
              <mc:Fallback>
                <p:oleObj name="Equation" r:id="rId22" imgW="2641320" imgH="1054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7059613" y="3943350"/>
                        <a:ext cx="2641600" cy="1054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28DE2FB-B9B4-0AEE-9BED-029ACCEE38F7}"/>
              </a:ext>
            </a:extLst>
          </p:cNvPr>
          <p:cNvCxnSpPr/>
          <p:nvPr/>
        </p:nvCxnSpPr>
        <p:spPr>
          <a:xfrm>
            <a:off x="6007100" y="2914650"/>
            <a:ext cx="0" cy="3524324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7327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2A038B-37EA-581D-9E3D-4F6171C24DFB}"/>
              </a:ext>
            </a:extLst>
          </p:cNvPr>
          <p:cNvSpPr txBox="1"/>
          <p:nvPr/>
        </p:nvSpPr>
        <p:spPr>
          <a:xfrm>
            <a:off x="48716" y="1308062"/>
            <a:ext cx="1214328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Luyện tập 4/SGK: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hiện phép tính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5B70C4-7AE1-CA52-E742-D7CFC0AC3B21}"/>
              </a:ext>
            </a:extLst>
          </p:cNvPr>
          <p:cNvSpPr txBox="1"/>
          <p:nvPr/>
        </p:nvSpPr>
        <p:spPr>
          <a:xfrm>
            <a:off x="5613090" y="2180131"/>
            <a:ext cx="965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E962CF2-F05A-209D-457B-695C213DAC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6" y="1388677"/>
            <a:ext cx="851765" cy="851765"/>
          </a:xfrm>
          <a:prstGeom prst="rect">
            <a:avLst/>
          </a:prstGeom>
        </p:spPr>
      </p:pic>
      <p:sp>
        <p:nvSpPr>
          <p:cNvPr id="36" name="文本框 13">
            <a:extLst>
              <a:ext uri="{FF2B5EF4-FFF2-40B4-BE49-F238E27FC236}">
                <a16:creationId xmlns:a16="http://schemas.microsoft.com/office/drawing/2014/main" id="{12A6FFD9-4202-FB7D-BFC4-9544A77DB011}"/>
              </a:ext>
            </a:extLst>
          </p:cNvPr>
          <p:cNvSpPr txBox="1"/>
          <p:nvPr/>
        </p:nvSpPr>
        <p:spPr>
          <a:xfrm>
            <a:off x="2252865" y="323345"/>
            <a:ext cx="768627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PHÉP TRỪ PHÂN THỨC ĐẠI SỐ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2A3D52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13" descr="A child drawing on a piece of paper&#10;&#10;Description automatically generated with low confidence">
            <a:extLst>
              <a:ext uri="{FF2B5EF4-FFF2-40B4-BE49-F238E27FC236}">
                <a16:creationId xmlns:a16="http://schemas.microsoft.com/office/drawing/2014/main" id="{B2FD4C0F-7D3D-C19E-0E26-56B0E12BBD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963" y="5511876"/>
            <a:ext cx="1610037" cy="1610037"/>
          </a:xfrm>
          <a:prstGeom prst="rect">
            <a:avLst/>
          </a:prstGeom>
        </p:spPr>
      </p:pic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5748525D-B8D1-5D86-1CB0-884570F963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740636"/>
              </p:ext>
            </p:extLst>
          </p:nvPr>
        </p:nvGraphicFramePr>
        <p:xfrm>
          <a:off x="6578911" y="5249852"/>
          <a:ext cx="33528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352680" imgH="965160" progId="Equation.DSMT4">
                  <p:embed/>
                </p:oleObj>
              </mc:Choice>
              <mc:Fallback>
                <p:oleObj name="Equation" r:id="rId12" imgW="3352680" imgH="965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578911" y="5249852"/>
                        <a:ext cx="3352800" cy="96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0F4947E7-3F44-A00D-951B-B6E11008D4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8371349"/>
              </p:ext>
            </p:extLst>
          </p:nvPr>
        </p:nvGraphicFramePr>
        <p:xfrm>
          <a:off x="767131" y="2752724"/>
          <a:ext cx="35560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555720" imgH="1079280" progId="Equation.DSMT4">
                  <p:embed/>
                </p:oleObj>
              </mc:Choice>
              <mc:Fallback>
                <p:oleObj name="Equation" r:id="rId14" imgW="3555720" imgH="1079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67131" y="2752724"/>
                        <a:ext cx="3556000" cy="107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083C0AD2-B669-90D8-291B-DC26E4F190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9935446"/>
              </p:ext>
            </p:extLst>
          </p:nvPr>
        </p:nvGraphicFramePr>
        <p:xfrm>
          <a:off x="767131" y="3963191"/>
          <a:ext cx="38227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3822480" imgH="1104840" progId="Equation.DSMT4">
                  <p:embed/>
                </p:oleObj>
              </mc:Choice>
              <mc:Fallback>
                <p:oleObj name="Equation" r:id="rId16" imgW="3822480" imgH="1104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67131" y="3963191"/>
                        <a:ext cx="3822700" cy="1104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88DA37D4-E243-5837-56A6-ADE7B516FF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5851700"/>
              </p:ext>
            </p:extLst>
          </p:nvPr>
        </p:nvGraphicFramePr>
        <p:xfrm>
          <a:off x="767131" y="5199057"/>
          <a:ext cx="318770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3187440" imgH="1180800" progId="Equation.DSMT4">
                  <p:embed/>
                </p:oleObj>
              </mc:Choice>
              <mc:Fallback>
                <p:oleObj name="Equation" r:id="rId18" imgW="3187440" imgH="1180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767131" y="5199057"/>
                        <a:ext cx="3187700" cy="1181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8E63572A-FDFD-A591-6B93-86133CCBBF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6666007"/>
              </p:ext>
            </p:extLst>
          </p:nvPr>
        </p:nvGraphicFramePr>
        <p:xfrm>
          <a:off x="6578911" y="2751137"/>
          <a:ext cx="26670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2666880" imgH="1104840" progId="Equation.DSMT4">
                  <p:embed/>
                </p:oleObj>
              </mc:Choice>
              <mc:Fallback>
                <p:oleObj name="Equation" r:id="rId20" imgW="2666880" imgH="1104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578911" y="2751137"/>
                        <a:ext cx="2667000" cy="1104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93D5806F-24F0-00EA-1AB3-4577CF8922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03242"/>
              </p:ext>
            </p:extLst>
          </p:nvPr>
        </p:nvGraphicFramePr>
        <p:xfrm>
          <a:off x="6578911" y="3963191"/>
          <a:ext cx="541020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5410080" imgH="1180800" progId="Equation.DSMT4">
                  <p:embed/>
                </p:oleObj>
              </mc:Choice>
              <mc:Fallback>
                <p:oleObj name="Equation" r:id="rId22" imgW="5410080" imgH="1180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578911" y="3963191"/>
                        <a:ext cx="5410200" cy="1181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8D1B31-5803-7C15-0D61-ACD2CACC0D5C}"/>
              </a:ext>
            </a:extLst>
          </p:cNvPr>
          <p:cNvCxnSpPr/>
          <p:nvPr/>
        </p:nvCxnSpPr>
        <p:spPr>
          <a:xfrm>
            <a:off x="6007100" y="2914650"/>
            <a:ext cx="0" cy="3524324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4551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7" name="文本框 13">
            <a:extLst>
              <a:ext uri="{FF2B5EF4-FFF2-40B4-BE49-F238E27FC236}">
                <a16:creationId xmlns:a16="http://schemas.microsoft.com/office/drawing/2014/main" id="{2003A7EA-3746-A2F1-BB21-F1C947021D01}"/>
              </a:ext>
            </a:extLst>
          </p:cNvPr>
          <p:cNvSpPr txBox="1"/>
          <p:nvPr/>
        </p:nvSpPr>
        <p:spPr>
          <a:xfrm>
            <a:off x="2252865" y="323345"/>
            <a:ext cx="768627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600" b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PHÉP TRỪ PHÂN THỨC ĐẠI SỐ</a:t>
            </a:r>
            <a:endParaRPr lang="zh-CN" altLang="en-US" sz="36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F4FCEF5-93A5-80BA-424B-4084FE394E8F}"/>
              </a:ext>
            </a:extLst>
          </p:cNvPr>
          <p:cNvGrpSpPr/>
          <p:nvPr/>
        </p:nvGrpSpPr>
        <p:grpSpPr>
          <a:xfrm>
            <a:off x="566785" y="1530350"/>
            <a:ext cx="11625215" cy="939800"/>
            <a:chOff x="140902" y="2686489"/>
            <a:chExt cx="12143284" cy="93980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A029E17-26BF-1019-3A39-2CC5687A581E}"/>
                </a:ext>
              </a:extLst>
            </p:cNvPr>
            <p:cNvSpPr txBox="1"/>
            <p:nvPr/>
          </p:nvSpPr>
          <p:spPr>
            <a:xfrm>
              <a:off x="140902" y="2686489"/>
              <a:ext cx="12143284" cy="74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số đối của mỗi phân số sau:     và </a:t>
              </a:r>
              <a:endPara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7AF84616-CDF2-7737-D93C-4B96209489F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79898986"/>
                </p:ext>
              </p:extLst>
            </p:nvPr>
          </p:nvGraphicFramePr>
          <p:xfrm>
            <a:off x="5884957" y="2686489"/>
            <a:ext cx="254000" cy="939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253800" imgH="939600" progId="Equation.DSMT4">
                    <p:embed/>
                  </p:oleObj>
                </mc:Choice>
                <mc:Fallback>
                  <p:oleObj name="Equation" r:id="rId9" imgW="253800" imgH="939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884957" y="2686489"/>
                          <a:ext cx="254000" cy="939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9DE57905-637D-AF77-AC0B-2AB42EFFA50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26264942"/>
                </p:ext>
              </p:extLst>
            </p:nvPr>
          </p:nvGraphicFramePr>
          <p:xfrm>
            <a:off x="6806215" y="2686489"/>
            <a:ext cx="469900" cy="939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469800" imgH="939600" progId="Equation.DSMT4">
                    <p:embed/>
                  </p:oleObj>
                </mc:Choice>
                <mc:Fallback>
                  <p:oleObj name="Equation" r:id="rId11" imgW="469800" imgH="939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6806215" y="2686489"/>
                          <a:ext cx="469900" cy="939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37F934A-E8BF-F7D7-5504-15D729BDCA46}"/>
              </a:ext>
            </a:extLst>
          </p:cNvPr>
          <p:cNvGrpSpPr/>
          <p:nvPr/>
        </p:nvGrpSpPr>
        <p:grpSpPr>
          <a:xfrm>
            <a:off x="566785" y="3115189"/>
            <a:ext cx="6509384" cy="939800"/>
            <a:chOff x="351224" y="2829355"/>
            <a:chExt cx="6509384" cy="93980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EDEFEFF-2C00-6D4A-327F-0CD4BF0DA8E2}"/>
                </a:ext>
              </a:extLst>
            </p:cNvPr>
            <p:cNvSpPr txBox="1"/>
            <p:nvPr/>
          </p:nvSpPr>
          <p:spPr>
            <a:xfrm>
              <a:off x="351224" y="2988694"/>
              <a:ext cx="650938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đối của phân số     là </a:t>
              </a:r>
              <a:endParaRPr lang="en-US" sz="3200">
                <a:solidFill>
                  <a:srgbClr val="FF0000"/>
                </a:solidFill>
              </a:endParaRPr>
            </a:p>
          </p:txBody>
        </p:sp>
        <p:graphicFrame>
          <p:nvGraphicFramePr>
            <p:cNvPr id="24" name="Object 23">
              <a:extLst>
                <a:ext uri="{FF2B5EF4-FFF2-40B4-BE49-F238E27FC236}">
                  <a16:creationId xmlns:a16="http://schemas.microsoft.com/office/drawing/2014/main" id="{C4FD6671-DCC3-ADD1-8EAF-4BF12455A93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20020105"/>
                </p:ext>
              </p:extLst>
            </p:nvPr>
          </p:nvGraphicFramePr>
          <p:xfrm>
            <a:off x="3651636" y="2829355"/>
            <a:ext cx="254000" cy="939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253800" imgH="939600" progId="Equation.DSMT4">
                    <p:embed/>
                  </p:oleObj>
                </mc:Choice>
                <mc:Fallback>
                  <p:oleObj name="Equation" r:id="rId13" imgW="253800" imgH="939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651636" y="2829355"/>
                          <a:ext cx="254000" cy="939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7">
              <a:extLst>
                <a:ext uri="{FF2B5EF4-FFF2-40B4-BE49-F238E27FC236}">
                  <a16:creationId xmlns:a16="http://schemas.microsoft.com/office/drawing/2014/main" id="{773D6968-BC4A-3AA4-E235-E5022A6D7B4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49774238"/>
                </p:ext>
              </p:extLst>
            </p:nvPr>
          </p:nvGraphicFramePr>
          <p:xfrm>
            <a:off x="4423796" y="2829355"/>
            <a:ext cx="533400" cy="939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533160" imgH="939600" progId="Equation.DSMT4">
                    <p:embed/>
                  </p:oleObj>
                </mc:Choice>
                <mc:Fallback>
                  <p:oleObj name="Equation" r:id="rId15" imgW="533160" imgH="939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4423796" y="2829355"/>
                          <a:ext cx="533400" cy="939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B76CB2E-345A-AD6A-43C7-0959947BF5F9}"/>
              </a:ext>
            </a:extLst>
          </p:cNvPr>
          <p:cNvGrpSpPr/>
          <p:nvPr/>
        </p:nvGrpSpPr>
        <p:grpSpPr>
          <a:xfrm>
            <a:off x="566785" y="4700028"/>
            <a:ext cx="7481501" cy="1028700"/>
            <a:chOff x="351224" y="2785110"/>
            <a:chExt cx="7481501" cy="102870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CD8D005-88FB-8850-FB81-1B9B26D545C5}"/>
                </a:ext>
              </a:extLst>
            </p:cNvPr>
            <p:cNvSpPr txBox="1"/>
            <p:nvPr/>
          </p:nvSpPr>
          <p:spPr>
            <a:xfrm>
              <a:off x="351224" y="2988694"/>
              <a:ext cx="650938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đối của phân số       là </a:t>
              </a:r>
              <a:endParaRPr lang="en-US" sz="3200">
                <a:solidFill>
                  <a:srgbClr val="FF0000"/>
                </a:solidFill>
              </a:endParaRPr>
            </a:p>
          </p:txBody>
        </p:sp>
        <p:graphicFrame>
          <p:nvGraphicFramePr>
            <p:cNvPr id="36" name="Object 35">
              <a:extLst>
                <a:ext uri="{FF2B5EF4-FFF2-40B4-BE49-F238E27FC236}">
                  <a16:creationId xmlns:a16="http://schemas.microsoft.com/office/drawing/2014/main" id="{ECA949E0-8D42-A868-07DD-06E2D8122E5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40983614"/>
                </p:ext>
              </p:extLst>
            </p:nvPr>
          </p:nvGraphicFramePr>
          <p:xfrm>
            <a:off x="3646170" y="2829560"/>
            <a:ext cx="469900" cy="939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469800" imgH="939600" progId="Equation.DSMT4">
                    <p:embed/>
                  </p:oleObj>
                </mc:Choice>
                <mc:Fallback>
                  <p:oleObj name="Equation" r:id="rId17" imgW="469800" imgH="939600" progId="Equation.DSMT4">
                    <p:embed/>
                    <p:pic>
                      <p:nvPicPr>
                        <p:cNvPr id="24" name="Object 23">
                          <a:extLst>
                            <a:ext uri="{FF2B5EF4-FFF2-40B4-BE49-F238E27FC236}">
                              <a16:creationId xmlns:a16="http://schemas.microsoft.com/office/drawing/2014/main" id="{C4FD6671-DCC3-ADD1-8EAF-4BF12455A93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3646170" y="2829560"/>
                          <a:ext cx="469900" cy="939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Object 36">
              <a:extLst>
                <a:ext uri="{FF2B5EF4-FFF2-40B4-BE49-F238E27FC236}">
                  <a16:creationId xmlns:a16="http://schemas.microsoft.com/office/drawing/2014/main" id="{0A096552-907D-7054-E94E-C95A423A203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36400220"/>
                </p:ext>
              </p:extLst>
            </p:nvPr>
          </p:nvGraphicFramePr>
          <p:xfrm>
            <a:off x="4657725" y="2785110"/>
            <a:ext cx="3175000" cy="1028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3174840" imgH="1028520" progId="Equation.DSMT4">
                    <p:embed/>
                  </p:oleObj>
                </mc:Choice>
                <mc:Fallback>
                  <p:oleObj name="Equation" r:id="rId19" imgW="3174840" imgH="1028520" progId="Equation.DSMT4">
                    <p:embed/>
                    <p:pic>
                      <p:nvPicPr>
                        <p:cNvPr id="28" name="Object 27">
                          <a:extLst>
                            <a:ext uri="{FF2B5EF4-FFF2-40B4-BE49-F238E27FC236}">
                              <a16:creationId xmlns:a16="http://schemas.microsoft.com/office/drawing/2014/main" id="{773D6968-BC4A-3AA4-E235-E5022A6D7B4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4657725" y="2785110"/>
                          <a:ext cx="3175000" cy="1028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877287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2" name="文本框 13">
            <a:extLst>
              <a:ext uri="{FF2B5EF4-FFF2-40B4-BE49-F238E27FC236}">
                <a16:creationId xmlns:a16="http://schemas.microsoft.com/office/drawing/2014/main" id="{BD4E581D-1198-DC61-AC64-4E9582D2DDC4}"/>
              </a:ext>
            </a:extLst>
          </p:cNvPr>
          <p:cNvSpPr txBox="1"/>
          <p:nvPr/>
        </p:nvSpPr>
        <p:spPr>
          <a:xfrm>
            <a:off x="15497" y="1285147"/>
            <a:ext cx="3770584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0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2. Phân thức đối</a:t>
            </a:r>
            <a:endParaRPr lang="zh-CN" alt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13">
            <a:extLst>
              <a:ext uri="{FF2B5EF4-FFF2-40B4-BE49-F238E27FC236}">
                <a16:creationId xmlns:a16="http://schemas.microsoft.com/office/drawing/2014/main" id="{7439B9E9-4CE9-191F-D486-EB7D9174A0B4}"/>
              </a:ext>
            </a:extLst>
          </p:cNvPr>
          <p:cNvSpPr txBox="1"/>
          <p:nvPr/>
        </p:nvSpPr>
        <p:spPr>
          <a:xfrm>
            <a:off x="2252865" y="323345"/>
            <a:ext cx="768627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600" b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PHÉP TRỪ PHÂN THỨC ĐẠI SỐ</a:t>
            </a:r>
            <a:endParaRPr lang="zh-CN" altLang="en-US" sz="36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624AE3A-47E0-B86E-A4A0-05C9AED2C319}"/>
              </a:ext>
            </a:extLst>
          </p:cNvPr>
          <p:cNvGrpSpPr/>
          <p:nvPr/>
        </p:nvGrpSpPr>
        <p:grpSpPr>
          <a:xfrm>
            <a:off x="2548994" y="2516254"/>
            <a:ext cx="9013306" cy="2431435"/>
            <a:chOff x="845889" y="2184155"/>
            <a:chExt cx="9077637" cy="243143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50142F5-82BE-2168-0994-37F7FA92DFF9}"/>
                </a:ext>
              </a:extLst>
            </p:cNvPr>
            <p:cNvSpPr txBox="1"/>
            <p:nvPr/>
          </p:nvSpPr>
          <p:spPr>
            <a:xfrm>
              <a:off x="845889" y="2184155"/>
              <a:ext cx="9077637" cy="243143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2400"/>
                </a:spcBef>
              </a:pPr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 thức đối của phân thức     kí hiệu là</a:t>
              </a:r>
            </a:p>
            <a:p>
              <a:pPr algn="just">
                <a:lnSpc>
                  <a:spcPct val="150000"/>
                </a:lnSpc>
                <a:spcBef>
                  <a:spcPts val="2400"/>
                </a:spcBef>
              </a:pPr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  <a:p>
              <a:pPr algn="just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4" name="Object 23">
              <a:extLst>
                <a:ext uri="{FF2B5EF4-FFF2-40B4-BE49-F238E27FC236}">
                  <a16:creationId xmlns:a16="http://schemas.microsoft.com/office/drawing/2014/main" id="{DF3E2A9D-B0D0-C8BC-F3FD-E0890CDBFA3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43634368"/>
                </p:ext>
              </p:extLst>
            </p:nvPr>
          </p:nvGraphicFramePr>
          <p:xfrm>
            <a:off x="6250471" y="2244414"/>
            <a:ext cx="356540" cy="1041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355320" imgH="1041120" progId="Equation.DSMT4">
                    <p:embed/>
                  </p:oleObj>
                </mc:Choice>
                <mc:Fallback>
                  <p:oleObj name="Equation" r:id="rId9" imgW="355320" imgH="1041120" progId="Equation.DSMT4">
                    <p:embed/>
                    <p:pic>
                      <p:nvPicPr>
                        <p:cNvPr id="24" name="Object 23">
                          <a:extLst>
                            <a:ext uri="{FF2B5EF4-FFF2-40B4-BE49-F238E27FC236}">
                              <a16:creationId xmlns:a16="http://schemas.microsoft.com/office/drawing/2014/main" id="{DF3E2A9D-B0D0-C8BC-F3FD-E0890CDBFA3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6250471" y="2244414"/>
                          <a:ext cx="356540" cy="1041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97EBA44D-AC23-2F61-86EF-647A1CFDA1C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1668643"/>
                </p:ext>
              </p:extLst>
            </p:nvPr>
          </p:nvGraphicFramePr>
          <p:xfrm>
            <a:off x="8508020" y="2212664"/>
            <a:ext cx="660318" cy="1041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660240" imgH="1041120" progId="Equation.DSMT4">
                    <p:embed/>
                  </p:oleObj>
                </mc:Choice>
                <mc:Fallback>
                  <p:oleObj name="Equation" r:id="rId11" imgW="660240" imgH="10411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8508020" y="2212664"/>
                          <a:ext cx="660318" cy="1041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" name="Object 2">
              <a:extLst>
                <a:ext uri="{FF2B5EF4-FFF2-40B4-BE49-F238E27FC236}">
                  <a16:creationId xmlns:a16="http://schemas.microsoft.com/office/drawing/2014/main" id="{9A7D13F7-43B4-5F18-91EA-B6DA82E6B23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84626241"/>
                </p:ext>
              </p:extLst>
            </p:nvPr>
          </p:nvGraphicFramePr>
          <p:xfrm>
            <a:off x="4120829" y="3396939"/>
            <a:ext cx="2527752" cy="1114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2527200" imgH="1117440" progId="Equation.DSMT4">
                    <p:embed/>
                  </p:oleObj>
                </mc:Choice>
                <mc:Fallback>
                  <p:oleObj name="Equation" r:id="rId13" imgW="2527200" imgH="11174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4120829" y="3396939"/>
                          <a:ext cx="2527752" cy="1114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04DF2FD-9855-F3EA-FA34-CD68331A6E94}"/>
              </a:ext>
            </a:extLst>
          </p:cNvPr>
          <p:cNvGrpSpPr/>
          <p:nvPr/>
        </p:nvGrpSpPr>
        <p:grpSpPr>
          <a:xfrm>
            <a:off x="3084878" y="5376694"/>
            <a:ext cx="4149882" cy="1169551"/>
            <a:chOff x="845889" y="2184155"/>
            <a:chExt cx="4179501" cy="116955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79A46D-FB87-3035-09E3-F79677E8D759}"/>
                </a:ext>
              </a:extLst>
            </p:cNvPr>
            <p:cNvSpPr txBox="1"/>
            <p:nvPr/>
          </p:nvSpPr>
          <p:spPr>
            <a:xfrm>
              <a:off x="845889" y="2184155"/>
              <a:ext cx="4179501" cy="116955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2400"/>
                </a:spcBef>
              </a:pPr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có </a:t>
              </a:r>
            </a:p>
            <a:p>
              <a:pPr algn="just"/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EC53D747-7CD7-D6DB-E7EA-B4F3598CE0A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81884427"/>
                </p:ext>
              </p:extLst>
            </p:nvPr>
          </p:nvGraphicFramePr>
          <p:xfrm>
            <a:off x="2097405" y="2209724"/>
            <a:ext cx="2754785" cy="1041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2755800" imgH="1041120" progId="Equation.DSMT4">
                    <p:embed/>
                  </p:oleObj>
                </mc:Choice>
                <mc:Fallback>
                  <p:oleObj name="Equation" r:id="rId15" imgW="2755800" imgH="1041120" progId="Equation.DSMT4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97EBA44D-AC23-2F61-86EF-647A1CFDA1C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2097405" y="2209724"/>
                          <a:ext cx="2754785" cy="1041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F8FCAD-F3A0-B7BB-DAB9-345668CB1905}"/>
              </a:ext>
            </a:extLst>
          </p:cNvPr>
          <p:cNvGrpSpPr/>
          <p:nvPr/>
        </p:nvGrpSpPr>
        <p:grpSpPr>
          <a:xfrm>
            <a:off x="7937775" y="5234683"/>
            <a:ext cx="2722562" cy="1384995"/>
            <a:chOff x="845889" y="2184155"/>
            <a:chExt cx="2741994" cy="138499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83A96D-FA12-441D-8A99-88B2C31B04D7}"/>
                </a:ext>
              </a:extLst>
            </p:cNvPr>
            <p:cNvSpPr txBox="1"/>
            <p:nvPr/>
          </p:nvSpPr>
          <p:spPr>
            <a:xfrm>
              <a:off x="845889" y="2184155"/>
              <a:ext cx="2741994" cy="13849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id="{4558ADCA-2417-A54F-3059-64F805E1DF8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21635632"/>
                </p:ext>
              </p:extLst>
            </p:nvPr>
          </p:nvGraphicFramePr>
          <p:xfrm>
            <a:off x="976716" y="2318397"/>
            <a:ext cx="2195195" cy="1117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2197080" imgH="1117440" progId="Equation.DSMT4">
                    <p:embed/>
                  </p:oleObj>
                </mc:Choice>
                <mc:Fallback>
                  <p:oleObj name="Equation" r:id="rId17" imgW="2197080" imgH="1117440" progId="Equation.DSMT4">
                    <p:embed/>
                    <p:pic>
                      <p:nvPicPr>
                        <p:cNvPr id="15" name="Object 14">
                          <a:extLst>
                            <a:ext uri="{FF2B5EF4-FFF2-40B4-BE49-F238E27FC236}">
                              <a16:creationId xmlns:a16="http://schemas.microsoft.com/office/drawing/2014/main" id="{EC53D747-7CD7-D6DB-E7EA-B4F3598CE0A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976716" y="2318397"/>
                          <a:ext cx="2195195" cy="1117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DC3F93C-C42B-1453-CE1A-E0480B4BF1A2}"/>
              </a:ext>
            </a:extLst>
          </p:cNvPr>
          <p:cNvGrpSpPr/>
          <p:nvPr/>
        </p:nvGrpSpPr>
        <p:grpSpPr>
          <a:xfrm>
            <a:off x="15497" y="1931478"/>
            <a:ext cx="2275695" cy="1324581"/>
            <a:chOff x="15497" y="1931478"/>
            <a:chExt cx="2275695" cy="132458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42486DE-BA4C-D606-5035-88D5FBAE39EA}"/>
                </a:ext>
              </a:extLst>
            </p:cNvPr>
            <p:cNvSpPr/>
            <p:nvPr/>
          </p:nvSpPr>
          <p:spPr>
            <a:xfrm>
              <a:off x="666803" y="2273733"/>
              <a:ext cx="1624389" cy="982326"/>
            </a:xfrm>
            <a:prstGeom prst="rect">
              <a:avLst/>
            </a:prstGeom>
            <a:solidFill>
              <a:srgbClr val="37CDCD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 XÉT</a:t>
              </a:r>
            </a:p>
          </p:txBody>
        </p:sp>
        <p:pic>
          <p:nvPicPr>
            <p:cNvPr id="16" name="Picture 15" descr="A picture containing drawing, graphics, diagram, logo&#10;&#10;Description automatically generated">
              <a:extLst>
                <a:ext uri="{FF2B5EF4-FFF2-40B4-BE49-F238E27FC236}">
                  <a16:creationId xmlns:a16="http://schemas.microsoft.com/office/drawing/2014/main" id="{7D149941-A078-DD40-DB86-69708A1F0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000" b="90000" l="10000" r="90385">
                          <a14:foregroundMark x1="85000" y1="23667" x2="85000" y2="23667"/>
                          <a14:foregroundMark x1="85769" y1="21667" x2="85769" y2="21667"/>
                          <a14:foregroundMark x1="84231" y1="20333" x2="84231" y2="20333"/>
                          <a14:foregroundMark x1="78462" y1="20000" x2="78462" y2="20000"/>
                          <a14:foregroundMark x1="83846" y1="18000" x2="83846" y2="18000"/>
                          <a14:foregroundMark x1="75000" y1="22000" x2="75000" y2="22000"/>
                          <a14:foregroundMark x1="90769" y1="37333" x2="90769" y2="37333"/>
                          <a14:foregroundMark x1="78462" y1="13000" x2="78462" y2="13000"/>
                          <a14:foregroundMark x1="68846" y1="9000" x2="68846" y2="9000"/>
                          <a14:foregroundMark x1="38077" y1="84667" x2="38077" y2="84667"/>
                          <a14:foregroundMark x1="27308" y1="86000" x2="27308" y2="86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97" y="1931478"/>
              <a:ext cx="1013612" cy="11695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85930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E962CF2-F05A-209D-457B-695C213DAC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6" y="1388677"/>
            <a:ext cx="851765" cy="851765"/>
          </a:xfrm>
          <a:prstGeom prst="rect">
            <a:avLst/>
          </a:prstGeom>
        </p:spPr>
      </p:pic>
      <p:sp>
        <p:nvSpPr>
          <p:cNvPr id="7" name="文本框 13">
            <a:extLst>
              <a:ext uri="{FF2B5EF4-FFF2-40B4-BE49-F238E27FC236}">
                <a16:creationId xmlns:a16="http://schemas.microsoft.com/office/drawing/2014/main" id="{2003A7EA-3746-A2F1-BB21-F1C947021D01}"/>
              </a:ext>
            </a:extLst>
          </p:cNvPr>
          <p:cNvSpPr txBox="1"/>
          <p:nvPr/>
        </p:nvSpPr>
        <p:spPr>
          <a:xfrm>
            <a:off x="2252865" y="323345"/>
            <a:ext cx="768627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600" b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PHÉP TRỪ PHÂN THỨC ĐẠI SỐ</a:t>
            </a:r>
            <a:endParaRPr lang="zh-CN" altLang="en-US" sz="36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731CF5-39C6-7845-DA5B-70788017E351}"/>
              </a:ext>
            </a:extLst>
          </p:cNvPr>
          <p:cNvGrpSpPr/>
          <p:nvPr/>
        </p:nvGrpSpPr>
        <p:grpSpPr>
          <a:xfrm>
            <a:off x="105866" y="1589437"/>
            <a:ext cx="12143284" cy="996601"/>
            <a:chOff x="48716" y="1308062"/>
            <a:chExt cx="12143284" cy="99660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C2A038B-37EA-581D-9E3D-4F6171C24DFB}"/>
                </a:ext>
              </a:extLst>
            </p:cNvPr>
            <p:cNvSpPr txBox="1"/>
            <p:nvPr/>
          </p:nvSpPr>
          <p:spPr>
            <a:xfrm>
              <a:off x="48716" y="1308062"/>
              <a:ext cx="12143284" cy="74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Ví dụ: </a:t>
              </a:r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phân thức đối của 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" name="Object 2">
              <a:extLst>
                <a:ext uri="{FF2B5EF4-FFF2-40B4-BE49-F238E27FC236}">
                  <a16:creationId xmlns:a16="http://schemas.microsoft.com/office/drawing/2014/main" id="{BF5B8F79-889D-77FE-E85C-CA22FAF2459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34914860"/>
                </p:ext>
              </p:extLst>
            </p:nvPr>
          </p:nvGraphicFramePr>
          <p:xfrm>
            <a:off x="5927725" y="1364863"/>
            <a:ext cx="749300" cy="939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749160" imgH="939600" progId="Equation.DSMT4">
                    <p:embed/>
                  </p:oleObj>
                </mc:Choice>
                <mc:Fallback>
                  <p:oleObj name="Equation" r:id="rId10" imgW="749160" imgH="939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5927725" y="1364863"/>
                          <a:ext cx="749300" cy="939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090FAC9-D28E-66D8-4DDC-B4E869822F40}"/>
              </a:ext>
            </a:extLst>
          </p:cNvPr>
          <p:cNvGrpSpPr/>
          <p:nvPr/>
        </p:nvGrpSpPr>
        <p:grpSpPr>
          <a:xfrm>
            <a:off x="105866" y="2909826"/>
            <a:ext cx="12086134" cy="993837"/>
            <a:chOff x="105866" y="2909826"/>
            <a:chExt cx="12086134" cy="99383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7CF912E-A933-6DA4-E5E6-5C5F6172C716}"/>
                </a:ext>
              </a:extLst>
            </p:cNvPr>
            <p:cNvSpPr txBox="1"/>
            <p:nvPr/>
          </p:nvSpPr>
          <p:spPr>
            <a:xfrm>
              <a:off x="105866" y="2909826"/>
              <a:ext cx="12086134" cy="74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Giải: </a:t>
              </a:r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 thức đối của          là: 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2" name="Object 21">
              <a:extLst>
                <a:ext uri="{FF2B5EF4-FFF2-40B4-BE49-F238E27FC236}">
                  <a16:creationId xmlns:a16="http://schemas.microsoft.com/office/drawing/2014/main" id="{CEABD246-72AE-95A4-DFBE-3DF1DC09454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00545811"/>
                </p:ext>
              </p:extLst>
            </p:nvPr>
          </p:nvGraphicFramePr>
          <p:xfrm>
            <a:off x="5062538" y="2963863"/>
            <a:ext cx="749300" cy="939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749160" imgH="939600" progId="Equation.DSMT4">
                    <p:embed/>
                  </p:oleObj>
                </mc:Choice>
                <mc:Fallback>
                  <p:oleObj name="Equation" r:id="rId12" imgW="749160" imgH="939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5062538" y="2963863"/>
                          <a:ext cx="749300" cy="939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>
              <a:extLst>
                <a:ext uri="{FF2B5EF4-FFF2-40B4-BE49-F238E27FC236}">
                  <a16:creationId xmlns:a16="http://schemas.microsoft.com/office/drawing/2014/main" id="{1C124736-47E9-FDEB-84A8-6C99B1F1231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78654381"/>
                </p:ext>
              </p:extLst>
            </p:nvPr>
          </p:nvGraphicFramePr>
          <p:xfrm>
            <a:off x="6389688" y="2963863"/>
            <a:ext cx="1016000" cy="939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1015920" imgH="939600" progId="Equation.DSMT4">
                    <p:embed/>
                  </p:oleObj>
                </mc:Choice>
                <mc:Fallback>
                  <p:oleObj name="Equation" r:id="rId14" imgW="1015920" imgH="939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6389688" y="2963863"/>
                          <a:ext cx="1016000" cy="939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9377ED7-3127-FC45-0EE9-2E29ED28E865}"/>
              </a:ext>
            </a:extLst>
          </p:cNvPr>
          <p:cNvSpPr txBox="1"/>
          <p:nvPr/>
        </p:nvSpPr>
        <p:spPr>
          <a:xfrm>
            <a:off x="52933" y="3956786"/>
            <a:ext cx="1208613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		Ta có: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9FCABBC6-FF7E-2B1A-E1B0-D51B9FD8D8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1922432"/>
              </p:ext>
            </p:extLst>
          </p:nvPr>
        </p:nvGraphicFramePr>
        <p:xfrm>
          <a:off x="3371850" y="4365625"/>
          <a:ext cx="38354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3835080" imgH="965160" progId="Equation.DSMT4">
                  <p:embed/>
                </p:oleObj>
              </mc:Choice>
              <mc:Fallback>
                <p:oleObj name="Equation" r:id="rId16" imgW="3835080" imgH="965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371850" y="4365625"/>
                        <a:ext cx="3835400" cy="96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0196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2" name="文本框 13">
            <a:extLst>
              <a:ext uri="{FF2B5EF4-FFF2-40B4-BE49-F238E27FC236}">
                <a16:creationId xmlns:a16="http://schemas.microsoft.com/office/drawing/2014/main" id="{BD4E581D-1198-DC61-AC64-4E9582D2DDC4}"/>
              </a:ext>
            </a:extLst>
          </p:cNvPr>
          <p:cNvSpPr txBox="1"/>
          <p:nvPr/>
        </p:nvSpPr>
        <p:spPr>
          <a:xfrm>
            <a:off x="15497" y="1285147"/>
            <a:ext cx="3770584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0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2. Phân thức đối</a:t>
            </a:r>
            <a:endParaRPr lang="zh-CN" alt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13">
            <a:extLst>
              <a:ext uri="{FF2B5EF4-FFF2-40B4-BE49-F238E27FC236}">
                <a16:creationId xmlns:a16="http://schemas.microsoft.com/office/drawing/2014/main" id="{7439B9E9-4CE9-191F-D486-EB7D9174A0B4}"/>
              </a:ext>
            </a:extLst>
          </p:cNvPr>
          <p:cNvSpPr txBox="1"/>
          <p:nvPr/>
        </p:nvSpPr>
        <p:spPr>
          <a:xfrm>
            <a:off x="2252865" y="323345"/>
            <a:ext cx="768627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600" b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PHÉP TRỪ PHÂN THỨC ĐẠI SỐ</a:t>
            </a:r>
            <a:endParaRPr lang="zh-CN" altLang="en-US" sz="36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B5C6014-9746-E6E3-DE63-154E9401A195}"/>
              </a:ext>
            </a:extLst>
          </p:cNvPr>
          <p:cNvGrpSpPr/>
          <p:nvPr/>
        </p:nvGrpSpPr>
        <p:grpSpPr>
          <a:xfrm>
            <a:off x="243840" y="3185703"/>
            <a:ext cx="11704320" cy="3262432"/>
            <a:chOff x="320040" y="2120949"/>
            <a:chExt cx="11704320" cy="326243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624AE3A-47E0-B86E-A4A0-05C9AED2C319}"/>
                </a:ext>
              </a:extLst>
            </p:cNvPr>
            <p:cNvGrpSpPr/>
            <p:nvPr/>
          </p:nvGrpSpPr>
          <p:grpSpPr>
            <a:xfrm>
              <a:off x="320040" y="2120949"/>
              <a:ext cx="11704320" cy="3262432"/>
              <a:chOff x="845889" y="2184155"/>
              <a:chExt cx="9077637" cy="3262432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50142F5-82BE-2168-0994-37F7FA92DFF9}"/>
                  </a:ext>
                </a:extLst>
              </p:cNvPr>
              <p:cNvSpPr txBox="1"/>
              <p:nvPr/>
            </p:nvSpPr>
            <p:spPr>
              <a:xfrm>
                <a:off x="845889" y="2184155"/>
                <a:ext cx="9077637" cy="326243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2400"/>
                  </a:spcBef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Muốn trừ phân thức     cho phân thức    , ta có thể cộng    với phân thức đối của phân thức </a:t>
                </a:r>
              </a:p>
              <a:p>
                <a:pPr algn="just">
                  <a:lnSpc>
                    <a:spcPct val="150000"/>
                  </a:lnSpc>
                  <a:spcBef>
                    <a:spcPts val="2400"/>
                  </a:spcBef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  <a:p>
                <a:pPr algn="just"/>
                <a:endParaRPr 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3" name="Object 2">
                <a:extLst>
                  <a:ext uri="{FF2B5EF4-FFF2-40B4-BE49-F238E27FC236}">
                    <a16:creationId xmlns:a16="http://schemas.microsoft.com/office/drawing/2014/main" id="{9A7D13F7-43B4-5F18-91EA-B6DA82E6B23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14472812"/>
                  </p:ext>
                </p:extLst>
              </p:nvPr>
            </p:nvGraphicFramePr>
            <p:xfrm>
              <a:off x="3584644" y="4241965"/>
              <a:ext cx="3481928" cy="11160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9" imgW="3479760" imgH="1117440" progId="Equation.DSMT4">
                      <p:embed/>
                    </p:oleObj>
                  </mc:Choice>
                  <mc:Fallback>
                    <p:oleObj name="Equation" r:id="rId9" imgW="3479760" imgH="1117440" progId="Equation.DSMT4">
                      <p:embed/>
                      <p:pic>
                        <p:nvPicPr>
                          <p:cNvPr id="3" name="Object 2">
                            <a:extLst>
                              <a:ext uri="{FF2B5EF4-FFF2-40B4-BE49-F238E27FC236}">
                                <a16:creationId xmlns:a16="http://schemas.microsoft.com/office/drawing/2014/main" id="{9A7D13F7-43B4-5F18-91EA-B6DA82E6B23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3584644" y="4241965"/>
                            <a:ext cx="3481928" cy="111601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4C84EABD-4FC6-91B3-82BB-837ECCA9285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97785887"/>
                </p:ext>
              </p:extLst>
            </p:nvPr>
          </p:nvGraphicFramePr>
          <p:xfrm>
            <a:off x="4191000" y="2124534"/>
            <a:ext cx="352425" cy="1041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355320" imgH="1041120" progId="Equation.DSMT4">
                    <p:embed/>
                  </p:oleObj>
                </mc:Choice>
                <mc:Fallback>
                  <p:oleObj name="Equation" r:id="rId11" imgW="355320" imgH="1041120" progId="Equation.DSMT4">
                    <p:embed/>
                    <p:pic>
                      <p:nvPicPr>
                        <p:cNvPr id="24" name="Object 23">
                          <a:extLst>
                            <a:ext uri="{FF2B5EF4-FFF2-40B4-BE49-F238E27FC236}">
                              <a16:creationId xmlns:a16="http://schemas.microsoft.com/office/drawing/2014/main" id="{DF3E2A9D-B0D0-C8BC-F3FD-E0890CDBFA3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4191000" y="2124534"/>
                          <a:ext cx="352425" cy="1041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3D644145-717F-C5C2-1904-59D3301F4FD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25567602"/>
                </p:ext>
              </p:extLst>
            </p:nvPr>
          </p:nvGraphicFramePr>
          <p:xfrm>
            <a:off x="7286625" y="2124534"/>
            <a:ext cx="406400" cy="1041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406080" imgH="1041120" progId="Equation.DSMT4">
                    <p:embed/>
                  </p:oleObj>
                </mc:Choice>
                <mc:Fallback>
                  <p:oleObj name="Equation" r:id="rId13" imgW="406080" imgH="10411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7286625" y="2124534"/>
                          <a:ext cx="406400" cy="1041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4924ADA2-274F-3F7B-82EA-DB464923216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82577326"/>
                </p:ext>
              </p:extLst>
            </p:nvPr>
          </p:nvGraphicFramePr>
          <p:xfrm>
            <a:off x="10526713" y="2124534"/>
            <a:ext cx="355600" cy="1041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355320" imgH="1041120" progId="Equation.DSMT4">
                    <p:embed/>
                  </p:oleObj>
                </mc:Choice>
                <mc:Fallback>
                  <p:oleObj name="Equation" r:id="rId15" imgW="355320" imgH="10411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10526713" y="2124534"/>
                          <a:ext cx="355600" cy="1041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>
              <a:extLst>
                <a:ext uri="{FF2B5EF4-FFF2-40B4-BE49-F238E27FC236}">
                  <a16:creationId xmlns:a16="http://schemas.microsoft.com/office/drawing/2014/main" id="{F7659D81-D6B1-DCA8-E65B-3567527A7CA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61001605"/>
                </p:ext>
              </p:extLst>
            </p:nvPr>
          </p:nvGraphicFramePr>
          <p:xfrm>
            <a:off x="5702300" y="2907171"/>
            <a:ext cx="406400" cy="1041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406080" imgH="1041120" progId="Equation.DSMT4">
                    <p:embed/>
                  </p:oleObj>
                </mc:Choice>
                <mc:Fallback>
                  <p:oleObj name="Equation" r:id="rId17" imgW="406080" imgH="10411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5702300" y="2907171"/>
                          <a:ext cx="406400" cy="1041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0448EFE-028C-C872-6F83-346721D1F9E3}"/>
              </a:ext>
            </a:extLst>
          </p:cNvPr>
          <p:cNvGrpSpPr/>
          <p:nvPr/>
        </p:nvGrpSpPr>
        <p:grpSpPr>
          <a:xfrm>
            <a:off x="234571" y="2022019"/>
            <a:ext cx="2942969" cy="1324581"/>
            <a:chOff x="15497" y="1931478"/>
            <a:chExt cx="2942969" cy="132458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44AE614-09FD-40D5-70A9-7B4904C4FBB8}"/>
                </a:ext>
              </a:extLst>
            </p:cNvPr>
            <p:cNvSpPr/>
            <p:nvPr/>
          </p:nvSpPr>
          <p:spPr>
            <a:xfrm>
              <a:off x="666803" y="2273733"/>
              <a:ext cx="2291663" cy="982326"/>
            </a:xfrm>
            <a:prstGeom prst="rect">
              <a:avLst/>
            </a:prstGeom>
            <a:solidFill>
              <a:srgbClr val="37CDCD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 XÉT</a:t>
              </a:r>
            </a:p>
          </p:txBody>
        </p:sp>
        <p:pic>
          <p:nvPicPr>
            <p:cNvPr id="7" name="Picture 6" descr="A picture containing drawing, graphics, diagram, logo&#10;&#10;Description automatically generated">
              <a:extLst>
                <a:ext uri="{FF2B5EF4-FFF2-40B4-BE49-F238E27FC236}">
                  <a16:creationId xmlns:a16="http://schemas.microsoft.com/office/drawing/2014/main" id="{3DCAFD1E-0316-51C6-11DC-D1F48393D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000" b="90000" l="10000" r="90385">
                          <a14:foregroundMark x1="85000" y1="23667" x2="85000" y2="23667"/>
                          <a14:foregroundMark x1="85769" y1="21667" x2="85769" y2="21667"/>
                          <a14:foregroundMark x1="84231" y1="20333" x2="84231" y2="20333"/>
                          <a14:foregroundMark x1="78462" y1="20000" x2="78462" y2="20000"/>
                          <a14:foregroundMark x1="83846" y1="18000" x2="83846" y2="18000"/>
                          <a14:foregroundMark x1="75000" y1="22000" x2="75000" y2="22000"/>
                          <a14:foregroundMark x1="90769" y1="37333" x2="90769" y2="37333"/>
                          <a14:foregroundMark x1="78462" y1="13000" x2="78462" y2="13000"/>
                          <a14:foregroundMark x1="68846" y1="9000" x2="68846" y2="9000"/>
                          <a14:foregroundMark x1="38077" y1="84667" x2="38077" y2="84667"/>
                          <a14:foregroundMark x1="27308" y1="86000" x2="27308" y2="86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97" y="1931478"/>
              <a:ext cx="1013612" cy="11695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8532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2A038B-37EA-581D-9E3D-4F6171C24DFB}"/>
              </a:ext>
            </a:extLst>
          </p:cNvPr>
          <p:cNvSpPr txBox="1"/>
          <p:nvPr/>
        </p:nvSpPr>
        <p:spPr>
          <a:xfrm>
            <a:off x="48716" y="1466600"/>
            <a:ext cx="1214328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Ví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43 SGK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hiện phép tính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E962CF2-F05A-209D-457B-695C213DAC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6" y="1388677"/>
            <a:ext cx="851765" cy="851765"/>
          </a:xfrm>
          <a:prstGeom prst="rect">
            <a:avLst/>
          </a:prstGeom>
        </p:spPr>
      </p:pic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8CFA1294-B044-E656-C95E-FCD8E7CA4E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7012335"/>
              </p:ext>
            </p:extLst>
          </p:nvPr>
        </p:nvGraphicFramePr>
        <p:xfrm>
          <a:off x="757240" y="2514600"/>
          <a:ext cx="26543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654280" imgH="1028520" progId="Equation.DSMT4">
                  <p:embed/>
                </p:oleObj>
              </mc:Choice>
              <mc:Fallback>
                <p:oleObj name="Equation" r:id="rId10" imgW="2654280" imgH="102852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8CFA1294-B044-E656-C95E-FCD8E7CA4E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57240" y="2514600"/>
                        <a:ext cx="2654300" cy="1028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文本框 13">
            <a:extLst>
              <a:ext uri="{FF2B5EF4-FFF2-40B4-BE49-F238E27FC236}">
                <a16:creationId xmlns:a16="http://schemas.microsoft.com/office/drawing/2014/main" id="{12A6FFD9-4202-FB7D-BFC4-9544A77DB011}"/>
              </a:ext>
            </a:extLst>
          </p:cNvPr>
          <p:cNvSpPr txBox="1"/>
          <p:nvPr/>
        </p:nvSpPr>
        <p:spPr>
          <a:xfrm>
            <a:off x="2252865" y="323345"/>
            <a:ext cx="768627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PHÉP TRỪ PHÂN THỨC ĐẠI SỐ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2A3D52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F77BD01-ABA1-1742-D237-FD2EE37582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5505767"/>
              </p:ext>
            </p:extLst>
          </p:nvPr>
        </p:nvGraphicFramePr>
        <p:xfrm>
          <a:off x="3468688" y="2501900"/>
          <a:ext cx="3251200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251160" imgH="1091880" progId="Equation.DSMT4">
                  <p:embed/>
                </p:oleObj>
              </mc:Choice>
              <mc:Fallback>
                <p:oleObj name="Equation" r:id="rId12" imgW="3251160" imgH="1091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468688" y="2501900"/>
                        <a:ext cx="3251200" cy="109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9C2AD88-D714-F13B-27BE-4C445B79E0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3054641"/>
              </p:ext>
            </p:extLst>
          </p:nvPr>
        </p:nvGraphicFramePr>
        <p:xfrm>
          <a:off x="3468688" y="3830638"/>
          <a:ext cx="25781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577960" imgH="1028520" progId="Equation.DSMT4">
                  <p:embed/>
                </p:oleObj>
              </mc:Choice>
              <mc:Fallback>
                <p:oleObj name="Equation" r:id="rId14" imgW="2577960" imgH="1028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468688" y="3830638"/>
                        <a:ext cx="2578100" cy="1028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BD84411-36F3-0895-5829-F1A82804E4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6226757"/>
              </p:ext>
            </p:extLst>
          </p:nvPr>
        </p:nvGraphicFramePr>
        <p:xfrm>
          <a:off x="3436921" y="5095876"/>
          <a:ext cx="37338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3733560" imgH="1028520" progId="Equation.DSMT4">
                  <p:embed/>
                </p:oleObj>
              </mc:Choice>
              <mc:Fallback>
                <p:oleObj name="Equation" r:id="rId16" imgW="3733560" imgH="1028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436921" y="5095876"/>
                        <a:ext cx="3733800" cy="1028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4D29282-96EC-91F9-5290-5C960D1167F8}"/>
              </a:ext>
            </a:extLst>
          </p:cNvPr>
          <p:cNvSpPr txBox="1"/>
          <p:nvPr/>
        </p:nvSpPr>
        <p:spPr>
          <a:xfrm>
            <a:off x="7246415" y="2782928"/>
            <a:ext cx="3773599" cy="4924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 với phân thức đối     </a:t>
            </a:r>
          </a:p>
        </p:txBody>
      </p:sp>
      <p:sp>
        <p:nvSpPr>
          <p:cNvPr id="16" name="Arrow: Curved Up 15">
            <a:extLst>
              <a:ext uri="{FF2B5EF4-FFF2-40B4-BE49-F238E27FC236}">
                <a16:creationId xmlns:a16="http://schemas.microsoft.com/office/drawing/2014/main" id="{FB7B176C-996C-5603-15EE-6A9D4A567146}"/>
              </a:ext>
            </a:extLst>
          </p:cNvPr>
          <p:cNvSpPr/>
          <p:nvPr/>
        </p:nvSpPr>
        <p:spPr>
          <a:xfrm>
            <a:off x="6048052" y="3512089"/>
            <a:ext cx="2245338" cy="612298"/>
          </a:xfrm>
          <a:prstGeom prst="curvedUpArrow">
            <a:avLst>
              <a:gd name="adj1" fmla="val 25000"/>
              <a:gd name="adj2" fmla="val 44872"/>
              <a:gd name="adj3" fmla="val 3174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787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2A038B-37EA-581D-9E3D-4F6171C24DFB}"/>
              </a:ext>
            </a:extLst>
          </p:cNvPr>
          <p:cNvSpPr txBox="1"/>
          <p:nvPr/>
        </p:nvSpPr>
        <p:spPr>
          <a:xfrm>
            <a:off x="48716" y="1364481"/>
            <a:ext cx="1214328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Ví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43 SGK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hiện phép tính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E962CF2-F05A-209D-457B-695C213DAC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6" y="1388677"/>
            <a:ext cx="851765" cy="851765"/>
          </a:xfrm>
          <a:prstGeom prst="rect">
            <a:avLst/>
          </a:prstGeom>
        </p:spPr>
      </p:pic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3A043AEA-5BC3-2AEA-2B0B-0BE7040C65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5740545"/>
              </p:ext>
            </p:extLst>
          </p:nvPr>
        </p:nvGraphicFramePr>
        <p:xfrm>
          <a:off x="881063" y="2255838"/>
          <a:ext cx="31115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111480" imgH="1079280" progId="Equation.DSMT4">
                  <p:embed/>
                </p:oleObj>
              </mc:Choice>
              <mc:Fallback>
                <p:oleObj name="Equation" r:id="rId10" imgW="3111480" imgH="107928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3A043AEA-5BC3-2AEA-2B0B-0BE7040C65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81063" y="2255838"/>
                        <a:ext cx="3111500" cy="107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文本框 13">
            <a:extLst>
              <a:ext uri="{FF2B5EF4-FFF2-40B4-BE49-F238E27FC236}">
                <a16:creationId xmlns:a16="http://schemas.microsoft.com/office/drawing/2014/main" id="{12A6FFD9-4202-FB7D-BFC4-9544A77DB011}"/>
              </a:ext>
            </a:extLst>
          </p:cNvPr>
          <p:cNvSpPr txBox="1"/>
          <p:nvPr/>
        </p:nvSpPr>
        <p:spPr>
          <a:xfrm>
            <a:off x="2252865" y="323345"/>
            <a:ext cx="768627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PHÉP TRỪ PHÂN THỨC ĐẠI SỐ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2A3D52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9C2AD88-D714-F13B-27BE-4C445B79E0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2172235"/>
              </p:ext>
            </p:extLst>
          </p:nvPr>
        </p:nvGraphicFramePr>
        <p:xfrm>
          <a:off x="900481" y="4894868"/>
          <a:ext cx="30480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047760" imgH="1079280" progId="Equation.DSMT4">
                  <p:embed/>
                </p:oleObj>
              </mc:Choice>
              <mc:Fallback>
                <p:oleObj name="Equation" r:id="rId12" imgW="3047760" imgH="10792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9C2AD88-D714-F13B-27BE-4C445B79E0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00481" y="4894868"/>
                        <a:ext cx="3048000" cy="107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BD84411-36F3-0895-5829-F1A82804E4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6236776"/>
              </p:ext>
            </p:extLst>
          </p:nvPr>
        </p:nvGraphicFramePr>
        <p:xfrm>
          <a:off x="6843032" y="2255838"/>
          <a:ext cx="24892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489040" imgH="1079280" progId="Equation.DSMT4">
                  <p:embed/>
                </p:oleObj>
              </mc:Choice>
              <mc:Fallback>
                <p:oleObj name="Equation" r:id="rId14" imgW="2489040" imgH="107928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EBD84411-36F3-0895-5829-F1A82804E4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843032" y="2255838"/>
                        <a:ext cx="2489200" cy="107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2DCD85CE-72C6-7C98-395C-16C50CB0C2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5938449"/>
              </p:ext>
            </p:extLst>
          </p:nvPr>
        </p:nvGraphicFramePr>
        <p:xfrm>
          <a:off x="881063" y="3537253"/>
          <a:ext cx="3708400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3708360" imgH="1091880" progId="Equation.DSMT4">
                  <p:embed/>
                </p:oleObj>
              </mc:Choice>
              <mc:Fallback>
                <p:oleObj name="Equation" r:id="rId16" imgW="3708360" imgH="1091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81063" y="3537253"/>
                        <a:ext cx="3708400" cy="109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CD283518-A556-6AC5-B66A-67AAA92615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1272140"/>
              </p:ext>
            </p:extLst>
          </p:nvPr>
        </p:nvGraphicFramePr>
        <p:xfrm>
          <a:off x="6843032" y="3537253"/>
          <a:ext cx="2641600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2641320" imgH="1155600" progId="Equation.DSMT4">
                  <p:embed/>
                </p:oleObj>
              </mc:Choice>
              <mc:Fallback>
                <p:oleObj name="Equation" r:id="rId18" imgW="2641320" imgH="1155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843032" y="3537253"/>
                        <a:ext cx="2641600" cy="1155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C068198C-C46E-F9F6-91D1-1668E76372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8664892"/>
              </p:ext>
            </p:extLst>
          </p:nvPr>
        </p:nvGraphicFramePr>
        <p:xfrm>
          <a:off x="6843032" y="4894868"/>
          <a:ext cx="11811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180800" imgH="1028520" progId="Equation.DSMT4">
                  <p:embed/>
                </p:oleObj>
              </mc:Choice>
              <mc:Fallback>
                <p:oleObj name="Equation" r:id="rId20" imgW="1180800" imgH="1028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843032" y="4894868"/>
                        <a:ext cx="1181100" cy="1028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2E6053E-51C0-6031-84EE-C6F070F1901B}"/>
              </a:ext>
            </a:extLst>
          </p:cNvPr>
          <p:cNvCxnSpPr/>
          <p:nvPr/>
        </p:nvCxnSpPr>
        <p:spPr>
          <a:xfrm>
            <a:off x="6096000" y="2590688"/>
            <a:ext cx="0" cy="3969769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8161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5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2A038B-37EA-581D-9E3D-4F6171C24DFB}"/>
              </a:ext>
            </a:extLst>
          </p:cNvPr>
          <p:cNvSpPr txBox="1"/>
          <p:nvPr/>
        </p:nvSpPr>
        <p:spPr>
          <a:xfrm>
            <a:off x="383614" y="1303896"/>
            <a:ext cx="12143284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Luyện tập 5/SGK: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 một cách hợp lí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E962CF2-F05A-209D-457B-695C213DAC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6" y="1388677"/>
            <a:ext cx="851765" cy="851765"/>
          </a:xfrm>
          <a:prstGeom prst="rect">
            <a:avLst/>
          </a:prstGeom>
        </p:spPr>
      </p:pic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8CFA1294-B044-E656-C95E-FCD8E7CA4E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547202"/>
              </p:ext>
            </p:extLst>
          </p:nvPr>
        </p:nvGraphicFramePr>
        <p:xfrm>
          <a:off x="1333500" y="2259719"/>
          <a:ext cx="47625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762440" imgH="1028520" progId="Equation.DSMT4">
                  <p:embed/>
                </p:oleObj>
              </mc:Choice>
              <mc:Fallback>
                <p:oleObj name="Equation" r:id="rId12" imgW="4762440" imgH="102852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8CFA1294-B044-E656-C95E-FCD8E7CA4E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333500" y="2259719"/>
                        <a:ext cx="4762500" cy="1028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文本框 13">
            <a:extLst>
              <a:ext uri="{FF2B5EF4-FFF2-40B4-BE49-F238E27FC236}">
                <a16:creationId xmlns:a16="http://schemas.microsoft.com/office/drawing/2014/main" id="{12A6FFD9-4202-FB7D-BFC4-9544A77DB011}"/>
              </a:ext>
            </a:extLst>
          </p:cNvPr>
          <p:cNvSpPr txBox="1"/>
          <p:nvPr/>
        </p:nvSpPr>
        <p:spPr>
          <a:xfrm>
            <a:off x="2252865" y="323345"/>
            <a:ext cx="768627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PHÉP TRỪ PHÂN THỨC ĐẠI SỐ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2A3D52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B0113A-EB1D-A290-C8F7-1998C2139E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9231" r="91538">
                        <a14:foregroundMark x1="9615" y1="42692" x2="9615" y2="42692"/>
                        <a14:foregroundMark x1="73077" y1="62692" x2="73077" y2="62692"/>
                        <a14:foregroundMark x1="91538" y1="51154" x2="91538" y2="51154"/>
                        <a14:foregroundMark x1="90385" y1="44231" x2="90385" y2="4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262" y="3417963"/>
            <a:ext cx="3387748" cy="3387748"/>
          </a:xfrm>
          <a:prstGeom prst="rect">
            <a:avLst/>
          </a:prstGeom>
        </p:spPr>
      </p:pic>
      <p:pic>
        <p:nvPicPr>
          <p:cNvPr id="5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4896CF78-14F3-5533-DFD3-E448410ACF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716" y="4744994"/>
            <a:ext cx="3663497" cy="206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71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111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2A038B-37EA-581D-9E3D-4F6171C24DFB}"/>
              </a:ext>
            </a:extLst>
          </p:cNvPr>
          <p:cNvSpPr txBox="1"/>
          <p:nvPr/>
        </p:nvSpPr>
        <p:spPr>
          <a:xfrm>
            <a:off x="24358" y="1061515"/>
            <a:ext cx="12143284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Luyện tập 5/SGK: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 một cách hợp lí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E962CF2-F05A-209D-457B-695C213DAC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6" y="1156453"/>
            <a:ext cx="851765" cy="851765"/>
          </a:xfrm>
          <a:prstGeom prst="rect">
            <a:avLst/>
          </a:prstGeom>
        </p:spPr>
      </p:pic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8CFA1294-B044-E656-C95E-FCD8E7CA4E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8073962"/>
              </p:ext>
            </p:extLst>
          </p:nvPr>
        </p:nvGraphicFramePr>
        <p:xfrm>
          <a:off x="1133571" y="1961051"/>
          <a:ext cx="42037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203360" imgH="901440" progId="Equation.DSMT4">
                  <p:embed/>
                </p:oleObj>
              </mc:Choice>
              <mc:Fallback>
                <p:oleObj name="Equation" r:id="rId10" imgW="4203360" imgH="90144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8CFA1294-B044-E656-C95E-FCD8E7CA4E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33571" y="1961051"/>
                        <a:ext cx="4203700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文本框 13">
            <a:extLst>
              <a:ext uri="{FF2B5EF4-FFF2-40B4-BE49-F238E27FC236}">
                <a16:creationId xmlns:a16="http://schemas.microsoft.com/office/drawing/2014/main" id="{12A6FFD9-4202-FB7D-BFC4-9544A77DB011}"/>
              </a:ext>
            </a:extLst>
          </p:cNvPr>
          <p:cNvSpPr txBox="1"/>
          <p:nvPr/>
        </p:nvSpPr>
        <p:spPr>
          <a:xfrm>
            <a:off x="2252865" y="323345"/>
            <a:ext cx="768627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PHÉP TRỪ PHÂN THỨC ĐẠI SỐ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2A3D52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2385E23-5A2F-91BB-646E-C1C4E3E07A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4867246"/>
              </p:ext>
            </p:extLst>
          </p:nvPr>
        </p:nvGraphicFramePr>
        <p:xfrm>
          <a:off x="1133571" y="3146006"/>
          <a:ext cx="581660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5816520" imgH="927000" progId="Equation.DSMT4">
                  <p:embed/>
                </p:oleObj>
              </mc:Choice>
              <mc:Fallback>
                <p:oleObj name="Equation" r:id="rId12" imgW="5816520" imgH="9270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62385E23-5A2F-91BB-646E-C1C4E3E07A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133571" y="3146006"/>
                        <a:ext cx="5816600" cy="92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4978DB9D-35D6-ECDB-867D-C4A70B3E23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6264632"/>
              </p:ext>
            </p:extLst>
          </p:nvPr>
        </p:nvGraphicFramePr>
        <p:xfrm>
          <a:off x="1133571" y="4356361"/>
          <a:ext cx="6172200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6172200" imgH="977760" progId="Equation.DSMT4">
                  <p:embed/>
                </p:oleObj>
              </mc:Choice>
              <mc:Fallback>
                <p:oleObj name="Equation" r:id="rId14" imgW="6172200" imgH="97776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4978DB9D-35D6-ECDB-867D-C4A70B3E23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133571" y="4356361"/>
                        <a:ext cx="6172200" cy="97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6F7B4A77-01C7-C3AF-8365-11D253BCE7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0780868"/>
              </p:ext>
            </p:extLst>
          </p:nvPr>
        </p:nvGraphicFramePr>
        <p:xfrm>
          <a:off x="1133571" y="5617516"/>
          <a:ext cx="443230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4431960" imgH="927000" progId="Equation.DSMT4">
                  <p:embed/>
                </p:oleObj>
              </mc:Choice>
              <mc:Fallback>
                <p:oleObj name="Equation" r:id="rId16" imgW="4431960" imgH="9270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6F7B4A77-01C7-C3AF-8365-11D253BCE7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133571" y="5617516"/>
                        <a:ext cx="4432300" cy="92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1472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95400" y="2895600"/>
            <a:ext cx="914400" cy="929148"/>
          </a:xfrm>
          <a:prstGeom prst="rect">
            <a:avLst/>
          </a:prstGeom>
        </p:spPr>
      </p:pic>
      <p:pic>
        <p:nvPicPr>
          <p:cNvPr id="6" name="Picture 5" descr="2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43400" y="1447800"/>
            <a:ext cx="838200" cy="838200"/>
          </a:xfrm>
          <a:prstGeom prst="rect">
            <a:avLst/>
          </a:prstGeom>
        </p:spPr>
      </p:pic>
      <p:pic>
        <p:nvPicPr>
          <p:cNvPr id="8" name="Picture 7" descr="5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0" y="5562601"/>
            <a:ext cx="819048" cy="895239"/>
          </a:xfrm>
          <a:prstGeom prst="rect">
            <a:avLst/>
          </a:prstGeom>
        </p:spPr>
      </p:pic>
      <p:pic>
        <p:nvPicPr>
          <p:cNvPr id="10" name="Picture 9" descr="1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38801" y="3962400"/>
            <a:ext cx="880991" cy="895200"/>
          </a:xfrm>
          <a:prstGeom prst="rect">
            <a:avLst/>
          </a:prstGeom>
        </p:spPr>
      </p:pic>
      <p:pic>
        <p:nvPicPr>
          <p:cNvPr id="12" name="Picture 11" descr="5144e915ff17705e2be92c41dfee8556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126681">
            <a:off x="8082441" y="1072042"/>
            <a:ext cx="1173478" cy="1173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0 C 3.46945E-18 -0.05509 0.06424 -0.09722 0.14236 -0.09722 C 0.22292 -0.09722 0.2875 -0.05509 0.2875 0 C 0.2875 0.05486 0.35174 0.09745 0.43229 0.09745 C 0.51042 0.09745 0.575 0.05486 0.575 0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8.14815E-6 C -0.00712 0.06782 -0.01424 0.13587 0.00451 0.1655 C 0.02326 0.19513 0.07691 0.19652 0.11198 0.17777 C 0.14705 0.15902 0.18646 0.07222 0.2151 0.05231 C 0.24375 0.0324 0.26354 0.04537 0.28333 0.05856 " pathEditMode="relative" ptsTypes="aaaaA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2454 C 0.03959 0.00069 0.07917 -0.02292 0.1408 -0.01111 C 0.20261 0.00046 0.27865 0.07755 0.37118 0.09444 C 0.4632 0.11111 0.61163 0.11342 0.69375 0.08912 C 0.77604 0.06551 0.84757 -0.0044 0.86389 -0.04884 C 0.88021 -0.09306 0.83542 -0.13495 0.79063 -0.17639 " pathEditMode="relative" rAng="0" ptsTypes="aaaaaA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" y="-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5 0.01875 C 0.04791 0.01018 0.06888 0.00185 0.09049 -0.01551 C 0.11198 -0.03287 0.13919 -0.07362 0.15573 -0.08612 C 0.17226 -0.09862 0.1806 -0.09445 0.18906 -0.09028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99" y="-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34 0.05857 C 0.27578 0.09051 0.26823 0.12292 0.29779 0.15533 C 0.32735 0.1882 0.39362 0.22014 0.46042 0.25278 " pathEditMode="relative" rAng="0" ptsTypes="A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 -1.85185E-6 C 0.5888 -0.01065 0.60274 -0.02129 0.61146 -0.03032 C 0.62031 -0.03935 0.61966 -0.0493 0.62761 -0.0544 C 0.63568 -0.05949 0.65195 -0.0743 0.65925 -0.06065 C 0.66641 -0.04699 0.66354 0.01343 0.6711 0.02824 C 0.67852 0.04306 0.69141 0.03565 0.7043 0.02824 " pathEditMode="relative" rAng="0" ptsTypes="AAAA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-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06 -0.09028 C 0.25208 -0.0595 0.31523 -0.02871 0.34206 -0.03565 C 0.36875 -0.0426 0.35924 -0.08774 0.34961 -0.13264 " pathEditMode="relative" rAng="0" ptsTypes="AAA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865 -0.12315 C 0.58177 -0.16783 0.478 -0.21065 0.478 -0.24954 C 0.478 -0.28866 0.58177 -0.32292 0.67865 -0.35648 " pathEditMode="relative" rAng="0" ptsTypes="AAA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39" y="-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2A038B-37EA-581D-9E3D-4F6171C24DFB}"/>
              </a:ext>
            </a:extLst>
          </p:cNvPr>
          <p:cNvSpPr txBox="1"/>
          <p:nvPr/>
        </p:nvSpPr>
        <p:spPr>
          <a:xfrm>
            <a:off x="24358" y="1061515"/>
            <a:ext cx="12143284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Luyện tập 5/SGK: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 một cách hợp lí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E962CF2-F05A-209D-457B-695C213DAC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6" y="1156453"/>
            <a:ext cx="851765" cy="851765"/>
          </a:xfrm>
          <a:prstGeom prst="rect">
            <a:avLst/>
          </a:prstGeom>
        </p:spPr>
      </p:pic>
      <p:sp>
        <p:nvSpPr>
          <p:cNvPr id="36" name="文本框 13">
            <a:extLst>
              <a:ext uri="{FF2B5EF4-FFF2-40B4-BE49-F238E27FC236}">
                <a16:creationId xmlns:a16="http://schemas.microsoft.com/office/drawing/2014/main" id="{12A6FFD9-4202-FB7D-BFC4-9544A77DB011}"/>
              </a:ext>
            </a:extLst>
          </p:cNvPr>
          <p:cNvSpPr txBox="1"/>
          <p:nvPr/>
        </p:nvSpPr>
        <p:spPr>
          <a:xfrm>
            <a:off x="2252865" y="323345"/>
            <a:ext cx="768627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PHÉP TRỪ PHÂN THỨC ĐẠI SỐ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2A3D52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94FDD854-2FCC-77FC-EDE5-AD7F951C22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4905115"/>
              </p:ext>
            </p:extLst>
          </p:nvPr>
        </p:nvGraphicFramePr>
        <p:xfrm>
          <a:off x="1173216" y="2031191"/>
          <a:ext cx="60579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6057720" imgH="952200" progId="Equation.DSMT4">
                  <p:embed/>
                </p:oleObj>
              </mc:Choice>
              <mc:Fallback>
                <p:oleObj name="Equation" r:id="rId10" imgW="605772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73216" y="2031191"/>
                        <a:ext cx="605790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F340E121-FD1F-6287-844E-83101381C8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3334096"/>
              </p:ext>
            </p:extLst>
          </p:nvPr>
        </p:nvGraphicFramePr>
        <p:xfrm>
          <a:off x="1173216" y="3125408"/>
          <a:ext cx="3708400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708360" imgH="977760" progId="Equation.DSMT4">
                  <p:embed/>
                </p:oleObj>
              </mc:Choice>
              <mc:Fallback>
                <p:oleObj name="Equation" r:id="rId12" imgW="3708360" imgH="977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173216" y="3125408"/>
                        <a:ext cx="3708400" cy="97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274C251C-0296-A247-3B9A-6EC9A4AACE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904830"/>
              </p:ext>
            </p:extLst>
          </p:nvPr>
        </p:nvGraphicFramePr>
        <p:xfrm>
          <a:off x="1173216" y="4245025"/>
          <a:ext cx="60960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6095880" imgH="1028520" progId="Equation.DSMT4">
                  <p:embed/>
                </p:oleObj>
              </mc:Choice>
              <mc:Fallback>
                <p:oleObj name="Equation" r:id="rId14" imgW="6095880" imgH="1028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173216" y="4245025"/>
                        <a:ext cx="6096000" cy="1028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7BB17125-17D6-6F4D-87AE-39895884D8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8916859"/>
              </p:ext>
            </p:extLst>
          </p:nvPr>
        </p:nvGraphicFramePr>
        <p:xfrm>
          <a:off x="1173216" y="5415441"/>
          <a:ext cx="13970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396800" imgH="901440" progId="Equation.DSMT4">
                  <p:embed/>
                </p:oleObj>
              </mc:Choice>
              <mc:Fallback>
                <p:oleObj name="Equation" r:id="rId16" imgW="1396800" imgH="901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173216" y="5415441"/>
                        <a:ext cx="1397000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1413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585546"/>
            <a:ext cx="6101946" cy="2606046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6594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03</a:t>
            </a:r>
            <a:endParaRPr lang="zh-CN" altLang="en-US" sz="115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096000" y="3334942"/>
            <a:ext cx="4967385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  <a:endParaRPr lang="zh-CN" altLang="en-US" sz="65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83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873152"/>
            <a:ext cx="4267200" cy="392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24801" y="4012128"/>
            <a:ext cx="324878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FF0000"/>
                </a:solidFill>
                <a:latin typeface="Segoe UI Semibold" pitchFamily="34" charset="0"/>
              </a:rPr>
              <a:t>NÔNG TRẠI CỦA TÔI</a:t>
            </a:r>
          </a:p>
        </p:txBody>
      </p:sp>
      <p:pic>
        <p:nvPicPr>
          <p:cNvPr id="3076" name="Picture 4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1CC0429-D6FA-70E2-481D-D0A6EDE05177}"/>
              </a:ext>
            </a:extLst>
          </p:cNvPr>
          <p:cNvGrpSpPr/>
          <p:nvPr/>
        </p:nvGrpSpPr>
        <p:grpSpPr>
          <a:xfrm>
            <a:off x="508000" y="1468439"/>
            <a:ext cx="11176000" cy="3921125"/>
            <a:chOff x="381000" y="1180296"/>
            <a:chExt cx="8382000" cy="294084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B6529A91-F4D0-6912-2307-DBB5E195DC71}"/>
                </a:ext>
              </a:extLst>
            </p:cNvPr>
            <p:cNvSpPr/>
            <p:nvPr/>
          </p:nvSpPr>
          <p:spPr>
            <a:xfrm>
              <a:off x="381000" y="1180296"/>
              <a:ext cx="8382000" cy="2940843"/>
            </a:xfrm>
            <a:prstGeom prst="roundRect">
              <a:avLst/>
            </a:prstGeom>
            <a:solidFill>
              <a:schemeClr val="tx1">
                <a:alpha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6025373-2A3D-994C-9766-C6FB6D6A97B9}"/>
                </a:ext>
              </a:extLst>
            </p:cNvPr>
            <p:cNvSpPr txBox="1"/>
            <p:nvPr/>
          </p:nvSpPr>
          <p:spPr>
            <a:xfrm>
              <a:off x="381000" y="1352550"/>
              <a:ext cx="8382000" cy="2654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r>
                <a:rPr lang="en-US" sz="3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Bác Long cần xây dựng nông trại của mình với các con vật: gà, lợn (heo), bò, ngựa, chó. </a:t>
              </a:r>
            </a:p>
            <a:p>
              <a:pPr algn="just" defTabSz="1219170"/>
              <a:r>
                <a:rPr lang="en-US" sz="3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 lớp hoạt động nhóm vào phiếu học tập, nhóm nào trả lời đúng và nhanh nhất nhóm đó sẽ thả được 1 con vật vào trong nông trại giúp bác Long.</a:t>
              </a:r>
            </a:p>
            <a:p>
              <a:pPr algn="just" defTabSz="1219170"/>
              <a:r>
                <a:rPr lang="en-US" sz="3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 thúc trò chơi, nhóm nào thả được nhiều con nhất nhóm đó giành chiến thắng.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022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86" y="3053717"/>
            <a:ext cx="1282545" cy="134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581" y="3488960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4755182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977">
            <a:off x="-68551" y="5496962"/>
            <a:ext cx="1335313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19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277" y="3413652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06" y="3936395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94044" y="3985569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5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25399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893" y="4379550"/>
            <a:ext cx="2245208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7877" y="4473726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-25399"/>
            <a:ext cx="812800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9946637" y="3647078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45" y="-25400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1360082" y="3671732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" y="685800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20026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97" y="650339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5" y="703761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5.jpg">
            <a:hlinkClick r:id="rId42" action="ppaction://hlinksldjump"/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5" y="703762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79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0.62188 -0.00956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68" y="-5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6.17284E-7 L -0.60347 0.18364 " pathEditMode="relative" rAng="0" ptsTypes="AA">
                                      <p:cBhvr>
                                        <p:cTn id="84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74" y="916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8.64198E-7 L 0.88039 0.24507 " pathEditMode="relative" rAng="0" ptsTypes="AA">
                                      <p:cBhvr>
                                        <p:cTn id="94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49" y="11944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35600"/>
            <a:ext cx="2064511" cy="14224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31A9065-98C1-FD7A-D480-E745167A68B8}"/>
              </a:ext>
            </a:extLst>
          </p:cNvPr>
          <p:cNvGrpSpPr/>
          <p:nvPr/>
        </p:nvGrpSpPr>
        <p:grpSpPr>
          <a:xfrm>
            <a:off x="2336800" y="179628"/>
            <a:ext cx="4673600" cy="1422400"/>
            <a:chOff x="2034931" y="819150"/>
            <a:chExt cx="3505200" cy="1066800"/>
          </a:xfrm>
        </p:grpSpPr>
        <p:sp>
          <p:nvSpPr>
            <p:cNvPr id="3" name="Rounded Rectangle 2"/>
            <p:cNvSpPr/>
            <p:nvPr/>
          </p:nvSpPr>
          <p:spPr>
            <a:xfrm>
              <a:off x="2034931" y="819150"/>
              <a:ext cx="3505200" cy="10668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4E7EC30-E6BC-F724-1045-E61AF99F8210}"/>
                </a:ext>
              </a:extLst>
            </p:cNvPr>
            <p:cNvGrpSpPr/>
            <p:nvPr/>
          </p:nvGrpSpPr>
          <p:grpSpPr>
            <a:xfrm>
              <a:off x="2133600" y="901123"/>
              <a:ext cx="3029103" cy="902494"/>
              <a:chOff x="2133600" y="901123"/>
              <a:chExt cx="3029103" cy="902494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2133600" y="1021521"/>
                <a:ext cx="2032001" cy="561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/>
                <a:r>
                  <a:rPr lang="en-US" sz="4267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Tính: </a:t>
                </a: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graphicFrame>
            <p:nvGraphicFramePr>
              <p:cNvPr id="2" name="Object 1">
                <a:extLst>
                  <a:ext uri="{FF2B5EF4-FFF2-40B4-BE49-F238E27FC236}">
                    <a16:creationId xmlns:a16="http://schemas.microsoft.com/office/drawing/2014/main" id="{93DBF972-9E84-0F0A-0A30-8E3235CE31D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32946565"/>
                  </p:ext>
                </p:extLst>
              </p:nvPr>
            </p:nvGraphicFramePr>
            <p:xfrm>
              <a:off x="3168406" y="901123"/>
              <a:ext cx="1994297" cy="90249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7" imgW="1993680" imgH="901440" progId="Equation.DSMT4">
                      <p:embed/>
                    </p:oleObj>
                  </mc:Choice>
                  <mc:Fallback>
                    <p:oleObj name="Equation" r:id="rId7" imgW="1993680" imgH="901440" progId="Equation.DSMT4">
                      <p:embed/>
                      <p:pic>
                        <p:nvPicPr>
                          <p:cNvPr id="2" name="Object 1">
                            <a:extLst>
                              <a:ext uri="{FF2B5EF4-FFF2-40B4-BE49-F238E27FC236}">
                                <a16:creationId xmlns:a16="http://schemas.microsoft.com/office/drawing/2014/main" id="{93DBF972-9E84-0F0A-0A30-8E3235CE31D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3168406" y="901123"/>
                            <a:ext cx="1994297" cy="90249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15C2FF-028E-7D2E-387F-7D09A9863031}"/>
              </a:ext>
            </a:extLst>
          </p:cNvPr>
          <p:cNvGrpSpPr/>
          <p:nvPr/>
        </p:nvGrpSpPr>
        <p:grpSpPr>
          <a:xfrm>
            <a:off x="2489200" y="2209801"/>
            <a:ext cx="7213600" cy="3346063"/>
            <a:chOff x="1582874" y="1738602"/>
            <a:chExt cx="5410200" cy="2509547"/>
          </a:xfrm>
        </p:grpSpPr>
        <p:sp>
          <p:nvSpPr>
            <p:cNvPr id="5" name="Rounded Rectangle 4"/>
            <p:cNvSpPr/>
            <p:nvPr/>
          </p:nvSpPr>
          <p:spPr>
            <a:xfrm>
              <a:off x="1582874" y="1738602"/>
              <a:ext cx="5410200" cy="250954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id="{B0DAF768-8EC6-C439-CE6A-649195093F0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4742147"/>
                </p:ext>
              </p:extLst>
            </p:nvPr>
          </p:nvGraphicFramePr>
          <p:xfrm>
            <a:off x="1875768" y="2016017"/>
            <a:ext cx="4824413" cy="19550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4825800" imgH="1955520" progId="Equation.DSMT4">
                    <p:embed/>
                  </p:oleObj>
                </mc:Choice>
                <mc:Fallback>
                  <p:oleObj name="Equation" r:id="rId9" imgW="4825800" imgH="1955520" progId="Equation.DSMT4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:a16="http://schemas.microsoft.com/office/drawing/2014/main" id="{B0DAF768-8EC6-C439-CE6A-649195093F0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875768" y="2016017"/>
                          <a:ext cx="4824413" cy="195500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21410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2" y="5296733"/>
            <a:ext cx="2302933" cy="158666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9A52359-BC84-8E24-B285-E5DDD02DC385}"/>
              </a:ext>
            </a:extLst>
          </p:cNvPr>
          <p:cNvGrpSpPr/>
          <p:nvPr/>
        </p:nvGrpSpPr>
        <p:grpSpPr>
          <a:xfrm>
            <a:off x="2269424" y="135931"/>
            <a:ext cx="4673600" cy="1422400"/>
            <a:chOff x="2034931" y="819150"/>
            <a:chExt cx="3505200" cy="1066800"/>
          </a:xfrm>
        </p:grpSpPr>
        <p:sp>
          <p:nvSpPr>
            <p:cNvPr id="7" name="Rounded Rectangle 2">
              <a:extLst>
                <a:ext uri="{FF2B5EF4-FFF2-40B4-BE49-F238E27FC236}">
                  <a16:creationId xmlns:a16="http://schemas.microsoft.com/office/drawing/2014/main" id="{19D3009E-6367-290F-07B3-182E37764B1C}"/>
                </a:ext>
              </a:extLst>
            </p:cNvPr>
            <p:cNvSpPr/>
            <p:nvPr/>
          </p:nvSpPr>
          <p:spPr>
            <a:xfrm>
              <a:off x="2034931" y="819150"/>
              <a:ext cx="3505200" cy="10668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A05030-A6A5-6B41-3539-E3B8995B000F}"/>
                </a:ext>
              </a:extLst>
            </p:cNvPr>
            <p:cNvGrpSpPr/>
            <p:nvPr/>
          </p:nvGrpSpPr>
          <p:grpSpPr>
            <a:xfrm>
              <a:off x="2133600" y="901749"/>
              <a:ext cx="3349907" cy="901303"/>
              <a:chOff x="2133600" y="901749"/>
              <a:chExt cx="3349907" cy="901303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A91E353-EC82-9DBE-B379-3E505033EA7D}"/>
                  </a:ext>
                </a:extLst>
              </p:cNvPr>
              <p:cNvSpPr txBox="1"/>
              <p:nvPr/>
            </p:nvSpPr>
            <p:spPr>
              <a:xfrm>
                <a:off x="2133600" y="1021521"/>
                <a:ext cx="2032001" cy="561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/>
                <a:r>
                  <a:rPr lang="en-US" sz="4267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Tính: </a:t>
                </a: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graphicFrame>
            <p:nvGraphicFramePr>
              <p:cNvPr id="11" name="Object 10">
                <a:extLst>
                  <a:ext uri="{FF2B5EF4-FFF2-40B4-BE49-F238E27FC236}">
                    <a16:creationId xmlns:a16="http://schemas.microsoft.com/office/drawing/2014/main" id="{0BD8CE8C-E236-3E87-D54D-E572798EBE4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99744639"/>
                  </p:ext>
                </p:extLst>
              </p:nvPr>
            </p:nvGraphicFramePr>
            <p:xfrm>
              <a:off x="3133213" y="901749"/>
              <a:ext cx="2350294" cy="90130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7" imgW="2349360" imgH="901440" progId="Equation.DSMT4">
                      <p:embed/>
                    </p:oleObj>
                  </mc:Choice>
                  <mc:Fallback>
                    <p:oleObj name="Equation" r:id="rId7" imgW="2349360" imgH="901440" progId="Equation.DSMT4">
                      <p:embed/>
                      <p:pic>
                        <p:nvPicPr>
                          <p:cNvPr id="11" name="Object 10">
                            <a:extLst>
                              <a:ext uri="{FF2B5EF4-FFF2-40B4-BE49-F238E27FC236}">
                                <a16:creationId xmlns:a16="http://schemas.microsoft.com/office/drawing/2014/main" id="{0BD8CE8C-E236-3E87-D54D-E572798EBE4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3133213" y="901749"/>
                            <a:ext cx="2350294" cy="90130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9AF47A-CD66-3744-4D17-90436FD1132B}"/>
              </a:ext>
            </a:extLst>
          </p:cNvPr>
          <p:cNvGrpSpPr/>
          <p:nvPr/>
        </p:nvGrpSpPr>
        <p:grpSpPr>
          <a:xfrm>
            <a:off x="1972734" y="1950671"/>
            <a:ext cx="8246533" cy="3346063"/>
            <a:chOff x="1435100" y="1657350"/>
            <a:chExt cx="6184900" cy="2509547"/>
          </a:xfrm>
        </p:grpSpPr>
        <p:sp>
          <p:nvSpPr>
            <p:cNvPr id="13" name="Rounded Rectangle 4">
              <a:extLst>
                <a:ext uri="{FF2B5EF4-FFF2-40B4-BE49-F238E27FC236}">
                  <a16:creationId xmlns:a16="http://schemas.microsoft.com/office/drawing/2014/main" id="{6546CA61-17E8-EB95-23D3-E3EE313B08D1}"/>
                </a:ext>
              </a:extLst>
            </p:cNvPr>
            <p:cNvSpPr/>
            <p:nvPr/>
          </p:nvSpPr>
          <p:spPr>
            <a:xfrm>
              <a:off x="1435100" y="1657350"/>
              <a:ext cx="6184900" cy="250954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078A7351-B2E2-677D-0B45-8B01247839A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57673244"/>
                </p:ext>
              </p:extLst>
            </p:nvPr>
          </p:nvGraphicFramePr>
          <p:xfrm>
            <a:off x="1441450" y="1944565"/>
            <a:ext cx="6172200" cy="19561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6172200" imgH="1955520" progId="Equation.DSMT4">
                    <p:embed/>
                  </p:oleObj>
                </mc:Choice>
                <mc:Fallback>
                  <p:oleObj name="Equation" r:id="rId9" imgW="6172200" imgH="1955520" progId="Equation.DSMT4">
                    <p:embed/>
                    <p:pic>
                      <p:nvPicPr>
                        <p:cNvPr id="15" name="Object 14">
                          <a:extLst>
                            <a:ext uri="{FF2B5EF4-FFF2-40B4-BE49-F238E27FC236}">
                              <a16:creationId xmlns:a16="http://schemas.microsoft.com/office/drawing/2014/main" id="{078A7351-B2E2-677D-0B45-8B01247839A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441450" y="1944565"/>
                          <a:ext cx="6172200" cy="195619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11680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4" y="5359400"/>
            <a:ext cx="2211979" cy="1524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79E0723-305E-A780-B93A-FFB24696D054}"/>
              </a:ext>
            </a:extLst>
          </p:cNvPr>
          <p:cNvGrpSpPr/>
          <p:nvPr/>
        </p:nvGrpSpPr>
        <p:grpSpPr>
          <a:xfrm>
            <a:off x="2219643" y="195661"/>
            <a:ext cx="4673600" cy="1422400"/>
            <a:chOff x="2034931" y="819150"/>
            <a:chExt cx="3505200" cy="1066800"/>
          </a:xfrm>
        </p:grpSpPr>
        <p:sp>
          <p:nvSpPr>
            <p:cNvPr id="7" name="Rounded Rectangle 2">
              <a:extLst>
                <a:ext uri="{FF2B5EF4-FFF2-40B4-BE49-F238E27FC236}">
                  <a16:creationId xmlns:a16="http://schemas.microsoft.com/office/drawing/2014/main" id="{B410152D-779C-8515-20BD-101F3956B77B}"/>
                </a:ext>
              </a:extLst>
            </p:cNvPr>
            <p:cNvSpPr/>
            <p:nvPr/>
          </p:nvSpPr>
          <p:spPr>
            <a:xfrm>
              <a:off x="2034931" y="819150"/>
              <a:ext cx="3505200" cy="10668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D881F02-B9AE-97C9-724A-8C2960121ED2}"/>
                </a:ext>
              </a:extLst>
            </p:cNvPr>
            <p:cNvGrpSpPr/>
            <p:nvPr/>
          </p:nvGrpSpPr>
          <p:grpSpPr>
            <a:xfrm>
              <a:off x="2133600" y="881954"/>
              <a:ext cx="3024102" cy="939403"/>
              <a:chOff x="2133600" y="881954"/>
              <a:chExt cx="3024102" cy="939403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11FA745-5686-9853-D42B-8473C39EFBB2}"/>
                  </a:ext>
                </a:extLst>
              </p:cNvPr>
              <p:cNvSpPr txBox="1"/>
              <p:nvPr/>
            </p:nvSpPr>
            <p:spPr>
              <a:xfrm>
                <a:off x="2133600" y="1021521"/>
                <a:ext cx="2032001" cy="561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/>
                <a:r>
                  <a:rPr lang="en-US" sz="4267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Tính: </a:t>
                </a: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graphicFrame>
            <p:nvGraphicFramePr>
              <p:cNvPr id="11" name="Object 10">
                <a:extLst>
                  <a:ext uri="{FF2B5EF4-FFF2-40B4-BE49-F238E27FC236}">
                    <a16:creationId xmlns:a16="http://schemas.microsoft.com/office/drawing/2014/main" id="{BCD51793-CF46-D730-E0E9-F1197322003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60833795"/>
                  </p:ext>
                </p:extLst>
              </p:nvPr>
            </p:nvGraphicFramePr>
            <p:xfrm>
              <a:off x="3240796" y="881954"/>
              <a:ext cx="1916906" cy="93940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7" imgW="1917360" imgH="939600" progId="Equation.DSMT4">
                      <p:embed/>
                    </p:oleObj>
                  </mc:Choice>
                  <mc:Fallback>
                    <p:oleObj name="Equation" r:id="rId7" imgW="1917360" imgH="939600" progId="Equation.DSMT4">
                      <p:embed/>
                      <p:pic>
                        <p:nvPicPr>
                          <p:cNvPr id="11" name="Object 10">
                            <a:extLst>
                              <a:ext uri="{FF2B5EF4-FFF2-40B4-BE49-F238E27FC236}">
                                <a16:creationId xmlns:a16="http://schemas.microsoft.com/office/drawing/2014/main" id="{BCD51793-CF46-D730-E0E9-F1197322003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3240796" y="881954"/>
                            <a:ext cx="1916906" cy="93940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3B98F75-735C-7C2F-D433-2F4434ED1C0C}"/>
              </a:ext>
            </a:extLst>
          </p:cNvPr>
          <p:cNvGrpSpPr/>
          <p:nvPr/>
        </p:nvGrpSpPr>
        <p:grpSpPr>
          <a:xfrm>
            <a:off x="2144246" y="2052062"/>
            <a:ext cx="8246533" cy="3346063"/>
            <a:chOff x="1435100" y="1657350"/>
            <a:chExt cx="6184900" cy="2509547"/>
          </a:xfrm>
        </p:grpSpPr>
        <p:sp>
          <p:nvSpPr>
            <p:cNvPr id="13" name="Rounded Rectangle 4">
              <a:extLst>
                <a:ext uri="{FF2B5EF4-FFF2-40B4-BE49-F238E27FC236}">
                  <a16:creationId xmlns:a16="http://schemas.microsoft.com/office/drawing/2014/main" id="{13038214-3870-76A3-0854-BBB467035D09}"/>
                </a:ext>
              </a:extLst>
            </p:cNvPr>
            <p:cNvSpPr/>
            <p:nvPr/>
          </p:nvSpPr>
          <p:spPr>
            <a:xfrm>
              <a:off x="1435100" y="1657350"/>
              <a:ext cx="6184900" cy="250954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E1FD1195-6D7D-7FE8-A81E-CC37F856B9F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67886623"/>
                </p:ext>
              </p:extLst>
            </p:nvPr>
          </p:nvGraphicFramePr>
          <p:xfrm>
            <a:off x="1645000" y="2000682"/>
            <a:ext cx="5765006" cy="18418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5765760" imgH="1841400" progId="Equation.DSMT4">
                    <p:embed/>
                  </p:oleObj>
                </mc:Choice>
                <mc:Fallback>
                  <p:oleObj name="Equation" r:id="rId9" imgW="5765760" imgH="1841400" progId="Equation.DSMT4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:a16="http://schemas.microsoft.com/office/drawing/2014/main" id="{E1FD1195-6D7D-7FE8-A81E-CC37F856B9F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645000" y="2000682"/>
                          <a:ext cx="5765006" cy="184189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79473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3" y="5398124"/>
            <a:ext cx="2155773" cy="148527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EAC0136-ED07-8B53-92DC-542C27BD4E30}"/>
              </a:ext>
            </a:extLst>
          </p:cNvPr>
          <p:cNvGrpSpPr/>
          <p:nvPr/>
        </p:nvGrpSpPr>
        <p:grpSpPr>
          <a:xfrm>
            <a:off x="2219643" y="195661"/>
            <a:ext cx="4993957" cy="1422400"/>
            <a:chOff x="2034931" y="819150"/>
            <a:chExt cx="3745468" cy="1066800"/>
          </a:xfrm>
        </p:grpSpPr>
        <p:sp>
          <p:nvSpPr>
            <p:cNvPr id="7" name="Rounded Rectangle 2">
              <a:extLst>
                <a:ext uri="{FF2B5EF4-FFF2-40B4-BE49-F238E27FC236}">
                  <a16:creationId xmlns:a16="http://schemas.microsoft.com/office/drawing/2014/main" id="{7C441D74-BBC7-BF4C-6314-4878D8B53947}"/>
                </a:ext>
              </a:extLst>
            </p:cNvPr>
            <p:cNvSpPr/>
            <p:nvPr/>
          </p:nvSpPr>
          <p:spPr>
            <a:xfrm>
              <a:off x="2034931" y="819150"/>
              <a:ext cx="3745468" cy="10668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DE7AAA3-95D1-3947-829A-AD3C0F22E361}"/>
                </a:ext>
              </a:extLst>
            </p:cNvPr>
            <p:cNvGrpSpPr/>
            <p:nvPr/>
          </p:nvGrpSpPr>
          <p:grpSpPr>
            <a:xfrm>
              <a:off x="2133600" y="901004"/>
              <a:ext cx="3494399" cy="901700"/>
              <a:chOff x="2133600" y="901004"/>
              <a:chExt cx="3494399" cy="901700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409D9F5-BCA5-90F0-879C-950578052D55}"/>
                  </a:ext>
                </a:extLst>
              </p:cNvPr>
              <p:cNvSpPr txBox="1"/>
              <p:nvPr/>
            </p:nvSpPr>
            <p:spPr>
              <a:xfrm>
                <a:off x="2133600" y="1021521"/>
                <a:ext cx="2032001" cy="561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/>
                <a:r>
                  <a:rPr lang="en-US" sz="4267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Tính: </a:t>
                </a: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graphicFrame>
            <p:nvGraphicFramePr>
              <p:cNvPr id="11" name="Object 10">
                <a:extLst>
                  <a:ext uri="{FF2B5EF4-FFF2-40B4-BE49-F238E27FC236}">
                    <a16:creationId xmlns:a16="http://schemas.microsoft.com/office/drawing/2014/main" id="{F34CD0C8-CA38-BB90-1AD8-8D7D5115E3A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151499" y="901004"/>
              <a:ext cx="2476500" cy="9017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7" imgW="2476440" imgH="901440" progId="Equation.DSMT4">
                      <p:embed/>
                    </p:oleObj>
                  </mc:Choice>
                  <mc:Fallback>
                    <p:oleObj name="Equation" r:id="rId7" imgW="2476440" imgH="901440" progId="Equation.DSMT4">
                      <p:embed/>
                      <p:pic>
                        <p:nvPicPr>
                          <p:cNvPr id="11" name="Object 10">
                            <a:extLst>
                              <a:ext uri="{FF2B5EF4-FFF2-40B4-BE49-F238E27FC236}">
                                <a16:creationId xmlns:a16="http://schemas.microsoft.com/office/drawing/2014/main" id="{F34CD0C8-CA38-BB90-1AD8-8D7D5115E3A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3151499" y="901004"/>
                            <a:ext cx="2476500" cy="9017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2DABFBC-85C0-78C3-C808-5B23C693F60A}"/>
              </a:ext>
            </a:extLst>
          </p:cNvPr>
          <p:cNvGrpSpPr/>
          <p:nvPr/>
        </p:nvGrpSpPr>
        <p:grpSpPr>
          <a:xfrm>
            <a:off x="2144246" y="2052062"/>
            <a:ext cx="8246533" cy="3346063"/>
            <a:chOff x="1435100" y="1657350"/>
            <a:chExt cx="6184900" cy="2509547"/>
          </a:xfrm>
        </p:grpSpPr>
        <p:sp>
          <p:nvSpPr>
            <p:cNvPr id="13" name="Rounded Rectangle 4">
              <a:extLst>
                <a:ext uri="{FF2B5EF4-FFF2-40B4-BE49-F238E27FC236}">
                  <a16:creationId xmlns:a16="http://schemas.microsoft.com/office/drawing/2014/main" id="{9CAFFF31-9226-F8F5-0F28-9523C3E0B4AA}"/>
                </a:ext>
              </a:extLst>
            </p:cNvPr>
            <p:cNvSpPr/>
            <p:nvPr/>
          </p:nvSpPr>
          <p:spPr>
            <a:xfrm>
              <a:off x="1435100" y="1657350"/>
              <a:ext cx="6184900" cy="250954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3B24B71E-2BE7-75C2-7211-D6458300182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536654" y="1905829"/>
            <a:ext cx="5981700" cy="2032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5981400" imgH="2031840" progId="Equation.DSMT4">
                    <p:embed/>
                  </p:oleObj>
                </mc:Choice>
                <mc:Fallback>
                  <p:oleObj name="Equation" r:id="rId9" imgW="5981400" imgH="2031840" progId="Equation.DSMT4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:a16="http://schemas.microsoft.com/office/drawing/2014/main" id="{3B24B71E-2BE7-75C2-7211-D6458300182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536654" y="1905829"/>
                          <a:ext cx="5981700" cy="2032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16697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2" y="5461000"/>
            <a:ext cx="2064512" cy="14224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3FCFDB1-E7C7-F07B-9119-180FE707722B}"/>
              </a:ext>
            </a:extLst>
          </p:cNvPr>
          <p:cNvGrpSpPr/>
          <p:nvPr/>
        </p:nvGrpSpPr>
        <p:grpSpPr>
          <a:xfrm>
            <a:off x="2219643" y="195661"/>
            <a:ext cx="4181157" cy="1422400"/>
            <a:chOff x="2034931" y="819150"/>
            <a:chExt cx="3135868" cy="1066800"/>
          </a:xfrm>
        </p:grpSpPr>
        <p:sp>
          <p:nvSpPr>
            <p:cNvPr id="7" name="Rounded Rectangle 2">
              <a:extLst>
                <a:ext uri="{FF2B5EF4-FFF2-40B4-BE49-F238E27FC236}">
                  <a16:creationId xmlns:a16="http://schemas.microsoft.com/office/drawing/2014/main" id="{30B6116F-FF1D-5326-E030-53EA24E1DEF6}"/>
                </a:ext>
              </a:extLst>
            </p:cNvPr>
            <p:cNvSpPr/>
            <p:nvPr/>
          </p:nvSpPr>
          <p:spPr>
            <a:xfrm>
              <a:off x="2034931" y="819150"/>
              <a:ext cx="3135868" cy="10668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A3E5254-620D-3CA2-8522-D1AD9195C016}"/>
                </a:ext>
              </a:extLst>
            </p:cNvPr>
            <p:cNvGrpSpPr/>
            <p:nvPr/>
          </p:nvGrpSpPr>
          <p:grpSpPr>
            <a:xfrm>
              <a:off x="2133600" y="932754"/>
              <a:ext cx="2960999" cy="838200"/>
              <a:chOff x="2133600" y="932754"/>
              <a:chExt cx="2960999" cy="838200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7E2EC6B-DCD4-83C4-79E6-874A632A6332}"/>
                  </a:ext>
                </a:extLst>
              </p:cNvPr>
              <p:cNvSpPr txBox="1"/>
              <p:nvPr/>
            </p:nvSpPr>
            <p:spPr>
              <a:xfrm>
                <a:off x="2133600" y="1021521"/>
                <a:ext cx="2032001" cy="561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/>
                <a:r>
                  <a:rPr lang="en-US" sz="4267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Tính: </a:t>
                </a: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graphicFrame>
            <p:nvGraphicFramePr>
              <p:cNvPr id="11" name="Object 10">
                <a:extLst>
                  <a:ext uri="{FF2B5EF4-FFF2-40B4-BE49-F238E27FC236}">
                    <a16:creationId xmlns:a16="http://schemas.microsoft.com/office/drawing/2014/main" id="{6A6CFC64-AD1A-719B-B871-BF84F7CB419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164199" y="932754"/>
              <a:ext cx="1930400" cy="838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7" imgW="1930320" imgH="838080" progId="Equation.DSMT4">
                      <p:embed/>
                    </p:oleObj>
                  </mc:Choice>
                  <mc:Fallback>
                    <p:oleObj name="Equation" r:id="rId7" imgW="1930320" imgH="838080" progId="Equation.DSMT4">
                      <p:embed/>
                      <p:pic>
                        <p:nvPicPr>
                          <p:cNvPr id="11" name="Object 10">
                            <a:extLst>
                              <a:ext uri="{FF2B5EF4-FFF2-40B4-BE49-F238E27FC236}">
                                <a16:creationId xmlns:a16="http://schemas.microsoft.com/office/drawing/2014/main" id="{6A6CFC64-AD1A-719B-B871-BF84F7CB419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3164199" y="932754"/>
                            <a:ext cx="1930400" cy="8382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E7B0C14-CB28-031A-B645-2A89E97A852E}"/>
              </a:ext>
            </a:extLst>
          </p:cNvPr>
          <p:cNvGrpSpPr/>
          <p:nvPr/>
        </p:nvGrpSpPr>
        <p:grpSpPr>
          <a:xfrm>
            <a:off x="2689898" y="2006601"/>
            <a:ext cx="7421804" cy="3977908"/>
            <a:chOff x="1744185" y="1611623"/>
            <a:chExt cx="5566353" cy="2983431"/>
          </a:xfrm>
        </p:grpSpPr>
        <p:sp>
          <p:nvSpPr>
            <p:cNvPr id="13" name="Rounded Rectangle 4">
              <a:extLst>
                <a:ext uri="{FF2B5EF4-FFF2-40B4-BE49-F238E27FC236}">
                  <a16:creationId xmlns:a16="http://schemas.microsoft.com/office/drawing/2014/main" id="{96E583F3-0325-68A0-4421-123AAE62D821}"/>
                </a:ext>
              </a:extLst>
            </p:cNvPr>
            <p:cNvSpPr/>
            <p:nvPr/>
          </p:nvSpPr>
          <p:spPr>
            <a:xfrm>
              <a:off x="1744185" y="1611623"/>
              <a:ext cx="5566353" cy="275483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2DFD3B68-1F88-28E9-F963-E470D7D9FEF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114550" y="1678405"/>
            <a:ext cx="4826000" cy="29166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4825800" imgH="3174840" progId="Equation.DSMT4">
                    <p:embed/>
                  </p:oleObj>
                </mc:Choice>
                <mc:Fallback>
                  <p:oleObj name="Equation" r:id="rId9" imgW="4825800" imgH="3174840" progId="Equation.DSMT4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:a16="http://schemas.microsoft.com/office/drawing/2014/main" id="{2DFD3B68-1F88-28E9-F963-E470D7D9FEF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114550" y="1678405"/>
                          <a:ext cx="4826000" cy="291664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01007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4" y="2564524"/>
            <a:ext cx="5965311" cy="2627067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6594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04</a:t>
            </a:r>
            <a:endParaRPr lang="zh-CN" altLang="en-US" sz="115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95251" y="3331753"/>
            <a:ext cx="4657044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  <a:endParaRPr lang="zh-CN" altLang="en-US" sz="65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39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434340" y="-304800"/>
            <a:ext cx="1312164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9799" y="1536027"/>
            <a:ext cx="8115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 quả phép tính                       là </a:t>
            </a:r>
            <a:endParaRPr lang="en-US" sz="4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49664" y="3524052"/>
            <a:ext cx="1143000" cy="100807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353374" y="3666538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348358" y="5380256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828918" y="3666538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828918" y="5380256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75294" y="3731308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62268" y="545645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58848" y="545645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39408" y="3731308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207304" y="4906777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902504" y="4449577"/>
            <a:ext cx="1752600" cy="1768573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9902504" y="3291232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14500" y="1087055"/>
            <a:ext cx="1028553" cy="1045142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68665" y="4415516"/>
            <a:ext cx="1371600" cy="1142999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DDEA102-DE80-405A-8829-6D5BA013CF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0" y="1517650"/>
          <a:ext cx="25400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539800" imgH="1028520" progId="Equation.DSMT4">
                  <p:embed/>
                </p:oleObj>
              </mc:Choice>
              <mc:Fallback>
                <p:oleObj name="Equation" r:id="rId13" imgW="2539800" imgH="102852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DDDEA102-DE80-405A-8829-6D5BA013CF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096000" y="1517650"/>
                        <a:ext cx="2540000" cy="1028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706C9DC-775C-5DC3-BD6E-577A58A7F6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8633739"/>
              </p:ext>
            </p:extLst>
          </p:nvPr>
        </p:nvGraphicFramePr>
        <p:xfrm>
          <a:off x="3467100" y="3598863"/>
          <a:ext cx="4572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457200" imgH="901440" progId="Equation.DSMT4">
                  <p:embed/>
                </p:oleObj>
              </mc:Choice>
              <mc:Fallback>
                <p:oleObj name="Equation" r:id="rId15" imgW="457200" imgH="9014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C706C9DC-775C-5DC3-BD6E-577A58A7F6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467100" y="3598863"/>
                        <a:ext cx="457200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 descr="1456.png">
            <a:extLst>
              <a:ext uri="{FF2B5EF4-FFF2-40B4-BE49-F238E27FC236}">
                <a16:creationId xmlns:a16="http://schemas.microsoft.com/office/drawing/2014/main" id="{C4718D95-445C-D673-D484-DE755A665AC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35336" y="3529896"/>
            <a:ext cx="1371600" cy="1008072"/>
          </a:xfrm>
          <a:prstGeom prst="rect">
            <a:avLst/>
          </a:prstGeom>
        </p:spPr>
      </p:pic>
      <p:pic>
        <p:nvPicPr>
          <p:cNvPr id="29" name="Picture 28" descr="1456.png">
            <a:extLst>
              <a:ext uri="{FF2B5EF4-FFF2-40B4-BE49-F238E27FC236}">
                <a16:creationId xmlns:a16="http://schemas.microsoft.com/office/drawing/2014/main" id="{58160184-225A-B1BF-5E0F-4A266F268DF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44647" y="5210078"/>
            <a:ext cx="1296485" cy="1008072"/>
          </a:xfrm>
          <a:prstGeom prst="rect">
            <a:avLst/>
          </a:prstGeom>
        </p:spPr>
      </p:pic>
      <p:pic>
        <p:nvPicPr>
          <p:cNvPr id="31" name="Picture 30" descr="1456.png">
            <a:extLst>
              <a:ext uri="{FF2B5EF4-FFF2-40B4-BE49-F238E27FC236}">
                <a16:creationId xmlns:a16="http://schemas.microsoft.com/office/drawing/2014/main" id="{0163C1F3-D5EB-0D5D-5801-CB28F7F600A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35336" y="5215922"/>
            <a:ext cx="1143000" cy="1008072"/>
          </a:xfrm>
          <a:prstGeom prst="rect">
            <a:avLst/>
          </a:prstGeom>
        </p:spPr>
      </p:pic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FC77A02D-B731-0311-8300-B84ADE38800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36936" y="3583179"/>
          <a:ext cx="11684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168200" imgH="901440" progId="Equation.DSMT4">
                  <p:embed/>
                </p:oleObj>
              </mc:Choice>
              <mc:Fallback>
                <p:oleObj name="Equation" r:id="rId17" imgW="1168200" imgH="90144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FC77A02D-B731-0311-8300-B84ADE3880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736936" y="3583179"/>
                        <a:ext cx="1168400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0B945536-1BC2-536C-BC52-CFD23302F9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08689" y="5245593"/>
          <a:ext cx="11684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168200" imgH="901440" progId="Equation.DSMT4">
                  <p:embed/>
                </p:oleObj>
              </mc:Choice>
              <mc:Fallback>
                <p:oleObj name="Equation" r:id="rId19" imgW="1168200" imgH="901440" progId="Equation.DSMT4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0B945536-1BC2-536C-BC52-CFD23302F9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208689" y="5245593"/>
                        <a:ext cx="1168400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15B61416-C9BF-2C1F-3288-F22D3B035A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6530529"/>
              </p:ext>
            </p:extLst>
          </p:nvPr>
        </p:nvGraphicFramePr>
        <p:xfrm>
          <a:off x="7972425" y="5257800"/>
          <a:ext cx="4699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469800" imgH="901440" progId="Equation.DSMT4">
                  <p:embed/>
                </p:oleObj>
              </mc:Choice>
              <mc:Fallback>
                <p:oleObj name="Equation" r:id="rId21" imgW="469800" imgH="901440" progId="Equation.DSMT4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:a16="http://schemas.microsoft.com/office/drawing/2014/main" id="{15B61416-C9BF-2C1F-3288-F22D3B035A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972425" y="5257800"/>
                        <a:ext cx="469900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807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5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912550" y="274326"/>
            <a:ext cx="4366901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800" b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toán thực tế</a:t>
            </a:r>
            <a:endParaRPr lang="zh-CN" altLang="en-US" sz="48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6784A0-A0D7-1FEF-8CC9-3FBB41E95ED5}"/>
              </a:ext>
            </a:extLst>
          </p:cNvPr>
          <p:cNvSpPr txBox="1"/>
          <p:nvPr/>
        </p:nvSpPr>
        <p:spPr>
          <a:xfrm>
            <a:off x="0" y="1266092"/>
            <a:ext cx="12192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 5 (SGK/tr 43): </a:t>
            </a:r>
            <a:r>
              <a:rPr lang="vi-VN" sz="2400" b="0" i="0">
                <a:effectLst/>
                <a:latin typeface="+mj-lt"/>
              </a:rPr>
              <a:t>Một xí nghiệp dự định sản xuất 10 000 sản phẩm trong </a:t>
            </a:r>
            <a:r>
              <a:rPr lang="vi-VN" sz="2400" b="0" i="1">
                <a:effectLst/>
                <a:latin typeface="+mj-lt"/>
              </a:rPr>
              <a:t>x</a:t>
            </a:r>
            <a:r>
              <a:rPr lang="vi-VN" sz="2400" b="0" i="0">
                <a:effectLst/>
                <a:latin typeface="+mj-lt"/>
              </a:rPr>
              <a:t> ngày. Khi thực hiện, xí nghiệp đã làm xong sớm hơn 1 ngày so với dự định và còn làm thêm được 80 sản phẩm. Viết phân thức biểu thị theo </a:t>
            </a:r>
            <a:r>
              <a:rPr lang="vi-VN" sz="2400" b="0" i="1">
                <a:effectLst/>
                <a:latin typeface="+mj-lt"/>
              </a:rPr>
              <a:t>x</a:t>
            </a:r>
            <a:r>
              <a:rPr lang="vi-VN" sz="2400" b="0" i="0">
                <a:effectLst/>
                <a:latin typeface="+mj-lt"/>
              </a:rPr>
              <a:t>:</a:t>
            </a:r>
          </a:p>
          <a:p>
            <a:pPr algn="just"/>
            <a:r>
              <a:rPr lang="vi-VN" sz="2400" b="0" i="0">
                <a:effectLst/>
                <a:latin typeface="+mj-lt"/>
              </a:rPr>
              <a:t>a) Số sản phẩm xí nghiệp làm trong 1 ngày theo dự định;</a:t>
            </a:r>
          </a:p>
          <a:p>
            <a:pPr algn="just"/>
            <a:r>
              <a:rPr lang="vi-VN" sz="2400" b="0" i="0">
                <a:effectLst/>
                <a:latin typeface="+mj-lt"/>
              </a:rPr>
              <a:t>b) Số sản phẩm xí nghiệp làm trong 1 ngày trên thực tế;</a:t>
            </a:r>
          </a:p>
          <a:p>
            <a:pPr algn="just"/>
            <a:r>
              <a:rPr lang="vi-VN" sz="2400" b="0" i="0">
                <a:effectLst/>
                <a:latin typeface="+mj-lt"/>
              </a:rPr>
              <a:t>c) Số sản phẩm xí nghiệp làm trong 1 ngày trên thực tế nhiều hơn số sản phẩm xí nghiệp làm trong 1 ngày theo dự định.</a:t>
            </a: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559EFC4F-79A9-6745-A436-A399FD690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908823"/>
              </p:ext>
            </p:extLst>
          </p:nvPr>
        </p:nvGraphicFramePr>
        <p:xfrm>
          <a:off x="681084" y="3943748"/>
          <a:ext cx="10097406" cy="2651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19266">
                  <a:extLst>
                    <a:ext uri="{9D8B030D-6E8A-4147-A177-3AD203B41FA5}">
                      <a16:colId xmlns:a16="http://schemas.microsoft.com/office/drawing/2014/main" val="3874678372"/>
                    </a:ext>
                  </a:extLst>
                </a:gridCol>
                <a:gridCol w="2080260">
                  <a:extLst>
                    <a:ext uri="{9D8B030D-6E8A-4147-A177-3AD203B41FA5}">
                      <a16:colId xmlns:a16="http://schemas.microsoft.com/office/drawing/2014/main" val="3189612498"/>
                    </a:ext>
                  </a:extLst>
                </a:gridCol>
                <a:gridCol w="2080260">
                  <a:extLst>
                    <a:ext uri="{9D8B030D-6E8A-4147-A177-3AD203B41FA5}">
                      <a16:colId xmlns:a16="http://schemas.microsoft.com/office/drawing/2014/main" val="33359255"/>
                    </a:ext>
                  </a:extLst>
                </a:gridCol>
                <a:gridCol w="3817620">
                  <a:extLst>
                    <a:ext uri="{9D8B030D-6E8A-4147-A177-3AD203B41FA5}">
                      <a16:colId xmlns:a16="http://schemas.microsoft.com/office/drawing/2014/main" val="786910217"/>
                    </a:ext>
                  </a:extLst>
                </a:gridCol>
              </a:tblGrid>
              <a:tr h="18298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ngày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 phẩm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 phẩm trong 1 ngày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822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 định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642719"/>
                  </a:ext>
                </a:extLst>
              </a:tr>
              <a:tr h="339339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 tế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- 1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10000 + 80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751430"/>
                  </a:ext>
                </a:extLst>
              </a:tr>
            </a:tbl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DA8311AA-D99D-DB63-6088-050DE44578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8164989"/>
              </p:ext>
            </p:extLst>
          </p:nvPr>
        </p:nvGraphicFramePr>
        <p:xfrm>
          <a:off x="8203572" y="4572784"/>
          <a:ext cx="9144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914400" imgH="825480" progId="Equation.DSMT4">
                  <p:embed/>
                </p:oleObj>
              </mc:Choice>
              <mc:Fallback>
                <p:oleObj name="Equation" r:id="rId11" imgW="91440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203572" y="4572784"/>
                        <a:ext cx="9144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1F62825B-7167-1C2A-7277-B2960160F8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0521500"/>
              </p:ext>
            </p:extLst>
          </p:nvPr>
        </p:nvGraphicFramePr>
        <p:xfrm>
          <a:off x="7873372" y="5647271"/>
          <a:ext cx="15748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574640" imgH="825480" progId="Equation.DSMT4">
                  <p:embed/>
                </p:oleObj>
              </mc:Choice>
              <mc:Fallback>
                <p:oleObj name="Equation" r:id="rId13" imgW="157464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873372" y="5647271"/>
                        <a:ext cx="15748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5E271540-AC1E-B6B3-77F0-45851FF6F5D1}"/>
              </a:ext>
            </a:extLst>
          </p:cNvPr>
          <p:cNvSpPr txBox="1"/>
          <p:nvPr/>
        </p:nvSpPr>
        <p:spPr>
          <a:xfrm>
            <a:off x="10940947" y="4743300"/>
            <a:ext cx="1005403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</a:p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</a:p>
        </p:txBody>
      </p:sp>
      <p:pic>
        <p:nvPicPr>
          <p:cNvPr id="2" name="Đồng hồ đếm ngược 5 phút có âm thanh">
            <a:hlinkClick r:id="" action="ppaction://media"/>
            <a:extLst>
              <a:ext uri="{FF2B5EF4-FFF2-40B4-BE49-F238E27FC236}">
                <a16:creationId xmlns:a16="http://schemas.microsoft.com/office/drawing/2014/main" id="{D4D94958-1F7B-50AC-C407-A1EE0ACEBF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949264" y="7779"/>
            <a:ext cx="2237003" cy="1258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734BE9-91B0-4AD1-9B83-09704965E6A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9231" r="91538">
                        <a14:foregroundMark x1="9615" y1="42692" x2="9615" y2="42692"/>
                        <a14:foregroundMark x1="73077" y1="62692" x2="73077" y2="62692"/>
                        <a14:foregroundMark x1="91538" y1="51154" x2="91538" y2="51154"/>
                        <a14:foregroundMark x1="90385" y1="44231" x2="90385" y2="4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738" y="3398855"/>
            <a:ext cx="1344445" cy="134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83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912550" y="274326"/>
            <a:ext cx="4366901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800" b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toán thực tế</a:t>
            </a:r>
            <a:endParaRPr lang="zh-CN" altLang="en-US" sz="48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559EFC4F-79A9-6745-A436-A399FD690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489150"/>
              </p:ext>
            </p:extLst>
          </p:nvPr>
        </p:nvGraphicFramePr>
        <p:xfrm>
          <a:off x="1117507" y="1354685"/>
          <a:ext cx="9133436" cy="2042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19266">
                  <a:extLst>
                    <a:ext uri="{9D8B030D-6E8A-4147-A177-3AD203B41FA5}">
                      <a16:colId xmlns:a16="http://schemas.microsoft.com/office/drawing/2014/main" val="3874678372"/>
                    </a:ext>
                  </a:extLst>
                </a:gridCol>
                <a:gridCol w="1701025">
                  <a:extLst>
                    <a:ext uri="{9D8B030D-6E8A-4147-A177-3AD203B41FA5}">
                      <a16:colId xmlns:a16="http://schemas.microsoft.com/office/drawing/2014/main" val="3189612498"/>
                    </a:ext>
                  </a:extLst>
                </a:gridCol>
                <a:gridCol w="1934678">
                  <a:extLst>
                    <a:ext uri="{9D8B030D-6E8A-4147-A177-3AD203B41FA5}">
                      <a16:colId xmlns:a16="http://schemas.microsoft.com/office/drawing/2014/main" val="33359255"/>
                    </a:ext>
                  </a:extLst>
                </a:gridCol>
                <a:gridCol w="3378467">
                  <a:extLst>
                    <a:ext uri="{9D8B030D-6E8A-4147-A177-3AD203B41FA5}">
                      <a16:colId xmlns:a16="http://schemas.microsoft.com/office/drawing/2014/main" val="786910217"/>
                    </a:ext>
                  </a:extLst>
                </a:gridCol>
              </a:tblGrid>
              <a:tr h="182980">
                <a:tc>
                  <a:txBody>
                    <a:bodyPr/>
                    <a:lstStyle/>
                    <a:p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ngày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 phẩm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 phẩm trong 1 ngày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822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 định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642719"/>
                  </a:ext>
                </a:extLst>
              </a:tr>
              <a:tr h="339339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 tế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- 1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10000 + 80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751430"/>
                  </a:ext>
                </a:extLst>
              </a:tr>
            </a:tbl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DA8311AA-D99D-DB63-6088-050DE44578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5724357"/>
              </p:ext>
            </p:extLst>
          </p:nvPr>
        </p:nvGraphicFramePr>
        <p:xfrm>
          <a:off x="8131835" y="1849437"/>
          <a:ext cx="6731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672840" imgH="609480" progId="Equation.DSMT4">
                  <p:embed/>
                </p:oleObj>
              </mc:Choice>
              <mc:Fallback>
                <p:oleObj name="Equation" r:id="rId9" imgW="672840" imgH="60948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DA8311AA-D99D-DB63-6088-050DE44578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131835" y="1849437"/>
                        <a:ext cx="67310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1F62825B-7167-1C2A-7277-B2960160F8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0735324"/>
              </p:ext>
            </p:extLst>
          </p:nvPr>
        </p:nvGraphicFramePr>
        <p:xfrm>
          <a:off x="7896885" y="2648989"/>
          <a:ext cx="11430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143000" imgH="609480" progId="Equation.DSMT4">
                  <p:embed/>
                </p:oleObj>
              </mc:Choice>
              <mc:Fallback>
                <p:oleObj name="Equation" r:id="rId11" imgW="1143000" imgH="609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1F62825B-7167-1C2A-7277-B2960160F8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896885" y="2648989"/>
                        <a:ext cx="114300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9A0B540-D87A-2A44-D99E-455380EADA91}"/>
              </a:ext>
            </a:extLst>
          </p:cNvPr>
          <p:cNvSpPr txBox="1"/>
          <p:nvPr/>
        </p:nvSpPr>
        <p:spPr>
          <a:xfrm>
            <a:off x="483058" y="4536393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Số sản phẩm xí nghiệp làm trong 1 ngày theo dự định: 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3AD19E-EBDF-55B1-8DD5-76343C240E5A}"/>
              </a:ext>
            </a:extLst>
          </p:cNvPr>
          <p:cNvSpPr txBox="1"/>
          <p:nvPr/>
        </p:nvSpPr>
        <p:spPr>
          <a:xfrm>
            <a:off x="483059" y="5685824"/>
            <a:ext cx="12191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Số sản phẩm xí nghiệp làm trong 1 ngày trên thực tế: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00FD1951-68C1-0F78-4B35-26E4FD26C2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3898049"/>
              </p:ext>
            </p:extLst>
          </p:nvPr>
        </p:nvGraphicFramePr>
        <p:xfrm>
          <a:off x="8739316" y="4457414"/>
          <a:ext cx="8509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850680" imgH="774360" progId="Equation.DSMT4">
                  <p:embed/>
                </p:oleObj>
              </mc:Choice>
              <mc:Fallback>
                <p:oleObj name="Equation" r:id="rId13" imgW="850680" imgH="774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739316" y="4457414"/>
                        <a:ext cx="850900" cy="77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82B4B99B-CAC5-679C-CA57-12E2D05C90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5206752"/>
              </p:ext>
            </p:extLst>
          </p:nvPr>
        </p:nvGraphicFramePr>
        <p:xfrm>
          <a:off x="8558120" y="5587429"/>
          <a:ext cx="14732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473120" imgH="774360" progId="Equation.DSMT4">
                  <p:embed/>
                </p:oleObj>
              </mc:Choice>
              <mc:Fallback>
                <p:oleObj name="Equation" r:id="rId15" imgW="1473120" imgH="774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558120" y="5587429"/>
                        <a:ext cx="1473200" cy="77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6D681819-D6CF-5B57-0D92-AC5AA120DE87}"/>
              </a:ext>
            </a:extLst>
          </p:cNvPr>
          <p:cNvSpPr txBox="1"/>
          <p:nvPr/>
        </p:nvSpPr>
        <p:spPr>
          <a:xfrm>
            <a:off x="5269638" y="3647726"/>
            <a:ext cx="165272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</p:txBody>
      </p:sp>
    </p:spTree>
    <p:extLst>
      <p:ext uri="{BB962C8B-B14F-4D97-AF65-F5344CB8AC3E}">
        <p14:creationId xmlns:p14="http://schemas.microsoft.com/office/powerpoint/2010/main" val="3079015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2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912550" y="274326"/>
            <a:ext cx="4366901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800" b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toán thực tế</a:t>
            </a:r>
            <a:endParaRPr lang="zh-CN" altLang="en-US" sz="48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559EFC4F-79A9-6745-A436-A399FD690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756970"/>
              </p:ext>
            </p:extLst>
          </p:nvPr>
        </p:nvGraphicFramePr>
        <p:xfrm>
          <a:off x="1352085" y="1437291"/>
          <a:ext cx="9133436" cy="2042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19266">
                  <a:extLst>
                    <a:ext uri="{9D8B030D-6E8A-4147-A177-3AD203B41FA5}">
                      <a16:colId xmlns:a16="http://schemas.microsoft.com/office/drawing/2014/main" val="3874678372"/>
                    </a:ext>
                  </a:extLst>
                </a:gridCol>
                <a:gridCol w="1701025">
                  <a:extLst>
                    <a:ext uri="{9D8B030D-6E8A-4147-A177-3AD203B41FA5}">
                      <a16:colId xmlns:a16="http://schemas.microsoft.com/office/drawing/2014/main" val="3189612498"/>
                    </a:ext>
                  </a:extLst>
                </a:gridCol>
                <a:gridCol w="1934678">
                  <a:extLst>
                    <a:ext uri="{9D8B030D-6E8A-4147-A177-3AD203B41FA5}">
                      <a16:colId xmlns:a16="http://schemas.microsoft.com/office/drawing/2014/main" val="33359255"/>
                    </a:ext>
                  </a:extLst>
                </a:gridCol>
                <a:gridCol w="3378467">
                  <a:extLst>
                    <a:ext uri="{9D8B030D-6E8A-4147-A177-3AD203B41FA5}">
                      <a16:colId xmlns:a16="http://schemas.microsoft.com/office/drawing/2014/main" val="786910217"/>
                    </a:ext>
                  </a:extLst>
                </a:gridCol>
              </a:tblGrid>
              <a:tr h="182980">
                <a:tc>
                  <a:txBody>
                    <a:bodyPr/>
                    <a:lstStyle/>
                    <a:p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ngày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 phẩm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 phẩm trong 1 ngày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822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 định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642719"/>
                  </a:ext>
                </a:extLst>
              </a:tr>
              <a:tr h="339339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 tế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- 1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10000 + 80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751430"/>
                  </a:ext>
                </a:extLst>
              </a:tr>
            </a:tbl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DA8311AA-D99D-DB63-6088-050DE44578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732746"/>
              </p:ext>
            </p:extLst>
          </p:nvPr>
        </p:nvGraphicFramePr>
        <p:xfrm>
          <a:off x="8366413" y="1932043"/>
          <a:ext cx="6731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672840" imgH="609480" progId="Equation.DSMT4">
                  <p:embed/>
                </p:oleObj>
              </mc:Choice>
              <mc:Fallback>
                <p:oleObj name="Equation" r:id="rId9" imgW="672840" imgH="60948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DA8311AA-D99D-DB63-6088-050DE44578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366413" y="1932043"/>
                        <a:ext cx="67310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1F62825B-7167-1C2A-7277-B2960160F8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7566425"/>
              </p:ext>
            </p:extLst>
          </p:nvPr>
        </p:nvGraphicFramePr>
        <p:xfrm>
          <a:off x="8131463" y="2731595"/>
          <a:ext cx="11430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143000" imgH="609480" progId="Equation.DSMT4">
                  <p:embed/>
                </p:oleObj>
              </mc:Choice>
              <mc:Fallback>
                <p:oleObj name="Equation" r:id="rId11" imgW="1143000" imgH="609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1F62825B-7167-1C2A-7277-B2960160F8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131463" y="2731595"/>
                        <a:ext cx="114300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6D681819-D6CF-5B57-0D92-AC5AA120DE87}"/>
              </a:ext>
            </a:extLst>
          </p:cNvPr>
          <p:cNvSpPr txBox="1"/>
          <p:nvPr/>
        </p:nvSpPr>
        <p:spPr>
          <a:xfrm>
            <a:off x="5269149" y="3683359"/>
            <a:ext cx="165272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B383EE-2688-C64E-60A5-3F18E7D9868B}"/>
              </a:ext>
            </a:extLst>
          </p:cNvPr>
          <p:cNvSpPr txBox="1"/>
          <p:nvPr/>
        </p:nvSpPr>
        <p:spPr>
          <a:xfrm>
            <a:off x="-489" y="4396867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>
                <a:effectLst/>
                <a:latin typeface="+mj-lt"/>
              </a:rPr>
              <a:t>c) Số sản phẩm xí nghiệp làm trong 1 ngày trên thực tế nhiều hơn số sản phẩm xí nghiệp làm trong 1 ngày theo dự định:</a:t>
            </a:r>
            <a:endParaRPr lang="en-US" sz="2800">
              <a:latin typeface="+mj-lt"/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8499181C-A530-0DC6-9354-B292B8CD7B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3308875"/>
              </p:ext>
            </p:extLst>
          </p:nvPr>
        </p:nvGraphicFramePr>
        <p:xfrm>
          <a:off x="374161" y="5453245"/>
          <a:ext cx="11442701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1442600" imgH="888840" progId="Equation.DSMT4">
                  <p:embed/>
                </p:oleObj>
              </mc:Choice>
              <mc:Fallback>
                <p:oleObj name="Equation" r:id="rId13" imgW="1144260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74161" y="5453245"/>
                        <a:ext cx="11442701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5507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12192000" cy="1011030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29" y="554268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310" y="40312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3" y="-26066"/>
            <a:ext cx="1133571" cy="982326"/>
          </a:xfrm>
          <a:prstGeom prst="rect">
            <a:avLst/>
          </a:prstGeom>
        </p:spPr>
      </p:pic>
      <p:sp>
        <p:nvSpPr>
          <p:cNvPr id="17" name="文本框 13">
            <a:extLst>
              <a:ext uri="{FF2B5EF4-FFF2-40B4-BE49-F238E27FC236}">
                <a16:creationId xmlns:a16="http://schemas.microsoft.com/office/drawing/2014/main" id="{B23023B8-9B14-F375-4C60-F8BD7C597B88}"/>
              </a:ext>
            </a:extLst>
          </p:cNvPr>
          <p:cNvSpPr txBox="1"/>
          <p:nvPr/>
        </p:nvSpPr>
        <p:spPr>
          <a:xfrm>
            <a:off x="4426307" y="125603"/>
            <a:ext cx="3549370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Sơ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đồ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tư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duy</a:t>
            </a:r>
            <a:endParaRPr lang="zh-CN" altLang="en-US" sz="48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8" name="Rectangle 3">
            <a:extLst>
              <a:ext uri="{FF2B5EF4-FFF2-40B4-BE49-F238E27FC236}">
                <a16:creationId xmlns:a16="http://schemas.microsoft.com/office/drawing/2014/main" id="{926B04B3-3563-414D-7114-990767DB5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328"/>
            <a:ext cx="21031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0">
            <a:extLst>
              <a:ext uri="{FF2B5EF4-FFF2-40B4-BE49-F238E27FC236}">
                <a16:creationId xmlns:a16="http://schemas.microsoft.com/office/drawing/2014/main" id="{3A3F7742-500F-1B00-3419-CFB5B6F816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3" name="图片 12">
            <a:extLst>
              <a:ext uri="{FF2B5EF4-FFF2-40B4-BE49-F238E27FC236}">
                <a16:creationId xmlns:a16="http://schemas.microsoft.com/office/drawing/2014/main" id="{27A3E55C-3B80-A740-C072-D1CC76C0BD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pic>
        <p:nvPicPr>
          <p:cNvPr id="6" name="Picture 5" descr="A picture containing text, font, diagram&#10;&#10;Description automatically generated">
            <a:extLst>
              <a:ext uri="{FF2B5EF4-FFF2-40B4-BE49-F238E27FC236}">
                <a16:creationId xmlns:a16="http://schemas.microsoft.com/office/drawing/2014/main" id="{E86AF867-DCAC-98EF-9328-0C2599143DD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t="6984" r="1374" b="8600"/>
          <a:stretch/>
        </p:blipFill>
        <p:spPr>
          <a:xfrm>
            <a:off x="30993" y="1548560"/>
            <a:ext cx="12174208" cy="450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25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19896E1-C1F2-4DDC-B73A-751EB5AD34A6}"/>
              </a:ext>
            </a:extLst>
          </p:cNvPr>
          <p:cNvSpPr/>
          <p:nvPr/>
        </p:nvSpPr>
        <p:spPr>
          <a:xfrm>
            <a:off x="2420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组合 34">
            <a:extLst>
              <a:ext uri="{FF2B5EF4-FFF2-40B4-BE49-F238E27FC236}">
                <a16:creationId xmlns:a16="http://schemas.microsoft.com/office/drawing/2014/main" id="{CC269B3E-6DC8-4CCF-B9D4-CC2A45F6A44D}"/>
              </a:ext>
            </a:extLst>
          </p:cNvPr>
          <p:cNvGrpSpPr/>
          <p:nvPr/>
        </p:nvGrpSpPr>
        <p:grpSpPr>
          <a:xfrm>
            <a:off x="366781" y="2127621"/>
            <a:ext cx="4266555" cy="203532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" name="同心圆 54">
              <a:extLst>
                <a:ext uri="{FF2B5EF4-FFF2-40B4-BE49-F238E27FC236}">
                  <a16:creationId xmlns:a16="http://schemas.microsoft.com/office/drawing/2014/main" id="{E76C600B-229A-41A1-AB0D-7E132BEA4CF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7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椭圆 55">
              <a:extLst>
                <a:ext uri="{FF2B5EF4-FFF2-40B4-BE49-F238E27FC236}">
                  <a16:creationId xmlns:a16="http://schemas.microsoft.com/office/drawing/2014/main" id="{2A9AE1E3-EC46-401A-AAF3-EDDF005D0929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7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图片 37">
            <a:extLst>
              <a:ext uri="{FF2B5EF4-FFF2-40B4-BE49-F238E27FC236}">
                <a16:creationId xmlns:a16="http://schemas.microsoft.com/office/drawing/2014/main" id="{4EA8C493-7C53-4F3D-8A23-00B445A1D2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15742" r="21012" b="6334"/>
          <a:stretch/>
        </p:blipFill>
        <p:spPr>
          <a:xfrm>
            <a:off x="2447097" y="4268466"/>
            <a:ext cx="2443961" cy="2633955"/>
          </a:xfrm>
          <a:prstGeom prst="rect">
            <a:avLst/>
          </a:prstGeom>
        </p:spPr>
      </p:pic>
      <p:grpSp>
        <p:nvGrpSpPr>
          <p:cNvPr id="9" name="组合 39">
            <a:extLst>
              <a:ext uri="{FF2B5EF4-FFF2-40B4-BE49-F238E27FC236}">
                <a16:creationId xmlns:a16="http://schemas.microsoft.com/office/drawing/2014/main" id="{1887A365-5DD4-4EC2-B49E-7380FEA04C32}"/>
              </a:ext>
            </a:extLst>
          </p:cNvPr>
          <p:cNvGrpSpPr/>
          <p:nvPr/>
        </p:nvGrpSpPr>
        <p:grpSpPr>
          <a:xfrm>
            <a:off x="5541594" y="1018008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同心圆 40">
              <a:extLst>
                <a:ext uri="{FF2B5EF4-FFF2-40B4-BE49-F238E27FC236}">
                  <a16:creationId xmlns:a16="http://schemas.microsoft.com/office/drawing/2014/main" id="{6DEF9032-688D-4693-93EA-E7BD81CCB71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99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椭圆 41">
              <a:extLst>
                <a:ext uri="{FF2B5EF4-FFF2-40B4-BE49-F238E27FC236}">
                  <a16:creationId xmlns:a16="http://schemas.microsoft.com/office/drawing/2014/main" id="{B0C8A0E4-B8B6-4AF9-B591-90A9A92125AD}"/>
                </a:ext>
              </a:extLst>
            </p:cNvPr>
            <p:cNvSpPr/>
            <p:nvPr/>
          </p:nvSpPr>
          <p:spPr>
            <a:xfrm>
              <a:off x="392112" y="760413"/>
              <a:ext cx="3825873" cy="38258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399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1</a:t>
              </a:r>
              <a:endParaRPr lang="zh-CN" altLang="en-US" sz="4399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组合 42">
            <a:extLst>
              <a:ext uri="{FF2B5EF4-FFF2-40B4-BE49-F238E27FC236}">
                <a16:creationId xmlns:a16="http://schemas.microsoft.com/office/drawing/2014/main" id="{E6BB2EFC-B802-4042-B943-77C6C6E2DB9D}"/>
              </a:ext>
            </a:extLst>
          </p:cNvPr>
          <p:cNvGrpSpPr/>
          <p:nvPr/>
        </p:nvGrpSpPr>
        <p:grpSpPr>
          <a:xfrm>
            <a:off x="6371080" y="2985411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同心圆 43">
              <a:extLst>
                <a:ext uri="{FF2B5EF4-FFF2-40B4-BE49-F238E27FC236}">
                  <a16:creationId xmlns:a16="http://schemas.microsoft.com/office/drawing/2014/main" id="{6CB0EA58-A965-4654-9CE2-2E9A07E7230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99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椭圆 44">
              <a:extLst>
                <a:ext uri="{FF2B5EF4-FFF2-40B4-BE49-F238E27FC236}">
                  <a16:creationId xmlns:a16="http://schemas.microsoft.com/office/drawing/2014/main" id="{5348538A-219B-4480-9534-2B5DB2863057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399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2</a:t>
              </a:r>
              <a:endParaRPr lang="zh-CN" altLang="en-US" sz="4399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45">
            <a:extLst>
              <a:ext uri="{FF2B5EF4-FFF2-40B4-BE49-F238E27FC236}">
                <a16:creationId xmlns:a16="http://schemas.microsoft.com/office/drawing/2014/main" id="{FE786FDE-A738-4EB1-A9FE-A8E9C8AF75A3}"/>
              </a:ext>
            </a:extLst>
          </p:cNvPr>
          <p:cNvGrpSpPr/>
          <p:nvPr/>
        </p:nvGrpSpPr>
        <p:grpSpPr>
          <a:xfrm>
            <a:off x="5565794" y="4952813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同心圆 46">
              <a:extLst>
                <a:ext uri="{FF2B5EF4-FFF2-40B4-BE49-F238E27FC236}">
                  <a16:creationId xmlns:a16="http://schemas.microsoft.com/office/drawing/2014/main" id="{C43035B3-5815-4456-8D6A-FDED6614347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99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07FBC2F0-6AC4-4DB1-8249-CD70B8D14190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399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3</a:t>
              </a:r>
              <a:endParaRPr lang="zh-CN" altLang="en-US" sz="4399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7C703A0-FE30-416B-B157-5FA2FCCF66E1}"/>
              </a:ext>
            </a:extLst>
          </p:cNvPr>
          <p:cNvSpPr txBox="1"/>
          <p:nvPr/>
        </p:nvSpPr>
        <p:spPr>
          <a:xfrm>
            <a:off x="6795983" y="953869"/>
            <a:ext cx="5262667" cy="12426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pt-BR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và ghi </a:t>
            </a:r>
            <a:r>
              <a:rPr lang="pt-BR" b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 quy tắc trừ hai phân thức, cách tìm phân thức đối của phân thức bất kì</a:t>
            </a:r>
            <a:endParaRPr lang="en-US" altLang="zh-CN" b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B13626-C844-49DB-B8B7-4B3F1D04E766}"/>
              </a:ext>
            </a:extLst>
          </p:cNvPr>
          <p:cNvSpPr txBox="1"/>
          <p:nvPr/>
        </p:nvSpPr>
        <p:spPr>
          <a:xfrm>
            <a:off x="6795983" y="4643570"/>
            <a:ext cx="5396017" cy="172809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lvl="1"/>
            <a:r>
              <a:rPr lang="pt-BR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mới</a:t>
            </a:r>
            <a:r>
              <a:rPr lang="pt-BR" sz="32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32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3. Phép nhân, phép chia phân thức đại số</a:t>
            </a:r>
            <a:endParaRPr lang="pt-BR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02D1DF-1356-4650-9D99-20C86C59DAE8}"/>
              </a:ext>
            </a:extLst>
          </p:cNvPr>
          <p:cNvSpPr txBox="1"/>
          <p:nvPr/>
        </p:nvSpPr>
        <p:spPr>
          <a:xfrm>
            <a:off x="16204" y="630703"/>
            <a:ext cx="4967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HƯỚNG DẪN VỀ NHÀ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华康海报体W12" pitchFamily="81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442844-AFBA-4360-AEC0-14D8FF1AE3A1}"/>
              </a:ext>
            </a:extLst>
          </p:cNvPr>
          <p:cNvSpPr txBox="1"/>
          <p:nvPr/>
        </p:nvSpPr>
        <p:spPr>
          <a:xfrm>
            <a:off x="755771" y="2521954"/>
            <a:ext cx="349807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rgbClr val="EE6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zh-CN" altLang="en-US" sz="6600" b="1" dirty="0">
              <a:solidFill>
                <a:srgbClr val="EE606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CFC02D-BE70-4C77-9F1C-048E91B77397}"/>
              </a:ext>
            </a:extLst>
          </p:cNvPr>
          <p:cNvSpPr txBox="1"/>
          <p:nvPr/>
        </p:nvSpPr>
        <p:spPr>
          <a:xfrm>
            <a:off x="7558665" y="3075952"/>
            <a:ext cx="4578760" cy="109354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en-US" b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BT trong SBT</a:t>
            </a:r>
            <a:endParaRPr lang="en-US" b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49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434340" y="-304800"/>
            <a:ext cx="1312164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9799" y="1536027"/>
            <a:ext cx="8115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 quả phép tính          là </a:t>
            </a:r>
            <a:endParaRPr lang="en-US" sz="4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49664" y="3524052"/>
            <a:ext cx="1143000" cy="100807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828918" y="3689543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348358" y="5380256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343246" y="3689543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828918" y="5380256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50838" y="3754313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62268" y="545645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58848" y="545645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53736" y="3754313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07304" y="4906777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2504" y="4449577"/>
            <a:ext cx="1752600" cy="1768573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9902504" y="3291232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14500" y="1087055"/>
            <a:ext cx="1028553" cy="1045142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68665" y="4415516"/>
            <a:ext cx="1371600" cy="1142999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706C9DC-775C-5DC3-BD6E-577A58A7F6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1678757"/>
              </p:ext>
            </p:extLst>
          </p:nvPr>
        </p:nvGraphicFramePr>
        <p:xfrm>
          <a:off x="3295650" y="3598863"/>
          <a:ext cx="8001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799920" imgH="901440" progId="Equation.DSMT4">
                  <p:embed/>
                </p:oleObj>
              </mc:Choice>
              <mc:Fallback>
                <p:oleObj name="Equation" r:id="rId12" imgW="799920" imgH="9014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C706C9DC-775C-5DC3-BD6E-577A58A7F6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295650" y="3598863"/>
                        <a:ext cx="800100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 descr="1456.png">
            <a:extLst>
              <a:ext uri="{FF2B5EF4-FFF2-40B4-BE49-F238E27FC236}">
                <a16:creationId xmlns:a16="http://schemas.microsoft.com/office/drawing/2014/main" id="{C4718D95-445C-D673-D484-DE755A665AC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35336" y="3529896"/>
            <a:ext cx="1371600" cy="1008072"/>
          </a:xfrm>
          <a:prstGeom prst="rect">
            <a:avLst/>
          </a:prstGeom>
        </p:spPr>
      </p:pic>
      <p:pic>
        <p:nvPicPr>
          <p:cNvPr id="29" name="Picture 28" descr="1456.png">
            <a:extLst>
              <a:ext uri="{FF2B5EF4-FFF2-40B4-BE49-F238E27FC236}">
                <a16:creationId xmlns:a16="http://schemas.microsoft.com/office/drawing/2014/main" id="{58160184-225A-B1BF-5E0F-4A266F268DF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44647" y="5210078"/>
            <a:ext cx="1296485" cy="1008072"/>
          </a:xfrm>
          <a:prstGeom prst="rect">
            <a:avLst/>
          </a:prstGeom>
        </p:spPr>
      </p:pic>
      <p:pic>
        <p:nvPicPr>
          <p:cNvPr id="31" name="Picture 30" descr="1456.png">
            <a:extLst>
              <a:ext uri="{FF2B5EF4-FFF2-40B4-BE49-F238E27FC236}">
                <a16:creationId xmlns:a16="http://schemas.microsoft.com/office/drawing/2014/main" id="{0163C1F3-D5EB-0D5D-5801-CB28F7F600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35336" y="5215922"/>
            <a:ext cx="1143000" cy="1008072"/>
          </a:xfrm>
          <a:prstGeom prst="rect">
            <a:avLst/>
          </a:prstGeom>
        </p:spPr>
      </p:pic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FC77A02D-B731-0311-8300-B84ADE3880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116435"/>
              </p:ext>
            </p:extLst>
          </p:nvPr>
        </p:nvGraphicFramePr>
        <p:xfrm>
          <a:off x="7743825" y="3582988"/>
          <a:ext cx="11557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155600" imgH="901440" progId="Equation.DSMT4">
                  <p:embed/>
                </p:oleObj>
              </mc:Choice>
              <mc:Fallback>
                <p:oleObj name="Equation" r:id="rId14" imgW="1155600" imgH="90144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FC77A02D-B731-0311-8300-B84ADE3880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743825" y="3582988"/>
                        <a:ext cx="1155700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0B945536-1BC2-536C-BC52-CFD23302F9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8553103"/>
              </p:ext>
            </p:extLst>
          </p:nvPr>
        </p:nvGraphicFramePr>
        <p:xfrm>
          <a:off x="3214688" y="5245100"/>
          <a:ext cx="11557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155600" imgH="901440" progId="Equation.DSMT4">
                  <p:embed/>
                </p:oleObj>
              </mc:Choice>
              <mc:Fallback>
                <p:oleObj name="Equation" r:id="rId16" imgW="1155600" imgH="901440" progId="Equation.DSMT4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0B945536-1BC2-536C-BC52-CFD23302F9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214688" y="5245100"/>
                        <a:ext cx="1155700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15B61416-C9BF-2C1F-3288-F22D3B035A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2706495"/>
              </p:ext>
            </p:extLst>
          </p:nvPr>
        </p:nvGraphicFramePr>
        <p:xfrm>
          <a:off x="7991475" y="5257800"/>
          <a:ext cx="4318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431640" imgH="901440" progId="Equation.DSMT4">
                  <p:embed/>
                </p:oleObj>
              </mc:Choice>
              <mc:Fallback>
                <p:oleObj name="Equation" r:id="rId18" imgW="431640" imgH="901440" progId="Equation.DSMT4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:a16="http://schemas.microsoft.com/office/drawing/2014/main" id="{15B61416-C9BF-2C1F-3288-F22D3B035A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7991475" y="5257800"/>
                        <a:ext cx="431800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23620C43-9182-82FD-F9DB-DA8AA2F1C0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3332574"/>
              </p:ext>
            </p:extLst>
          </p:nvPr>
        </p:nvGraphicFramePr>
        <p:xfrm>
          <a:off x="6051402" y="1490307"/>
          <a:ext cx="9652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965160" imgH="1028520" progId="Equation.DSMT4">
                  <p:embed/>
                </p:oleObj>
              </mc:Choice>
              <mc:Fallback>
                <p:oleObj name="Equation" r:id="rId20" imgW="965160" imgH="1028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051402" y="1490307"/>
                        <a:ext cx="965200" cy="1028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981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434340" y="-304800"/>
            <a:ext cx="1312164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9799" y="1536027"/>
            <a:ext cx="8115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 quả phép tính                            là </a:t>
            </a:r>
            <a:endParaRPr lang="en-US" sz="4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49663" y="3524052"/>
            <a:ext cx="2164365" cy="100807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842125" y="5380256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348358" y="5380256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343246" y="3689543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842125" y="3688262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64045" y="544502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75475" y="376446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58848" y="545645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53736" y="3754313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07304" y="4906777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2504" y="4449577"/>
            <a:ext cx="1752600" cy="1768573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9902504" y="3291232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14500" y="1087055"/>
            <a:ext cx="1028553" cy="1045142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68665" y="4415516"/>
            <a:ext cx="1371600" cy="1142999"/>
          </a:xfrm>
          <a:prstGeom prst="rect">
            <a:avLst/>
          </a:prstGeom>
        </p:spPr>
      </p:pic>
      <p:pic>
        <p:nvPicPr>
          <p:cNvPr id="23" name="Picture 22" descr="1456.png">
            <a:extLst>
              <a:ext uri="{FF2B5EF4-FFF2-40B4-BE49-F238E27FC236}">
                <a16:creationId xmlns:a16="http://schemas.microsoft.com/office/drawing/2014/main" id="{C4718D95-445C-D673-D484-DE755A665AC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35336" y="3529896"/>
            <a:ext cx="1143000" cy="1008072"/>
          </a:xfrm>
          <a:prstGeom prst="rect">
            <a:avLst/>
          </a:prstGeom>
        </p:spPr>
      </p:pic>
      <p:pic>
        <p:nvPicPr>
          <p:cNvPr id="29" name="Picture 28" descr="1456.png">
            <a:extLst>
              <a:ext uri="{FF2B5EF4-FFF2-40B4-BE49-F238E27FC236}">
                <a16:creationId xmlns:a16="http://schemas.microsoft.com/office/drawing/2014/main" id="{58160184-225A-B1BF-5E0F-4A266F268DF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44647" y="5210078"/>
            <a:ext cx="2169382" cy="1008072"/>
          </a:xfrm>
          <a:prstGeom prst="rect">
            <a:avLst/>
          </a:prstGeom>
        </p:spPr>
      </p:pic>
      <p:pic>
        <p:nvPicPr>
          <p:cNvPr id="31" name="Picture 30" descr="1456.png">
            <a:extLst>
              <a:ext uri="{FF2B5EF4-FFF2-40B4-BE49-F238E27FC236}">
                <a16:creationId xmlns:a16="http://schemas.microsoft.com/office/drawing/2014/main" id="{0163C1F3-D5EB-0D5D-5801-CB28F7F600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35336" y="5215922"/>
            <a:ext cx="1143000" cy="1008072"/>
          </a:xfrm>
          <a:prstGeom prst="rect">
            <a:avLst/>
          </a:prstGeom>
        </p:spPr>
      </p:pic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15B61416-C9BF-2C1F-3288-F22D3B035A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8234869"/>
              </p:ext>
            </p:extLst>
          </p:nvPr>
        </p:nvGraphicFramePr>
        <p:xfrm>
          <a:off x="8042275" y="5461000"/>
          <a:ext cx="3302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30120" imgH="495000" progId="Equation.DSMT4">
                  <p:embed/>
                </p:oleObj>
              </mc:Choice>
              <mc:Fallback>
                <p:oleObj name="Equation" r:id="rId12" imgW="330120" imgH="495000" progId="Equation.DSMT4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:a16="http://schemas.microsoft.com/office/drawing/2014/main" id="{15B61416-C9BF-2C1F-3288-F22D3B035A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042275" y="5461000"/>
                        <a:ext cx="3302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62FBD8E-6FA0-5FEB-DF72-886FFA483E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5991036"/>
              </p:ext>
            </p:extLst>
          </p:nvPr>
        </p:nvGraphicFramePr>
        <p:xfrm>
          <a:off x="6083396" y="1533183"/>
          <a:ext cx="32639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263760" imgH="952200" progId="Equation.DSMT4">
                  <p:embed/>
                </p:oleObj>
              </mc:Choice>
              <mc:Fallback>
                <p:oleObj name="Equation" r:id="rId14" imgW="326376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083396" y="1533183"/>
                        <a:ext cx="326390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2F7FDC5-BBD2-A28F-25B9-CEDF57FD5A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5520378"/>
              </p:ext>
            </p:extLst>
          </p:nvPr>
        </p:nvGraphicFramePr>
        <p:xfrm>
          <a:off x="3230755" y="5287536"/>
          <a:ext cx="2006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006280" imgH="838080" progId="Equation.DSMT4">
                  <p:embed/>
                </p:oleObj>
              </mc:Choice>
              <mc:Fallback>
                <p:oleObj name="Equation" r:id="rId16" imgW="200628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230755" y="5287536"/>
                        <a:ext cx="20066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D7BC91D6-47B4-AEF1-B10E-722B658EDE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9004847"/>
              </p:ext>
            </p:extLst>
          </p:nvPr>
        </p:nvGraphicFramePr>
        <p:xfrm>
          <a:off x="8098886" y="3734766"/>
          <a:ext cx="2159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216376" imgH="495378" progId="Equation.DSMT4">
                  <p:embed/>
                </p:oleObj>
              </mc:Choice>
              <mc:Fallback>
                <p:oleObj name="Equation" r:id="rId18" imgW="216376" imgH="49537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8098886" y="3734766"/>
                        <a:ext cx="2159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C05F632C-18D4-3972-BB59-CF97854448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7106031"/>
              </p:ext>
            </p:extLst>
          </p:nvPr>
        </p:nvGraphicFramePr>
        <p:xfrm>
          <a:off x="3311212" y="3599267"/>
          <a:ext cx="1803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803240" imgH="838080" progId="Equation.DSMT4">
                  <p:embed/>
                </p:oleObj>
              </mc:Choice>
              <mc:Fallback>
                <p:oleObj name="Equation" r:id="rId20" imgW="180324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311212" y="3599267"/>
                        <a:ext cx="18034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9431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434340" y="-304800"/>
            <a:ext cx="1312164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9799" y="1536027"/>
            <a:ext cx="8115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 quả phép tính                   là </a:t>
            </a:r>
            <a:endParaRPr lang="en-US" sz="4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49663" y="3524052"/>
            <a:ext cx="1371601" cy="100807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339532" y="5324892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089522" y="3689543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343246" y="3689543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092284" y="52705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1452" y="538966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25634" y="53467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00012" y="3765743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53736" y="3754313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07304" y="4906777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2504" y="4449577"/>
            <a:ext cx="1752600" cy="1768573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9902504" y="3291232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14500" y="1087055"/>
            <a:ext cx="1028553" cy="1045142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68665" y="4415516"/>
            <a:ext cx="1371600" cy="1142999"/>
          </a:xfrm>
          <a:prstGeom prst="rect">
            <a:avLst/>
          </a:prstGeom>
        </p:spPr>
      </p:pic>
      <p:pic>
        <p:nvPicPr>
          <p:cNvPr id="23" name="Picture 22" descr="1456.png">
            <a:extLst>
              <a:ext uri="{FF2B5EF4-FFF2-40B4-BE49-F238E27FC236}">
                <a16:creationId xmlns:a16="http://schemas.microsoft.com/office/drawing/2014/main" id="{C4718D95-445C-D673-D484-DE755A665AC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95989" y="5156549"/>
            <a:ext cx="1325276" cy="1008072"/>
          </a:xfrm>
          <a:prstGeom prst="rect">
            <a:avLst/>
          </a:prstGeom>
        </p:spPr>
      </p:pic>
      <p:pic>
        <p:nvPicPr>
          <p:cNvPr id="29" name="Picture 28" descr="1456.png">
            <a:extLst>
              <a:ext uri="{FF2B5EF4-FFF2-40B4-BE49-F238E27FC236}">
                <a16:creationId xmlns:a16="http://schemas.microsoft.com/office/drawing/2014/main" id="{58160184-225A-B1BF-5E0F-4A266F268DF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85812" y="3523317"/>
            <a:ext cx="1371601" cy="1008072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62FBD8E-6FA0-5FEB-DF72-886FFA483E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9223467"/>
              </p:ext>
            </p:extLst>
          </p:nvPr>
        </p:nvGraphicFramePr>
        <p:xfrm>
          <a:off x="6073140" y="1536027"/>
          <a:ext cx="21844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184120" imgH="952200" progId="Equation.DSMT4">
                  <p:embed/>
                </p:oleObj>
              </mc:Choice>
              <mc:Fallback>
                <p:oleObj name="Equation" r:id="rId12" imgW="2184120" imgH="9522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62FBD8E-6FA0-5FEB-DF72-886FFA483E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073140" y="1536027"/>
                        <a:ext cx="218440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C05F632C-18D4-3972-BB59-CF97854448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7148548"/>
              </p:ext>
            </p:extLst>
          </p:nvPr>
        </p:nvGraphicFramePr>
        <p:xfrm>
          <a:off x="3373244" y="3596823"/>
          <a:ext cx="9652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965160" imgH="838080" progId="Equation.DSMT4">
                  <p:embed/>
                </p:oleObj>
              </mc:Choice>
              <mc:Fallback>
                <p:oleObj name="Equation" r:id="rId14" imgW="965160" imgH="8380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C05F632C-18D4-3972-BB59-CF97854448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373244" y="3596823"/>
                        <a:ext cx="9652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EC4F39A-E171-0176-5B69-32A0D53620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3749755"/>
              </p:ext>
            </p:extLst>
          </p:nvPr>
        </p:nvGraphicFramePr>
        <p:xfrm>
          <a:off x="3359213" y="5241485"/>
          <a:ext cx="9525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952200" imgH="838080" progId="Equation.DSMT4">
                  <p:embed/>
                </p:oleObj>
              </mc:Choice>
              <mc:Fallback>
                <p:oleObj name="Equation" r:id="rId16" imgW="9522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359213" y="5241485"/>
                        <a:ext cx="9525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FEABC5A-A2D8-3C80-0389-3A039667EA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3994874"/>
              </p:ext>
            </p:extLst>
          </p:nvPr>
        </p:nvGraphicFramePr>
        <p:xfrm>
          <a:off x="6987412" y="3525703"/>
          <a:ext cx="11684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168200" imgH="1002960" progId="Equation.DSMT4">
                  <p:embed/>
                </p:oleObj>
              </mc:Choice>
              <mc:Fallback>
                <p:oleObj name="Equation" r:id="rId18" imgW="1168200" imgH="100296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C05F632C-18D4-3972-BB59-CF97854448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987412" y="3525703"/>
                        <a:ext cx="116840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 descr="1456.png">
            <a:extLst>
              <a:ext uri="{FF2B5EF4-FFF2-40B4-BE49-F238E27FC236}">
                <a16:creationId xmlns:a16="http://schemas.microsoft.com/office/drawing/2014/main" id="{1F9C83C1-9507-3D0E-BCDD-81F7064F148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10069" y="5154163"/>
            <a:ext cx="1371601" cy="1008072"/>
          </a:xfrm>
          <a:prstGeom prst="rect">
            <a:avLst/>
          </a:prstGeom>
        </p:spPr>
      </p:pic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F9DCCF76-B106-B8AA-7910-8917518306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4873466"/>
              </p:ext>
            </p:extLst>
          </p:nvPr>
        </p:nvGraphicFramePr>
        <p:xfrm>
          <a:off x="7119938" y="5238750"/>
          <a:ext cx="9525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952200" imgH="838080" progId="Equation.DSMT4">
                  <p:embed/>
                </p:oleObj>
              </mc:Choice>
              <mc:Fallback>
                <p:oleObj name="Equation" r:id="rId20" imgW="952200" imgH="83808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BFEABC5A-A2D8-3C80-0389-3A039667EA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119938" y="5238750"/>
                        <a:ext cx="9525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097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993665" y="265857"/>
            <a:ext cx="5096267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Hoạt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động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đầu</a:t>
            </a:r>
            <a:endParaRPr lang="zh-CN" altLang="en-US" sz="48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1CC814-298B-5543-117A-7A97D8393213}"/>
              </a:ext>
            </a:extLst>
          </p:cNvPr>
          <p:cNvSpPr txBox="1"/>
          <p:nvPr/>
        </p:nvSpPr>
        <p:spPr>
          <a:xfrm>
            <a:off x="0" y="1531949"/>
            <a:ext cx="1219200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Nêu quy tắc cộng hai phân thức đại số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cùng mẫu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khác mẫu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AFB5E1-7E1A-0673-D66C-EA263682CBD0}"/>
              </a:ext>
            </a:extLst>
          </p:cNvPr>
          <p:cNvGrpSpPr/>
          <p:nvPr/>
        </p:nvGrpSpPr>
        <p:grpSpPr>
          <a:xfrm>
            <a:off x="0" y="2856737"/>
            <a:ext cx="12192000" cy="1569660"/>
            <a:chOff x="0" y="2411987"/>
            <a:chExt cx="12192000" cy="156966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2496CC9-AF37-8A2D-D7D4-3D1FFB9130F6}"/>
                </a:ext>
              </a:extLst>
            </p:cNvPr>
            <p:cNvSpPr txBox="1"/>
            <p:nvPr/>
          </p:nvSpPr>
          <p:spPr>
            <a:xfrm>
              <a:off x="0" y="2411987"/>
              <a:ext cx="12192000" cy="15696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 mẫu: </a:t>
              </a:r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 cộng hai phân thức cùng mẫu, ta cộng các tử thức và giữ nguyên mẫu thức</a:t>
              </a:r>
            </a:p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ADC80E17-0F7E-CDAE-6AB8-7AF1FC3FE66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38996921"/>
                </p:ext>
              </p:extLst>
            </p:nvPr>
          </p:nvGraphicFramePr>
          <p:xfrm>
            <a:off x="4794250" y="2989013"/>
            <a:ext cx="2603500" cy="939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2603160" imgH="939600" progId="Equation.DSMT4">
                    <p:embed/>
                  </p:oleObj>
                </mc:Choice>
                <mc:Fallback>
                  <p:oleObj name="Equation" r:id="rId9" imgW="2603160" imgH="939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794250" y="2989013"/>
                          <a:ext cx="2603500" cy="939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8F315FB-FCAD-5C79-5913-3368FE6DABC4}"/>
              </a:ext>
            </a:extLst>
          </p:cNvPr>
          <p:cNvSpPr txBox="1"/>
          <p:nvPr/>
        </p:nvSpPr>
        <p:spPr>
          <a:xfrm>
            <a:off x="0" y="5166410"/>
            <a:ext cx="1219200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Khác mẫu: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Muốn cộng hai phân thức có mẫu thức khác nhau, ta quy đồng mẫu thức rồi cộng các phân thức có cùng mẫu thức vừa tìm được</a:t>
            </a: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64DDFEF1-1F73-5E33-2F35-CD613A731696}"/>
              </a:ext>
            </a:extLst>
          </p:cNvPr>
          <p:cNvSpPr/>
          <p:nvPr/>
        </p:nvSpPr>
        <p:spPr>
          <a:xfrm>
            <a:off x="1908989" y="1624509"/>
            <a:ext cx="8759976" cy="4080510"/>
          </a:xfrm>
          <a:prstGeom prst="cloudCallout">
            <a:avLst>
              <a:gd name="adj1" fmla="val -50691"/>
              <a:gd name="adj2" fmla="val 5409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Trừ hai phân thức đại số ta làm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3284264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28" y="525410"/>
            <a:ext cx="10617183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325958" y="1135896"/>
            <a:ext cx="964692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2. PHÉP CỘNG, PHÉP TRỪ PHÂN THỨC ĐẠI SỐ</a:t>
            </a:r>
            <a:endParaRPr lang="en-US" altLang="zh-CN" sz="48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(</a:t>
            </a:r>
            <a:r>
              <a:rPr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2)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13">
            <a:extLst>
              <a:ext uri="{FF2B5EF4-FFF2-40B4-BE49-F238E27FC236}">
                <a16:creationId xmlns:a16="http://schemas.microsoft.com/office/drawing/2014/main" id="{63879730-39BE-23FE-C69F-2A637C3DA964}"/>
              </a:ext>
            </a:extLst>
          </p:cNvPr>
          <p:cNvSpPr txBox="1"/>
          <p:nvPr/>
        </p:nvSpPr>
        <p:spPr>
          <a:xfrm>
            <a:off x="2796571" y="3548461"/>
            <a:ext cx="6598858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LỚP</a:t>
            </a:r>
            <a:r>
              <a:rPr lang="zh-CN" altLang="en-US" sz="280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80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8  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		 GV</a:t>
            </a:r>
            <a:r>
              <a:rPr lang="en-US" altLang="zh-CN" sz="280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 ……………………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304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简约黑板蓝色毕业论文答辩开题报告PPT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3042</TotalTime>
  <Words>1549</Words>
  <Application>Microsoft Office PowerPoint</Application>
  <PresentationFormat>Widescreen</PresentationFormat>
  <Paragraphs>255</Paragraphs>
  <Slides>44</Slides>
  <Notes>33</Notes>
  <HiddenSlides>9</HiddenSlides>
  <MMClips>4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8" baseType="lpstr">
      <vt:lpstr>Arial</vt:lpstr>
      <vt:lpstr>Calibri</vt:lpstr>
      <vt:lpstr>Calibri Light</vt:lpstr>
      <vt:lpstr>Segoe UI Semibold</vt:lpstr>
      <vt:lpstr>Times New Roman</vt:lpstr>
      <vt:lpstr>Wingdings</vt:lpstr>
      <vt:lpstr>思源黑体 Heavy</vt:lpstr>
      <vt:lpstr>Office 主题</vt:lpstr>
      <vt:lpstr>Office Theme</vt:lpstr>
      <vt:lpstr>Custom Design</vt:lpstr>
      <vt:lpstr>1_Office Theme</vt:lpstr>
      <vt:lpstr>5_Office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简约黑板蓝色毕业论文答辩开题报告PPT</dc:title>
  <dc:creator>PC</dc:creator>
  <cp:lastModifiedBy>Admin</cp:lastModifiedBy>
  <cp:revision>167</cp:revision>
  <dcterms:created xsi:type="dcterms:W3CDTF">2017-04-05T12:41:11Z</dcterms:created>
  <dcterms:modified xsi:type="dcterms:W3CDTF">2025-06-09T07:05:16Z</dcterms:modified>
</cp:coreProperties>
</file>