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59" r:id="rId6"/>
    <p:sldId id="262" r:id="rId7"/>
    <p:sldId id="264" r:id="rId8"/>
    <p:sldId id="273" r:id="rId9"/>
    <p:sldId id="260" r:id="rId10"/>
    <p:sldId id="265" r:id="rId11"/>
    <p:sldId id="266" r:id="rId12"/>
    <p:sldId id="263" r:id="rId13"/>
    <p:sldId id="267" r:id="rId14"/>
    <p:sldId id="270" r:id="rId15"/>
    <p:sldId id="296" r:id="rId16"/>
    <p:sldId id="268" r:id="rId17"/>
    <p:sldId id="271" r:id="rId18"/>
    <p:sldId id="272" r:id="rId19"/>
    <p:sldId id="275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CB3959-A48A-4A36-A233-3BCB9EC0255D}">
  <a:tblStyle styleId="{75CB3959-A48A-4A36-A233-3BCB9EC025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/>
    <p:restoredTop sz="95735"/>
  </p:normalViewPr>
  <p:slideViewPr>
    <p:cSldViewPr snapToGrid="0" snapToObjects="1">
      <p:cViewPr varScale="1">
        <p:scale>
          <a:sx n="147" d="100"/>
          <a:sy n="147" d="100"/>
        </p:scale>
        <p:origin x="9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" name="Google Shape;2942;gcf542d46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3" name="Google Shape;2943;gcf542d46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gd08ce91f6e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9" name="Google Shape;3199;gd08ce91f6e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9" name="Google Shape;3239;gd08ce91f6e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0" name="Google Shape;3240;gd08ce91f6e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" name="Google Shape;3184;gcc9050bdf8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5" name="Google Shape;3185;gcc9050bdf8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" name="Google Shape;3329;gd08ce91f6e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0" name="Google Shape;3330;gd08ce91f6e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4" name="Google Shape;3724;g7a2bc4d681_0_4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5" name="Google Shape;3725;g7a2bc4d681_0_4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716161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412;g7a2bc4d681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3" name="Google Shape;3413;g7a2bc4d681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Google Shape;3739;g7a2bc4d681_0_5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0" name="Google Shape;3740;g7a2bc4d681_0_5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g7a2bc4d681_0_8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7" name="Google Shape;3747;g7a2bc4d681_0_8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5" name="Google Shape;3845;g7a2bc4d681_0_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6" name="Google Shape;3846;g7a2bc4d681_0_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" name="Google Shape;2950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1" name="Google Shape;2951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6" name="Google Shape;2956;gcc9050bdf8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7" name="Google Shape;2957;gcc9050bdf8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1" name="Google Shape;3051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" name="Google Shape;3000;gcc6c8c11d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1" name="Google Shape;3001;gcc6c8c11d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7" name="Google Shape;3167;g7a2bc4d68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8" name="Google Shape;3168;g7a2bc4d68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" name="Google Shape;3190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1" name="Google Shape;3191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4" name="Google Shape;3754;g7a2bc4d68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5" name="Google Shape;3755;g7a2bc4d68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gcc9050bdf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4" name="Google Shape;3024;gcc9050bdf8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-8907462" flipH="1">
            <a:off x="8128607" y="-319262"/>
            <a:ext cx="1310949" cy="2857915"/>
            <a:chOff x="3345650" y="2840950"/>
            <a:chExt cx="370900" cy="808575"/>
          </a:xfrm>
        </p:grpSpPr>
        <p:sp>
          <p:nvSpPr>
            <p:cNvPr id="11" name="Google Shape;11;p2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2"/>
          <p:cNvSpPr/>
          <p:nvPr/>
        </p:nvSpPr>
        <p:spPr>
          <a:xfrm rot="839692" flipH="1">
            <a:off x="5265557" y="-447409"/>
            <a:ext cx="4025481" cy="2070782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2"/>
          <p:cNvGrpSpPr/>
          <p:nvPr/>
        </p:nvGrpSpPr>
        <p:grpSpPr>
          <a:xfrm rot="839715" flipH="1">
            <a:off x="6453828" y="-898953"/>
            <a:ext cx="4195387" cy="3621616"/>
            <a:chOff x="2695275" y="1049450"/>
            <a:chExt cx="1439175" cy="1242350"/>
          </a:xfrm>
        </p:grpSpPr>
        <p:sp>
          <p:nvSpPr>
            <p:cNvPr id="61" name="Google Shape;61;p2"/>
            <p:cNvSpPr/>
            <p:nvPr/>
          </p:nvSpPr>
          <p:spPr>
            <a:xfrm>
              <a:off x="2895600" y="1049450"/>
              <a:ext cx="1238850" cy="1242350"/>
            </a:xfrm>
            <a:custGeom>
              <a:avLst/>
              <a:gdLst/>
              <a:ahLst/>
              <a:cxnLst/>
              <a:rect l="l" t="t" r="r" b="b"/>
              <a:pathLst>
                <a:path w="49554" h="49694" extrusionOk="0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695275" y="1157425"/>
              <a:ext cx="1356425" cy="1094200"/>
            </a:xfrm>
            <a:custGeom>
              <a:avLst/>
              <a:gdLst/>
              <a:ahLst/>
              <a:cxnLst/>
              <a:rect l="l" t="t" r="r" b="b"/>
              <a:pathLst>
                <a:path w="54257" h="43768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659675" y="1999475"/>
              <a:ext cx="135450" cy="60600"/>
            </a:xfrm>
            <a:custGeom>
              <a:avLst/>
              <a:gdLst/>
              <a:ahLst/>
              <a:cxnLst/>
              <a:rect l="l" t="t" r="r" b="b"/>
              <a:pathLst>
                <a:path w="5418" h="2424" extrusionOk="0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915825" y="1397625"/>
              <a:ext cx="808175" cy="619425"/>
            </a:xfrm>
            <a:custGeom>
              <a:avLst/>
              <a:gdLst/>
              <a:ahLst/>
              <a:cxnLst/>
              <a:rect l="l" t="t" r="r" b="b"/>
              <a:pathLst>
                <a:path w="32327" h="24777" extrusionOk="0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2"/>
          <p:cNvSpPr/>
          <p:nvPr/>
        </p:nvSpPr>
        <p:spPr>
          <a:xfrm rot="-1799746">
            <a:off x="-851544" y="3182839"/>
            <a:ext cx="2739071" cy="3675601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1101000" y="3731375"/>
            <a:ext cx="38520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7" name="Google Shape;67;p2"/>
          <p:cNvGrpSpPr/>
          <p:nvPr/>
        </p:nvGrpSpPr>
        <p:grpSpPr>
          <a:xfrm rot="3866213">
            <a:off x="119293" y="-295011"/>
            <a:ext cx="1148962" cy="2301773"/>
            <a:chOff x="3238525" y="2739250"/>
            <a:chExt cx="1148975" cy="2301800"/>
          </a:xfrm>
        </p:grpSpPr>
        <p:sp>
          <p:nvSpPr>
            <p:cNvPr id="68" name="Google Shape;68;p2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2"/>
          <p:cNvGrpSpPr/>
          <p:nvPr/>
        </p:nvGrpSpPr>
        <p:grpSpPr>
          <a:xfrm rot="-2238749">
            <a:off x="8387725" y="2160389"/>
            <a:ext cx="1403448" cy="3309947"/>
            <a:chOff x="6152550" y="3804050"/>
            <a:chExt cx="386075" cy="910550"/>
          </a:xfrm>
        </p:grpSpPr>
        <p:sp>
          <p:nvSpPr>
            <p:cNvPr id="128" name="Google Shape;128;p2"/>
            <p:cNvSpPr/>
            <p:nvPr/>
          </p:nvSpPr>
          <p:spPr>
            <a:xfrm>
              <a:off x="6152550" y="3804050"/>
              <a:ext cx="386075" cy="847575"/>
            </a:xfrm>
            <a:custGeom>
              <a:avLst/>
              <a:gdLst/>
              <a:ahLst/>
              <a:cxnLst/>
              <a:rect l="l" t="t" r="r" b="b"/>
              <a:pathLst>
                <a:path w="15443" h="33903" extrusionOk="0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16475" y="3841875"/>
              <a:ext cx="244475" cy="872725"/>
            </a:xfrm>
            <a:custGeom>
              <a:avLst/>
              <a:gdLst/>
              <a:ahLst/>
              <a:cxnLst/>
              <a:rect l="l" t="t" r="r" b="b"/>
              <a:pathLst>
                <a:path w="9779" h="34909" extrusionOk="0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2"/>
          <p:cNvGrpSpPr/>
          <p:nvPr/>
        </p:nvGrpSpPr>
        <p:grpSpPr>
          <a:xfrm rot="-3365436">
            <a:off x="7402918" y="2339740"/>
            <a:ext cx="2205126" cy="4812969"/>
            <a:chOff x="7386050" y="661025"/>
            <a:chExt cx="1576975" cy="3441950"/>
          </a:xfrm>
        </p:grpSpPr>
        <p:sp>
          <p:nvSpPr>
            <p:cNvPr id="131" name="Google Shape;131;p2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2"/>
          <p:cNvGrpSpPr/>
          <p:nvPr/>
        </p:nvGrpSpPr>
        <p:grpSpPr>
          <a:xfrm rot="-2876806" flipH="1">
            <a:off x="7945480" y="3299247"/>
            <a:ext cx="1324284" cy="2432000"/>
            <a:chOff x="4830275" y="2608450"/>
            <a:chExt cx="1324325" cy="2432075"/>
          </a:xfrm>
        </p:grpSpPr>
        <p:sp>
          <p:nvSpPr>
            <p:cNvPr id="143" name="Google Shape;143;p2"/>
            <p:cNvSpPr/>
            <p:nvPr/>
          </p:nvSpPr>
          <p:spPr>
            <a:xfrm>
              <a:off x="5018750" y="3690575"/>
              <a:ext cx="519575" cy="1330675"/>
            </a:xfrm>
            <a:custGeom>
              <a:avLst/>
              <a:gdLst/>
              <a:ahLst/>
              <a:cxnLst/>
              <a:rect l="l" t="t" r="r" b="b"/>
              <a:pathLst>
                <a:path w="20783" h="53227" extrusionOk="0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531825" y="3352850"/>
              <a:ext cx="622775" cy="1631100"/>
            </a:xfrm>
            <a:custGeom>
              <a:avLst/>
              <a:gdLst/>
              <a:ahLst/>
              <a:cxnLst/>
              <a:rect l="l" t="t" r="r" b="b"/>
              <a:pathLst>
                <a:path w="24911" h="65244" extrusionOk="0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366500" y="3998300"/>
              <a:ext cx="170975" cy="1031600"/>
            </a:xfrm>
            <a:custGeom>
              <a:avLst/>
              <a:gdLst/>
              <a:ahLst/>
              <a:cxnLst/>
              <a:rect l="l" t="t" r="r" b="b"/>
              <a:pathLst>
                <a:path w="6839" h="41264" fill="none" extrusionOk="0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467400" y="3605525"/>
              <a:ext cx="231025" cy="403925"/>
            </a:xfrm>
            <a:custGeom>
              <a:avLst/>
              <a:gdLst/>
              <a:ahLst/>
              <a:cxnLst/>
              <a:rect l="l" t="t" r="r" b="b"/>
              <a:pathLst>
                <a:path w="9241" h="16157" extrusionOk="0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85950" y="3631375"/>
              <a:ext cx="295875" cy="378250"/>
            </a:xfrm>
            <a:custGeom>
              <a:avLst/>
              <a:gdLst/>
              <a:ahLst/>
              <a:cxnLst/>
              <a:rect l="l" t="t" r="r" b="b"/>
              <a:pathLst>
                <a:path w="11835" h="15130" extrusionOk="0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308125" y="3614700"/>
              <a:ext cx="218525" cy="392625"/>
            </a:xfrm>
            <a:custGeom>
              <a:avLst/>
              <a:gdLst/>
              <a:ahLst/>
              <a:cxnLst/>
              <a:rect l="l" t="t" r="r" b="b"/>
              <a:pathLst>
                <a:path w="8741" h="15705" extrusionOk="0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204725" y="3765650"/>
              <a:ext cx="281050" cy="240500"/>
            </a:xfrm>
            <a:custGeom>
              <a:avLst/>
              <a:gdLst/>
              <a:ahLst/>
              <a:cxnLst/>
              <a:rect l="l" t="t" r="r" b="b"/>
              <a:pathLst>
                <a:path w="11242" h="9620" extrusionOk="0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479925" y="3749800"/>
              <a:ext cx="372775" cy="253875"/>
            </a:xfrm>
            <a:custGeom>
              <a:avLst/>
              <a:gdLst/>
              <a:ahLst/>
              <a:cxnLst/>
              <a:rect l="l" t="t" r="r" b="b"/>
              <a:pathLst>
                <a:path w="14911" h="10155" extrusionOk="0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488250" y="3916825"/>
              <a:ext cx="341950" cy="144050"/>
            </a:xfrm>
            <a:custGeom>
              <a:avLst/>
              <a:gdLst/>
              <a:ahLst/>
              <a:cxnLst/>
              <a:rect l="l" t="t" r="r" b="b"/>
              <a:pathLst>
                <a:path w="13678" h="5762" extrusionOk="0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488250" y="3452925"/>
              <a:ext cx="116775" cy="459500"/>
            </a:xfrm>
            <a:custGeom>
              <a:avLst/>
              <a:gdLst/>
              <a:ahLst/>
              <a:cxnLst/>
              <a:rect l="l" t="t" r="r" b="b"/>
              <a:pathLst>
                <a:path w="4671" h="18380" extrusionOk="0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534950" y="3436125"/>
              <a:ext cx="44225" cy="25425"/>
            </a:xfrm>
            <a:custGeom>
              <a:avLst/>
              <a:gdLst/>
              <a:ahLst/>
              <a:cxnLst/>
              <a:rect l="l" t="t" r="r" b="b"/>
              <a:pathLst>
                <a:path w="1769" h="1017" extrusionOk="0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495750" y="3503775"/>
              <a:ext cx="139300" cy="417000"/>
            </a:xfrm>
            <a:custGeom>
              <a:avLst/>
              <a:gdLst/>
              <a:ahLst/>
              <a:cxnLst/>
              <a:rect l="l" t="t" r="r" b="b"/>
              <a:pathLst>
                <a:path w="5572" h="16680" extrusionOk="0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610850" y="3485425"/>
              <a:ext cx="41725" cy="24225"/>
            </a:xfrm>
            <a:custGeom>
              <a:avLst/>
              <a:gdLst/>
              <a:ahLst/>
              <a:cxnLst/>
              <a:rect l="l" t="t" r="r" b="b"/>
              <a:pathLst>
                <a:path w="1669" h="969" extrusionOk="0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460725" y="3506275"/>
              <a:ext cx="86775" cy="406150"/>
            </a:xfrm>
            <a:custGeom>
              <a:avLst/>
              <a:gdLst/>
              <a:ahLst/>
              <a:cxnLst/>
              <a:rect l="l" t="t" r="r" b="b"/>
              <a:pathLst>
                <a:path w="3471" h="16246" extrusionOk="0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439050" y="3488675"/>
              <a:ext cx="42550" cy="29625"/>
            </a:xfrm>
            <a:custGeom>
              <a:avLst/>
              <a:gdLst/>
              <a:ahLst/>
              <a:cxnLst/>
              <a:rect l="l" t="t" r="r" b="b"/>
              <a:pathLst>
                <a:path w="1702" h="1185" extrusionOk="0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545800" y="3626375"/>
              <a:ext cx="261050" cy="301900"/>
            </a:xfrm>
            <a:custGeom>
              <a:avLst/>
              <a:gdLst/>
              <a:ahLst/>
              <a:cxnLst/>
              <a:rect l="l" t="t" r="r" b="b"/>
              <a:pathLst>
                <a:path w="10442" h="12076" extrusionOk="0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98475" y="36074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487425" y="3560500"/>
              <a:ext cx="70900" cy="351925"/>
            </a:xfrm>
            <a:custGeom>
              <a:avLst/>
              <a:gdLst/>
              <a:ahLst/>
              <a:cxnLst/>
              <a:rect l="l" t="t" r="r" b="b"/>
              <a:pathLst>
                <a:path w="2836" h="14077" extrusionOk="0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512450" y="3541550"/>
              <a:ext cx="44225" cy="26250"/>
            </a:xfrm>
            <a:custGeom>
              <a:avLst/>
              <a:gdLst/>
              <a:ahLst/>
              <a:cxnLst/>
              <a:rect l="l" t="t" r="r" b="b"/>
              <a:pathLst>
                <a:path w="1769" h="1050" extrusionOk="0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545800" y="3610525"/>
              <a:ext cx="189325" cy="317750"/>
            </a:xfrm>
            <a:custGeom>
              <a:avLst/>
              <a:gdLst/>
              <a:ahLst/>
              <a:cxnLst/>
              <a:rect l="l" t="t" r="r" b="b"/>
              <a:pathLst>
                <a:path w="7573" h="12710" extrusionOk="0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721750" y="3591875"/>
              <a:ext cx="34225" cy="34825"/>
            </a:xfrm>
            <a:custGeom>
              <a:avLst/>
              <a:gdLst/>
              <a:ahLst/>
              <a:cxnLst/>
              <a:rect l="l" t="t" r="r" b="b"/>
              <a:pathLst>
                <a:path w="1369" h="1393" extrusionOk="0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466575" y="3704850"/>
              <a:ext cx="186000" cy="308550"/>
            </a:xfrm>
            <a:custGeom>
              <a:avLst/>
              <a:gdLst/>
              <a:ahLst/>
              <a:cxnLst/>
              <a:rect l="l" t="t" r="r" b="b"/>
              <a:pathLst>
                <a:path w="7440" h="12342" extrusionOk="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338975" y="3710600"/>
              <a:ext cx="175150" cy="302450"/>
            </a:xfrm>
            <a:custGeom>
              <a:avLst/>
              <a:gdLst/>
              <a:ahLst/>
              <a:cxnLst/>
              <a:rect l="l" t="t" r="r" b="b"/>
              <a:pathLst>
                <a:path w="7006" h="12098" extrusionOk="0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280600" y="3783150"/>
              <a:ext cx="203500" cy="226850"/>
            </a:xfrm>
            <a:custGeom>
              <a:avLst/>
              <a:gdLst/>
              <a:ahLst/>
              <a:cxnLst/>
              <a:rect l="l" t="t" r="r" b="b"/>
              <a:pathLst>
                <a:path w="8140" h="9074" extrusionOk="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479925" y="3768975"/>
              <a:ext cx="268550" cy="243525"/>
            </a:xfrm>
            <a:custGeom>
              <a:avLst/>
              <a:gdLst/>
              <a:ahLst/>
              <a:cxnLst/>
              <a:rect l="l" t="t" r="r" b="b"/>
              <a:pathLst>
                <a:path w="10742" h="9741" extrusionOk="0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483250" y="3890725"/>
              <a:ext cx="256875" cy="121325"/>
            </a:xfrm>
            <a:custGeom>
              <a:avLst/>
              <a:gdLst/>
              <a:ahLst/>
              <a:cxnLst/>
              <a:rect l="l" t="t" r="r" b="b"/>
              <a:pathLst>
                <a:path w="10275" h="4853" extrusionOk="0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560800" y="3953275"/>
              <a:ext cx="145125" cy="24200"/>
            </a:xfrm>
            <a:custGeom>
              <a:avLst/>
              <a:gdLst/>
              <a:ahLst/>
              <a:cxnLst/>
              <a:rect l="l" t="t" r="r" b="b"/>
              <a:pathLst>
                <a:path w="5805" h="968" fill="none" extrusionOk="0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633350" y="3932425"/>
              <a:ext cx="48400" cy="8375"/>
            </a:xfrm>
            <a:custGeom>
              <a:avLst/>
              <a:gdLst/>
              <a:ahLst/>
              <a:cxnLst/>
              <a:rect l="l" t="t" r="r" b="b"/>
              <a:pathLst>
                <a:path w="1936" h="335" fill="none" extrusionOk="0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500775" y="3844025"/>
              <a:ext cx="149300" cy="145125"/>
            </a:xfrm>
            <a:custGeom>
              <a:avLst/>
              <a:gdLst/>
              <a:ahLst/>
              <a:cxnLst/>
              <a:rect l="l" t="t" r="r" b="b"/>
              <a:pathLst>
                <a:path w="5972" h="5805" fill="none" extrusionOk="0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492425" y="3755625"/>
              <a:ext cx="25050" cy="191000"/>
            </a:xfrm>
            <a:custGeom>
              <a:avLst/>
              <a:gdLst/>
              <a:ahLst/>
              <a:cxnLst/>
              <a:rect l="l" t="t" r="r" b="b"/>
              <a:pathLst>
                <a:path w="1002" h="7640" fill="none" extrusionOk="0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522450" y="3798150"/>
              <a:ext cx="8350" cy="42575"/>
            </a:xfrm>
            <a:custGeom>
              <a:avLst/>
              <a:gdLst/>
              <a:ahLst/>
              <a:cxnLst/>
              <a:rect l="l" t="t" r="r" b="b"/>
              <a:pathLst>
                <a:path w="334" h="1703" fill="none" extrusionOk="0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585825" y="3766475"/>
              <a:ext cx="23375" cy="49225"/>
            </a:xfrm>
            <a:custGeom>
              <a:avLst/>
              <a:gdLst/>
              <a:ahLst/>
              <a:cxnLst/>
              <a:rect l="l" t="t" r="r" b="b"/>
              <a:pathLst>
                <a:path w="935" h="1969" fill="none" extrusionOk="0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409875" y="3776475"/>
              <a:ext cx="60900" cy="106775"/>
            </a:xfrm>
            <a:custGeom>
              <a:avLst/>
              <a:gdLst/>
              <a:ahLst/>
              <a:cxnLst/>
              <a:rect l="l" t="t" r="r" b="b"/>
              <a:pathLst>
                <a:path w="2436" h="4271" fill="none" extrusionOk="0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327300" y="3861550"/>
              <a:ext cx="77600" cy="46725"/>
            </a:xfrm>
            <a:custGeom>
              <a:avLst/>
              <a:gdLst/>
              <a:ahLst/>
              <a:cxnLst/>
              <a:rect l="l" t="t" r="r" b="b"/>
              <a:pathLst>
                <a:path w="3104" h="1869" fill="none" extrusionOk="0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402350" y="3877375"/>
              <a:ext cx="66750" cy="108450"/>
            </a:xfrm>
            <a:custGeom>
              <a:avLst/>
              <a:gdLst/>
              <a:ahLst/>
              <a:cxnLst/>
              <a:rect l="l" t="t" r="r" b="b"/>
              <a:pathLst>
                <a:path w="2670" h="4338" fill="none" extrusionOk="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535800" y="3462075"/>
              <a:ext cx="251850" cy="1567000"/>
            </a:xfrm>
            <a:custGeom>
              <a:avLst/>
              <a:gdLst/>
              <a:ahLst/>
              <a:cxnLst/>
              <a:rect l="l" t="t" r="r" b="b"/>
              <a:pathLst>
                <a:path w="10074" h="62680" fill="none" extrusionOk="0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068800" y="2869175"/>
              <a:ext cx="479425" cy="622000"/>
            </a:xfrm>
            <a:custGeom>
              <a:avLst/>
              <a:gdLst/>
              <a:ahLst/>
              <a:cxnLst/>
              <a:rect l="l" t="t" r="r" b="b"/>
              <a:pathLst>
                <a:path w="19177" h="24880" extrusionOk="0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962875" y="2951725"/>
              <a:ext cx="585450" cy="539700"/>
            </a:xfrm>
            <a:custGeom>
              <a:avLst/>
              <a:gdLst/>
              <a:ahLst/>
              <a:cxnLst/>
              <a:rect l="l" t="t" r="r" b="b"/>
              <a:pathLst>
                <a:path w="23418" h="21588" extrusionOk="0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380675" y="2846650"/>
              <a:ext cx="321925" cy="636925"/>
            </a:xfrm>
            <a:custGeom>
              <a:avLst/>
              <a:gdLst/>
              <a:ahLst/>
              <a:cxnLst/>
              <a:rect l="l" t="t" r="r" b="b"/>
              <a:pathLst>
                <a:path w="12877" h="25477" extrusionOk="0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548300" y="3004250"/>
              <a:ext cx="407825" cy="475375"/>
            </a:xfrm>
            <a:custGeom>
              <a:avLst/>
              <a:gdLst/>
              <a:ahLst/>
              <a:cxnLst/>
              <a:rect l="l" t="t" r="r" b="b"/>
              <a:pathLst>
                <a:path w="16313" h="19015" extrusionOk="0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910350" y="3209400"/>
              <a:ext cx="647150" cy="270650"/>
            </a:xfrm>
            <a:custGeom>
              <a:avLst/>
              <a:gdLst/>
              <a:ahLst/>
              <a:cxnLst/>
              <a:rect l="l" t="t" r="r" b="b"/>
              <a:pathLst>
                <a:path w="25886" h="10826" extrusionOk="0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67875" y="3434775"/>
              <a:ext cx="577125" cy="260000"/>
            </a:xfrm>
            <a:custGeom>
              <a:avLst/>
              <a:gdLst/>
              <a:ahLst/>
              <a:cxnLst/>
              <a:rect l="l" t="t" r="r" b="b"/>
              <a:pathLst>
                <a:path w="23085" h="10400" extrusionOk="0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184700" y="2636500"/>
              <a:ext cx="321100" cy="700525"/>
            </a:xfrm>
            <a:custGeom>
              <a:avLst/>
              <a:gdLst/>
              <a:ahLst/>
              <a:cxnLst/>
              <a:rect l="l" t="t" r="r" b="b"/>
              <a:pathLst>
                <a:path w="12844" h="28021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171375" y="2608450"/>
              <a:ext cx="70075" cy="36950"/>
            </a:xfrm>
            <a:custGeom>
              <a:avLst/>
              <a:gdLst/>
              <a:ahLst/>
              <a:cxnLst/>
              <a:rect l="l" t="t" r="r" b="b"/>
              <a:pathLst>
                <a:path w="2803" h="1478" extrusionOk="0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105475" y="2744075"/>
              <a:ext cx="391975" cy="608800"/>
            </a:xfrm>
            <a:custGeom>
              <a:avLst/>
              <a:gdLst/>
              <a:ahLst/>
              <a:cxnLst/>
              <a:rect l="l" t="t" r="r" b="b"/>
              <a:pathLst>
                <a:path w="15679" h="24352" extrusionOk="0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072125" y="2716625"/>
              <a:ext cx="73400" cy="39900"/>
            </a:xfrm>
            <a:custGeom>
              <a:avLst/>
              <a:gdLst/>
              <a:ahLst/>
              <a:cxnLst/>
              <a:rect l="l" t="t" r="r" b="b"/>
              <a:pathLst>
                <a:path w="2936" h="1596" extrusionOk="0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310625" y="2681525"/>
              <a:ext cx="196000" cy="654675"/>
            </a:xfrm>
            <a:custGeom>
              <a:avLst/>
              <a:gdLst/>
              <a:ahLst/>
              <a:cxnLst/>
              <a:rect l="l" t="t" r="r" b="b"/>
              <a:pathLst>
                <a:path w="7840" h="26187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347325" y="2654650"/>
              <a:ext cx="71750" cy="40175"/>
            </a:xfrm>
            <a:custGeom>
              <a:avLst/>
              <a:gdLst/>
              <a:ahLst/>
              <a:cxnLst/>
              <a:rect l="l" t="t" r="r" b="b"/>
              <a:pathLst>
                <a:path w="2870" h="1607" extrusionOk="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884500" y="3013425"/>
              <a:ext cx="538725" cy="372800"/>
            </a:xfrm>
            <a:custGeom>
              <a:avLst/>
              <a:gdLst/>
              <a:ahLst/>
              <a:cxnLst/>
              <a:rect l="l" t="t" r="r" b="b"/>
              <a:pathLst>
                <a:path w="21549" h="14912" extrusionOk="0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854475" y="2982425"/>
              <a:ext cx="41725" cy="68700"/>
            </a:xfrm>
            <a:custGeom>
              <a:avLst/>
              <a:gdLst/>
              <a:ahLst/>
              <a:cxnLst/>
              <a:rect l="l" t="t" r="r" b="b"/>
              <a:pathLst>
                <a:path w="1669" h="2748" extrusionOk="0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280600" y="2794950"/>
              <a:ext cx="226025" cy="541250"/>
            </a:xfrm>
            <a:custGeom>
              <a:avLst/>
              <a:gdLst/>
              <a:ahLst/>
              <a:cxnLst/>
              <a:rect l="l" t="t" r="r" b="b"/>
              <a:pathLst>
                <a:path w="9041" h="21650" extrusionOk="0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251475" y="2769025"/>
              <a:ext cx="71650" cy="36850"/>
            </a:xfrm>
            <a:custGeom>
              <a:avLst/>
              <a:gdLst/>
              <a:ahLst/>
              <a:cxnLst/>
              <a:rect l="l" t="t" r="r" b="b"/>
              <a:pathLst>
                <a:path w="2866" h="1474" extrusionOk="0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992900" y="2956725"/>
              <a:ext cx="430325" cy="428675"/>
            </a:xfrm>
            <a:custGeom>
              <a:avLst/>
              <a:gdLst/>
              <a:ahLst/>
              <a:cxnLst/>
              <a:rect l="l" t="t" r="r" b="b"/>
              <a:pathLst>
                <a:path w="17213" h="17147" extrusionOk="0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962050" y="2925025"/>
              <a:ext cx="47550" cy="63425"/>
            </a:xfrm>
            <a:custGeom>
              <a:avLst/>
              <a:gdLst/>
              <a:ahLst/>
              <a:cxnLst/>
              <a:rect l="l" t="t" r="r" b="b"/>
              <a:pathLst>
                <a:path w="1902" h="2537" extrusionOk="0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179700" y="3019275"/>
              <a:ext cx="376975" cy="475950"/>
            </a:xfrm>
            <a:custGeom>
              <a:avLst/>
              <a:gdLst/>
              <a:ahLst/>
              <a:cxnLst/>
              <a:rect l="l" t="t" r="r" b="b"/>
              <a:pathLst>
                <a:path w="15079" h="19038" extrusionOk="0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425700" y="2995925"/>
              <a:ext cx="255225" cy="493075"/>
            </a:xfrm>
            <a:custGeom>
              <a:avLst/>
              <a:gdLst/>
              <a:ahLst/>
              <a:cxnLst/>
              <a:rect l="l" t="t" r="r" b="b"/>
              <a:pathLst>
                <a:path w="10209" h="19723" extrusionOk="0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552475" y="3069300"/>
              <a:ext cx="270200" cy="416325"/>
            </a:xfrm>
            <a:custGeom>
              <a:avLst/>
              <a:gdLst/>
              <a:ahLst/>
              <a:cxnLst/>
              <a:rect l="l" t="t" r="r" b="b"/>
              <a:pathLst>
                <a:path w="10808" h="16653" extrusionOk="0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078800" y="3185225"/>
              <a:ext cx="482025" cy="305575"/>
            </a:xfrm>
            <a:custGeom>
              <a:avLst/>
              <a:gdLst/>
              <a:ahLst/>
              <a:cxnLst/>
              <a:rect l="l" t="t" r="r" b="b"/>
              <a:pathLst>
                <a:path w="19281" h="12223" extrusionOk="0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110475" y="3392300"/>
              <a:ext cx="446200" cy="184050"/>
            </a:xfrm>
            <a:custGeom>
              <a:avLst/>
              <a:gdLst/>
              <a:ahLst/>
              <a:cxnLst/>
              <a:rect l="l" t="t" r="r" b="b"/>
              <a:pathLst>
                <a:path w="17848" h="7362" extrusionOk="0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258100" y="3266125"/>
              <a:ext cx="227675" cy="149275"/>
            </a:xfrm>
            <a:custGeom>
              <a:avLst/>
              <a:gdLst/>
              <a:ahLst/>
              <a:cxnLst/>
              <a:rect l="l" t="t" r="r" b="b"/>
              <a:pathLst>
                <a:path w="9107" h="5971" fill="none" extrusionOk="0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284775" y="3316150"/>
              <a:ext cx="65900" cy="27550"/>
            </a:xfrm>
            <a:custGeom>
              <a:avLst/>
              <a:gdLst/>
              <a:ahLst/>
              <a:cxnLst/>
              <a:rect l="l" t="t" r="r" b="b"/>
              <a:pathLst>
                <a:path w="2636" h="1102" fill="none" extrusionOk="0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543300" y="3092650"/>
              <a:ext cx="27550" cy="108450"/>
            </a:xfrm>
            <a:custGeom>
              <a:avLst/>
              <a:gdLst/>
              <a:ahLst/>
              <a:cxnLst/>
              <a:rect l="l" t="t" r="r" b="b"/>
              <a:pathLst>
                <a:path w="1102" h="4338" fill="none" extrusionOk="0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535800" y="3071800"/>
              <a:ext cx="10025" cy="43400"/>
            </a:xfrm>
            <a:custGeom>
              <a:avLst/>
              <a:gdLst/>
              <a:ahLst/>
              <a:cxnLst/>
              <a:rect l="l" t="t" r="r" b="b"/>
              <a:pathLst>
                <a:path w="401" h="1736" fill="none" extrusionOk="0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481575" y="3188550"/>
              <a:ext cx="20875" cy="102600"/>
            </a:xfrm>
            <a:custGeom>
              <a:avLst/>
              <a:gdLst/>
              <a:ahLst/>
              <a:cxnLst/>
              <a:rect l="l" t="t" r="r" b="b"/>
              <a:pathLst>
                <a:path w="835" h="4104" fill="none" extrusionOk="0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275600" y="3132675"/>
              <a:ext cx="209350" cy="216850"/>
            </a:xfrm>
            <a:custGeom>
              <a:avLst/>
              <a:gdLst/>
              <a:ahLst/>
              <a:cxnLst/>
              <a:rect l="l" t="t" r="r" b="b"/>
              <a:pathLst>
                <a:path w="8374" h="8674" fill="none" extrusionOk="0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566650" y="3186900"/>
              <a:ext cx="180150" cy="258525"/>
            </a:xfrm>
            <a:custGeom>
              <a:avLst/>
              <a:gdLst/>
              <a:ahLst/>
              <a:cxnLst/>
              <a:rect l="l" t="t" r="r" b="b"/>
              <a:pathLst>
                <a:path w="7206" h="10341" fill="none" extrusionOk="0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655050" y="3178550"/>
              <a:ext cx="43375" cy="39225"/>
            </a:xfrm>
            <a:custGeom>
              <a:avLst/>
              <a:gdLst/>
              <a:ahLst/>
              <a:cxnLst/>
              <a:rect l="l" t="t" r="r" b="b"/>
              <a:pathLst>
                <a:path w="1735" h="1569" fill="none" extrusionOk="0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216400" y="3456250"/>
              <a:ext cx="229350" cy="22550"/>
            </a:xfrm>
            <a:custGeom>
              <a:avLst/>
              <a:gdLst/>
              <a:ahLst/>
              <a:cxnLst/>
              <a:rect l="l" t="t" r="r" b="b"/>
              <a:pathLst>
                <a:path w="9174" h="902" fill="none" extrusionOk="0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3027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517775" y="4299350"/>
              <a:ext cx="558425" cy="740675"/>
            </a:xfrm>
            <a:custGeom>
              <a:avLst/>
              <a:gdLst/>
              <a:ahLst/>
              <a:cxnLst/>
              <a:rect l="l" t="t" r="r" b="b"/>
              <a:pathLst>
                <a:path w="22337" h="29627" extrusionOk="0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3" name="Google Shape;213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401">
            <a:off x="-1722336" y="3908943"/>
            <a:ext cx="3851999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"/>
          <p:cNvSpPr txBox="1">
            <a:spLocks noGrp="1"/>
          </p:cNvSpPr>
          <p:nvPr>
            <p:ph type="ctrTitle"/>
          </p:nvPr>
        </p:nvSpPr>
        <p:spPr>
          <a:xfrm>
            <a:off x="1101000" y="1285875"/>
            <a:ext cx="4661700" cy="26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216" name="Google Shape;216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35701" y="25717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40351" y="-874207"/>
            <a:ext cx="3852000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"/>
          <p:cNvSpPr txBox="1">
            <a:spLocks noGrp="1"/>
          </p:cNvSpPr>
          <p:nvPr>
            <p:ph type="subTitle" idx="2"/>
          </p:nvPr>
        </p:nvSpPr>
        <p:spPr>
          <a:xfrm rot="1008">
            <a:off x="7538017" y="578852"/>
            <a:ext cx="1023000" cy="9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6"/>
          <p:cNvSpPr/>
          <p:nvPr/>
        </p:nvSpPr>
        <p:spPr>
          <a:xfrm rot="6008301">
            <a:off x="1881997" y="-541950"/>
            <a:ext cx="5342027" cy="6496703"/>
          </a:xfrm>
          <a:custGeom>
            <a:avLst/>
            <a:gdLst/>
            <a:ahLst/>
            <a:cxnLst/>
            <a:rect l="l" t="t" r="r" b="b"/>
            <a:pathLst>
              <a:path w="43199" h="42662" extrusionOk="0">
                <a:moveTo>
                  <a:pt x="20782" y="1"/>
                </a:moveTo>
                <a:cubicBezTo>
                  <a:pt x="15645" y="1"/>
                  <a:pt x="9975" y="653"/>
                  <a:pt x="7773" y="3589"/>
                </a:cubicBezTo>
                <a:cubicBezTo>
                  <a:pt x="1102" y="12462"/>
                  <a:pt x="14578" y="15664"/>
                  <a:pt x="8941" y="24137"/>
                </a:cubicBezTo>
                <a:cubicBezTo>
                  <a:pt x="5572" y="28673"/>
                  <a:pt x="1" y="35878"/>
                  <a:pt x="7006" y="39981"/>
                </a:cubicBezTo>
                <a:cubicBezTo>
                  <a:pt x="10665" y="41732"/>
                  <a:pt x="15033" y="42661"/>
                  <a:pt x="19405" y="42661"/>
                </a:cubicBezTo>
                <a:cubicBezTo>
                  <a:pt x="25198" y="42661"/>
                  <a:pt x="30996" y="41030"/>
                  <a:pt x="35159" y="37513"/>
                </a:cubicBezTo>
                <a:cubicBezTo>
                  <a:pt x="43198" y="28840"/>
                  <a:pt x="31190" y="25838"/>
                  <a:pt x="33191" y="18666"/>
                </a:cubicBezTo>
                <a:cubicBezTo>
                  <a:pt x="33925" y="17165"/>
                  <a:pt x="35493" y="16298"/>
                  <a:pt x="36627" y="15030"/>
                </a:cubicBezTo>
                <a:cubicBezTo>
                  <a:pt x="41697" y="8826"/>
                  <a:pt x="34692" y="987"/>
                  <a:pt x="27587" y="286"/>
                </a:cubicBezTo>
                <a:cubicBezTo>
                  <a:pt x="25786" y="164"/>
                  <a:pt x="23351" y="1"/>
                  <a:pt x="207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5" name="Google Shape;1415;p16"/>
          <p:cNvGrpSpPr/>
          <p:nvPr/>
        </p:nvGrpSpPr>
        <p:grpSpPr>
          <a:xfrm>
            <a:off x="7373660" y="2784601"/>
            <a:ext cx="1206654" cy="2417350"/>
            <a:chOff x="3238525" y="2739250"/>
            <a:chExt cx="1148975" cy="2301800"/>
          </a:xfrm>
        </p:grpSpPr>
        <p:sp>
          <p:nvSpPr>
            <p:cNvPr id="1416" name="Google Shape;1416;p16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6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6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6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6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6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6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6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6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6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6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6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6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6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6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16"/>
          <p:cNvGrpSpPr/>
          <p:nvPr/>
        </p:nvGrpSpPr>
        <p:grpSpPr>
          <a:xfrm flipH="1">
            <a:off x="262021" y="0"/>
            <a:ext cx="1579198" cy="2750073"/>
            <a:chOff x="7463325" y="0"/>
            <a:chExt cx="1579198" cy="2750073"/>
          </a:xfrm>
        </p:grpSpPr>
        <p:sp>
          <p:nvSpPr>
            <p:cNvPr id="1476" name="Google Shape;1476;p16"/>
            <p:cNvSpPr/>
            <p:nvPr/>
          </p:nvSpPr>
          <p:spPr>
            <a:xfrm>
              <a:off x="7526318" y="1409914"/>
              <a:ext cx="799739" cy="579784"/>
            </a:xfrm>
            <a:custGeom>
              <a:avLst/>
              <a:gdLst/>
              <a:ahLst/>
              <a:cxnLst/>
              <a:rect l="l" t="t" r="r" b="b"/>
              <a:pathLst>
                <a:path w="24986" h="18114" extrusionOk="0">
                  <a:moveTo>
                    <a:pt x="1" y="1"/>
                  </a:moveTo>
                  <a:lnTo>
                    <a:pt x="1" y="10075"/>
                  </a:lnTo>
                  <a:cubicBezTo>
                    <a:pt x="1" y="14478"/>
                    <a:pt x="3637" y="18114"/>
                    <a:pt x="8040" y="18114"/>
                  </a:cubicBezTo>
                  <a:lnTo>
                    <a:pt x="16913" y="18114"/>
                  </a:lnTo>
                  <a:cubicBezTo>
                    <a:pt x="21350" y="18114"/>
                    <a:pt x="24986" y="14478"/>
                    <a:pt x="24986" y="10075"/>
                  </a:cubicBezTo>
                  <a:lnTo>
                    <a:pt x="24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7527425" y="1556200"/>
              <a:ext cx="799731" cy="55565"/>
            </a:xfrm>
            <a:custGeom>
              <a:avLst/>
              <a:gdLst/>
              <a:ahLst/>
              <a:cxnLst/>
              <a:rect l="l" t="t" r="r" b="b"/>
              <a:pathLst>
                <a:path w="28788" h="1736" extrusionOk="0">
                  <a:moveTo>
                    <a:pt x="0" y="1"/>
                  </a:moveTo>
                  <a:lnTo>
                    <a:pt x="0" y="868"/>
                  </a:lnTo>
                  <a:cubicBezTo>
                    <a:pt x="601" y="868"/>
                    <a:pt x="901" y="1035"/>
                    <a:pt x="1234" y="1235"/>
                  </a:cubicBezTo>
                  <a:cubicBezTo>
                    <a:pt x="1601" y="1435"/>
                    <a:pt x="2068" y="1735"/>
                    <a:pt x="2902" y="1735"/>
                  </a:cubicBezTo>
                  <a:cubicBezTo>
                    <a:pt x="3736" y="1735"/>
                    <a:pt x="4170" y="1502"/>
                    <a:pt x="4570" y="1235"/>
                  </a:cubicBezTo>
                  <a:cubicBezTo>
                    <a:pt x="4904" y="1035"/>
                    <a:pt x="5171" y="868"/>
                    <a:pt x="5771" y="868"/>
                  </a:cubicBezTo>
                  <a:cubicBezTo>
                    <a:pt x="6338" y="868"/>
                    <a:pt x="6638" y="1035"/>
                    <a:pt x="6972" y="1235"/>
                  </a:cubicBezTo>
                  <a:cubicBezTo>
                    <a:pt x="7339" y="1435"/>
                    <a:pt x="7806" y="1735"/>
                    <a:pt x="8640" y="1735"/>
                  </a:cubicBezTo>
                  <a:cubicBezTo>
                    <a:pt x="9474" y="1735"/>
                    <a:pt x="9941" y="1502"/>
                    <a:pt x="10308" y="1235"/>
                  </a:cubicBezTo>
                  <a:cubicBezTo>
                    <a:pt x="10641" y="1035"/>
                    <a:pt x="10941" y="868"/>
                    <a:pt x="11508" y="868"/>
                  </a:cubicBezTo>
                  <a:cubicBezTo>
                    <a:pt x="12109" y="868"/>
                    <a:pt x="12409" y="1035"/>
                    <a:pt x="12743" y="1235"/>
                  </a:cubicBezTo>
                  <a:cubicBezTo>
                    <a:pt x="13110" y="1435"/>
                    <a:pt x="13577" y="1735"/>
                    <a:pt x="14411" y="1735"/>
                  </a:cubicBezTo>
                  <a:cubicBezTo>
                    <a:pt x="15244" y="1735"/>
                    <a:pt x="15678" y="1502"/>
                    <a:pt x="16078" y="1235"/>
                  </a:cubicBezTo>
                  <a:cubicBezTo>
                    <a:pt x="16412" y="1035"/>
                    <a:pt x="16679" y="868"/>
                    <a:pt x="17279" y="868"/>
                  </a:cubicBezTo>
                  <a:cubicBezTo>
                    <a:pt x="17846" y="868"/>
                    <a:pt x="18147" y="1035"/>
                    <a:pt x="18480" y="1235"/>
                  </a:cubicBezTo>
                  <a:cubicBezTo>
                    <a:pt x="18847" y="1435"/>
                    <a:pt x="19314" y="1735"/>
                    <a:pt x="20148" y="1735"/>
                  </a:cubicBezTo>
                  <a:cubicBezTo>
                    <a:pt x="20982" y="1735"/>
                    <a:pt x="21449" y="1502"/>
                    <a:pt x="21816" y="1235"/>
                  </a:cubicBezTo>
                  <a:cubicBezTo>
                    <a:pt x="22149" y="1035"/>
                    <a:pt x="22450" y="868"/>
                    <a:pt x="23017" y="868"/>
                  </a:cubicBezTo>
                  <a:cubicBezTo>
                    <a:pt x="23617" y="868"/>
                    <a:pt x="23917" y="1035"/>
                    <a:pt x="24251" y="1235"/>
                  </a:cubicBezTo>
                  <a:cubicBezTo>
                    <a:pt x="24618" y="1435"/>
                    <a:pt x="25085" y="1735"/>
                    <a:pt x="25919" y="1735"/>
                  </a:cubicBezTo>
                  <a:cubicBezTo>
                    <a:pt x="26753" y="1735"/>
                    <a:pt x="27186" y="1435"/>
                    <a:pt x="27587" y="1235"/>
                  </a:cubicBezTo>
                  <a:cubicBezTo>
                    <a:pt x="27920" y="1035"/>
                    <a:pt x="28187" y="868"/>
                    <a:pt x="28788" y="868"/>
                  </a:cubicBezTo>
                  <a:lnTo>
                    <a:pt x="28788" y="1"/>
                  </a:lnTo>
                  <a:cubicBezTo>
                    <a:pt x="27954" y="1"/>
                    <a:pt x="27487" y="234"/>
                    <a:pt x="27120" y="501"/>
                  </a:cubicBezTo>
                  <a:cubicBezTo>
                    <a:pt x="26786" y="701"/>
                    <a:pt x="26486" y="868"/>
                    <a:pt x="25919" y="868"/>
                  </a:cubicBezTo>
                  <a:cubicBezTo>
                    <a:pt x="25318" y="868"/>
                    <a:pt x="25018" y="701"/>
                    <a:pt x="24685" y="501"/>
                  </a:cubicBezTo>
                  <a:cubicBezTo>
                    <a:pt x="24318" y="268"/>
                    <a:pt x="23851" y="1"/>
                    <a:pt x="23017" y="1"/>
                  </a:cubicBezTo>
                  <a:cubicBezTo>
                    <a:pt x="22183" y="1"/>
                    <a:pt x="21749" y="234"/>
                    <a:pt x="21349" y="501"/>
                  </a:cubicBezTo>
                  <a:cubicBezTo>
                    <a:pt x="21015" y="701"/>
                    <a:pt x="20748" y="868"/>
                    <a:pt x="20148" y="868"/>
                  </a:cubicBezTo>
                  <a:cubicBezTo>
                    <a:pt x="19581" y="868"/>
                    <a:pt x="19281" y="701"/>
                    <a:pt x="18947" y="501"/>
                  </a:cubicBezTo>
                  <a:cubicBezTo>
                    <a:pt x="18580" y="268"/>
                    <a:pt x="18113" y="1"/>
                    <a:pt x="17279" y="1"/>
                  </a:cubicBezTo>
                  <a:cubicBezTo>
                    <a:pt x="16445" y="1"/>
                    <a:pt x="15978" y="234"/>
                    <a:pt x="15611" y="501"/>
                  </a:cubicBezTo>
                  <a:cubicBezTo>
                    <a:pt x="15278" y="701"/>
                    <a:pt x="14978" y="868"/>
                    <a:pt x="14411" y="868"/>
                  </a:cubicBezTo>
                  <a:cubicBezTo>
                    <a:pt x="13810" y="868"/>
                    <a:pt x="13510" y="701"/>
                    <a:pt x="13176" y="501"/>
                  </a:cubicBezTo>
                  <a:cubicBezTo>
                    <a:pt x="12809" y="268"/>
                    <a:pt x="12342" y="1"/>
                    <a:pt x="11508" y="1"/>
                  </a:cubicBezTo>
                  <a:cubicBezTo>
                    <a:pt x="10675" y="1"/>
                    <a:pt x="10241" y="234"/>
                    <a:pt x="9841" y="501"/>
                  </a:cubicBezTo>
                  <a:cubicBezTo>
                    <a:pt x="9507" y="701"/>
                    <a:pt x="9240" y="868"/>
                    <a:pt x="8640" y="868"/>
                  </a:cubicBezTo>
                  <a:cubicBezTo>
                    <a:pt x="8073" y="868"/>
                    <a:pt x="7772" y="701"/>
                    <a:pt x="7439" y="501"/>
                  </a:cubicBezTo>
                  <a:cubicBezTo>
                    <a:pt x="7072" y="268"/>
                    <a:pt x="6605" y="1"/>
                    <a:pt x="5771" y="1"/>
                  </a:cubicBezTo>
                  <a:cubicBezTo>
                    <a:pt x="4937" y="1"/>
                    <a:pt x="4470" y="234"/>
                    <a:pt x="4103" y="501"/>
                  </a:cubicBezTo>
                  <a:cubicBezTo>
                    <a:pt x="3770" y="701"/>
                    <a:pt x="3469" y="868"/>
                    <a:pt x="2902" y="868"/>
                  </a:cubicBezTo>
                  <a:cubicBezTo>
                    <a:pt x="2302" y="868"/>
                    <a:pt x="2002" y="701"/>
                    <a:pt x="1668" y="501"/>
                  </a:cubicBezTo>
                  <a:cubicBezTo>
                    <a:pt x="1301" y="268"/>
                    <a:pt x="83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6"/>
            <p:cNvSpPr/>
            <p:nvPr/>
          </p:nvSpPr>
          <p:spPr>
            <a:xfrm>
              <a:off x="7527425" y="1697129"/>
              <a:ext cx="799731" cy="56621"/>
            </a:xfrm>
            <a:custGeom>
              <a:avLst/>
              <a:gdLst/>
              <a:ahLst/>
              <a:cxnLst/>
              <a:rect l="l" t="t" r="r" b="b"/>
              <a:pathLst>
                <a:path w="28788" h="1769" extrusionOk="0">
                  <a:moveTo>
                    <a:pt x="0" y="1"/>
                  </a:moveTo>
                  <a:lnTo>
                    <a:pt x="0" y="868"/>
                  </a:lnTo>
                  <a:cubicBezTo>
                    <a:pt x="601" y="868"/>
                    <a:pt x="901" y="1035"/>
                    <a:pt x="1234" y="1268"/>
                  </a:cubicBezTo>
                  <a:cubicBezTo>
                    <a:pt x="1601" y="1469"/>
                    <a:pt x="2068" y="1769"/>
                    <a:pt x="2902" y="1769"/>
                  </a:cubicBezTo>
                  <a:cubicBezTo>
                    <a:pt x="3736" y="1769"/>
                    <a:pt x="4170" y="1502"/>
                    <a:pt x="4570" y="1268"/>
                  </a:cubicBezTo>
                  <a:cubicBezTo>
                    <a:pt x="4904" y="1035"/>
                    <a:pt x="5171" y="868"/>
                    <a:pt x="5771" y="868"/>
                  </a:cubicBezTo>
                  <a:cubicBezTo>
                    <a:pt x="6338" y="868"/>
                    <a:pt x="6638" y="1035"/>
                    <a:pt x="6972" y="1268"/>
                  </a:cubicBezTo>
                  <a:cubicBezTo>
                    <a:pt x="7339" y="1469"/>
                    <a:pt x="7806" y="1769"/>
                    <a:pt x="8640" y="1769"/>
                  </a:cubicBezTo>
                  <a:cubicBezTo>
                    <a:pt x="9474" y="1769"/>
                    <a:pt x="9941" y="1502"/>
                    <a:pt x="10308" y="1268"/>
                  </a:cubicBezTo>
                  <a:cubicBezTo>
                    <a:pt x="10641" y="1035"/>
                    <a:pt x="10941" y="868"/>
                    <a:pt x="11508" y="868"/>
                  </a:cubicBezTo>
                  <a:cubicBezTo>
                    <a:pt x="12109" y="868"/>
                    <a:pt x="12409" y="1035"/>
                    <a:pt x="12743" y="1268"/>
                  </a:cubicBezTo>
                  <a:cubicBezTo>
                    <a:pt x="13110" y="1469"/>
                    <a:pt x="13577" y="1769"/>
                    <a:pt x="14411" y="1769"/>
                  </a:cubicBezTo>
                  <a:cubicBezTo>
                    <a:pt x="15244" y="1769"/>
                    <a:pt x="15678" y="1502"/>
                    <a:pt x="16078" y="1268"/>
                  </a:cubicBezTo>
                  <a:cubicBezTo>
                    <a:pt x="16412" y="1035"/>
                    <a:pt x="16679" y="868"/>
                    <a:pt x="17279" y="868"/>
                  </a:cubicBezTo>
                  <a:cubicBezTo>
                    <a:pt x="17846" y="868"/>
                    <a:pt x="18147" y="1035"/>
                    <a:pt x="18480" y="1268"/>
                  </a:cubicBezTo>
                  <a:cubicBezTo>
                    <a:pt x="18847" y="1469"/>
                    <a:pt x="19314" y="1769"/>
                    <a:pt x="20148" y="1769"/>
                  </a:cubicBezTo>
                  <a:cubicBezTo>
                    <a:pt x="20982" y="1769"/>
                    <a:pt x="21449" y="1502"/>
                    <a:pt x="21816" y="1268"/>
                  </a:cubicBezTo>
                  <a:cubicBezTo>
                    <a:pt x="22149" y="1035"/>
                    <a:pt x="22450" y="868"/>
                    <a:pt x="23017" y="868"/>
                  </a:cubicBezTo>
                  <a:cubicBezTo>
                    <a:pt x="23617" y="868"/>
                    <a:pt x="23917" y="1035"/>
                    <a:pt x="24251" y="1268"/>
                  </a:cubicBezTo>
                  <a:cubicBezTo>
                    <a:pt x="24618" y="1469"/>
                    <a:pt x="25085" y="1769"/>
                    <a:pt x="25919" y="1769"/>
                  </a:cubicBezTo>
                  <a:cubicBezTo>
                    <a:pt x="26753" y="1769"/>
                    <a:pt x="27186" y="1502"/>
                    <a:pt x="27587" y="1268"/>
                  </a:cubicBezTo>
                  <a:cubicBezTo>
                    <a:pt x="27920" y="1035"/>
                    <a:pt x="28187" y="868"/>
                    <a:pt x="28788" y="868"/>
                  </a:cubicBezTo>
                  <a:lnTo>
                    <a:pt x="28788" y="1"/>
                  </a:lnTo>
                  <a:cubicBezTo>
                    <a:pt x="27954" y="1"/>
                    <a:pt x="27487" y="268"/>
                    <a:pt x="27120" y="501"/>
                  </a:cubicBezTo>
                  <a:cubicBezTo>
                    <a:pt x="26786" y="701"/>
                    <a:pt x="26486" y="868"/>
                    <a:pt x="25919" y="868"/>
                  </a:cubicBezTo>
                  <a:cubicBezTo>
                    <a:pt x="25318" y="868"/>
                    <a:pt x="25018" y="701"/>
                    <a:pt x="24685" y="501"/>
                  </a:cubicBezTo>
                  <a:cubicBezTo>
                    <a:pt x="24318" y="301"/>
                    <a:pt x="23851" y="1"/>
                    <a:pt x="23017" y="1"/>
                  </a:cubicBezTo>
                  <a:cubicBezTo>
                    <a:pt x="22183" y="1"/>
                    <a:pt x="21749" y="268"/>
                    <a:pt x="21349" y="501"/>
                  </a:cubicBezTo>
                  <a:cubicBezTo>
                    <a:pt x="21015" y="701"/>
                    <a:pt x="20748" y="868"/>
                    <a:pt x="20148" y="868"/>
                  </a:cubicBezTo>
                  <a:cubicBezTo>
                    <a:pt x="19581" y="868"/>
                    <a:pt x="19281" y="701"/>
                    <a:pt x="18947" y="501"/>
                  </a:cubicBezTo>
                  <a:cubicBezTo>
                    <a:pt x="18580" y="301"/>
                    <a:pt x="18113" y="1"/>
                    <a:pt x="17279" y="1"/>
                  </a:cubicBezTo>
                  <a:cubicBezTo>
                    <a:pt x="16445" y="1"/>
                    <a:pt x="15978" y="268"/>
                    <a:pt x="15611" y="501"/>
                  </a:cubicBezTo>
                  <a:cubicBezTo>
                    <a:pt x="15278" y="701"/>
                    <a:pt x="14978" y="868"/>
                    <a:pt x="14411" y="868"/>
                  </a:cubicBezTo>
                  <a:cubicBezTo>
                    <a:pt x="13810" y="868"/>
                    <a:pt x="13510" y="701"/>
                    <a:pt x="13176" y="501"/>
                  </a:cubicBezTo>
                  <a:cubicBezTo>
                    <a:pt x="12809" y="301"/>
                    <a:pt x="12342" y="1"/>
                    <a:pt x="11508" y="1"/>
                  </a:cubicBezTo>
                  <a:cubicBezTo>
                    <a:pt x="10675" y="1"/>
                    <a:pt x="10241" y="268"/>
                    <a:pt x="9841" y="501"/>
                  </a:cubicBezTo>
                  <a:cubicBezTo>
                    <a:pt x="9507" y="701"/>
                    <a:pt x="9240" y="868"/>
                    <a:pt x="8640" y="868"/>
                  </a:cubicBezTo>
                  <a:cubicBezTo>
                    <a:pt x="8073" y="868"/>
                    <a:pt x="7772" y="701"/>
                    <a:pt x="7439" y="501"/>
                  </a:cubicBezTo>
                  <a:cubicBezTo>
                    <a:pt x="7072" y="301"/>
                    <a:pt x="6605" y="1"/>
                    <a:pt x="5771" y="1"/>
                  </a:cubicBezTo>
                  <a:cubicBezTo>
                    <a:pt x="4937" y="1"/>
                    <a:pt x="4470" y="268"/>
                    <a:pt x="4103" y="501"/>
                  </a:cubicBezTo>
                  <a:cubicBezTo>
                    <a:pt x="3770" y="701"/>
                    <a:pt x="3469" y="868"/>
                    <a:pt x="2902" y="868"/>
                  </a:cubicBezTo>
                  <a:cubicBezTo>
                    <a:pt x="2302" y="868"/>
                    <a:pt x="2002" y="701"/>
                    <a:pt x="1668" y="501"/>
                  </a:cubicBezTo>
                  <a:cubicBezTo>
                    <a:pt x="1301" y="301"/>
                    <a:pt x="83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6"/>
            <p:cNvSpPr/>
            <p:nvPr/>
          </p:nvSpPr>
          <p:spPr>
            <a:xfrm>
              <a:off x="7884014" y="1409914"/>
              <a:ext cx="439911" cy="579784"/>
            </a:xfrm>
            <a:custGeom>
              <a:avLst/>
              <a:gdLst/>
              <a:ahLst/>
              <a:cxnLst/>
              <a:rect l="l" t="t" r="r" b="b"/>
              <a:pathLst>
                <a:path w="13744" h="18114" extrusionOk="0">
                  <a:moveTo>
                    <a:pt x="8040" y="1"/>
                  </a:moveTo>
                  <a:lnTo>
                    <a:pt x="8040" y="10075"/>
                  </a:lnTo>
                  <a:cubicBezTo>
                    <a:pt x="8040" y="14478"/>
                    <a:pt x="4404" y="18114"/>
                    <a:pt x="1" y="18114"/>
                  </a:cubicBezTo>
                  <a:lnTo>
                    <a:pt x="5705" y="18114"/>
                  </a:lnTo>
                  <a:cubicBezTo>
                    <a:pt x="10108" y="18114"/>
                    <a:pt x="13744" y="14478"/>
                    <a:pt x="13744" y="10075"/>
                  </a:cubicBezTo>
                  <a:lnTo>
                    <a:pt x="13744" y="1"/>
                  </a:lnTo>
                  <a:close/>
                </a:path>
              </a:pathLst>
            </a:custGeom>
            <a:solidFill>
              <a:srgbClr val="F2B6B6">
                <a:alpha val="7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6"/>
            <p:cNvSpPr/>
            <p:nvPr/>
          </p:nvSpPr>
          <p:spPr>
            <a:xfrm>
              <a:off x="7463325" y="1360813"/>
              <a:ext cx="922520" cy="96119"/>
            </a:xfrm>
            <a:custGeom>
              <a:avLst/>
              <a:gdLst/>
              <a:ahLst/>
              <a:cxnLst/>
              <a:rect l="l" t="t" r="r" b="b"/>
              <a:pathLst>
                <a:path w="28822" h="3003" extrusionOk="0">
                  <a:moveTo>
                    <a:pt x="1" y="0"/>
                  </a:moveTo>
                  <a:lnTo>
                    <a:pt x="1" y="3002"/>
                  </a:lnTo>
                  <a:lnTo>
                    <a:pt x="28822" y="3002"/>
                  </a:lnTo>
                  <a:lnTo>
                    <a:pt x="28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6"/>
            <p:cNvSpPr/>
            <p:nvPr/>
          </p:nvSpPr>
          <p:spPr>
            <a:xfrm>
              <a:off x="7500711" y="236095"/>
              <a:ext cx="838148" cy="1758204"/>
            </a:xfrm>
            <a:custGeom>
              <a:avLst/>
              <a:gdLst/>
              <a:ahLst/>
              <a:cxnLst/>
              <a:rect l="l" t="t" r="r" b="b"/>
              <a:pathLst>
                <a:path w="26186" h="54931" extrusionOk="0">
                  <a:moveTo>
                    <a:pt x="13610" y="1948"/>
                  </a:moveTo>
                  <a:lnTo>
                    <a:pt x="13610" y="4383"/>
                  </a:lnTo>
                  <a:lnTo>
                    <a:pt x="13610" y="14257"/>
                  </a:lnTo>
                  <a:lnTo>
                    <a:pt x="13610" y="26132"/>
                  </a:lnTo>
                  <a:lnTo>
                    <a:pt x="13610" y="36473"/>
                  </a:lnTo>
                  <a:lnTo>
                    <a:pt x="13610" y="39842"/>
                  </a:lnTo>
                  <a:cubicBezTo>
                    <a:pt x="13610" y="40309"/>
                    <a:pt x="13543" y="40842"/>
                    <a:pt x="13610" y="41309"/>
                  </a:cubicBezTo>
                  <a:lnTo>
                    <a:pt x="768" y="41309"/>
                  </a:lnTo>
                  <a:cubicBezTo>
                    <a:pt x="1135" y="40142"/>
                    <a:pt x="1535" y="38841"/>
                    <a:pt x="1968" y="37607"/>
                  </a:cubicBezTo>
                  <a:cubicBezTo>
                    <a:pt x="3036" y="34304"/>
                    <a:pt x="4103" y="31002"/>
                    <a:pt x="5171" y="27733"/>
                  </a:cubicBezTo>
                  <a:lnTo>
                    <a:pt x="9040" y="15824"/>
                  </a:lnTo>
                  <a:cubicBezTo>
                    <a:pt x="10174" y="12389"/>
                    <a:pt x="11308" y="8953"/>
                    <a:pt x="12443" y="5484"/>
                  </a:cubicBezTo>
                  <a:cubicBezTo>
                    <a:pt x="12810" y="4383"/>
                    <a:pt x="13176" y="3249"/>
                    <a:pt x="13543" y="2081"/>
                  </a:cubicBezTo>
                  <a:cubicBezTo>
                    <a:pt x="13543" y="2048"/>
                    <a:pt x="13610" y="1981"/>
                    <a:pt x="13610" y="1948"/>
                  </a:cubicBezTo>
                  <a:close/>
                  <a:moveTo>
                    <a:pt x="14110" y="2181"/>
                  </a:moveTo>
                  <a:cubicBezTo>
                    <a:pt x="14311" y="2949"/>
                    <a:pt x="14511" y="3749"/>
                    <a:pt x="14778" y="4550"/>
                  </a:cubicBezTo>
                  <a:lnTo>
                    <a:pt x="17646" y="14423"/>
                  </a:lnTo>
                  <a:lnTo>
                    <a:pt x="21149" y="26432"/>
                  </a:lnTo>
                  <a:cubicBezTo>
                    <a:pt x="22150" y="29901"/>
                    <a:pt x="23150" y="33304"/>
                    <a:pt x="24151" y="36773"/>
                  </a:cubicBezTo>
                  <a:cubicBezTo>
                    <a:pt x="24485" y="37907"/>
                    <a:pt x="24818" y="39074"/>
                    <a:pt x="25152" y="40175"/>
                  </a:cubicBezTo>
                  <a:cubicBezTo>
                    <a:pt x="25218" y="40475"/>
                    <a:pt x="25452" y="41009"/>
                    <a:pt x="25552" y="41409"/>
                  </a:cubicBezTo>
                  <a:lnTo>
                    <a:pt x="14110" y="41409"/>
                  </a:lnTo>
                  <a:lnTo>
                    <a:pt x="14110" y="37573"/>
                  </a:lnTo>
                  <a:lnTo>
                    <a:pt x="14110" y="27666"/>
                  </a:lnTo>
                  <a:lnTo>
                    <a:pt x="14110" y="15791"/>
                  </a:lnTo>
                  <a:lnTo>
                    <a:pt x="14110" y="5450"/>
                  </a:lnTo>
                  <a:lnTo>
                    <a:pt x="14110" y="2181"/>
                  </a:lnTo>
                  <a:close/>
                  <a:moveTo>
                    <a:pt x="25385" y="41910"/>
                  </a:moveTo>
                  <a:cubicBezTo>
                    <a:pt x="23484" y="45579"/>
                    <a:pt x="21549" y="49248"/>
                    <a:pt x="19681" y="52918"/>
                  </a:cubicBezTo>
                  <a:cubicBezTo>
                    <a:pt x="19481" y="53285"/>
                    <a:pt x="19314" y="53652"/>
                    <a:pt x="19114" y="53985"/>
                  </a:cubicBezTo>
                  <a:cubicBezTo>
                    <a:pt x="17646" y="50416"/>
                    <a:pt x="16179" y="46780"/>
                    <a:pt x="14711" y="43177"/>
                  </a:cubicBezTo>
                  <a:cubicBezTo>
                    <a:pt x="14544" y="42777"/>
                    <a:pt x="14377" y="42343"/>
                    <a:pt x="14211" y="41910"/>
                  </a:cubicBezTo>
                  <a:close/>
                  <a:moveTo>
                    <a:pt x="13377" y="41910"/>
                  </a:moveTo>
                  <a:cubicBezTo>
                    <a:pt x="11709" y="45579"/>
                    <a:pt x="10008" y="49248"/>
                    <a:pt x="8306" y="52918"/>
                  </a:cubicBezTo>
                  <a:cubicBezTo>
                    <a:pt x="8140" y="53285"/>
                    <a:pt x="7939" y="53652"/>
                    <a:pt x="7773" y="54085"/>
                  </a:cubicBezTo>
                  <a:cubicBezTo>
                    <a:pt x="5671" y="50449"/>
                    <a:pt x="3603" y="46813"/>
                    <a:pt x="1501" y="43144"/>
                  </a:cubicBezTo>
                  <a:cubicBezTo>
                    <a:pt x="1235" y="42744"/>
                    <a:pt x="1034" y="42310"/>
                    <a:pt x="801" y="41910"/>
                  </a:cubicBezTo>
                  <a:close/>
                  <a:moveTo>
                    <a:pt x="13798" y="0"/>
                  </a:moveTo>
                  <a:cubicBezTo>
                    <a:pt x="13760" y="0"/>
                    <a:pt x="13722" y="17"/>
                    <a:pt x="13677" y="47"/>
                  </a:cubicBezTo>
                  <a:cubicBezTo>
                    <a:pt x="13610" y="80"/>
                    <a:pt x="13543" y="113"/>
                    <a:pt x="13510" y="180"/>
                  </a:cubicBezTo>
                  <a:cubicBezTo>
                    <a:pt x="13043" y="1581"/>
                    <a:pt x="12643" y="2949"/>
                    <a:pt x="12176" y="4316"/>
                  </a:cubicBezTo>
                  <a:cubicBezTo>
                    <a:pt x="11108" y="7619"/>
                    <a:pt x="10041" y="10921"/>
                    <a:pt x="8973" y="14190"/>
                  </a:cubicBezTo>
                  <a:lnTo>
                    <a:pt x="5104" y="26099"/>
                  </a:lnTo>
                  <a:cubicBezTo>
                    <a:pt x="3970" y="29534"/>
                    <a:pt x="2836" y="32970"/>
                    <a:pt x="1702" y="36439"/>
                  </a:cubicBezTo>
                  <a:cubicBezTo>
                    <a:pt x="1335" y="37540"/>
                    <a:pt x="968" y="38674"/>
                    <a:pt x="601" y="39842"/>
                  </a:cubicBezTo>
                  <a:cubicBezTo>
                    <a:pt x="434" y="40342"/>
                    <a:pt x="167" y="40942"/>
                    <a:pt x="34" y="41476"/>
                  </a:cubicBezTo>
                  <a:cubicBezTo>
                    <a:pt x="34" y="41510"/>
                    <a:pt x="34" y="41510"/>
                    <a:pt x="0" y="41543"/>
                  </a:cubicBezTo>
                  <a:lnTo>
                    <a:pt x="0" y="41676"/>
                  </a:lnTo>
                  <a:lnTo>
                    <a:pt x="0" y="41710"/>
                  </a:lnTo>
                  <a:cubicBezTo>
                    <a:pt x="0" y="41776"/>
                    <a:pt x="34" y="41810"/>
                    <a:pt x="34" y="41843"/>
                  </a:cubicBezTo>
                  <a:cubicBezTo>
                    <a:pt x="2202" y="45646"/>
                    <a:pt x="4370" y="49415"/>
                    <a:pt x="6538" y="53185"/>
                  </a:cubicBezTo>
                  <a:cubicBezTo>
                    <a:pt x="6839" y="53718"/>
                    <a:pt x="7139" y="54219"/>
                    <a:pt x="7472" y="54786"/>
                  </a:cubicBezTo>
                  <a:cubicBezTo>
                    <a:pt x="7506" y="54869"/>
                    <a:pt x="7597" y="54911"/>
                    <a:pt x="7693" y="54911"/>
                  </a:cubicBezTo>
                  <a:cubicBezTo>
                    <a:pt x="7789" y="54911"/>
                    <a:pt x="7889" y="54869"/>
                    <a:pt x="7939" y="54786"/>
                  </a:cubicBezTo>
                  <a:cubicBezTo>
                    <a:pt x="9674" y="50983"/>
                    <a:pt x="11442" y="47180"/>
                    <a:pt x="13210" y="43378"/>
                  </a:cubicBezTo>
                  <a:cubicBezTo>
                    <a:pt x="13377" y="43011"/>
                    <a:pt x="13543" y="42677"/>
                    <a:pt x="13710" y="42310"/>
                  </a:cubicBezTo>
                  <a:cubicBezTo>
                    <a:pt x="15178" y="45879"/>
                    <a:pt x="16646" y="49482"/>
                    <a:pt x="18113" y="53118"/>
                  </a:cubicBezTo>
                  <a:cubicBezTo>
                    <a:pt x="18314" y="53652"/>
                    <a:pt x="18514" y="54185"/>
                    <a:pt x="18781" y="54719"/>
                  </a:cubicBezTo>
                  <a:cubicBezTo>
                    <a:pt x="18819" y="54852"/>
                    <a:pt x="18932" y="54931"/>
                    <a:pt x="19036" y="54931"/>
                  </a:cubicBezTo>
                  <a:cubicBezTo>
                    <a:pt x="19114" y="54931"/>
                    <a:pt x="19185" y="54886"/>
                    <a:pt x="19214" y="54786"/>
                  </a:cubicBezTo>
                  <a:cubicBezTo>
                    <a:pt x="21182" y="50983"/>
                    <a:pt x="23150" y="47214"/>
                    <a:pt x="25118" y="43444"/>
                  </a:cubicBezTo>
                  <a:cubicBezTo>
                    <a:pt x="25352" y="42944"/>
                    <a:pt x="25652" y="42377"/>
                    <a:pt x="25886" y="41876"/>
                  </a:cubicBezTo>
                  <a:cubicBezTo>
                    <a:pt x="26052" y="41843"/>
                    <a:pt x="26186" y="41743"/>
                    <a:pt x="26119" y="41576"/>
                  </a:cubicBezTo>
                  <a:cubicBezTo>
                    <a:pt x="25685" y="40175"/>
                    <a:pt x="25319" y="38974"/>
                    <a:pt x="24885" y="37607"/>
                  </a:cubicBezTo>
                  <a:lnTo>
                    <a:pt x="22016" y="27733"/>
                  </a:lnTo>
                  <a:lnTo>
                    <a:pt x="18514" y="15724"/>
                  </a:lnTo>
                  <a:cubicBezTo>
                    <a:pt x="17513" y="12255"/>
                    <a:pt x="16512" y="8819"/>
                    <a:pt x="15511" y="5384"/>
                  </a:cubicBezTo>
                  <a:cubicBezTo>
                    <a:pt x="15178" y="4250"/>
                    <a:pt x="14844" y="3082"/>
                    <a:pt x="14511" y="1948"/>
                  </a:cubicBezTo>
                  <a:cubicBezTo>
                    <a:pt x="14344" y="1414"/>
                    <a:pt x="14211" y="814"/>
                    <a:pt x="14044" y="313"/>
                  </a:cubicBezTo>
                  <a:cubicBezTo>
                    <a:pt x="14044" y="280"/>
                    <a:pt x="14044" y="280"/>
                    <a:pt x="14010" y="247"/>
                  </a:cubicBezTo>
                  <a:cubicBezTo>
                    <a:pt x="14010" y="213"/>
                    <a:pt x="14010" y="213"/>
                    <a:pt x="13977" y="147"/>
                  </a:cubicBezTo>
                  <a:lnTo>
                    <a:pt x="13977" y="113"/>
                  </a:lnTo>
                  <a:lnTo>
                    <a:pt x="13944" y="80"/>
                  </a:lnTo>
                  <a:cubicBezTo>
                    <a:pt x="13889" y="25"/>
                    <a:pt x="13844" y="0"/>
                    <a:pt x="13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6"/>
            <p:cNvSpPr/>
            <p:nvPr/>
          </p:nvSpPr>
          <p:spPr>
            <a:xfrm>
              <a:off x="7918199" y="1543390"/>
              <a:ext cx="48075" cy="4807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67" y="0"/>
                  </a:moveTo>
                  <a:cubicBezTo>
                    <a:pt x="334" y="0"/>
                    <a:pt x="0" y="334"/>
                    <a:pt x="0" y="768"/>
                  </a:cubicBezTo>
                  <a:cubicBezTo>
                    <a:pt x="0" y="1168"/>
                    <a:pt x="334" y="1501"/>
                    <a:pt x="767" y="1501"/>
                  </a:cubicBezTo>
                  <a:cubicBezTo>
                    <a:pt x="1168" y="1501"/>
                    <a:pt x="1501" y="1168"/>
                    <a:pt x="1501" y="768"/>
                  </a:cubicBezTo>
                  <a:cubicBezTo>
                    <a:pt x="1501" y="334"/>
                    <a:pt x="1168" y="0"/>
                    <a:pt x="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6"/>
            <p:cNvSpPr/>
            <p:nvPr/>
          </p:nvSpPr>
          <p:spPr>
            <a:xfrm>
              <a:off x="8302558" y="1543390"/>
              <a:ext cx="48075" cy="4807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68" y="0"/>
                  </a:moveTo>
                  <a:cubicBezTo>
                    <a:pt x="334" y="0"/>
                    <a:pt x="1" y="334"/>
                    <a:pt x="1" y="768"/>
                  </a:cubicBezTo>
                  <a:cubicBezTo>
                    <a:pt x="1" y="1168"/>
                    <a:pt x="334" y="1501"/>
                    <a:pt x="768" y="1501"/>
                  </a:cubicBezTo>
                  <a:cubicBezTo>
                    <a:pt x="1168" y="1501"/>
                    <a:pt x="1502" y="1168"/>
                    <a:pt x="1502" y="768"/>
                  </a:cubicBezTo>
                  <a:cubicBezTo>
                    <a:pt x="1502" y="334"/>
                    <a:pt x="1168" y="0"/>
                    <a:pt x="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6"/>
            <p:cNvSpPr/>
            <p:nvPr/>
          </p:nvSpPr>
          <p:spPr>
            <a:xfrm>
              <a:off x="7725987" y="1959789"/>
              <a:ext cx="48075" cy="4807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68" y="1"/>
                  </a:moveTo>
                  <a:cubicBezTo>
                    <a:pt x="334" y="1"/>
                    <a:pt x="1" y="334"/>
                    <a:pt x="1" y="768"/>
                  </a:cubicBezTo>
                  <a:cubicBezTo>
                    <a:pt x="1" y="1168"/>
                    <a:pt x="334" y="1502"/>
                    <a:pt x="768" y="1502"/>
                  </a:cubicBezTo>
                  <a:cubicBezTo>
                    <a:pt x="1168" y="1502"/>
                    <a:pt x="1502" y="1168"/>
                    <a:pt x="1502" y="768"/>
                  </a:cubicBezTo>
                  <a:cubicBezTo>
                    <a:pt x="1502" y="334"/>
                    <a:pt x="1168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6"/>
            <p:cNvSpPr/>
            <p:nvPr/>
          </p:nvSpPr>
          <p:spPr>
            <a:xfrm>
              <a:off x="8086884" y="1959789"/>
              <a:ext cx="48075" cy="48075"/>
            </a:xfrm>
            <a:custGeom>
              <a:avLst/>
              <a:gdLst/>
              <a:ahLst/>
              <a:cxnLst/>
              <a:rect l="l" t="t" r="r" b="b"/>
              <a:pathLst>
                <a:path w="1502" h="1502" extrusionOk="0">
                  <a:moveTo>
                    <a:pt x="734" y="1"/>
                  </a:moveTo>
                  <a:cubicBezTo>
                    <a:pt x="334" y="1"/>
                    <a:pt x="1" y="334"/>
                    <a:pt x="1" y="768"/>
                  </a:cubicBezTo>
                  <a:cubicBezTo>
                    <a:pt x="1" y="1168"/>
                    <a:pt x="334" y="1502"/>
                    <a:pt x="734" y="1502"/>
                  </a:cubicBezTo>
                  <a:cubicBezTo>
                    <a:pt x="1168" y="1502"/>
                    <a:pt x="1502" y="1168"/>
                    <a:pt x="1502" y="768"/>
                  </a:cubicBezTo>
                  <a:cubicBezTo>
                    <a:pt x="1502" y="334"/>
                    <a:pt x="1168" y="1"/>
                    <a:pt x="7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6"/>
            <p:cNvSpPr/>
            <p:nvPr/>
          </p:nvSpPr>
          <p:spPr>
            <a:xfrm>
              <a:off x="7902162" y="194868"/>
              <a:ext cx="83316" cy="82227"/>
            </a:xfrm>
            <a:custGeom>
              <a:avLst/>
              <a:gdLst/>
              <a:ahLst/>
              <a:cxnLst/>
              <a:rect l="l" t="t" r="r" b="b"/>
              <a:pathLst>
                <a:path w="2603" h="2569" extrusionOk="0">
                  <a:moveTo>
                    <a:pt x="1302" y="0"/>
                  </a:moveTo>
                  <a:cubicBezTo>
                    <a:pt x="601" y="0"/>
                    <a:pt x="1" y="567"/>
                    <a:pt x="1" y="1268"/>
                  </a:cubicBezTo>
                  <a:cubicBezTo>
                    <a:pt x="1" y="2002"/>
                    <a:pt x="601" y="2569"/>
                    <a:pt x="1302" y="2569"/>
                  </a:cubicBezTo>
                  <a:cubicBezTo>
                    <a:pt x="2002" y="2569"/>
                    <a:pt x="2603" y="2002"/>
                    <a:pt x="2603" y="1268"/>
                  </a:cubicBezTo>
                  <a:cubicBezTo>
                    <a:pt x="2603" y="567"/>
                    <a:pt x="2002" y="0"/>
                    <a:pt x="1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6"/>
            <p:cNvSpPr/>
            <p:nvPr/>
          </p:nvSpPr>
          <p:spPr>
            <a:xfrm>
              <a:off x="7936860" y="0"/>
              <a:ext cx="16580" cy="243449"/>
            </a:xfrm>
            <a:custGeom>
              <a:avLst/>
              <a:gdLst/>
              <a:ahLst/>
              <a:cxnLst/>
              <a:rect l="l" t="t" r="r" b="b"/>
              <a:pathLst>
                <a:path w="518" h="7606" extrusionOk="0">
                  <a:moveTo>
                    <a:pt x="268" y="1"/>
                  </a:moveTo>
                  <a:cubicBezTo>
                    <a:pt x="143" y="1"/>
                    <a:pt x="17" y="84"/>
                    <a:pt x="17" y="251"/>
                  </a:cubicBezTo>
                  <a:lnTo>
                    <a:pt x="17" y="6489"/>
                  </a:lnTo>
                  <a:lnTo>
                    <a:pt x="17" y="7356"/>
                  </a:lnTo>
                  <a:cubicBezTo>
                    <a:pt x="1" y="7523"/>
                    <a:pt x="126" y="7606"/>
                    <a:pt x="255" y="7606"/>
                  </a:cubicBezTo>
                  <a:cubicBezTo>
                    <a:pt x="384" y="7606"/>
                    <a:pt x="518" y="7523"/>
                    <a:pt x="518" y="7356"/>
                  </a:cubicBezTo>
                  <a:lnTo>
                    <a:pt x="518" y="1118"/>
                  </a:lnTo>
                  <a:lnTo>
                    <a:pt x="518" y="251"/>
                  </a:lnTo>
                  <a:cubicBezTo>
                    <a:pt x="518" y="84"/>
                    <a:pt x="393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6"/>
            <p:cNvSpPr/>
            <p:nvPr/>
          </p:nvSpPr>
          <p:spPr>
            <a:xfrm>
              <a:off x="8179773" y="2273665"/>
              <a:ext cx="391868" cy="303623"/>
            </a:xfrm>
            <a:custGeom>
              <a:avLst/>
              <a:gdLst/>
              <a:ahLst/>
              <a:cxnLst/>
              <a:rect l="l" t="t" r="r" b="b"/>
              <a:pathLst>
                <a:path w="12243" h="9486" extrusionOk="0">
                  <a:moveTo>
                    <a:pt x="8563" y="0"/>
                  </a:moveTo>
                  <a:cubicBezTo>
                    <a:pt x="7159" y="0"/>
                    <a:pt x="5454" y="616"/>
                    <a:pt x="3903" y="1803"/>
                  </a:cubicBezTo>
                  <a:cubicBezTo>
                    <a:pt x="1201" y="3838"/>
                    <a:pt x="1" y="6840"/>
                    <a:pt x="1268" y="8474"/>
                  </a:cubicBezTo>
                  <a:cubicBezTo>
                    <a:pt x="1792" y="9154"/>
                    <a:pt x="2665" y="9485"/>
                    <a:pt x="3703" y="9485"/>
                  </a:cubicBezTo>
                  <a:cubicBezTo>
                    <a:pt x="5110" y="9485"/>
                    <a:pt x="6819" y="8878"/>
                    <a:pt x="8373" y="7707"/>
                  </a:cubicBezTo>
                  <a:cubicBezTo>
                    <a:pt x="11075" y="5672"/>
                    <a:pt x="12243" y="2670"/>
                    <a:pt x="11008" y="1036"/>
                  </a:cubicBezTo>
                  <a:cubicBezTo>
                    <a:pt x="10483" y="339"/>
                    <a:pt x="9606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6"/>
            <p:cNvSpPr/>
            <p:nvPr/>
          </p:nvSpPr>
          <p:spPr>
            <a:xfrm>
              <a:off x="8493681" y="2504319"/>
              <a:ext cx="155909" cy="245754"/>
            </a:xfrm>
            <a:custGeom>
              <a:avLst/>
              <a:gdLst/>
              <a:ahLst/>
              <a:cxnLst/>
              <a:rect l="l" t="t" r="r" b="b"/>
              <a:pathLst>
                <a:path w="4871" h="7678" extrusionOk="0">
                  <a:moveTo>
                    <a:pt x="2194" y="0"/>
                  </a:moveTo>
                  <a:cubicBezTo>
                    <a:pt x="2186" y="0"/>
                    <a:pt x="2177" y="1"/>
                    <a:pt x="2169" y="1"/>
                  </a:cubicBezTo>
                  <a:cubicBezTo>
                    <a:pt x="1468" y="101"/>
                    <a:pt x="1" y="1902"/>
                    <a:pt x="134" y="4004"/>
                  </a:cubicBezTo>
                  <a:cubicBezTo>
                    <a:pt x="231" y="6045"/>
                    <a:pt x="1367" y="7677"/>
                    <a:pt x="2594" y="7677"/>
                  </a:cubicBezTo>
                  <a:cubicBezTo>
                    <a:pt x="2630" y="7677"/>
                    <a:pt x="2666" y="7676"/>
                    <a:pt x="2703" y="7673"/>
                  </a:cubicBezTo>
                  <a:cubicBezTo>
                    <a:pt x="3970" y="7606"/>
                    <a:pt x="4871" y="5805"/>
                    <a:pt x="4771" y="3670"/>
                  </a:cubicBezTo>
                  <a:cubicBezTo>
                    <a:pt x="4573" y="1558"/>
                    <a:pt x="3003" y="0"/>
                    <a:pt x="2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6"/>
            <p:cNvSpPr/>
            <p:nvPr/>
          </p:nvSpPr>
          <p:spPr>
            <a:xfrm>
              <a:off x="8647450" y="2202702"/>
              <a:ext cx="225301" cy="286883"/>
            </a:xfrm>
            <a:custGeom>
              <a:avLst/>
              <a:gdLst/>
              <a:ahLst/>
              <a:cxnLst/>
              <a:rect l="l" t="t" r="r" b="b"/>
              <a:pathLst>
                <a:path w="7039" h="8963" extrusionOk="0">
                  <a:moveTo>
                    <a:pt x="2281" y="1"/>
                  </a:moveTo>
                  <a:cubicBezTo>
                    <a:pt x="2163" y="1"/>
                    <a:pt x="2058" y="17"/>
                    <a:pt x="1968" y="51"/>
                  </a:cubicBezTo>
                  <a:cubicBezTo>
                    <a:pt x="1134" y="351"/>
                    <a:pt x="0" y="2986"/>
                    <a:pt x="867" y="5388"/>
                  </a:cubicBezTo>
                  <a:cubicBezTo>
                    <a:pt x="1590" y="7525"/>
                    <a:pt x="3137" y="8963"/>
                    <a:pt x="4471" y="8963"/>
                  </a:cubicBezTo>
                  <a:cubicBezTo>
                    <a:pt x="4677" y="8963"/>
                    <a:pt x="4878" y="8928"/>
                    <a:pt x="5070" y="8857"/>
                  </a:cubicBezTo>
                  <a:cubicBezTo>
                    <a:pt x="6538" y="8323"/>
                    <a:pt x="7038" y="5921"/>
                    <a:pt x="6171" y="3520"/>
                  </a:cubicBezTo>
                  <a:cubicBezTo>
                    <a:pt x="5390" y="1328"/>
                    <a:pt x="3340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6"/>
            <p:cNvSpPr/>
            <p:nvPr/>
          </p:nvSpPr>
          <p:spPr>
            <a:xfrm>
              <a:off x="8767034" y="1946986"/>
              <a:ext cx="275489" cy="251259"/>
            </a:xfrm>
            <a:custGeom>
              <a:avLst/>
              <a:gdLst/>
              <a:ahLst/>
              <a:cxnLst/>
              <a:rect l="l" t="t" r="r" b="b"/>
              <a:pathLst>
                <a:path w="8607" h="7850" extrusionOk="0">
                  <a:moveTo>
                    <a:pt x="2524" y="1"/>
                  </a:moveTo>
                  <a:cubicBezTo>
                    <a:pt x="1977" y="1"/>
                    <a:pt x="1495" y="161"/>
                    <a:pt x="1134" y="501"/>
                  </a:cubicBezTo>
                  <a:cubicBezTo>
                    <a:pt x="0" y="1535"/>
                    <a:pt x="500" y="3937"/>
                    <a:pt x="2235" y="5805"/>
                  </a:cubicBezTo>
                  <a:cubicBezTo>
                    <a:pt x="3449" y="7110"/>
                    <a:pt x="4931" y="7850"/>
                    <a:pt x="6108" y="7850"/>
                  </a:cubicBezTo>
                  <a:cubicBezTo>
                    <a:pt x="6644" y="7850"/>
                    <a:pt x="7117" y="7696"/>
                    <a:pt x="7472" y="7372"/>
                  </a:cubicBezTo>
                  <a:cubicBezTo>
                    <a:pt x="8606" y="6305"/>
                    <a:pt x="8106" y="3937"/>
                    <a:pt x="6371" y="2035"/>
                  </a:cubicBezTo>
                  <a:cubicBezTo>
                    <a:pt x="5166" y="739"/>
                    <a:pt x="3697" y="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6"/>
            <p:cNvSpPr/>
            <p:nvPr/>
          </p:nvSpPr>
          <p:spPr>
            <a:xfrm>
              <a:off x="8476588" y="1985108"/>
              <a:ext cx="199695" cy="172969"/>
            </a:xfrm>
            <a:custGeom>
              <a:avLst/>
              <a:gdLst/>
              <a:ahLst/>
              <a:cxnLst/>
              <a:rect l="l" t="t" r="r" b="b"/>
              <a:pathLst>
                <a:path w="6239" h="5404" extrusionOk="0">
                  <a:moveTo>
                    <a:pt x="4675" y="1"/>
                  </a:moveTo>
                  <a:cubicBezTo>
                    <a:pt x="3837" y="1"/>
                    <a:pt x="2713" y="308"/>
                    <a:pt x="1869" y="1111"/>
                  </a:cubicBezTo>
                  <a:cubicBezTo>
                    <a:pt x="501" y="2345"/>
                    <a:pt x="1" y="4113"/>
                    <a:pt x="735" y="4947"/>
                  </a:cubicBezTo>
                  <a:cubicBezTo>
                    <a:pt x="1030" y="5255"/>
                    <a:pt x="1452" y="5403"/>
                    <a:pt x="1938" y="5403"/>
                  </a:cubicBezTo>
                  <a:cubicBezTo>
                    <a:pt x="2769" y="5403"/>
                    <a:pt x="3787" y="4968"/>
                    <a:pt x="4671" y="4147"/>
                  </a:cubicBezTo>
                  <a:cubicBezTo>
                    <a:pt x="6072" y="2846"/>
                    <a:pt x="6239" y="811"/>
                    <a:pt x="5772" y="310"/>
                  </a:cubicBezTo>
                  <a:cubicBezTo>
                    <a:pt x="5606" y="119"/>
                    <a:pt x="5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6"/>
            <p:cNvSpPr/>
            <p:nvPr/>
          </p:nvSpPr>
          <p:spPr>
            <a:xfrm>
              <a:off x="8556674" y="724258"/>
              <a:ext cx="247738" cy="147587"/>
            </a:xfrm>
            <a:custGeom>
              <a:avLst/>
              <a:gdLst/>
              <a:ahLst/>
              <a:cxnLst/>
              <a:rect l="l" t="t" r="r" b="b"/>
              <a:pathLst>
                <a:path w="7740" h="4611" extrusionOk="0">
                  <a:moveTo>
                    <a:pt x="4270" y="1"/>
                  </a:moveTo>
                  <a:cubicBezTo>
                    <a:pt x="4042" y="1"/>
                    <a:pt x="3808" y="13"/>
                    <a:pt x="3570" y="40"/>
                  </a:cubicBezTo>
                  <a:cubicBezTo>
                    <a:pt x="1502" y="307"/>
                    <a:pt x="1" y="1974"/>
                    <a:pt x="67" y="2742"/>
                  </a:cubicBezTo>
                  <a:cubicBezTo>
                    <a:pt x="189" y="3412"/>
                    <a:pt x="1730" y="4610"/>
                    <a:pt x="3571" y="4610"/>
                  </a:cubicBezTo>
                  <a:cubicBezTo>
                    <a:pt x="3746" y="4610"/>
                    <a:pt x="3924" y="4600"/>
                    <a:pt x="4104" y="4576"/>
                  </a:cubicBezTo>
                  <a:cubicBezTo>
                    <a:pt x="6205" y="4343"/>
                    <a:pt x="7740" y="3142"/>
                    <a:pt x="7606" y="1874"/>
                  </a:cubicBezTo>
                  <a:cubicBezTo>
                    <a:pt x="7458" y="780"/>
                    <a:pt x="6052" y="1"/>
                    <a:pt x="4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6"/>
            <p:cNvSpPr/>
            <p:nvPr/>
          </p:nvSpPr>
          <p:spPr>
            <a:xfrm>
              <a:off x="8473388" y="1006222"/>
              <a:ext cx="106809" cy="156133"/>
            </a:xfrm>
            <a:custGeom>
              <a:avLst/>
              <a:gdLst/>
              <a:ahLst/>
              <a:cxnLst/>
              <a:rect l="l" t="t" r="r" b="b"/>
              <a:pathLst>
                <a:path w="3337" h="4878" extrusionOk="0">
                  <a:moveTo>
                    <a:pt x="1958" y="0"/>
                  </a:moveTo>
                  <a:cubicBezTo>
                    <a:pt x="1494" y="0"/>
                    <a:pt x="396" y="948"/>
                    <a:pt x="234" y="2239"/>
                  </a:cubicBezTo>
                  <a:cubicBezTo>
                    <a:pt x="1" y="3573"/>
                    <a:pt x="568" y="4774"/>
                    <a:pt x="1335" y="4874"/>
                  </a:cubicBezTo>
                  <a:cubicBezTo>
                    <a:pt x="1360" y="4876"/>
                    <a:pt x="1386" y="4877"/>
                    <a:pt x="1411" y="4877"/>
                  </a:cubicBezTo>
                  <a:cubicBezTo>
                    <a:pt x="2188" y="4877"/>
                    <a:pt x="2975" y="3898"/>
                    <a:pt x="3136" y="2606"/>
                  </a:cubicBezTo>
                  <a:cubicBezTo>
                    <a:pt x="3337" y="1271"/>
                    <a:pt x="2503" y="70"/>
                    <a:pt x="2002" y="4"/>
                  </a:cubicBezTo>
                  <a:cubicBezTo>
                    <a:pt x="1988" y="2"/>
                    <a:pt x="1973" y="0"/>
                    <a:pt x="1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6"/>
            <p:cNvSpPr/>
            <p:nvPr/>
          </p:nvSpPr>
          <p:spPr>
            <a:xfrm>
              <a:off x="8723247" y="1058588"/>
              <a:ext cx="242393" cy="154948"/>
            </a:xfrm>
            <a:custGeom>
              <a:avLst/>
              <a:gdLst/>
              <a:ahLst/>
              <a:cxnLst/>
              <a:rect l="l" t="t" r="r" b="b"/>
              <a:pathLst>
                <a:path w="7573" h="4841" extrusionOk="0">
                  <a:moveTo>
                    <a:pt x="2626" y="1"/>
                  </a:moveTo>
                  <a:cubicBezTo>
                    <a:pt x="1582" y="1"/>
                    <a:pt x="740" y="377"/>
                    <a:pt x="467" y="1070"/>
                  </a:cubicBezTo>
                  <a:cubicBezTo>
                    <a:pt x="0" y="2204"/>
                    <a:pt x="1135" y="3672"/>
                    <a:pt x="2969" y="4439"/>
                  </a:cubicBezTo>
                  <a:cubicBezTo>
                    <a:pt x="3649" y="4710"/>
                    <a:pt x="4333" y="4840"/>
                    <a:pt x="4947" y="4840"/>
                  </a:cubicBezTo>
                  <a:cubicBezTo>
                    <a:pt x="5991" y="4840"/>
                    <a:pt x="6832" y="4465"/>
                    <a:pt x="7105" y="3772"/>
                  </a:cubicBezTo>
                  <a:cubicBezTo>
                    <a:pt x="7572" y="2637"/>
                    <a:pt x="6438" y="1136"/>
                    <a:pt x="4604" y="403"/>
                  </a:cubicBezTo>
                  <a:cubicBezTo>
                    <a:pt x="3924" y="131"/>
                    <a:pt x="3240" y="1"/>
                    <a:pt x="2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6"/>
            <p:cNvSpPr/>
            <p:nvPr/>
          </p:nvSpPr>
          <p:spPr>
            <a:xfrm>
              <a:off x="8741395" y="1294459"/>
              <a:ext cx="136704" cy="127838"/>
            </a:xfrm>
            <a:custGeom>
              <a:avLst/>
              <a:gdLst/>
              <a:ahLst/>
              <a:cxnLst/>
              <a:rect l="l" t="t" r="r" b="b"/>
              <a:pathLst>
                <a:path w="4271" h="3994" extrusionOk="0">
                  <a:moveTo>
                    <a:pt x="1022" y="0"/>
                  </a:moveTo>
                  <a:cubicBezTo>
                    <a:pt x="725" y="0"/>
                    <a:pt x="487" y="63"/>
                    <a:pt x="367" y="172"/>
                  </a:cubicBezTo>
                  <a:cubicBezTo>
                    <a:pt x="0" y="439"/>
                    <a:pt x="0" y="1940"/>
                    <a:pt x="934" y="2941"/>
                  </a:cubicBezTo>
                  <a:cubicBezTo>
                    <a:pt x="1593" y="3622"/>
                    <a:pt x="2359" y="3994"/>
                    <a:pt x="2971" y="3994"/>
                  </a:cubicBezTo>
                  <a:cubicBezTo>
                    <a:pt x="3258" y="3994"/>
                    <a:pt x="3511" y="3912"/>
                    <a:pt x="3703" y="3741"/>
                  </a:cubicBezTo>
                  <a:cubicBezTo>
                    <a:pt x="4270" y="3207"/>
                    <a:pt x="4037" y="1940"/>
                    <a:pt x="3103" y="939"/>
                  </a:cubicBezTo>
                  <a:cubicBezTo>
                    <a:pt x="2497" y="266"/>
                    <a:pt x="1634" y="0"/>
                    <a:pt x="10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6"/>
            <p:cNvSpPr/>
            <p:nvPr/>
          </p:nvSpPr>
          <p:spPr>
            <a:xfrm>
              <a:off x="8446692" y="1325155"/>
              <a:ext cx="127102" cy="140257"/>
            </a:xfrm>
            <a:custGeom>
              <a:avLst/>
              <a:gdLst/>
              <a:ahLst/>
              <a:cxnLst/>
              <a:rect l="l" t="t" r="r" b="b"/>
              <a:pathLst>
                <a:path w="3971" h="4382" extrusionOk="0">
                  <a:moveTo>
                    <a:pt x="2972" y="1"/>
                  </a:moveTo>
                  <a:cubicBezTo>
                    <a:pt x="2388" y="1"/>
                    <a:pt x="1331" y="444"/>
                    <a:pt x="768" y="1381"/>
                  </a:cubicBezTo>
                  <a:cubicBezTo>
                    <a:pt x="1" y="2549"/>
                    <a:pt x="1" y="3816"/>
                    <a:pt x="735" y="4250"/>
                  </a:cubicBezTo>
                  <a:cubicBezTo>
                    <a:pt x="883" y="4339"/>
                    <a:pt x="1054" y="4382"/>
                    <a:pt x="1239" y="4382"/>
                  </a:cubicBezTo>
                  <a:cubicBezTo>
                    <a:pt x="1886" y="4382"/>
                    <a:pt x="2699" y="3857"/>
                    <a:pt x="3270" y="2949"/>
                  </a:cubicBezTo>
                  <a:cubicBezTo>
                    <a:pt x="3970" y="1781"/>
                    <a:pt x="3737" y="314"/>
                    <a:pt x="3303" y="80"/>
                  </a:cubicBezTo>
                  <a:cubicBezTo>
                    <a:pt x="3231" y="28"/>
                    <a:pt x="3116" y="1"/>
                    <a:pt x="29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6"/>
            <p:cNvSpPr/>
            <p:nvPr/>
          </p:nvSpPr>
          <p:spPr>
            <a:xfrm>
              <a:off x="8702953" y="1543005"/>
              <a:ext cx="237048" cy="152804"/>
            </a:xfrm>
            <a:custGeom>
              <a:avLst/>
              <a:gdLst/>
              <a:ahLst/>
              <a:cxnLst/>
              <a:rect l="l" t="t" r="r" b="b"/>
              <a:pathLst>
                <a:path w="7406" h="4774" extrusionOk="0">
                  <a:moveTo>
                    <a:pt x="2763" y="1"/>
                  </a:moveTo>
                  <a:cubicBezTo>
                    <a:pt x="1518" y="1"/>
                    <a:pt x="477" y="490"/>
                    <a:pt x="267" y="980"/>
                  </a:cubicBezTo>
                  <a:cubicBezTo>
                    <a:pt x="1" y="1647"/>
                    <a:pt x="968" y="3615"/>
                    <a:pt x="2803" y="4349"/>
                  </a:cubicBezTo>
                  <a:cubicBezTo>
                    <a:pt x="3503" y="4636"/>
                    <a:pt x="4198" y="4774"/>
                    <a:pt x="4818" y="4774"/>
                  </a:cubicBezTo>
                  <a:cubicBezTo>
                    <a:pt x="5854" y="4774"/>
                    <a:pt x="6680" y="4391"/>
                    <a:pt x="6972" y="3682"/>
                  </a:cubicBezTo>
                  <a:cubicBezTo>
                    <a:pt x="7406" y="2548"/>
                    <a:pt x="6305" y="1046"/>
                    <a:pt x="4437" y="313"/>
                  </a:cubicBezTo>
                  <a:cubicBezTo>
                    <a:pt x="3875" y="92"/>
                    <a:pt x="3300" y="1"/>
                    <a:pt x="2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6"/>
            <p:cNvSpPr/>
            <p:nvPr/>
          </p:nvSpPr>
          <p:spPr>
            <a:xfrm>
              <a:off x="8493681" y="1692165"/>
              <a:ext cx="171944" cy="226645"/>
            </a:xfrm>
            <a:custGeom>
              <a:avLst/>
              <a:gdLst/>
              <a:ahLst/>
              <a:cxnLst/>
              <a:rect l="l" t="t" r="r" b="b"/>
              <a:pathLst>
                <a:path w="5372" h="7081" extrusionOk="0">
                  <a:moveTo>
                    <a:pt x="3535" y="0"/>
                  </a:moveTo>
                  <a:cubicBezTo>
                    <a:pt x="2761" y="0"/>
                    <a:pt x="1095" y="1134"/>
                    <a:pt x="601" y="2924"/>
                  </a:cubicBezTo>
                  <a:cubicBezTo>
                    <a:pt x="1" y="4826"/>
                    <a:pt x="501" y="6660"/>
                    <a:pt x="1668" y="7027"/>
                  </a:cubicBezTo>
                  <a:cubicBezTo>
                    <a:pt x="1794" y="7063"/>
                    <a:pt x="1923" y="7081"/>
                    <a:pt x="2053" y="7081"/>
                  </a:cubicBezTo>
                  <a:cubicBezTo>
                    <a:pt x="3134" y="7081"/>
                    <a:pt x="4328" y="5885"/>
                    <a:pt x="4804" y="4159"/>
                  </a:cubicBezTo>
                  <a:cubicBezTo>
                    <a:pt x="5371" y="2191"/>
                    <a:pt x="4437" y="256"/>
                    <a:pt x="3703" y="22"/>
                  </a:cubicBezTo>
                  <a:cubicBezTo>
                    <a:pt x="3654" y="8"/>
                    <a:pt x="3597" y="0"/>
                    <a:pt x="3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6"/>
            <p:cNvSpPr/>
            <p:nvPr/>
          </p:nvSpPr>
          <p:spPr>
            <a:xfrm>
              <a:off x="8289754" y="1790112"/>
              <a:ext cx="219956" cy="288612"/>
            </a:xfrm>
            <a:custGeom>
              <a:avLst/>
              <a:gdLst/>
              <a:ahLst/>
              <a:cxnLst/>
              <a:rect l="l" t="t" r="r" b="b"/>
              <a:pathLst>
                <a:path w="6872" h="9017" extrusionOk="0">
                  <a:moveTo>
                    <a:pt x="4507" y="0"/>
                  </a:moveTo>
                  <a:cubicBezTo>
                    <a:pt x="3504" y="0"/>
                    <a:pt x="1411" y="1425"/>
                    <a:pt x="734" y="3701"/>
                  </a:cubicBezTo>
                  <a:cubicBezTo>
                    <a:pt x="0" y="6202"/>
                    <a:pt x="634" y="8537"/>
                    <a:pt x="2169" y="8938"/>
                  </a:cubicBezTo>
                  <a:cubicBezTo>
                    <a:pt x="2339" y="8991"/>
                    <a:pt x="2513" y="9016"/>
                    <a:pt x="2689" y="9016"/>
                  </a:cubicBezTo>
                  <a:cubicBezTo>
                    <a:pt x="4064" y="9016"/>
                    <a:pt x="5550" y="7457"/>
                    <a:pt x="6171" y="5268"/>
                  </a:cubicBezTo>
                  <a:cubicBezTo>
                    <a:pt x="6872" y="2800"/>
                    <a:pt x="5671" y="265"/>
                    <a:pt x="4737" y="31"/>
                  </a:cubicBezTo>
                  <a:cubicBezTo>
                    <a:pt x="4669" y="10"/>
                    <a:pt x="4592" y="0"/>
                    <a:pt x="4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6"/>
            <p:cNvSpPr/>
            <p:nvPr/>
          </p:nvSpPr>
          <p:spPr>
            <a:xfrm>
              <a:off x="8389045" y="1547071"/>
              <a:ext cx="179402" cy="179082"/>
            </a:xfrm>
            <a:custGeom>
              <a:avLst/>
              <a:gdLst/>
              <a:ahLst/>
              <a:cxnLst/>
              <a:rect l="l" t="t" r="r" b="b"/>
              <a:pathLst>
                <a:path w="5605" h="5595" extrusionOk="0">
                  <a:moveTo>
                    <a:pt x="1645" y="0"/>
                  </a:moveTo>
                  <a:cubicBezTo>
                    <a:pt x="1337" y="0"/>
                    <a:pt x="1059" y="82"/>
                    <a:pt x="835" y="252"/>
                  </a:cubicBezTo>
                  <a:cubicBezTo>
                    <a:pt x="1" y="919"/>
                    <a:pt x="201" y="2554"/>
                    <a:pt x="1302" y="3955"/>
                  </a:cubicBezTo>
                  <a:cubicBezTo>
                    <a:pt x="2074" y="4993"/>
                    <a:pt x="3109" y="5594"/>
                    <a:pt x="3938" y="5594"/>
                  </a:cubicBezTo>
                  <a:cubicBezTo>
                    <a:pt x="4254" y="5594"/>
                    <a:pt x="4540" y="5507"/>
                    <a:pt x="4771" y="5323"/>
                  </a:cubicBezTo>
                  <a:cubicBezTo>
                    <a:pt x="5605" y="4689"/>
                    <a:pt x="5404" y="3021"/>
                    <a:pt x="4337" y="1620"/>
                  </a:cubicBezTo>
                  <a:cubicBezTo>
                    <a:pt x="3533" y="597"/>
                    <a:pt x="2480" y="0"/>
                    <a:pt x="1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6"/>
            <p:cNvSpPr/>
            <p:nvPr/>
          </p:nvSpPr>
          <p:spPr>
            <a:xfrm>
              <a:off x="8401848" y="1187742"/>
              <a:ext cx="161254" cy="98839"/>
            </a:xfrm>
            <a:custGeom>
              <a:avLst/>
              <a:gdLst/>
              <a:ahLst/>
              <a:cxnLst/>
              <a:rect l="l" t="t" r="r" b="b"/>
              <a:pathLst>
                <a:path w="5038" h="3088" extrusionOk="0">
                  <a:moveTo>
                    <a:pt x="2179" y="0"/>
                  </a:moveTo>
                  <a:cubicBezTo>
                    <a:pt x="1113" y="0"/>
                    <a:pt x="180" y="584"/>
                    <a:pt x="68" y="1004"/>
                  </a:cubicBezTo>
                  <a:cubicBezTo>
                    <a:pt x="1" y="1438"/>
                    <a:pt x="835" y="2705"/>
                    <a:pt x="2169" y="3006"/>
                  </a:cubicBezTo>
                  <a:cubicBezTo>
                    <a:pt x="2448" y="3061"/>
                    <a:pt x="2720" y="3088"/>
                    <a:pt x="2979" y="3088"/>
                  </a:cubicBezTo>
                  <a:cubicBezTo>
                    <a:pt x="3960" y="3088"/>
                    <a:pt x="4739" y="2705"/>
                    <a:pt x="4871" y="2072"/>
                  </a:cubicBezTo>
                  <a:cubicBezTo>
                    <a:pt x="5038" y="1238"/>
                    <a:pt x="4137" y="370"/>
                    <a:pt x="2803" y="70"/>
                  </a:cubicBezTo>
                  <a:cubicBezTo>
                    <a:pt x="2593" y="22"/>
                    <a:pt x="2384" y="0"/>
                    <a:pt x="2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6"/>
            <p:cNvSpPr/>
            <p:nvPr/>
          </p:nvSpPr>
          <p:spPr>
            <a:xfrm>
              <a:off x="8299357" y="936283"/>
              <a:ext cx="167655" cy="143074"/>
            </a:xfrm>
            <a:custGeom>
              <a:avLst/>
              <a:gdLst/>
              <a:ahLst/>
              <a:cxnLst/>
              <a:rect l="l" t="t" r="r" b="b"/>
              <a:pathLst>
                <a:path w="5238" h="4470" extrusionOk="0">
                  <a:moveTo>
                    <a:pt x="3587" y="0"/>
                  </a:moveTo>
                  <a:cubicBezTo>
                    <a:pt x="2908" y="0"/>
                    <a:pt x="2069" y="363"/>
                    <a:pt x="1335" y="1055"/>
                  </a:cubicBezTo>
                  <a:cubicBezTo>
                    <a:pt x="201" y="2089"/>
                    <a:pt x="1" y="3790"/>
                    <a:pt x="401" y="4224"/>
                  </a:cubicBezTo>
                  <a:cubicBezTo>
                    <a:pt x="540" y="4376"/>
                    <a:pt x="877" y="4470"/>
                    <a:pt x="1305" y="4470"/>
                  </a:cubicBezTo>
                  <a:cubicBezTo>
                    <a:pt x="2004" y="4470"/>
                    <a:pt x="2946" y="4218"/>
                    <a:pt x="3670" y="3556"/>
                  </a:cubicBezTo>
                  <a:cubicBezTo>
                    <a:pt x="4837" y="2456"/>
                    <a:pt x="5238" y="1055"/>
                    <a:pt x="4571" y="387"/>
                  </a:cubicBezTo>
                  <a:cubicBezTo>
                    <a:pt x="4335" y="127"/>
                    <a:pt x="3989" y="0"/>
                    <a:pt x="3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6"/>
            <p:cNvSpPr/>
            <p:nvPr/>
          </p:nvSpPr>
          <p:spPr>
            <a:xfrm>
              <a:off x="8131728" y="1144723"/>
              <a:ext cx="176201" cy="104569"/>
            </a:xfrm>
            <a:custGeom>
              <a:avLst/>
              <a:gdLst/>
              <a:ahLst/>
              <a:cxnLst/>
              <a:rect l="l" t="t" r="r" b="b"/>
              <a:pathLst>
                <a:path w="5505" h="3267" extrusionOk="0">
                  <a:moveTo>
                    <a:pt x="2598" y="1"/>
                  </a:moveTo>
                  <a:cubicBezTo>
                    <a:pt x="1271" y="1"/>
                    <a:pt x="96" y="881"/>
                    <a:pt x="34" y="1381"/>
                  </a:cubicBezTo>
                  <a:cubicBezTo>
                    <a:pt x="1" y="1881"/>
                    <a:pt x="1101" y="3115"/>
                    <a:pt x="2602" y="3249"/>
                  </a:cubicBezTo>
                  <a:cubicBezTo>
                    <a:pt x="2737" y="3261"/>
                    <a:pt x="2870" y="3267"/>
                    <a:pt x="3001" y="3267"/>
                  </a:cubicBezTo>
                  <a:cubicBezTo>
                    <a:pt x="4327" y="3267"/>
                    <a:pt x="5407" y="2671"/>
                    <a:pt x="5438" y="1881"/>
                  </a:cubicBezTo>
                  <a:cubicBezTo>
                    <a:pt x="5504" y="947"/>
                    <a:pt x="4370" y="113"/>
                    <a:pt x="2869" y="13"/>
                  </a:cubicBezTo>
                  <a:cubicBezTo>
                    <a:pt x="2778" y="5"/>
                    <a:pt x="2688" y="1"/>
                    <a:pt x="2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6"/>
            <p:cNvSpPr/>
            <p:nvPr/>
          </p:nvSpPr>
          <p:spPr>
            <a:xfrm>
              <a:off x="8064478" y="912853"/>
              <a:ext cx="177258" cy="118332"/>
            </a:xfrm>
            <a:custGeom>
              <a:avLst/>
              <a:gdLst/>
              <a:ahLst/>
              <a:cxnLst/>
              <a:rect l="l" t="t" r="r" b="b"/>
              <a:pathLst>
                <a:path w="5538" h="3697" extrusionOk="0">
                  <a:moveTo>
                    <a:pt x="3693" y="0"/>
                  </a:moveTo>
                  <a:cubicBezTo>
                    <a:pt x="3156" y="0"/>
                    <a:pt x="2535" y="152"/>
                    <a:pt x="1935" y="452"/>
                  </a:cubicBezTo>
                  <a:cubicBezTo>
                    <a:pt x="567" y="1119"/>
                    <a:pt x="0" y="2621"/>
                    <a:pt x="234" y="3121"/>
                  </a:cubicBezTo>
                  <a:cubicBezTo>
                    <a:pt x="402" y="3416"/>
                    <a:pt x="1088" y="3697"/>
                    <a:pt x="1907" y="3697"/>
                  </a:cubicBezTo>
                  <a:cubicBezTo>
                    <a:pt x="2386" y="3697"/>
                    <a:pt x="2910" y="3601"/>
                    <a:pt x="3402" y="3354"/>
                  </a:cubicBezTo>
                  <a:cubicBezTo>
                    <a:pt x="4737" y="2687"/>
                    <a:pt x="5537" y="1486"/>
                    <a:pt x="5104" y="686"/>
                  </a:cubicBezTo>
                  <a:cubicBezTo>
                    <a:pt x="4883" y="227"/>
                    <a:pt x="4350" y="0"/>
                    <a:pt x="3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6"/>
            <p:cNvSpPr/>
            <p:nvPr/>
          </p:nvSpPr>
          <p:spPr>
            <a:xfrm>
              <a:off x="7611749" y="1042583"/>
              <a:ext cx="189004" cy="134880"/>
            </a:xfrm>
            <a:custGeom>
              <a:avLst/>
              <a:gdLst/>
              <a:ahLst/>
              <a:cxnLst/>
              <a:rect l="l" t="t" r="r" b="b"/>
              <a:pathLst>
                <a:path w="5905" h="4214" extrusionOk="0">
                  <a:moveTo>
                    <a:pt x="1958" y="1"/>
                  </a:moveTo>
                  <a:cubicBezTo>
                    <a:pt x="1299" y="1"/>
                    <a:pt x="761" y="235"/>
                    <a:pt x="501" y="702"/>
                  </a:cubicBezTo>
                  <a:cubicBezTo>
                    <a:pt x="1" y="1570"/>
                    <a:pt x="734" y="2904"/>
                    <a:pt x="2169" y="3738"/>
                  </a:cubicBezTo>
                  <a:cubicBezTo>
                    <a:pt x="2763" y="4078"/>
                    <a:pt x="3424" y="4213"/>
                    <a:pt x="4011" y="4213"/>
                  </a:cubicBezTo>
                  <a:cubicBezTo>
                    <a:pt x="4806" y="4213"/>
                    <a:pt x="5465" y="3964"/>
                    <a:pt x="5638" y="3638"/>
                  </a:cubicBezTo>
                  <a:cubicBezTo>
                    <a:pt x="5905" y="3137"/>
                    <a:pt x="5371" y="1436"/>
                    <a:pt x="3970" y="602"/>
                  </a:cubicBezTo>
                  <a:cubicBezTo>
                    <a:pt x="3280" y="201"/>
                    <a:pt x="2568" y="1"/>
                    <a:pt x="19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6"/>
            <p:cNvSpPr/>
            <p:nvPr/>
          </p:nvSpPr>
          <p:spPr>
            <a:xfrm>
              <a:off x="8241709" y="526637"/>
              <a:ext cx="208209" cy="201103"/>
            </a:xfrm>
            <a:custGeom>
              <a:avLst/>
              <a:gdLst/>
              <a:ahLst/>
              <a:cxnLst/>
              <a:rect l="l" t="t" r="r" b="b"/>
              <a:pathLst>
                <a:path w="6505" h="6283" extrusionOk="0">
                  <a:moveTo>
                    <a:pt x="4470" y="0"/>
                  </a:moveTo>
                  <a:cubicBezTo>
                    <a:pt x="3507" y="0"/>
                    <a:pt x="2317" y="622"/>
                    <a:pt x="1368" y="1711"/>
                  </a:cubicBezTo>
                  <a:cubicBezTo>
                    <a:pt x="0" y="3245"/>
                    <a:pt x="0" y="5547"/>
                    <a:pt x="567" y="6047"/>
                  </a:cubicBezTo>
                  <a:cubicBezTo>
                    <a:pt x="738" y="6198"/>
                    <a:pt x="1064" y="6282"/>
                    <a:pt x="1473" y="6282"/>
                  </a:cubicBezTo>
                  <a:cubicBezTo>
                    <a:pt x="2421" y="6282"/>
                    <a:pt x="3815" y="5831"/>
                    <a:pt x="4770" y="4713"/>
                  </a:cubicBezTo>
                  <a:cubicBezTo>
                    <a:pt x="6171" y="3178"/>
                    <a:pt x="6505" y="1210"/>
                    <a:pt x="5571" y="376"/>
                  </a:cubicBezTo>
                  <a:cubicBezTo>
                    <a:pt x="5275" y="121"/>
                    <a:pt x="4895" y="0"/>
                    <a:pt x="4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6"/>
            <p:cNvSpPr/>
            <p:nvPr/>
          </p:nvSpPr>
          <p:spPr>
            <a:xfrm>
              <a:off x="7532751" y="779281"/>
              <a:ext cx="207153" cy="145378"/>
            </a:xfrm>
            <a:custGeom>
              <a:avLst/>
              <a:gdLst/>
              <a:ahLst/>
              <a:cxnLst/>
              <a:rect l="l" t="t" r="r" b="b"/>
              <a:pathLst>
                <a:path w="6472" h="4542" extrusionOk="0">
                  <a:moveTo>
                    <a:pt x="2141" y="1"/>
                  </a:moveTo>
                  <a:cubicBezTo>
                    <a:pt x="1432" y="1"/>
                    <a:pt x="842" y="243"/>
                    <a:pt x="534" y="722"/>
                  </a:cubicBezTo>
                  <a:cubicBezTo>
                    <a:pt x="0" y="1656"/>
                    <a:pt x="834" y="3158"/>
                    <a:pt x="2368" y="4025"/>
                  </a:cubicBezTo>
                  <a:cubicBezTo>
                    <a:pt x="3054" y="4396"/>
                    <a:pt x="3788" y="4541"/>
                    <a:pt x="4430" y="4541"/>
                  </a:cubicBezTo>
                  <a:cubicBezTo>
                    <a:pt x="5288" y="4541"/>
                    <a:pt x="5980" y="4282"/>
                    <a:pt x="6171" y="3958"/>
                  </a:cubicBezTo>
                  <a:cubicBezTo>
                    <a:pt x="6471" y="3424"/>
                    <a:pt x="5871" y="1523"/>
                    <a:pt x="4337" y="656"/>
                  </a:cubicBezTo>
                  <a:cubicBezTo>
                    <a:pt x="3590" y="218"/>
                    <a:pt x="2812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6"/>
            <p:cNvSpPr/>
            <p:nvPr/>
          </p:nvSpPr>
          <p:spPr>
            <a:xfrm>
              <a:off x="7880813" y="709310"/>
              <a:ext cx="200751" cy="155108"/>
            </a:xfrm>
            <a:custGeom>
              <a:avLst/>
              <a:gdLst/>
              <a:ahLst/>
              <a:cxnLst/>
              <a:rect l="l" t="t" r="r" b="b"/>
              <a:pathLst>
                <a:path w="6272" h="4846" extrusionOk="0">
                  <a:moveTo>
                    <a:pt x="4297" y="1"/>
                  </a:moveTo>
                  <a:cubicBezTo>
                    <a:pt x="3554" y="1"/>
                    <a:pt x="2651" y="314"/>
                    <a:pt x="1835" y="940"/>
                  </a:cubicBezTo>
                  <a:cubicBezTo>
                    <a:pt x="434" y="2008"/>
                    <a:pt x="1" y="3876"/>
                    <a:pt x="434" y="4443"/>
                  </a:cubicBezTo>
                  <a:cubicBezTo>
                    <a:pt x="606" y="4677"/>
                    <a:pt x="1129" y="4846"/>
                    <a:pt x="1780" y="4846"/>
                  </a:cubicBezTo>
                  <a:cubicBezTo>
                    <a:pt x="2519" y="4846"/>
                    <a:pt x="3425" y="4628"/>
                    <a:pt x="4170" y="4043"/>
                  </a:cubicBezTo>
                  <a:cubicBezTo>
                    <a:pt x="5638" y="3009"/>
                    <a:pt x="6272" y="1441"/>
                    <a:pt x="5605" y="540"/>
                  </a:cubicBezTo>
                  <a:cubicBezTo>
                    <a:pt x="5331" y="181"/>
                    <a:pt x="4860" y="1"/>
                    <a:pt x="4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6"/>
            <p:cNvSpPr/>
            <p:nvPr/>
          </p:nvSpPr>
          <p:spPr>
            <a:xfrm>
              <a:off x="7767630" y="509416"/>
              <a:ext cx="213586" cy="223892"/>
            </a:xfrm>
            <a:custGeom>
              <a:avLst/>
              <a:gdLst/>
              <a:ahLst/>
              <a:cxnLst/>
              <a:rect l="l" t="t" r="r" b="b"/>
              <a:pathLst>
                <a:path w="6673" h="6995" extrusionOk="0">
                  <a:moveTo>
                    <a:pt x="4660" y="1"/>
                  </a:moveTo>
                  <a:cubicBezTo>
                    <a:pt x="3598" y="1"/>
                    <a:pt x="2280" y="827"/>
                    <a:pt x="1302" y="2182"/>
                  </a:cubicBezTo>
                  <a:cubicBezTo>
                    <a:pt x="1" y="3950"/>
                    <a:pt x="268" y="6351"/>
                    <a:pt x="935" y="6852"/>
                  </a:cubicBezTo>
                  <a:cubicBezTo>
                    <a:pt x="1065" y="6946"/>
                    <a:pt x="1280" y="6994"/>
                    <a:pt x="1549" y="6994"/>
                  </a:cubicBezTo>
                  <a:cubicBezTo>
                    <a:pt x="2523" y="6994"/>
                    <a:pt x="4212" y="6361"/>
                    <a:pt x="5204" y="4950"/>
                  </a:cubicBezTo>
                  <a:cubicBezTo>
                    <a:pt x="6505" y="3183"/>
                    <a:pt x="6672" y="1048"/>
                    <a:pt x="5605" y="280"/>
                  </a:cubicBezTo>
                  <a:cubicBezTo>
                    <a:pt x="5332" y="90"/>
                    <a:pt x="5010" y="1"/>
                    <a:pt x="4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6"/>
            <p:cNvSpPr/>
            <p:nvPr/>
          </p:nvSpPr>
          <p:spPr>
            <a:xfrm>
              <a:off x="7830623" y="778833"/>
              <a:ext cx="153284" cy="273696"/>
            </a:xfrm>
            <a:custGeom>
              <a:avLst/>
              <a:gdLst/>
              <a:ahLst/>
              <a:cxnLst/>
              <a:rect l="l" t="t" r="r" b="b"/>
              <a:pathLst>
                <a:path w="4789" h="8551" extrusionOk="0">
                  <a:moveTo>
                    <a:pt x="4368" y="1"/>
                  </a:moveTo>
                  <a:cubicBezTo>
                    <a:pt x="4326" y="1"/>
                    <a:pt x="4281" y="11"/>
                    <a:pt x="4237" y="36"/>
                  </a:cubicBezTo>
                  <a:cubicBezTo>
                    <a:pt x="2469" y="1037"/>
                    <a:pt x="1068" y="3005"/>
                    <a:pt x="468" y="4906"/>
                  </a:cubicBezTo>
                  <a:cubicBezTo>
                    <a:pt x="101" y="6007"/>
                    <a:pt x="1" y="7141"/>
                    <a:pt x="1" y="8275"/>
                  </a:cubicBezTo>
                  <a:cubicBezTo>
                    <a:pt x="1" y="8459"/>
                    <a:pt x="143" y="8550"/>
                    <a:pt x="280" y="8550"/>
                  </a:cubicBezTo>
                  <a:cubicBezTo>
                    <a:pt x="418" y="8550"/>
                    <a:pt x="551" y="8459"/>
                    <a:pt x="534" y="8275"/>
                  </a:cubicBezTo>
                  <a:cubicBezTo>
                    <a:pt x="468" y="5373"/>
                    <a:pt x="1635" y="2538"/>
                    <a:pt x="4004" y="837"/>
                  </a:cubicBezTo>
                  <a:cubicBezTo>
                    <a:pt x="4170" y="703"/>
                    <a:pt x="4337" y="570"/>
                    <a:pt x="4504" y="503"/>
                  </a:cubicBezTo>
                  <a:cubicBezTo>
                    <a:pt x="4788" y="361"/>
                    <a:pt x="4612" y="1"/>
                    <a:pt x="4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6"/>
            <p:cNvSpPr/>
            <p:nvPr/>
          </p:nvSpPr>
          <p:spPr>
            <a:xfrm>
              <a:off x="7635595" y="846115"/>
              <a:ext cx="225813" cy="280610"/>
            </a:xfrm>
            <a:custGeom>
              <a:avLst/>
              <a:gdLst/>
              <a:ahLst/>
              <a:cxnLst/>
              <a:rect l="l" t="t" r="r" b="b"/>
              <a:pathLst>
                <a:path w="7055" h="8767" extrusionOk="0">
                  <a:moveTo>
                    <a:pt x="415" y="0"/>
                  </a:moveTo>
                  <a:cubicBezTo>
                    <a:pt x="156" y="0"/>
                    <a:pt x="0" y="360"/>
                    <a:pt x="256" y="502"/>
                  </a:cubicBezTo>
                  <a:cubicBezTo>
                    <a:pt x="2291" y="1470"/>
                    <a:pt x="4059" y="3338"/>
                    <a:pt x="5160" y="5239"/>
                  </a:cubicBezTo>
                  <a:cubicBezTo>
                    <a:pt x="5794" y="6273"/>
                    <a:pt x="6227" y="7407"/>
                    <a:pt x="6461" y="8575"/>
                  </a:cubicBezTo>
                  <a:cubicBezTo>
                    <a:pt x="6500" y="8707"/>
                    <a:pt x="6608" y="8766"/>
                    <a:pt x="6718" y="8766"/>
                  </a:cubicBezTo>
                  <a:cubicBezTo>
                    <a:pt x="6884" y="8766"/>
                    <a:pt x="7055" y="8630"/>
                    <a:pt x="6994" y="8408"/>
                  </a:cubicBezTo>
                  <a:cubicBezTo>
                    <a:pt x="6261" y="5072"/>
                    <a:pt x="4092" y="2204"/>
                    <a:pt x="1224" y="402"/>
                  </a:cubicBezTo>
                  <a:cubicBezTo>
                    <a:pt x="990" y="269"/>
                    <a:pt x="757" y="102"/>
                    <a:pt x="556" y="35"/>
                  </a:cubicBezTo>
                  <a:cubicBezTo>
                    <a:pt x="507" y="11"/>
                    <a:pt x="459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6"/>
            <p:cNvSpPr/>
            <p:nvPr/>
          </p:nvSpPr>
          <p:spPr>
            <a:xfrm>
              <a:off x="7693594" y="1094757"/>
              <a:ext cx="166951" cy="230038"/>
            </a:xfrm>
            <a:custGeom>
              <a:avLst/>
              <a:gdLst/>
              <a:ahLst/>
              <a:cxnLst/>
              <a:rect l="l" t="t" r="r" b="b"/>
              <a:pathLst>
                <a:path w="5216" h="7187" extrusionOk="0">
                  <a:moveTo>
                    <a:pt x="422" y="1"/>
                  </a:moveTo>
                  <a:cubicBezTo>
                    <a:pt x="128" y="1"/>
                    <a:pt x="0" y="479"/>
                    <a:pt x="346" y="573"/>
                  </a:cubicBezTo>
                  <a:cubicBezTo>
                    <a:pt x="1980" y="940"/>
                    <a:pt x="3348" y="2408"/>
                    <a:pt x="4015" y="3909"/>
                  </a:cubicBezTo>
                  <a:cubicBezTo>
                    <a:pt x="4449" y="4843"/>
                    <a:pt x="4615" y="5844"/>
                    <a:pt x="4649" y="6911"/>
                  </a:cubicBezTo>
                  <a:cubicBezTo>
                    <a:pt x="4649" y="7095"/>
                    <a:pt x="4799" y="7187"/>
                    <a:pt x="4941" y="7187"/>
                  </a:cubicBezTo>
                  <a:cubicBezTo>
                    <a:pt x="5082" y="7187"/>
                    <a:pt x="5216" y="7095"/>
                    <a:pt x="5182" y="6911"/>
                  </a:cubicBezTo>
                  <a:cubicBezTo>
                    <a:pt x="5116" y="5143"/>
                    <a:pt x="4649" y="3442"/>
                    <a:pt x="3515" y="2075"/>
                  </a:cubicBezTo>
                  <a:cubicBezTo>
                    <a:pt x="2847" y="1274"/>
                    <a:pt x="2013" y="607"/>
                    <a:pt x="1079" y="240"/>
                  </a:cubicBezTo>
                  <a:cubicBezTo>
                    <a:pt x="846" y="140"/>
                    <a:pt x="679" y="73"/>
                    <a:pt x="479" y="6"/>
                  </a:cubicBezTo>
                  <a:cubicBezTo>
                    <a:pt x="460" y="2"/>
                    <a:pt x="441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6"/>
            <p:cNvSpPr/>
            <p:nvPr/>
          </p:nvSpPr>
          <p:spPr>
            <a:xfrm>
              <a:off x="8369328" y="2156514"/>
              <a:ext cx="308584" cy="287459"/>
            </a:xfrm>
            <a:custGeom>
              <a:avLst/>
              <a:gdLst/>
              <a:ahLst/>
              <a:cxnLst/>
              <a:rect l="l" t="t" r="r" b="b"/>
              <a:pathLst>
                <a:path w="9641" h="8981" extrusionOk="0">
                  <a:moveTo>
                    <a:pt x="9247" y="1"/>
                  </a:moveTo>
                  <a:cubicBezTo>
                    <a:pt x="9165" y="1"/>
                    <a:pt x="9082" y="37"/>
                    <a:pt x="9023" y="126"/>
                  </a:cubicBezTo>
                  <a:cubicBezTo>
                    <a:pt x="8022" y="1827"/>
                    <a:pt x="6554" y="3228"/>
                    <a:pt x="5086" y="4529"/>
                  </a:cubicBezTo>
                  <a:cubicBezTo>
                    <a:pt x="3819" y="5697"/>
                    <a:pt x="2485" y="6797"/>
                    <a:pt x="1084" y="7798"/>
                  </a:cubicBezTo>
                  <a:cubicBezTo>
                    <a:pt x="783" y="7998"/>
                    <a:pt x="517" y="8198"/>
                    <a:pt x="250" y="8432"/>
                  </a:cubicBezTo>
                  <a:cubicBezTo>
                    <a:pt x="0" y="8626"/>
                    <a:pt x="142" y="8981"/>
                    <a:pt x="389" y="8981"/>
                  </a:cubicBezTo>
                  <a:cubicBezTo>
                    <a:pt x="439" y="8981"/>
                    <a:pt x="493" y="8966"/>
                    <a:pt x="550" y="8932"/>
                  </a:cubicBezTo>
                  <a:cubicBezTo>
                    <a:pt x="3052" y="7164"/>
                    <a:pt x="5520" y="5196"/>
                    <a:pt x="7555" y="2961"/>
                  </a:cubicBezTo>
                  <a:cubicBezTo>
                    <a:pt x="8255" y="2161"/>
                    <a:pt x="8989" y="1327"/>
                    <a:pt x="9523" y="393"/>
                  </a:cubicBezTo>
                  <a:cubicBezTo>
                    <a:pt x="9640" y="205"/>
                    <a:pt x="9444" y="1"/>
                    <a:pt x="9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6"/>
            <p:cNvSpPr/>
            <p:nvPr/>
          </p:nvSpPr>
          <p:spPr>
            <a:xfrm>
              <a:off x="8681603" y="2034049"/>
              <a:ext cx="102968" cy="372503"/>
            </a:xfrm>
            <a:custGeom>
              <a:avLst/>
              <a:gdLst/>
              <a:ahLst/>
              <a:cxnLst/>
              <a:rect l="l" t="t" r="r" b="b"/>
              <a:pathLst>
                <a:path w="3217" h="11638" extrusionOk="0">
                  <a:moveTo>
                    <a:pt x="1155" y="1"/>
                  </a:moveTo>
                  <a:cubicBezTo>
                    <a:pt x="1046" y="1"/>
                    <a:pt x="939" y="55"/>
                    <a:pt x="901" y="182"/>
                  </a:cubicBezTo>
                  <a:cubicBezTo>
                    <a:pt x="0" y="2518"/>
                    <a:pt x="434" y="5153"/>
                    <a:pt x="1101" y="7488"/>
                  </a:cubicBezTo>
                  <a:cubicBezTo>
                    <a:pt x="1468" y="8855"/>
                    <a:pt x="1969" y="10256"/>
                    <a:pt x="2636" y="11491"/>
                  </a:cubicBezTo>
                  <a:cubicBezTo>
                    <a:pt x="2688" y="11596"/>
                    <a:pt x="2771" y="11638"/>
                    <a:pt x="2854" y="11638"/>
                  </a:cubicBezTo>
                  <a:cubicBezTo>
                    <a:pt x="3034" y="11638"/>
                    <a:pt x="3217" y="11440"/>
                    <a:pt x="3103" y="11257"/>
                  </a:cubicBezTo>
                  <a:cubicBezTo>
                    <a:pt x="2502" y="10090"/>
                    <a:pt x="2002" y="8789"/>
                    <a:pt x="1668" y="7488"/>
                  </a:cubicBezTo>
                  <a:cubicBezTo>
                    <a:pt x="1001" y="5186"/>
                    <a:pt x="601" y="2651"/>
                    <a:pt x="1435" y="349"/>
                  </a:cubicBezTo>
                  <a:cubicBezTo>
                    <a:pt x="1517" y="143"/>
                    <a:pt x="1332" y="1"/>
                    <a:pt x="1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6"/>
            <p:cNvSpPr/>
            <p:nvPr/>
          </p:nvSpPr>
          <p:spPr>
            <a:xfrm>
              <a:off x="8557762" y="1786815"/>
              <a:ext cx="186860" cy="294789"/>
            </a:xfrm>
            <a:custGeom>
              <a:avLst/>
              <a:gdLst/>
              <a:ahLst/>
              <a:cxnLst/>
              <a:rect l="l" t="t" r="r" b="b"/>
              <a:pathLst>
                <a:path w="5838" h="9210" extrusionOk="0">
                  <a:moveTo>
                    <a:pt x="5512" y="1"/>
                  </a:moveTo>
                  <a:cubicBezTo>
                    <a:pt x="5371" y="1"/>
                    <a:pt x="5237" y="101"/>
                    <a:pt x="5270" y="301"/>
                  </a:cubicBezTo>
                  <a:cubicBezTo>
                    <a:pt x="5371" y="2569"/>
                    <a:pt x="4303" y="4704"/>
                    <a:pt x="2802" y="6372"/>
                  </a:cubicBezTo>
                  <a:cubicBezTo>
                    <a:pt x="2035" y="7206"/>
                    <a:pt x="1168" y="8040"/>
                    <a:pt x="200" y="8674"/>
                  </a:cubicBezTo>
                  <a:cubicBezTo>
                    <a:pt x="1" y="8844"/>
                    <a:pt x="142" y="9209"/>
                    <a:pt x="374" y="9209"/>
                  </a:cubicBezTo>
                  <a:cubicBezTo>
                    <a:pt x="414" y="9209"/>
                    <a:pt x="456" y="9199"/>
                    <a:pt x="500" y="9174"/>
                  </a:cubicBezTo>
                  <a:cubicBezTo>
                    <a:pt x="2535" y="7840"/>
                    <a:pt x="4370" y="5738"/>
                    <a:pt x="5270" y="3470"/>
                  </a:cubicBezTo>
                  <a:cubicBezTo>
                    <a:pt x="5637" y="2469"/>
                    <a:pt x="5838" y="1368"/>
                    <a:pt x="5804" y="301"/>
                  </a:cubicBezTo>
                  <a:cubicBezTo>
                    <a:pt x="5804" y="101"/>
                    <a:pt x="5654" y="1"/>
                    <a:pt x="5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6"/>
            <p:cNvSpPr/>
            <p:nvPr/>
          </p:nvSpPr>
          <p:spPr>
            <a:xfrm>
              <a:off x="8733745" y="1821960"/>
              <a:ext cx="207761" cy="308040"/>
            </a:xfrm>
            <a:custGeom>
              <a:avLst/>
              <a:gdLst/>
              <a:ahLst/>
              <a:cxnLst/>
              <a:rect l="l" t="t" r="r" b="b"/>
              <a:pathLst>
                <a:path w="6491" h="9624" extrusionOk="0">
                  <a:moveTo>
                    <a:pt x="329" y="1"/>
                  </a:moveTo>
                  <a:cubicBezTo>
                    <a:pt x="165" y="1"/>
                    <a:pt x="1" y="124"/>
                    <a:pt x="39" y="337"/>
                  </a:cubicBezTo>
                  <a:cubicBezTo>
                    <a:pt x="973" y="3640"/>
                    <a:pt x="2675" y="6975"/>
                    <a:pt x="5376" y="9144"/>
                  </a:cubicBezTo>
                  <a:cubicBezTo>
                    <a:pt x="5543" y="9277"/>
                    <a:pt x="5777" y="9444"/>
                    <a:pt x="5944" y="9577"/>
                  </a:cubicBezTo>
                  <a:cubicBezTo>
                    <a:pt x="5997" y="9609"/>
                    <a:pt x="6050" y="9624"/>
                    <a:pt x="6098" y="9624"/>
                  </a:cubicBezTo>
                  <a:cubicBezTo>
                    <a:pt x="6348" y="9624"/>
                    <a:pt x="6490" y="9245"/>
                    <a:pt x="6210" y="9077"/>
                  </a:cubicBezTo>
                  <a:cubicBezTo>
                    <a:pt x="5443" y="8576"/>
                    <a:pt x="4709" y="7809"/>
                    <a:pt x="4109" y="7109"/>
                  </a:cubicBezTo>
                  <a:cubicBezTo>
                    <a:pt x="2374" y="5107"/>
                    <a:pt x="1274" y="2706"/>
                    <a:pt x="606" y="204"/>
                  </a:cubicBezTo>
                  <a:cubicBezTo>
                    <a:pt x="565" y="64"/>
                    <a:pt x="447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6"/>
            <p:cNvSpPr/>
            <p:nvPr/>
          </p:nvSpPr>
          <p:spPr>
            <a:xfrm>
              <a:off x="8558434" y="1544446"/>
              <a:ext cx="85812" cy="313545"/>
            </a:xfrm>
            <a:custGeom>
              <a:avLst/>
              <a:gdLst/>
              <a:ahLst/>
              <a:cxnLst/>
              <a:rect l="l" t="t" r="r" b="b"/>
              <a:pathLst>
                <a:path w="2681" h="9796" extrusionOk="0">
                  <a:moveTo>
                    <a:pt x="1643" y="0"/>
                  </a:moveTo>
                  <a:cubicBezTo>
                    <a:pt x="1477" y="0"/>
                    <a:pt x="1307" y="132"/>
                    <a:pt x="1347" y="368"/>
                  </a:cubicBezTo>
                  <a:cubicBezTo>
                    <a:pt x="2114" y="3303"/>
                    <a:pt x="1513" y="6739"/>
                    <a:pt x="112" y="9407"/>
                  </a:cubicBezTo>
                  <a:cubicBezTo>
                    <a:pt x="1" y="9609"/>
                    <a:pt x="189" y="9795"/>
                    <a:pt x="376" y="9795"/>
                  </a:cubicBezTo>
                  <a:cubicBezTo>
                    <a:pt x="467" y="9795"/>
                    <a:pt x="558" y="9751"/>
                    <a:pt x="613" y="9641"/>
                  </a:cubicBezTo>
                  <a:cubicBezTo>
                    <a:pt x="2081" y="6806"/>
                    <a:pt x="2681" y="3270"/>
                    <a:pt x="1914" y="201"/>
                  </a:cubicBezTo>
                  <a:cubicBezTo>
                    <a:pt x="1873" y="64"/>
                    <a:pt x="1758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8597261" y="1381106"/>
              <a:ext cx="280514" cy="271264"/>
            </a:xfrm>
            <a:custGeom>
              <a:avLst/>
              <a:gdLst/>
              <a:ahLst/>
              <a:cxnLst/>
              <a:rect l="l" t="t" r="r" b="b"/>
              <a:pathLst>
                <a:path w="8764" h="8475" extrusionOk="0">
                  <a:moveTo>
                    <a:pt x="275" y="0"/>
                  </a:moveTo>
                  <a:cubicBezTo>
                    <a:pt x="134" y="0"/>
                    <a:pt x="0" y="100"/>
                    <a:pt x="34" y="300"/>
                  </a:cubicBezTo>
                  <a:cubicBezTo>
                    <a:pt x="100" y="4236"/>
                    <a:pt x="3903" y="6738"/>
                    <a:pt x="7239" y="8073"/>
                  </a:cubicBezTo>
                  <a:cubicBezTo>
                    <a:pt x="7572" y="8206"/>
                    <a:pt x="7906" y="8339"/>
                    <a:pt x="8273" y="8473"/>
                  </a:cubicBezTo>
                  <a:cubicBezTo>
                    <a:pt x="8284" y="8474"/>
                    <a:pt x="8295" y="8474"/>
                    <a:pt x="8305" y="8474"/>
                  </a:cubicBezTo>
                  <a:cubicBezTo>
                    <a:pt x="8647" y="8474"/>
                    <a:pt x="8763" y="7969"/>
                    <a:pt x="8440" y="7872"/>
                  </a:cubicBezTo>
                  <a:cubicBezTo>
                    <a:pt x="7572" y="7639"/>
                    <a:pt x="6705" y="7239"/>
                    <a:pt x="5871" y="6838"/>
                  </a:cubicBezTo>
                  <a:cubicBezTo>
                    <a:pt x="4237" y="6004"/>
                    <a:pt x="2635" y="4904"/>
                    <a:pt x="1601" y="3403"/>
                  </a:cubicBezTo>
                  <a:cubicBezTo>
                    <a:pt x="968" y="2502"/>
                    <a:pt x="601" y="1401"/>
                    <a:pt x="567" y="300"/>
                  </a:cubicBezTo>
                  <a:cubicBezTo>
                    <a:pt x="567" y="100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8476364" y="1128270"/>
              <a:ext cx="172360" cy="285635"/>
            </a:xfrm>
            <a:custGeom>
              <a:avLst/>
              <a:gdLst/>
              <a:ahLst/>
              <a:cxnLst/>
              <a:rect l="l" t="t" r="r" b="b"/>
              <a:pathLst>
                <a:path w="5385" h="8924" extrusionOk="0">
                  <a:moveTo>
                    <a:pt x="5050" y="0"/>
                  </a:moveTo>
                  <a:cubicBezTo>
                    <a:pt x="4941" y="0"/>
                    <a:pt x="4838" y="59"/>
                    <a:pt x="4811" y="194"/>
                  </a:cubicBezTo>
                  <a:cubicBezTo>
                    <a:pt x="4211" y="2395"/>
                    <a:pt x="3244" y="4497"/>
                    <a:pt x="1976" y="6398"/>
                  </a:cubicBezTo>
                  <a:cubicBezTo>
                    <a:pt x="1476" y="7099"/>
                    <a:pt x="909" y="7799"/>
                    <a:pt x="241" y="8399"/>
                  </a:cubicBezTo>
                  <a:cubicBezTo>
                    <a:pt x="1" y="8640"/>
                    <a:pt x="232" y="8924"/>
                    <a:pt x="470" y="8924"/>
                  </a:cubicBezTo>
                  <a:cubicBezTo>
                    <a:pt x="529" y="8924"/>
                    <a:pt x="589" y="8906"/>
                    <a:pt x="642" y="8866"/>
                  </a:cubicBezTo>
                  <a:cubicBezTo>
                    <a:pt x="1342" y="8266"/>
                    <a:pt x="1909" y="7465"/>
                    <a:pt x="2410" y="6732"/>
                  </a:cubicBezTo>
                  <a:cubicBezTo>
                    <a:pt x="3744" y="4797"/>
                    <a:pt x="4711" y="2629"/>
                    <a:pt x="5345" y="327"/>
                  </a:cubicBezTo>
                  <a:cubicBezTo>
                    <a:pt x="5385" y="128"/>
                    <a:pt x="5211" y="0"/>
                    <a:pt x="5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8613457" y="1024755"/>
              <a:ext cx="218675" cy="358740"/>
            </a:xfrm>
            <a:custGeom>
              <a:avLst/>
              <a:gdLst/>
              <a:ahLst/>
              <a:cxnLst/>
              <a:rect l="l" t="t" r="r" b="b"/>
              <a:pathLst>
                <a:path w="6832" h="11208" extrusionOk="0">
                  <a:moveTo>
                    <a:pt x="338" y="1"/>
                  </a:moveTo>
                  <a:cubicBezTo>
                    <a:pt x="171" y="1"/>
                    <a:pt x="1" y="137"/>
                    <a:pt x="61" y="359"/>
                  </a:cubicBezTo>
                  <a:cubicBezTo>
                    <a:pt x="728" y="3227"/>
                    <a:pt x="1963" y="6029"/>
                    <a:pt x="3731" y="8431"/>
                  </a:cubicBezTo>
                  <a:cubicBezTo>
                    <a:pt x="4431" y="9365"/>
                    <a:pt x="5232" y="10366"/>
                    <a:pt x="6166" y="11133"/>
                  </a:cubicBezTo>
                  <a:cubicBezTo>
                    <a:pt x="6233" y="11186"/>
                    <a:pt x="6308" y="11208"/>
                    <a:pt x="6379" y="11208"/>
                  </a:cubicBezTo>
                  <a:cubicBezTo>
                    <a:pt x="6624" y="11208"/>
                    <a:pt x="6832" y="10947"/>
                    <a:pt x="6599" y="10766"/>
                  </a:cubicBezTo>
                  <a:cubicBezTo>
                    <a:pt x="5665" y="9999"/>
                    <a:pt x="4931" y="9098"/>
                    <a:pt x="4231" y="8131"/>
                  </a:cubicBezTo>
                  <a:cubicBezTo>
                    <a:pt x="2463" y="5763"/>
                    <a:pt x="1262" y="3027"/>
                    <a:pt x="595" y="192"/>
                  </a:cubicBezTo>
                  <a:cubicBezTo>
                    <a:pt x="555" y="60"/>
                    <a:pt x="448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6"/>
            <p:cNvSpPr/>
            <p:nvPr/>
          </p:nvSpPr>
          <p:spPr>
            <a:xfrm>
              <a:off x="8440931" y="803191"/>
              <a:ext cx="100824" cy="297638"/>
            </a:xfrm>
            <a:custGeom>
              <a:avLst/>
              <a:gdLst/>
              <a:ahLst/>
              <a:cxnLst/>
              <a:rect l="l" t="t" r="r" b="b"/>
              <a:pathLst>
                <a:path w="3150" h="9299" extrusionOk="0">
                  <a:moveTo>
                    <a:pt x="393" y="1"/>
                  </a:moveTo>
                  <a:cubicBezTo>
                    <a:pt x="179" y="1"/>
                    <a:pt x="0" y="262"/>
                    <a:pt x="181" y="442"/>
                  </a:cubicBezTo>
                  <a:cubicBezTo>
                    <a:pt x="2249" y="2677"/>
                    <a:pt x="2849" y="6113"/>
                    <a:pt x="2483" y="9049"/>
                  </a:cubicBezTo>
                  <a:cubicBezTo>
                    <a:pt x="2466" y="9215"/>
                    <a:pt x="2591" y="9299"/>
                    <a:pt x="2724" y="9299"/>
                  </a:cubicBezTo>
                  <a:cubicBezTo>
                    <a:pt x="2858" y="9299"/>
                    <a:pt x="3000" y="9215"/>
                    <a:pt x="3016" y="9049"/>
                  </a:cubicBezTo>
                  <a:cubicBezTo>
                    <a:pt x="3150" y="7948"/>
                    <a:pt x="3116" y="6847"/>
                    <a:pt x="2983" y="5746"/>
                  </a:cubicBezTo>
                  <a:cubicBezTo>
                    <a:pt x="2716" y="3678"/>
                    <a:pt x="2016" y="1610"/>
                    <a:pt x="581" y="76"/>
                  </a:cubicBezTo>
                  <a:cubicBezTo>
                    <a:pt x="521" y="23"/>
                    <a:pt x="45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6"/>
            <p:cNvSpPr/>
            <p:nvPr/>
          </p:nvSpPr>
          <p:spPr>
            <a:xfrm>
              <a:off x="8564708" y="925272"/>
              <a:ext cx="291972" cy="221588"/>
            </a:xfrm>
            <a:custGeom>
              <a:avLst/>
              <a:gdLst/>
              <a:ahLst/>
              <a:cxnLst/>
              <a:rect l="l" t="t" r="r" b="b"/>
              <a:pathLst>
                <a:path w="9122" h="6923" extrusionOk="0">
                  <a:moveTo>
                    <a:pt x="399" y="0"/>
                  </a:moveTo>
                  <a:cubicBezTo>
                    <a:pt x="206" y="0"/>
                    <a:pt x="1" y="200"/>
                    <a:pt x="117" y="431"/>
                  </a:cubicBezTo>
                  <a:cubicBezTo>
                    <a:pt x="1751" y="3300"/>
                    <a:pt x="4853" y="5268"/>
                    <a:pt x="7822" y="6569"/>
                  </a:cubicBezTo>
                  <a:cubicBezTo>
                    <a:pt x="8122" y="6669"/>
                    <a:pt x="8356" y="6802"/>
                    <a:pt x="8656" y="6903"/>
                  </a:cubicBezTo>
                  <a:cubicBezTo>
                    <a:pt x="8698" y="6916"/>
                    <a:pt x="8736" y="6923"/>
                    <a:pt x="8771" y="6923"/>
                  </a:cubicBezTo>
                  <a:cubicBezTo>
                    <a:pt x="9073" y="6923"/>
                    <a:pt x="9122" y="6458"/>
                    <a:pt x="8823" y="6369"/>
                  </a:cubicBezTo>
                  <a:cubicBezTo>
                    <a:pt x="6588" y="5535"/>
                    <a:pt x="4320" y="4234"/>
                    <a:pt x="2585" y="2566"/>
                  </a:cubicBezTo>
                  <a:cubicBezTo>
                    <a:pt x="1818" y="1866"/>
                    <a:pt x="1117" y="1065"/>
                    <a:pt x="617" y="131"/>
                  </a:cubicBezTo>
                  <a:cubicBezTo>
                    <a:pt x="566" y="39"/>
                    <a:pt x="484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8359501" y="762828"/>
              <a:ext cx="363413" cy="68048"/>
            </a:xfrm>
            <a:custGeom>
              <a:avLst/>
              <a:gdLst/>
              <a:ahLst/>
              <a:cxnLst/>
              <a:rect l="l" t="t" r="r" b="b"/>
              <a:pathLst>
                <a:path w="11354" h="2126" extrusionOk="0">
                  <a:moveTo>
                    <a:pt x="395" y="1"/>
                  </a:moveTo>
                  <a:cubicBezTo>
                    <a:pt x="115" y="1"/>
                    <a:pt x="0" y="474"/>
                    <a:pt x="323" y="603"/>
                  </a:cubicBezTo>
                  <a:cubicBezTo>
                    <a:pt x="1724" y="1103"/>
                    <a:pt x="3192" y="1503"/>
                    <a:pt x="4660" y="1770"/>
                  </a:cubicBezTo>
                  <a:cubicBezTo>
                    <a:pt x="5628" y="1948"/>
                    <a:pt x="6744" y="2125"/>
                    <a:pt x="7843" y="2125"/>
                  </a:cubicBezTo>
                  <a:cubicBezTo>
                    <a:pt x="9016" y="2125"/>
                    <a:pt x="10168" y="1923"/>
                    <a:pt x="11098" y="1303"/>
                  </a:cubicBezTo>
                  <a:cubicBezTo>
                    <a:pt x="11354" y="1132"/>
                    <a:pt x="11173" y="768"/>
                    <a:pt x="10948" y="768"/>
                  </a:cubicBezTo>
                  <a:cubicBezTo>
                    <a:pt x="10910" y="768"/>
                    <a:pt x="10870" y="778"/>
                    <a:pt x="10831" y="803"/>
                  </a:cubicBezTo>
                  <a:cubicBezTo>
                    <a:pt x="9958" y="1368"/>
                    <a:pt x="8890" y="1558"/>
                    <a:pt x="7797" y="1558"/>
                  </a:cubicBezTo>
                  <a:cubicBezTo>
                    <a:pt x="6633" y="1558"/>
                    <a:pt x="5441" y="1343"/>
                    <a:pt x="4426" y="1136"/>
                  </a:cubicBezTo>
                  <a:cubicBezTo>
                    <a:pt x="3092" y="836"/>
                    <a:pt x="1724" y="503"/>
                    <a:pt x="423" y="2"/>
                  </a:cubicBezTo>
                  <a:cubicBezTo>
                    <a:pt x="414" y="1"/>
                    <a:pt x="404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8146676" y="614117"/>
              <a:ext cx="198222" cy="179178"/>
            </a:xfrm>
            <a:custGeom>
              <a:avLst/>
              <a:gdLst/>
              <a:ahLst/>
              <a:cxnLst/>
              <a:rect l="l" t="t" r="r" b="b"/>
              <a:pathLst>
                <a:path w="6193" h="5598" extrusionOk="0">
                  <a:moveTo>
                    <a:pt x="5826" y="0"/>
                  </a:moveTo>
                  <a:cubicBezTo>
                    <a:pt x="5731" y="0"/>
                    <a:pt x="5650" y="55"/>
                    <a:pt x="5638" y="178"/>
                  </a:cubicBezTo>
                  <a:cubicBezTo>
                    <a:pt x="5605" y="545"/>
                    <a:pt x="5438" y="812"/>
                    <a:pt x="5204" y="1146"/>
                  </a:cubicBezTo>
                  <a:cubicBezTo>
                    <a:pt x="4671" y="2046"/>
                    <a:pt x="3837" y="2847"/>
                    <a:pt x="2969" y="3481"/>
                  </a:cubicBezTo>
                  <a:cubicBezTo>
                    <a:pt x="2135" y="4115"/>
                    <a:pt x="1201" y="4615"/>
                    <a:pt x="301" y="5082"/>
                  </a:cubicBezTo>
                  <a:cubicBezTo>
                    <a:pt x="1" y="5232"/>
                    <a:pt x="213" y="5597"/>
                    <a:pt x="501" y="5597"/>
                  </a:cubicBezTo>
                  <a:cubicBezTo>
                    <a:pt x="534" y="5597"/>
                    <a:pt x="567" y="5592"/>
                    <a:pt x="601" y="5582"/>
                  </a:cubicBezTo>
                  <a:cubicBezTo>
                    <a:pt x="2102" y="4848"/>
                    <a:pt x="3536" y="3948"/>
                    <a:pt x="4671" y="2780"/>
                  </a:cubicBezTo>
                  <a:cubicBezTo>
                    <a:pt x="5204" y="2180"/>
                    <a:pt x="5771" y="1513"/>
                    <a:pt x="6038" y="779"/>
                  </a:cubicBezTo>
                  <a:lnTo>
                    <a:pt x="6172" y="412"/>
                  </a:lnTo>
                  <a:cubicBezTo>
                    <a:pt x="6193" y="160"/>
                    <a:pt x="5988" y="0"/>
                    <a:pt x="5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7910453" y="955680"/>
              <a:ext cx="264958" cy="292453"/>
            </a:xfrm>
            <a:custGeom>
              <a:avLst/>
              <a:gdLst/>
              <a:ahLst/>
              <a:cxnLst/>
              <a:rect l="l" t="t" r="r" b="b"/>
              <a:pathLst>
                <a:path w="8278" h="9137" extrusionOk="0">
                  <a:moveTo>
                    <a:pt x="7805" y="0"/>
                  </a:moveTo>
                  <a:cubicBezTo>
                    <a:pt x="7775" y="0"/>
                    <a:pt x="7745" y="5"/>
                    <a:pt x="7714" y="15"/>
                  </a:cubicBezTo>
                  <a:cubicBezTo>
                    <a:pt x="6880" y="415"/>
                    <a:pt x="6146" y="849"/>
                    <a:pt x="5379" y="1349"/>
                  </a:cubicBezTo>
                  <a:cubicBezTo>
                    <a:pt x="3845" y="2450"/>
                    <a:pt x="2410" y="3784"/>
                    <a:pt x="1410" y="5352"/>
                  </a:cubicBezTo>
                  <a:cubicBezTo>
                    <a:pt x="742" y="6420"/>
                    <a:pt x="309" y="7587"/>
                    <a:pt x="42" y="8788"/>
                  </a:cubicBezTo>
                  <a:cubicBezTo>
                    <a:pt x="1" y="8994"/>
                    <a:pt x="189" y="9136"/>
                    <a:pt x="354" y="9136"/>
                  </a:cubicBezTo>
                  <a:cubicBezTo>
                    <a:pt x="457" y="9136"/>
                    <a:pt x="550" y="9082"/>
                    <a:pt x="576" y="8955"/>
                  </a:cubicBezTo>
                  <a:cubicBezTo>
                    <a:pt x="1243" y="5352"/>
                    <a:pt x="4078" y="2617"/>
                    <a:pt x="7180" y="916"/>
                  </a:cubicBezTo>
                  <a:cubicBezTo>
                    <a:pt x="7414" y="782"/>
                    <a:pt x="7714" y="615"/>
                    <a:pt x="7948" y="482"/>
                  </a:cubicBezTo>
                  <a:cubicBezTo>
                    <a:pt x="8277" y="362"/>
                    <a:pt x="8069" y="0"/>
                    <a:pt x="7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8342601" y="1405785"/>
              <a:ext cx="163270" cy="260125"/>
            </a:xfrm>
            <a:custGeom>
              <a:avLst/>
              <a:gdLst/>
              <a:ahLst/>
              <a:cxnLst/>
              <a:rect l="l" t="t" r="r" b="b"/>
              <a:pathLst>
                <a:path w="5101" h="8127" extrusionOk="0">
                  <a:moveTo>
                    <a:pt x="250" y="0"/>
                  </a:moveTo>
                  <a:cubicBezTo>
                    <a:pt x="120" y="0"/>
                    <a:pt x="1" y="84"/>
                    <a:pt x="17" y="263"/>
                  </a:cubicBezTo>
                  <a:cubicBezTo>
                    <a:pt x="184" y="2231"/>
                    <a:pt x="1218" y="3966"/>
                    <a:pt x="2352" y="5567"/>
                  </a:cubicBezTo>
                  <a:cubicBezTo>
                    <a:pt x="3019" y="6434"/>
                    <a:pt x="3720" y="7302"/>
                    <a:pt x="4520" y="8069"/>
                  </a:cubicBezTo>
                  <a:cubicBezTo>
                    <a:pt x="4567" y="8109"/>
                    <a:pt x="4621" y="8126"/>
                    <a:pt x="4674" y="8126"/>
                  </a:cubicBezTo>
                  <a:cubicBezTo>
                    <a:pt x="4887" y="8126"/>
                    <a:pt x="5101" y="7849"/>
                    <a:pt x="4887" y="7635"/>
                  </a:cubicBezTo>
                  <a:cubicBezTo>
                    <a:pt x="4154" y="6935"/>
                    <a:pt x="3486" y="6134"/>
                    <a:pt x="2886" y="5367"/>
                  </a:cubicBezTo>
                  <a:cubicBezTo>
                    <a:pt x="1819" y="3899"/>
                    <a:pt x="751" y="2131"/>
                    <a:pt x="551" y="263"/>
                  </a:cubicBezTo>
                  <a:cubicBezTo>
                    <a:pt x="534" y="92"/>
                    <a:pt x="386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8018450" y="1170298"/>
              <a:ext cx="213042" cy="99159"/>
            </a:xfrm>
            <a:custGeom>
              <a:avLst/>
              <a:gdLst/>
              <a:ahLst/>
              <a:cxnLst/>
              <a:rect l="l" t="t" r="r" b="b"/>
              <a:pathLst>
                <a:path w="6656" h="3098" extrusionOk="0">
                  <a:moveTo>
                    <a:pt x="4924" y="1"/>
                  </a:moveTo>
                  <a:cubicBezTo>
                    <a:pt x="4075" y="1"/>
                    <a:pt x="3246" y="173"/>
                    <a:pt x="2472" y="582"/>
                  </a:cubicBezTo>
                  <a:cubicBezTo>
                    <a:pt x="1672" y="949"/>
                    <a:pt x="1004" y="1549"/>
                    <a:pt x="471" y="2250"/>
                  </a:cubicBezTo>
                  <a:cubicBezTo>
                    <a:pt x="337" y="2416"/>
                    <a:pt x="204" y="2550"/>
                    <a:pt x="137" y="2717"/>
                  </a:cubicBezTo>
                  <a:cubicBezTo>
                    <a:pt x="0" y="2899"/>
                    <a:pt x="191" y="3098"/>
                    <a:pt x="379" y="3098"/>
                  </a:cubicBezTo>
                  <a:cubicBezTo>
                    <a:pt x="466" y="3098"/>
                    <a:pt x="551" y="3055"/>
                    <a:pt x="604" y="2950"/>
                  </a:cubicBezTo>
                  <a:cubicBezTo>
                    <a:pt x="938" y="2416"/>
                    <a:pt x="1438" y="1916"/>
                    <a:pt x="1938" y="1549"/>
                  </a:cubicBezTo>
                  <a:cubicBezTo>
                    <a:pt x="2821" y="881"/>
                    <a:pt x="3841" y="571"/>
                    <a:pt x="4899" y="571"/>
                  </a:cubicBezTo>
                  <a:cubicBezTo>
                    <a:pt x="5320" y="571"/>
                    <a:pt x="5748" y="620"/>
                    <a:pt x="6175" y="715"/>
                  </a:cubicBezTo>
                  <a:cubicBezTo>
                    <a:pt x="6194" y="719"/>
                    <a:pt x="6213" y="721"/>
                    <a:pt x="6231" y="721"/>
                  </a:cubicBezTo>
                  <a:cubicBezTo>
                    <a:pt x="6526" y="721"/>
                    <a:pt x="6656" y="242"/>
                    <a:pt x="6342" y="148"/>
                  </a:cubicBezTo>
                  <a:cubicBezTo>
                    <a:pt x="5867" y="53"/>
                    <a:pt x="5392" y="1"/>
                    <a:pt x="4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8192576" y="1014960"/>
              <a:ext cx="190605" cy="90677"/>
            </a:xfrm>
            <a:custGeom>
              <a:avLst/>
              <a:gdLst/>
              <a:ahLst/>
              <a:cxnLst/>
              <a:rect l="l" t="t" r="r" b="b"/>
              <a:pathLst>
                <a:path w="5955" h="2833" extrusionOk="0">
                  <a:moveTo>
                    <a:pt x="5556" y="0"/>
                  </a:moveTo>
                  <a:cubicBezTo>
                    <a:pt x="5471" y="0"/>
                    <a:pt x="5389" y="39"/>
                    <a:pt x="5338" y="131"/>
                  </a:cubicBezTo>
                  <a:cubicBezTo>
                    <a:pt x="4904" y="932"/>
                    <a:pt x="4037" y="1332"/>
                    <a:pt x="3237" y="1632"/>
                  </a:cubicBezTo>
                  <a:cubicBezTo>
                    <a:pt x="2436" y="1932"/>
                    <a:pt x="1602" y="2099"/>
                    <a:pt x="835" y="2233"/>
                  </a:cubicBezTo>
                  <a:cubicBezTo>
                    <a:pt x="668" y="2266"/>
                    <a:pt x="535" y="2266"/>
                    <a:pt x="334" y="2266"/>
                  </a:cubicBezTo>
                  <a:cubicBezTo>
                    <a:pt x="1" y="2299"/>
                    <a:pt x="1" y="2833"/>
                    <a:pt x="334" y="2833"/>
                  </a:cubicBezTo>
                  <a:cubicBezTo>
                    <a:pt x="868" y="2800"/>
                    <a:pt x="1402" y="2733"/>
                    <a:pt x="1936" y="2599"/>
                  </a:cubicBezTo>
                  <a:cubicBezTo>
                    <a:pt x="2903" y="2399"/>
                    <a:pt x="3904" y="2099"/>
                    <a:pt x="4738" y="1565"/>
                  </a:cubicBezTo>
                  <a:cubicBezTo>
                    <a:pt x="5205" y="1265"/>
                    <a:pt x="5572" y="898"/>
                    <a:pt x="5838" y="431"/>
                  </a:cubicBezTo>
                  <a:cubicBezTo>
                    <a:pt x="5954" y="200"/>
                    <a:pt x="5749" y="0"/>
                    <a:pt x="5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6"/>
            <p:cNvSpPr/>
            <p:nvPr/>
          </p:nvSpPr>
          <p:spPr>
            <a:xfrm>
              <a:off x="8323747" y="1137745"/>
              <a:ext cx="161414" cy="110970"/>
            </a:xfrm>
            <a:custGeom>
              <a:avLst/>
              <a:gdLst/>
              <a:ahLst/>
              <a:cxnLst/>
              <a:rect l="l" t="t" r="r" b="b"/>
              <a:pathLst>
                <a:path w="5043" h="3467" extrusionOk="0">
                  <a:moveTo>
                    <a:pt x="400" y="0"/>
                  </a:moveTo>
                  <a:cubicBezTo>
                    <a:pt x="199" y="0"/>
                    <a:pt x="0" y="200"/>
                    <a:pt x="139" y="431"/>
                  </a:cubicBezTo>
                  <a:cubicBezTo>
                    <a:pt x="406" y="798"/>
                    <a:pt x="673" y="1165"/>
                    <a:pt x="973" y="1499"/>
                  </a:cubicBezTo>
                  <a:cubicBezTo>
                    <a:pt x="1540" y="2166"/>
                    <a:pt x="2274" y="2800"/>
                    <a:pt x="3108" y="3133"/>
                  </a:cubicBezTo>
                  <a:cubicBezTo>
                    <a:pt x="3608" y="3333"/>
                    <a:pt x="4142" y="3467"/>
                    <a:pt x="4676" y="3467"/>
                  </a:cubicBezTo>
                  <a:cubicBezTo>
                    <a:pt x="5032" y="3467"/>
                    <a:pt x="5042" y="2932"/>
                    <a:pt x="4706" y="2932"/>
                  </a:cubicBezTo>
                  <a:cubicBezTo>
                    <a:pt x="4696" y="2932"/>
                    <a:pt x="4686" y="2932"/>
                    <a:pt x="4676" y="2933"/>
                  </a:cubicBezTo>
                  <a:cubicBezTo>
                    <a:pt x="4638" y="2935"/>
                    <a:pt x="4600" y="2935"/>
                    <a:pt x="4563" y="2935"/>
                  </a:cubicBezTo>
                  <a:cubicBezTo>
                    <a:pt x="3041" y="2935"/>
                    <a:pt x="1687" y="1637"/>
                    <a:pt x="873" y="498"/>
                  </a:cubicBezTo>
                  <a:lnTo>
                    <a:pt x="640" y="131"/>
                  </a:lnTo>
                  <a:cubicBezTo>
                    <a:pt x="578" y="39"/>
                    <a:pt x="489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6"/>
            <p:cNvSpPr/>
            <p:nvPr/>
          </p:nvSpPr>
          <p:spPr>
            <a:xfrm>
              <a:off x="7776177" y="600833"/>
              <a:ext cx="116475" cy="761042"/>
            </a:xfrm>
            <a:custGeom>
              <a:avLst/>
              <a:gdLst/>
              <a:ahLst/>
              <a:cxnLst/>
              <a:rect l="l" t="t" r="r" b="b"/>
              <a:pathLst>
                <a:path w="3639" h="23777" extrusionOk="0">
                  <a:moveTo>
                    <a:pt x="3243" y="1"/>
                  </a:moveTo>
                  <a:cubicBezTo>
                    <a:pt x="3181" y="1"/>
                    <a:pt x="3118" y="28"/>
                    <a:pt x="3069" y="93"/>
                  </a:cubicBezTo>
                  <a:cubicBezTo>
                    <a:pt x="1835" y="1561"/>
                    <a:pt x="701" y="3229"/>
                    <a:pt x="267" y="5163"/>
                  </a:cubicBezTo>
                  <a:cubicBezTo>
                    <a:pt x="1" y="6564"/>
                    <a:pt x="101" y="7999"/>
                    <a:pt x="434" y="9366"/>
                  </a:cubicBezTo>
                  <a:cubicBezTo>
                    <a:pt x="768" y="10734"/>
                    <a:pt x="1268" y="12102"/>
                    <a:pt x="1668" y="13569"/>
                  </a:cubicBezTo>
                  <a:cubicBezTo>
                    <a:pt x="2169" y="15704"/>
                    <a:pt x="2269" y="17939"/>
                    <a:pt x="2235" y="20174"/>
                  </a:cubicBezTo>
                  <a:cubicBezTo>
                    <a:pt x="2202" y="21375"/>
                    <a:pt x="2102" y="22576"/>
                    <a:pt x="1902" y="23777"/>
                  </a:cubicBezTo>
                  <a:lnTo>
                    <a:pt x="2436" y="23777"/>
                  </a:lnTo>
                  <a:cubicBezTo>
                    <a:pt x="3003" y="20908"/>
                    <a:pt x="2903" y="17839"/>
                    <a:pt x="2502" y="14937"/>
                  </a:cubicBezTo>
                  <a:cubicBezTo>
                    <a:pt x="2035" y="12068"/>
                    <a:pt x="434" y="9266"/>
                    <a:pt x="668" y="6264"/>
                  </a:cubicBezTo>
                  <a:cubicBezTo>
                    <a:pt x="834" y="4063"/>
                    <a:pt x="2035" y="2094"/>
                    <a:pt x="3436" y="493"/>
                  </a:cubicBezTo>
                  <a:cubicBezTo>
                    <a:pt x="3638" y="266"/>
                    <a:pt x="3439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7905363" y="751017"/>
              <a:ext cx="858441" cy="1948393"/>
            </a:xfrm>
            <a:custGeom>
              <a:avLst/>
              <a:gdLst/>
              <a:ahLst/>
              <a:cxnLst/>
              <a:rect l="l" t="t" r="r" b="b"/>
              <a:pathLst>
                <a:path w="26820" h="60873" extrusionOk="0">
                  <a:moveTo>
                    <a:pt x="11704" y="0"/>
                  </a:moveTo>
                  <a:cubicBezTo>
                    <a:pt x="10662" y="0"/>
                    <a:pt x="9608" y="163"/>
                    <a:pt x="8574" y="505"/>
                  </a:cubicBezTo>
                  <a:cubicBezTo>
                    <a:pt x="5738" y="1472"/>
                    <a:pt x="3670" y="3473"/>
                    <a:pt x="2336" y="6109"/>
                  </a:cubicBezTo>
                  <a:cubicBezTo>
                    <a:pt x="501" y="9878"/>
                    <a:pt x="1" y="14848"/>
                    <a:pt x="168" y="18985"/>
                  </a:cubicBezTo>
                  <a:lnTo>
                    <a:pt x="168" y="19051"/>
                  </a:lnTo>
                  <a:lnTo>
                    <a:pt x="701" y="19051"/>
                  </a:lnTo>
                  <a:cubicBezTo>
                    <a:pt x="501" y="15649"/>
                    <a:pt x="868" y="11546"/>
                    <a:pt x="2002" y="8310"/>
                  </a:cubicBezTo>
                  <a:cubicBezTo>
                    <a:pt x="2836" y="5775"/>
                    <a:pt x="4237" y="3373"/>
                    <a:pt x="6572" y="2006"/>
                  </a:cubicBezTo>
                  <a:cubicBezTo>
                    <a:pt x="8179" y="1038"/>
                    <a:pt x="9956" y="554"/>
                    <a:pt x="11727" y="554"/>
                  </a:cubicBezTo>
                  <a:cubicBezTo>
                    <a:pt x="13559" y="554"/>
                    <a:pt x="15385" y="1071"/>
                    <a:pt x="17013" y="2106"/>
                  </a:cubicBezTo>
                  <a:cubicBezTo>
                    <a:pt x="19815" y="3907"/>
                    <a:pt x="22017" y="7009"/>
                    <a:pt x="22517" y="10312"/>
                  </a:cubicBezTo>
                  <a:cubicBezTo>
                    <a:pt x="23051" y="13881"/>
                    <a:pt x="21916" y="17484"/>
                    <a:pt x="21516" y="21019"/>
                  </a:cubicBezTo>
                  <a:cubicBezTo>
                    <a:pt x="21349" y="22320"/>
                    <a:pt x="21249" y="23755"/>
                    <a:pt x="21750" y="25022"/>
                  </a:cubicBezTo>
                  <a:cubicBezTo>
                    <a:pt x="22350" y="26423"/>
                    <a:pt x="23217" y="27758"/>
                    <a:pt x="23985" y="29092"/>
                  </a:cubicBezTo>
                  <a:cubicBezTo>
                    <a:pt x="24819" y="30593"/>
                    <a:pt x="25586" y="32161"/>
                    <a:pt x="25986" y="33862"/>
                  </a:cubicBezTo>
                  <a:cubicBezTo>
                    <a:pt x="26353" y="35563"/>
                    <a:pt x="26186" y="37331"/>
                    <a:pt x="25652" y="38999"/>
                  </a:cubicBezTo>
                  <a:cubicBezTo>
                    <a:pt x="24652" y="42068"/>
                    <a:pt x="23051" y="44903"/>
                    <a:pt x="21883" y="47905"/>
                  </a:cubicBezTo>
                  <a:cubicBezTo>
                    <a:pt x="20649" y="51174"/>
                    <a:pt x="19682" y="54643"/>
                    <a:pt x="20215" y="58179"/>
                  </a:cubicBezTo>
                  <a:cubicBezTo>
                    <a:pt x="20349" y="59047"/>
                    <a:pt x="20549" y="59881"/>
                    <a:pt x="20882" y="60681"/>
                  </a:cubicBezTo>
                  <a:cubicBezTo>
                    <a:pt x="20935" y="60813"/>
                    <a:pt x="21051" y="60872"/>
                    <a:pt x="21163" y="60872"/>
                  </a:cubicBezTo>
                  <a:cubicBezTo>
                    <a:pt x="21334" y="60872"/>
                    <a:pt x="21497" y="60736"/>
                    <a:pt x="21416" y="60514"/>
                  </a:cubicBezTo>
                  <a:cubicBezTo>
                    <a:pt x="18748" y="53409"/>
                    <a:pt x="23418" y="46404"/>
                    <a:pt x="25886" y="40000"/>
                  </a:cubicBezTo>
                  <a:cubicBezTo>
                    <a:pt x="26420" y="38565"/>
                    <a:pt x="26820" y="37031"/>
                    <a:pt x="26720" y="35396"/>
                  </a:cubicBezTo>
                  <a:cubicBezTo>
                    <a:pt x="26653" y="33662"/>
                    <a:pt x="26053" y="31994"/>
                    <a:pt x="25252" y="30393"/>
                  </a:cubicBezTo>
                  <a:cubicBezTo>
                    <a:pt x="24518" y="28892"/>
                    <a:pt x="23551" y="27491"/>
                    <a:pt x="22817" y="25990"/>
                  </a:cubicBezTo>
                  <a:cubicBezTo>
                    <a:pt x="22484" y="25356"/>
                    <a:pt x="22183" y="24689"/>
                    <a:pt x="22050" y="23988"/>
                  </a:cubicBezTo>
                  <a:cubicBezTo>
                    <a:pt x="21916" y="23221"/>
                    <a:pt x="21916" y="22487"/>
                    <a:pt x="22017" y="21753"/>
                  </a:cubicBezTo>
                  <a:cubicBezTo>
                    <a:pt x="22317" y="18151"/>
                    <a:pt x="23518" y="14581"/>
                    <a:pt x="23184" y="10879"/>
                  </a:cubicBezTo>
                  <a:cubicBezTo>
                    <a:pt x="22850" y="7576"/>
                    <a:pt x="21016" y="4508"/>
                    <a:pt x="18414" y="2439"/>
                  </a:cubicBezTo>
                  <a:cubicBezTo>
                    <a:pt x="16479" y="878"/>
                    <a:pt x="14121" y="0"/>
                    <a:pt x="11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7980103" y="1085955"/>
              <a:ext cx="477296" cy="862250"/>
            </a:xfrm>
            <a:custGeom>
              <a:avLst/>
              <a:gdLst/>
              <a:ahLst/>
              <a:cxnLst/>
              <a:rect l="l" t="t" r="r" b="b"/>
              <a:pathLst>
                <a:path w="14912" h="26939" extrusionOk="0">
                  <a:moveTo>
                    <a:pt x="7980" y="0"/>
                  </a:moveTo>
                  <a:cubicBezTo>
                    <a:pt x="6192" y="0"/>
                    <a:pt x="4308" y="1022"/>
                    <a:pt x="3170" y="2350"/>
                  </a:cubicBezTo>
                  <a:cubicBezTo>
                    <a:pt x="1869" y="3851"/>
                    <a:pt x="568" y="6553"/>
                    <a:pt x="1" y="8687"/>
                  </a:cubicBezTo>
                  <a:lnTo>
                    <a:pt x="568" y="8687"/>
                  </a:lnTo>
                  <a:cubicBezTo>
                    <a:pt x="1068" y="7053"/>
                    <a:pt x="2002" y="5018"/>
                    <a:pt x="2803" y="3784"/>
                  </a:cubicBezTo>
                  <a:cubicBezTo>
                    <a:pt x="3503" y="2683"/>
                    <a:pt x="4504" y="1616"/>
                    <a:pt x="5738" y="1082"/>
                  </a:cubicBezTo>
                  <a:cubicBezTo>
                    <a:pt x="6412" y="784"/>
                    <a:pt x="7167" y="604"/>
                    <a:pt x="7905" y="604"/>
                  </a:cubicBezTo>
                  <a:cubicBezTo>
                    <a:pt x="8740" y="604"/>
                    <a:pt x="9554" y="834"/>
                    <a:pt x="10208" y="1382"/>
                  </a:cubicBezTo>
                  <a:cubicBezTo>
                    <a:pt x="12243" y="3050"/>
                    <a:pt x="11709" y="5919"/>
                    <a:pt x="11509" y="8220"/>
                  </a:cubicBezTo>
                  <a:cubicBezTo>
                    <a:pt x="11342" y="9688"/>
                    <a:pt x="11209" y="11122"/>
                    <a:pt x="11209" y="12624"/>
                  </a:cubicBezTo>
                  <a:cubicBezTo>
                    <a:pt x="11175" y="13891"/>
                    <a:pt x="11175" y="15225"/>
                    <a:pt x="11542" y="16460"/>
                  </a:cubicBezTo>
                  <a:cubicBezTo>
                    <a:pt x="11976" y="17861"/>
                    <a:pt x="13010" y="19061"/>
                    <a:pt x="13544" y="20396"/>
                  </a:cubicBezTo>
                  <a:cubicBezTo>
                    <a:pt x="14378" y="22431"/>
                    <a:pt x="14211" y="24532"/>
                    <a:pt x="13244" y="26533"/>
                  </a:cubicBezTo>
                  <a:cubicBezTo>
                    <a:pt x="13131" y="26759"/>
                    <a:pt x="13323" y="26939"/>
                    <a:pt x="13511" y="26939"/>
                  </a:cubicBezTo>
                  <a:cubicBezTo>
                    <a:pt x="13601" y="26939"/>
                    <a:pt x="13690" y="26898"/>
                    <a:pt x="13744" y="26800"/>
                  </a:cubicBezTo>
                  <a:cubicBezTo>
                    <a:pt x="14545" y="24932"/>
                    <a:pt x="14911" y="23064"/>
                    <a:pt x="14411" y="21196"/>
                  </a:cubicBezTo>
                  <a:cubicBezTo>
                    <a:pt x="14044" y="19695"/>
                    <a:pt x="13177" y="18361"/>
                    <a:pt x="12410" y="17027"/>
                  </a:cubicBezTo>
                  <a:cubicBezTo>
                    <a:pt x="11743" y="15859"/>
                    <a:pt x="11709" y="14458"/>
                    <a:pt x="11709" y="13124"/>
                  </a:cubicBezTo>
                  <a:cubicBezTo>
                    <a:pt x="11709" y="11556"/>
                    <a:pt x="11843" y="9955"/>
                    <a:pt x="12009" y="8387"/>
                  </a:cubicBezTo>
                  <a:cubicBezTo>
                    <a:pt x="12243" y="5919"/>
                    <a:pt x="12743" y="3117"/>
                    <a:pt x="10842" y="1182"/>
                  </a:cubicBezTo>
                  <a:cubicBezTo>
                    <a:pt x="10031" y="347"/>
                    <a:pt x="9022" y="0"/>
                    <a:pt x="7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34" name="Google Shape;153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p16"/>
          <p:cNvSpPr txBox="1">
            <a:spLocks noGrp="1"/>
          </p:cNvSpPr>
          <p:nvPr>
            <p:ph type="title"/>
          </p:nvPr>
        </p:nvSpPr>
        <p:spPr>
          <a:xfrm>
            <a:off x="2290025" y="340059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36" name="Google Shape;1536;p16"/>
          <p:cNvSpPr txBox="1">
            <a:spLocks noGrp="1"/>
          </p:cNvSpPr>
          <p:nvPr>
            <p:ph type="subTitle" idx="1"/>
          </p:nvPr>
        </p:nvSpPr>
        <p:spPr>
          <a:xfrm>
            <a:off x="1799850" y="1416550"/>
            <a:ext cx="5537700" cy="19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p17"/>
          <p:cNvGrpSpPr/>
          <p:nvPr/>
        </p:nvGrpSpPr>
        <p:grpSpPr>
          <a:xfrm rot="-1126758">
            <a:off x="8219740" y="3807370"/>
            <a:ext cx="1526569" cy="1507522"/>
            <a:chOff x="4045425" y="3839900"/>
            <a:chExt cx="559025" cy="552050"/>
          </a:xfrm>
        </p:grpSpPr>
        <p:sp>
          <p:nvSpPr>
            <p:cNvPr id="1539" name="Google Shape;1539;p17"/>
            <p:cNvSpPr/>
            <p:nvPr/>
          </p:nvSpPr>
          <p:spPr>
            <a:xfrm>
              <a:off x="4302300" y="3839900"/>
              <a:ext cx="67900" cy="274150"/>
            </a:xfrm>
            <a:custGeom>
              <a:avLst/>
              <a:gdLst/>
              <a:ahLst/>
              <a:cxnLst/>
              <a:rect l="l" t="t" r="r" b="b"/>
              <a:pathLst>
                <a:path w="2716" h="10966" extrusionOk="0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4142475" y="3927100"/>
              <a:ext cx="196475" cy="194400"/>
            </a:xfrm>
            <a:custGeom>
              <a:avLst/>
              <a:gdLst/>
              <a:ahLst/>
              <a:cxnLst/>
              <a:rect l="l" t="t" r="r" b="b"/>
              <a:pathLst>
                <a:path w="7859" h="7776" extrusionOk="0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4360050" y="3883050"/>
              <a:ext cx="113450" cy="228325"/>
            </a:xfrm>
            <a:custGeom>
              <a:avLst/>
              <a:gdLst/>
              <a:ahLst/>
              <a:cxnLst/>
              <a:rect l="l" t="t" r="r" b="b"/>
              <a:pathLst>
                <a:path w="4538" h="9133" extrusionOk="0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4362450" y="4017875"/>
              <a:ext cx="235150" cy="128325"/>
            </a:xfrm>
            <a:custGeom>
              <a:avLst/>
              <a:gdLst/>
              <a:ahLst/>
              <a:cxnLst/>
              <a:rect l="l" t="t" r="r" b="b"/>
              <a:pathLst>
                <a:path w="9406" h="5133" extrusionOk="0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7"/>
            <p:cNvSpPr/>
            <p:nvPr/>
          </p:nvSpPr>
          <p:spPr>
            <a:xfrm>
              <a:off x="4366000" y="4165700"/>
              <a:ext cx="238450" cy="53125"/>
            </a:xfrm>
            <a:custGeom>
              <a:avLst/>
              <a:gdLst/>
              <a:ahLst/>
              <a:cxnLst/>
              <a:rect l="l" t="t" r="r" b="b"/>
              <a:pathLst>
                <a:path w="9538" h="2125" extrusionOk="0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4360050" y="4217900"/>
              <a:ext cx="183375" cy="94975"/>
            </a:xfrm>
            <a:custGeom>
              <a:avLst/>
              <a:gdLst/>
              <a:ahLst/>
              <a:cxnLst/>
              <a:rect l="l" t="t" r="r" b="b"/>
              <a:pathLst>
                <a:path w="7335" h="3799" extrusionOk="0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4045425" y="4084900"/>
              <a:ext cx="293525" cy="61250"/>
            </a:xfrm>
            <a:custGeom>
              <a:avLst/>
              <a:gdLst/>
              <a:ahLst/>
              <a:cxnLst/>
              <a:rect l="l" t="t" r="r" b="b"/>
              <a:pathLst>
                <a:path w="11741" h="2450" extrusionOk="0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4068950" y="4163625"/>
              <a:ext cx="261075" cy="57450"/>
            </a:xfrm>
            <a:custGeom>
              <a:avLst/>
              <a:gdLst/>
              <a:ahLst/>
              <a:cxnLst/>
              <a:rect l="l" t="t" r="r" b="b"/>
              <a:pathLst>
                <a:path w="10443" h="2298" extrusionOk="0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4152900" y="4210775"/>
              <a:ext cx="175625" cy="118175"/>
            </a:xfrm>
            <a:custGeom>
              <a:avLst/>
              <a:gdLst/>
              <a:ahLst/>
              <a:cxnLst/>
              <a:rect l="l" t="t" r="r" b="b"/>
              <a:pathLst>
                <a:path w="7025" h="4727" extrusionOk="0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4177000" y="3962400"/>
              <a:ext cx="329100" cy="429550"/>
            </a:xfrm>
            <a:custGeom>
              <a:avLst/>
              <a:gdLst/>
              <a:ahLst/>
              <a:cxnLst/>
              <a:rect l="l" t="t" r="r" b="b"/>
              <a:pathLst>
                <a:path w="13164" h="17182" extrusionOk="0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9" name="Google Shape;1549;p17"/>
          <p:cNvGrpSpPr/>
          <p:nvPr/>
        </p:nvGrpSpPr>
        <p:grpSpPr>
          <a:xfrm rot="-2416688" flipH="1">
            <a:off x="8135922" y="4061554"/>
            <a:ext cx="933971" cy="1508171"/>
            <a:chOff x="3377800" y="4037825"/>
            <a:chExt cx="342025" cy="552300"/>
          </a:xfrm>
        </p:grpSpPr>
        <p:sp>
          <p:nvSpPr>
            <p:cNvPr id="1550" name="Google Shape;1550;p17"/>
            <p:cNvSpPr/>
            <p:nvPr/>
          </p:nvSpPr>
          <p:spPr>
            <a:xfrm>
              <a:off x="3377800" y="4038125"/>
              <a:ext cx="342025" cy="468300"/>
            </a:xfrm>
            <a:custGeom>
              <a:avLst/>
              <a:gdLst/>
              <a:ahLst/>
              <a:cxnLst/>
              <a:rect l="l" t="t" r="r" b="b"/>
              <a:pathLst>
                <a:path w="13681" h="18732" extrusionOk="0">
                  <a:moveTo>
                    <a:pt x="9894" y="1"/>
                  </a:moveTo>
                  <a:cubicBezTo>
                    <a:pt x="8477" y="667"/>
                    <a:pt x="7144" y="1513"/>
                    <a:pt x="5929" y="2501"/>
                  </a:cubicBezTo>
                  <a:cubicBezTo>
                    <a:pt x="5441" y="2894"/>
                    <a:pt x="5167" y="3489"/>
                    <a:pt x="5191" y="4108"/>
                  </a:cubicBezTo>
                  <a:lnTo>
                    <a:pt x="5191" y="4120"/>
                  </a:lnTo>
                  <a:cubicBezTo>
                    <a:pt x="5251" y="5466"/>
                    <a:pt x="5715" y="5811"/>
                    <a:pt x="5429" y="6442"/>
                  </a:cubicBezTo>
                  <a:cubicBezTo>
                    <a:pt x="5348" y="6630"/>
                    <a:pt x="5259" y="6706"/>
                    <a:pt x="5176" y="6706"/>
                  </a:cubicBezTo>
                  <a:cubicBezTo>
                    <a:pt x="4981" y="6706"/>
                    <a:pt x="4820" y="6282"/>
                    <a:pt x="4870" y="5906"/>
                  </a:cubicBezTo>
                  <a:cubicBezTo>
                    <a:pt x="4953" y="5370"/>
                    <a:pt x="5036" y="5358"/>
                    <a:pt x="4894" y="4692"/>
                  </a:cubicBezTo>
                  <a:cubicBezTo>
                    <a:pt x="4798" y="4311"/>
                    <a:pt x="4751" y="3942"/>
                    <a:pt x="4739" y="3561"/>
                  </a:cubicBezTo>
                  <a:cubicBezTo>
                    <a:pt x="4132" y="4156"/>
                    <a:pt x="3560" y="4811"/>
                    <a:pt x="3072" y="5525"/>
                  </a:cubicBezTo>
                  <a:cubicBezTo>
                    <a:pt x="2893" y="5775"/>
                    <a:pt x="2715" y="6037"/>
                    <a:pt x="2548" y="6299"/>
                  </a:cubicBezTo>
                  <a:cubicBezTo>
                    <a:pt x="2227" y="6811"/>
                    <a:pt x="2096" y="7430"/>
                    <a:pt x="2191" y="8037"/>
                  </a:cubicBezTo>
                  <a:lnTo>
                    <a:pt x="2191" y="8049"/>
                  </a:lnTo>
                  <a:cubicBezTo>
                    <a:pt x="2393" y="9335"/>
                    <a:pt x="2643" y="9645"/>
                    <a:pt x="3084" y="10180"/>
                  </a:cubicBezTo>
                  <a:cubicBezTo>
                    <a:pt x="3429" y="10597"/>
                    <a:pt x="3632" y="10740"/>
                    <a:pt x="3715" y="11109"/>
                  </a:cubicBezTo>
                  <a:cubicBezTo>
                    <a:pt x="3758" y="11286"/>
                    <a:pt x="3653" y="11373"/>
                    <a:pt x="3491" y="11373"/>
                  </a:cubicBezTo>
                  <a:cubicBezTo>
                    <a:pt x="3337" y="11373"/>
                    <a:pt x="3132" y="11295"/>
                    <a:pt x="2953" y="11145"/>
                  </a:cubicBezTo>
                  <a:cubicBezTo>
                    <a:pt x="2631" y="10895"/>
                    <a:pt x="2524" y="10335"/>
                    <a:pt x="2215" y="9895"/>
                  </a:cubicBezTo>
                  <a:cubicBezTo>
                    <a:pt x="1941" y="9514"/>
                    <a:pt x="1631" y="8978"/>
                    <a:pt x="1643" y="7859"/>
                  </a:cubicBezTo>
                  <a:lnTo>
                    <a:pt x="1643" y="7859"/>
                  </a:lnTo>
                  <a:cubicBezTo>
                    <a:pt x="1000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65" y="14598"/>
                  </a:cubicBezTo>
                  <a:cubicBezTo>
                    <a:pt x="3060" y="14800"/>
                    <a:pt x="3191" y="15121"/>
                    <a:pt x="2893" y="15431"/>
                  </a:cubicBezTo>
                  <a:cubicBezTo>
                    <a:pt x="2814" y="15511"/>
                    <a:pt x="2742" y="15544"/>
                    <a:pt x="2672" y="15544"/>
                  </a:cubicBezTo>
                  <a:cubicBezTo>
                    <a:pt x="2479" y="15544"/>
                    <a:pt x="2300" y="15291"/>
                    <a:pt x="2012" y="15038"/>
                  </a:cubicBezTo>
                  <a:cubicBezTo>
                    <a:pt x="1619" y="14681"/>
                    <a:pt x="1238" y="14657"/>
                    <a:pt x="631" y="14086"/>
                  </a:cubicBezTo>
                  <a:cubicBezTo>
                    <a:pt x="393" y="13824"/>
                    <a:pt x="191" y="13538"/>
                    <a:pt x="36" y="13228"/>
                  </a:cubicBezTo>
                  <a:lnTo>
                    <a:pt x="36" y="13228"/>
                  </a:lnTo>
                  <a:cubicBezTo>
                    <a:pt x="0" y="14419"/>
                    <a:pt x="250" y="15491"/>
                    <a:pt x="905" y="16288"/>
                  </a:cubicBezTo>
                  <a:cubicBezTo>
                    <a:pt x="1822" y="17421"/>
                    <a:pt x="2983" y="17644"/>
                    <a:pt x="3756" y="17644"/>
                  </a:cubicBezTo>
                  <a:cubicBezTo>
                    <a:pt x="4258" y="17644"/>
                    <a:pt x="4596" y="17550"/>
                    <a:pt x="4596" y="17550"/>
                  </a:cubicBezTo>
                  <a:cubicBezTo>
                    <a:pt x="4596" y="17550"/>
                    <a:pt x="6045" y="18732"/>
                    <a:pt x="8091" y="18732"/>
                  </a:cubicBezTo>
                  <a:cubicBezTo>
                    <a:pt x="9000" y="18732"/>
                    <a:pt x="10027" y="18498"/>
                    <a:pt x="11097" y="17824"/>
                  </a:cubicBezTo>
                  <a:cubicBezTo>
                    <a:pt x="11621" y="17491"/>
                    <a:pt x="12085" y="17074"/>
                    <a:pt x="12466" y="16586"/>
                  </a:cubicBezTo>
                  <a:lnTo>
                    <a:pt x="12466" y="16586"/>
                  </a:lnTo>
                  <a:cubicBezTo>
                    <a:pt x="11383" y="16907"/>
                    <a:pt x="8954" y="16776"/>
                    <a:pt x="8061" y="16884"/>
                  </a:cubicBezTo>
                  <a:cubicBezTo>
                    <a:pt x="7549" y="16952"/>
                    <a:pt x="7284" y="17016"/>
                    <a:pt x="7079" y="17016"/>
                  </a:cubicBezTo>
                  <a:cubicBezTo>
                    <a:pt x="6926" y="17016"/>
                    <a:pt x="6807" y="16980"/>
                    <a:pt x="6644" y="16884"/>
                  </a:cubicBezTo>
                  <a:cubicBezTo>
                    <a:pt x="6263" y="16669"/>
                    <a:pt x="6489" y="16110"/>
                    <a:pt x="6941" y="16026"/>
                  </a:cubicBezTo>
                  <a:cubicBezTo>
                    <a:pt x="6966" y="16021"/>
                    <a:pt x="6995" y="16018"/>
                    <a:pt x="7028" y="16018"/>
                  </a:cubicBezTo>
                  <a:cubicBezTo>
                    <a:pt x="7437" y="16018"/>
                    <a:pt x="8460" y="16400"/>
                    <a:pt x="9910" y="16400"/>
                  </a:cubicBezTo>
                  <a:cubicBezTo>
                    <a:pt x="10415" y="16400"/>
                    <a:pt x="10972" y="16354"/>
                    <a:pt x="11573" y="16229"/>
                  </a:cubicBezTo>
                  <a:lnTo>
                    <a:pt x="11585" y="16229"/>
                  </a:lnTo>
                  <a:cubicBezTo>
                    <a:pt x="12549" y="16026"/>
                    <a:pt x="13288" y="15252"/>
                    <a:pt x="13466" y="14288"/>
                  </a:cubicBezTo>
                  <a:cubicBezTo>
                    <a:pt x="13680" y="13109"/>
                    <a:pt x="13597" y="11776"/>
                    <a:pt x="13311" y="10347"/>
                  </a:cubicBezTo>
                  <a:cubicBezTo>
                    <a:pt x="12883" y="10990"/>
                    <a:pt x="12359" y="11550"/>
                    <a:pt x="11752" y="12026"/>
                  </a:cubicBezTo>
                  <a:cubicBezTo>
                    <a:pt x="11163" y="12488"/>
                    <a:pt x="10479" y="12595"/>
                    <a:pt x="9840" y="12595"/>
                  </a:cubicBezTo>
                  <a:cubicBezTo>
                    <a:pt x="9295" y="12595"/>
                    <a:pt x="8782" y="12518"/>
                    <a:pt x="8389" y="12518"/>
                  </a:cubicBezTo>
                  <a:cubicBezTo>
                    <a:pt x="8282" y="12518"/>
                    <a:pt x="8184" y="12523"/>
                    <a:pt x="8096" y="12538"/>
                  </a:cubicBezTo>
                  <a:cubicBezTo>
                    <a:pt x="7592" y="12614"/>
                    <a:pt x="7196" y="12926"/>
                    <a:pt x="6983" y="12926"/>
                  </a:cubicBezTo>
                  <a:cubicBezTo>
                    <a:pt x="6864" y="12926"/>
                    <a:pt x="6802" y="12828"/>
                    <a:pt x="6811" y="12538"/>
                  </a:cubicBezTo>
                  <a:cubicBezTo>
                    <a:pt x="6829" y="11907"/>
                    <a:pt x="7352" y="11684"/>
                    <a:pt x="8219" y="11684"/>
                  </a:cubicBezTo>
                  <a:cubicBezTo>
                    <a:pt x="8481" y="11684"/>
                    <a:pt x="8775" y="11704"/>
                    <a:pt x="9097" y="11740"/>
                  </a:cubicBezTo>
                  <a:cubicBezTo>
                    <a:pt x="9285" y="11761"/>
                    <a:pt x="9469" y="11772"/>
                    <a:pt x="9651" y="11772"/>
                  </a:cubicBezTo>
                  <a:cubicBezTo>
                    <a:pt x="10802" y="11772"/>
                    <a:pt x="11823" y="11324"/>
                    <a:pt x="12728" y="10121"/>
                  </a:cubicBezTo>
                  <a:cubicBezTo>
                    <a:pt x="12990" y="9764"/>
                    <a:pt x="13085" y="9299"/>
                    <a:pt x="12966" y="8859"/>
                  </a:cubicBezTo>
                  <a:cubicBezTo>
                    <a:pt x="12907" y="8621"/>
                    <a:pt x="12835" y="8383"/>
                    <a:pt x="12764" y="8144"/>
                  </a:cubicBezTo>
                  <a:cubicBezTo>
                    <a:pt x="12478" y="7156"/>
                    <a:pt x="12168" y="6192"/>
                    <a:pt x="11871" y="5299"/>
                  </a:cubicBezTo>
                  <a:cubicBezTo>
                    <a:pt x="11561" y="5727"/>
                    <a:pt x="11061" y="5894"/>
                    <a:pt x="10442" y="6370"/>
                  </a:cubicBezTo>
                  <a:cubicBezTo>
                    <a:pt x="9620" y="7001"/>
                    <a:pt x="9811" y="7299"/>
                    <a:pt x="9358" y="7597"/>
                  </a:cubicBezTo>
                  <a:cubicBezTo>
                    <a:pt x="9234" y="7679"/>
                    <a:pt x="9126" y="7718"/>
                    <a:pt x="9041" y="7718"/>
                  </a:cubicBezTo>
                  <a:cubicBezTo>
                    <a:pt x="8816" y="7718"/>
                    <a:pt x="8742" y="7445"/>
                    <a:pt x="8906" y="6954"/>
                  </a:cubicBezTo>
                  <a:cubicBezTo>
                    <a:pt x="9132" y="6275"/>
                    <a:pt x="9989" y="6478"/>
                    <a:pt x="10775" y="5287"/>
                  </a:cubicBezTo>
                  <a:cubicBezTo>
                    <a:pt x="11073" y="4823"/>
                    <a:pt x="11263" y="4299"/>
                    <a:pt x="11335" y="3751"/>
                  </a:cubicBezTo>
                  <a:cubicBezTo>
                    <a:pt x="10537" y="1513"/>
                    <a:pt x="9894" y="1"/>
                    <a:pt x="9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3377800" y="4037825"/>
              <a:ext cx="247675" cy="441175"/>
            </a:xfrm>
            <a:custGeom>
              <a:avLst/>
              <a:gdLst/>
              <a:ahLst/>
              <a:cxnLst/>
              <a:rect l="l" t="t" r="r" b="b"/>
              <a:pathLst>
                <a:path w="9907" h="17647" extrusionOk="0">
                  <a:moveTo>
                    <a:pt x="9906" y="1"/>
                  </a:moveTo>
                  <a:lnTo>
                    <a:pt x="9906" y="1"/>
                  </a:lnTo>
                  <a:cubicBezTo>
                    <a:pt x="8477" y="667"/>
                    <a:pt x="7144" y="1513"/>
                    <a:pt x="5929" y="2501"/>
                  </a:cubicBezTo>
                  <a:cubicBezTo>
                    <a:pt x="5453" y="2894"/>
                    <a:pt x="5179" y="3489"/>
                    <a:pt x="5203" y="4108"/>
                  </a:cubicBezTo>
                  <a:lnTo>
                    <a:pt x="5203" y="4120"/>
                  </a:lnTo>
                  <a:cubicBezTo>
                    <a:pt x="5251" y="5466"/>
                    <a:pt x="5727" y="5811"/>
                    <a:pt x="5441" y="6442"/>
                  </a:cubicBezTo>
                  <a:cubicBezTo>
                    <a:pt x="5360" y="6630"/>
                    <a:pt x="5271" y="6706"/>
                    <a:pt x="5188" y="6706"/>
                  </a:cubicBezTo>
                  <a:cubicBezTo>
                    <a:pt x="4993" y="6706"/>
                    <a:pt x="4832" y="6282"/>
                    <a:pt x="4882" y="5906"/>
                  </a:cubicBezTo>
                  <a:cubicBezTo>
                    <a:pt x="4953" y="5370"/>
                    <a:pt x="5048" y="5358"/>
                    <a:pt x="4906" y="4692"/>
                  </a:cubicBezTo>
                  <a:cubicBezTo>
                    <a:pt x="4810" y="4311"/>
                    <a:pt x="4763" y="3942"/>
                    <a:pt x="4751" y="3561"/>
                  </a:cubicBezTo>
                  <a:cubicBezTo>
                    <a:pt x="4132" y="4156"/>
                    <a:pt x="3572" y="4811"/>
                    <a:pt x="3072" y="5525"/>
                  </a:cubicBezTo>
                  <a:cubicBezTo>
                    <a:pt x="2893" y="5775"/>
                    <a:pt x="2727" y="6037"/>
                    <a:pt x="2560" y="6299"/>
                  </a:cubicBezTo>
                  <a:cubicBezTo>
                    <a:pt x="2227" y="6811"/>
                    <a:pt x="2096" y="7430"/>
                    <a:pt x="2203" y="8037"/>
                  </a:cubicBezTo>
                  <a:lnTo>
                    <a:pt x="2203" y="8049"/>
                  </a:lnTo>
                  <a:cubicBezTo>
                    <a:pt x="2405" y="9335"/>
                    <a:pt x="2655" y="9645"/>
                    <a:pt x="3096" y="10180"/>
                  </a:cubicBezTo>
                  <a:cubicBezTo>
                    <a:pt x="3441" y="10597"/>
                    <a:pt x="3643" y="10740"/>
                    <a:pt x="3727" y="11109"/>
                  </a:cubicBezTo>
                  <a:cubicBezTo>
                    <a:pt x="3763" y="11287"/>
                    <a:pt x="3659" y="11373"/>
                    <a:pt x="3498" y="11373"/>
                  </a:cubicBezTo>
                  <a:cubicBezTo>
                    <a:pt x="3346" y="11373"/>
                    <a:pt x="3144" y="11295"/>
                    <a:pt x="2965" y="11145"/>
                  </a:cubicBezTo>
                  <a:cubicBezTo>
                    <a:pt x="2643" y="10895"/>
                    <a:pt x="2536" y="10335"/>
                    <a:pt x="2215" y="9895"/>
                  </a:cubicBezTo>
                  <a:cubicBezTo>
                    <a:pt x="1953" y="9514"/>
                    <a:pt x="1643" y="8978"/>
                    <a:pt x="1655" y="7859"/>
                  </a:cubicBezTo>
                  <a:lnTo>
                    <a:pt x="1655" y="7859"/>
                  </a:lnTo>
                  <a:cubicBezTo>
                    <a:pt x="1012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77" y="14598"/>
                  </a:cubicBezTo>
                  <a:cubicBezTo>
                    <a:pt x="3072" y="14800"/>
                    <a:pt x="3203" y="15122"/>
                    <a:pt x="2905" y="15431"/>
                  </a:cubicBezTo>
                  <a:cubicBezTo>
                    <a:pt x="2826" y="15511"/>
                    <a:pt x="2754" y="15544"/>
                    <a:pt x="2684" y="15544"/>
                  </a:cubicBezTo>
                  <a:cubicBezTo>
                    <a:pt x="2491" y="15544"/>
                    <a:pt x="2312" y="15291"/>
                    <a:pt x="2024" y="15038"/>
                  </a:cubicBezTo>
                  <a:cubicBezTo>
                    <a:pt x="1631" y="14681"/>
                    <a:pt x="1250" y="14657"/>
                    <a:pt x="643" y="14086"/>
                  </a:cubicBezTo>
                  <a:cubicBezTo>
                    <a:pt x="393" y="13824"/>
                    <a:pt x="191" y="13538"/>
                    <a:pt x="48" y="13228"/>
                  </a:cubicBezTo>
                  <a:lnTo>
                    <a:pt x="48" y="13228"/>
                  </a:lnTo>
                  <a:cubicBezTo>
                    <a:pt x="0" y="14419"/>
                    <a:pt x="262" y="15491"/>
                    <a:pt x="905" y="16288"/>
                  </a:cubicBezTo>
                  <a:cubicBezTo>
                    <a:pt x="1602" y="17147"/>
                    <a:pt x="2643" y="17646"/>
                    <a:pt x="3735" y="17646"/>
                  </a:cubicBezTo>
                  <a:cubicBezTo>
                    <a:pt x="3930" y="17646"/>
                    <a:pt x="4126" y="17630"/>
                    <a:pt x="4322" y="17598"/>
                  </a:cubicBezTo>
                  <a:cubicBezTo>
                    <a:pt x="3715" y="8121"/>
                    <a:pt x="9906" y="1"/>
                    <a:pt x="9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7"/>
            <p:cNvSpPr/>
            <p:nvPr/>
          </p:nvSpPr>
          <p:spPr>
            <a:xfrm>
              <a:off x="3474525" y="4140925"/>
              <a:ext cx="92325" cy="449200"/>
            </a:xfrm>
            <a:custGeom>
              <a:avLst/>
              <a:gdLst/>
              <a:ahLst/>
              <a:cxnLst/>
              <a:rect l="l" t="t" r="r" b="b"/>
              <a:pathLst>
                <a:path w="3693" h="17968" extrusionOk="0">
                  <a:moveTo>
                    <a:pt x="3609" y="0"/>
                  </a:moveTo>
                  <a:cubicBezTo>
                    <a:pt x="3590" y="0"/>
                    <a:pt x="3572" y="10"/>
                    <a:pt x="3561" y="32"/>
                  </a:cubicBezTo>
                  <a:cubicBezTo>
                    <a:pt x="2084" y="2901"/>
                    <a:pt x="822" y="5914"/>
                    <a:pt x="310" y="9128"/>
                  </a:cubicBezTo>
                  <a:cubicBezTo>
                    <a:pt x="60" y="10617"/>
                    <a:pt x="1" y="12129"/>
                    <a:pt x="120" y="13641"/>
                  </a:cubicBezTo>
                  <a:cubicBezTo>
                    <a:pt x="179" y="14379"/>
                    <a:pt x="298" y="15117"/>
                    <a:pt x="453" y="15855"/>
                  </a:cubicBezTo>
                  <a:cubicBezTo>
                    <a:pt x="608" y="16534"/>
                    <a:pt x="739" y="17320"/>
                    <a:pt x="1179" y="17879"/>
                  </a:cubicBezTo>
                  <a:cubicBezTo>
                    <a:pt x="1227" y="17941"/>
                    <a:pt x="1291" y="17968"/>
                    <a:pt x="1357" y="17968"/>
                  </a:cubicBezTo>
                  <a:cubicBezTo>
                    <a:pt x="1507" y="17968"/>
                    <a:pt x="1668" y="17834"/>
                    <a:pt x="1668" y="17677"/>
                  </a:cubicBezTo>
                  <a:cubicBezTo>
                    <a:pt x="1656" y="17034"/>
                    <a:pt x="1346" y="16403"/>
                    <a:pt x="1203" y="15784"/>
                  </a:cubicBezTo>
                  <a:cubicBezTo>
                    <a:pt x="1025" y="15034"/>
                    <a:pt x="906" y="14272"/>
                    <a:pt x="834" y="13498"/>
                  </a:cubicBezTo>
                  <a:cubicBezTo>
                    <a:pt x="703" y="11998"/>
                    <a:pt x="751" y="10486"/>
                    <a:pt x="953" y="8985"/>
                  </a:cubicBezTo>
                  <a:cubicBezTo>
                    <a:pt x="1370" y="5902"/>
                    <a:pt x="2406" y="2925"/>
                    <a:pt x="3668" y="103"/>
                  </a:cubicBezTo>
                  <a:cubicBezTo>
                    <a:pt x="3692" y="46"/>
                    <a:pt x="3649" y="0"/>
                    <a:pt x="3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7"/>
          <p:cNvGrpSpPr/>
          <p:nvPr/>
        </p:nvGrpSpPr>
        <p:grpSpPr>
          <a:xfrm rot="-8220559" flipH="1">
            <a:off x="8502445" y="-528772"/>
            <a:ext cx="837538" cy="1916000"/>
            <a:chOff x="5067575" y="3176425"/>
            <a:chExt cx="473000" cy="1081975"/>
          </a:xfrm>
        </p:grpSpPr>
        <p:sp>
          <p:nvSpPr>
            <p:cNvPr id="1554" name="Google Shape;1554;p17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7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8" name="Google Shape;1558;p17"/>
          <p:cNvGrpSpPr/>
          <p:nvPr/>
        </p:nvGrpSpPr>
        <p:grpSpPr>
          <a:xfrm rot="-6064755" flipH="1">
            <a:off x="8686069" y="-848028"/>
            <a:ext cx="1024212" cy="2051857"/>
            <a:chOff x="3238525" y="2739250"/>
            <a:chExt cx="1148975" cy="2301800"/>
          </a:xfrm>
        </p:grpSpPr>
        <p:sp>
          <p:nvSpPr>
            <p:cNvPr id="1559" name="Google Shape;1559;p17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7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7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7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7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7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7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7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7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7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7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7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7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7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7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7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7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7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8" name="Google Shape;1618;p17"/>
          <p:cNvSpPr/>
          <p:nvPr/>
        </p:nvSpPr>
        <p:spPr>
          <a:xfrm>
            <a:off x="-1729900" y="-299775"/>
            <a:ext cx="5292308" cy="5938642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9" name="Google Shape;1619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532425" y="-965074"/>
            <a:ext cx="2661128" cy="238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0" name="Google Shape;1620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532425" y="3475276"/>
            <a:ext cx="2661128" cy="238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1" name="Google Shape;1621;p17"/>
          <p:cNvSpPr txBox="1">
            <a:spLocks noGrp="1"/>
          </p:cNvSpPr>
          <p:nvPr>
            <p:ph type="subTitle" idx="1"/>
          </p:nvPr>
        </p:nvSpPr>
        <p:spPr>
          <a:xfrm>
            <a:off x="4585825" y="2789550"/>
            <a:ext cx="3838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2" name="Google Shape;1622;p17"/>
          <p:cNvSpPr txBox="1">
            <a:spLocks noGrp="1"/>
          </p:cNvSpPr>
          <p:nvPr>
            <p:ph type="title"/>
          </p:nvPr>
        </p:nvSpPr>
        <p:spPr>
          <a:xfrm>
            <a:off x="4585925" y="1528000"/>
            <a:ext cx="3838200" cy="12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7100">
                <a:solidFill>
                  <a:srgbClr val="578A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623" name="Google Shape;1623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63200" y="250788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4" name="Google Shape;1624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63200" y="-825620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"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18"/>
          <p:cNvSpPr txBox="1">
            <a:spLocks noGrp="1"/>
          </p:cNvSpPr>
          <p:nvPr>
            <p:ph type="subTitle" idx="1"/>
          </p:nvPr>
        </p:nvSpPr>
        <p:spPr>
          <a:xfrm>
            <a:off x="2636500" y="3873400"/>
            <a:ext cx="38682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7" name="Google Shape;1627;p18"/>
          <p:cNvSpPr txBox="1">
            <a:spLocks noGrp="1"/>
          </p:cNvSpPr>
          <p:nvPr>
            <p:ph type="title"/>
          </p:nvPr>
        </p:nvSpPr>
        <p:spPr>
          <a:xfrm>
            <a:off x="2020450" y="533133"/>
            <a:ext cx="5103300" cy="10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8" name="Google Shape;1628;p18"/>
          <p:cNvSpPr txBox="1">
            <a:spLocks noGrp="1"/>
          </p:cNvSpPr>
          <p:nvPr>
            <p:ph type="subTitle" idx="2"/>
          </p:nvPr>
        </p:nvSpPr>
        <p:spPr>
          <a:xfrm>
            <a:off x="1557800" y="1850550"/>
            <a:ext cx="6035400" cy="7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enk One"/>
              <a:buNone/>
              <a:defRPr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29" name="Google Shape;1629;p18"/>
          <p:cNvGrpSpPr/>
          <p:nvPr/>
        </p:nvGrpSpPr>
        <p:grpSpPr>
          <a:xfrm rot="-3265395">
            <a:off x="8346355" y="4136375"/>
            <a:ext cx="822803" cy="1193277"/>
            <a:chOff x="3066525" y="648600"/>
            <a:chExt cx="1270100" cy="1841975"/>
          </a:xfrm>
        </p:grpSpPr>
        <p:sp>
          <p:nvSpPr>
            <p:cNvPr id="1630" name="Google Shape;1630;p18"/>
            <p:cNvSpPr/>
            <p:nvPr/>
          </p:nvSpPr>
          <p:spPr>
            <a:xfrm>
              <a:off x="4012200" y="1479000"/>
              <a:ext cx="295250" cy="302750"/>
            </a:xfrm>
            <a:custGeom>
              <a:avLst/>
              <a:gdLst/>
              <a:ahLst/>
              <a:cxnLst/>
              <a:rect l="l" t="t" r="r" b="b"/>
              <a:pathLst>
                <a:path w="11810" h="12110" extrusionOk="0">
                  <a:moveTo>
                    <a:pt x="11409" y="1"/>
                  </a:moveTo>
                  <a:lnTo>
                    <a:pt x="11409" y="1"/>
                  </a:lnTo>
                  <a:cubicBezTo>
                    <a:pt x="8540" y="668"/>
                    <a:pt x="4137" y="3270"/>
                    <a:pt x="2035" y="5404"/>
                  </a:cubicBezTo>
                  <a:cubicBezTo>
                    <a:pt x="1" y="7539"/>
                    <a:pt x="401" y="9207"/>
                    <a:pt x="868" y="12109"/>
                  </a:cubicBezTo>
                  <a:cubicBezTo>
                    <a:pt x="3903" y="12076"/>
                    <a:pt x="5371" y="12076"/>
                    <a:pt x="7373" y="9774"/>
                  </a:cubicBezTo>
                  <a:cubicBezTo>
                    <a:pt x="9374" y="7439"/>
                    <a:pt x="11809" y="3036"/>
                    <a:pt x="11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8"/>
            <p:cNvSpPr/>
            <p:nvPr/>
          </p:nvSpPr>
          <p:spPr>
            <a:xfrm>
              <a:off x="4033050" y="1545725"/>
              <a:ext cx="212675" cy="235175"/>
            </a:xfrm>
            <a:custGeom>
              <a:avLst/>
              <a:gdLst/>
              <a:ahLst/>
              <a:cxnLst/>
              <a:rect l="l" t="t" r="r" b="b"/>
              <a:pathLst>
                <a:path w="8507" h="9407" fill="none" extrusionOk="0">
                  <a:moveTo>
                    <a:pt x="8507" y="0"/>
                  </a:moveTo>
                  <a:cubicBezTo>
                    <a:pt x="8073" y="500"/>
                    <a:pt x="1" y="9407"/>
                    <a:pt x="1" y="9407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8"/>
            <p:cNvSpPr/>
            <p:nvPr/>
          </p:nvSpPr>
          <p:spPr>
            <a:xfrm>
              <a:off x="3775375" y="1667475"/>
              <a:ext cx="280225" cy="330250"/>
            </a:xfrm>
            <a:custGeom>
              <a:avLst/>
              <a:gdLst/>
              <a:ahLst/>
              <a:cxnLst/>
              <a:rect l="l" t="t" r="r" b="b"/>
              <a:pathLst>
                <a:path w="11209" h="13210" extrusionOk="0">
                  <a:moveTo>
                    <a:pt x="701" y="0"/>
                  </a:moveTo>
                  <a:cubicBezTo>
                    <a:pt x="0" y="2936"/>
                    <a:pt x="1968" y="7639"/>
                    <a:pt x="3636" y="10174"/>
                  </a:cubicBezTo>
                  <a:cubicBezTo>
                    <a:pt x="5371" y="12676"/>
                    <a:pt x="6805" y="12843"/>
                    <a:pt x="9841" y="13210"/>
                  </a:cubicBezTo>
                  <a:cubicBezTo>
                    <a:pt x="10641" y="10374"/>
                    <a:pt x="11208" y="8740"/>
                    <a:pt x="9407" y="6405"/>
                  </a:cubicBezTo>
                  <a:cubicBezTo>
                    <a:pt x="7639" y="4070"/>
                    <a:pt x="3503" y="968"/>
                    <a:pt x="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8"/>
            <p:cNvSpPr/>
            <p:nvPr/>
          </p:nvSpPr>
          <p:spPr>
            <a:xfrm>
              <a:off x="3837075" y="1739175"/>
              <a:ext cx="185150" cy="257725"/>
            </a:xfrm>
            <a:custGeom>
              <a:avLst/>
              <a:gdLst/>
              <a:ahLst/>
              <a:cxnLst/>
              <a:rect l="l" t="t" r="r" b="b"/>
              <a:pathLst>
                <a:path w="7406" h="10309" fill="none" extrusionOk="0">
                  <a:moveTo>
                    <a:pt x="1" y="1"/>
                  </a:moveTo>
                  <a:cubicBezTo>
                    <a:pt x="368" y="535"/>
                    <a:pt x="7406" y="10308"/>
                    <a:pt x="7406" y="1030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8"/>
            <p:cNvSpPr/>
            <p:nvPr/>
          </p:nvSpPr>
          <p:spPr>
            <a:xfrm>
              <a:off x="3410950" y="1129575"/>
              <a:ext cx="846450" cy="1361000"/>
            </a:xfrm>
            <a:custGeom>
              <a:avLst/>
              <a:gdLst/>
              <a:ahLst/>
              <a:cxnLst/>
              <a:rect l="l" t="t" r="r" b="b"/>
              <a:pathLst>
                <a:path w="33858" h="54440" fill="none" extrusionOk="0">
                  <a:moveTo>
                    <a:pt x="0" y="22350"/>
                  </a:moveTo>
                  <a:cubicBezTo>
                    <a:pt x="0" y="22350"/>
                    <a:pt x="18413" y="38895"/>
                    <a:pt x="17513" y="54073"/>
                  </a:cubicBezTo>
                  <a:cubicBezTo>
                    <a:pt x="17513" y="54340"/>
                    <a:pt x="17846" y="54440"/>
                    <a:pt x="17946" y="54240"/>
                  </a:cubicBezTo>
                  <a:cubicBezTo>
                    <a:pt x="33858" y="28188"/>
                    <a:pt x="17546" y="1"/>
                    <a:pt x="17546" y="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8"/>
            <p:cNvSpPr/>
            <p:nvPr/>
          </p:nvSpPr>
          <p:spPr>
            <a:xfrm>
              <a:off x="3066525" y="1346825"/>
              <a:ext cx="688025" cy="679375"/>
            </a:xfrm>
            <a:custGeom>
              <a:avLst/>
              <a:gdLst/>
              <a:ahLst/>
              <a:cxnLst/>
              <a:rect l="l" t="t" r="r" b="b"/>
              <a:pathLst>
                <a:path w="27521" h="27175" extrusionOk="0">
                  <a:moveTo>
                    <a:pt x="15161" y="0"/>
                  </a:moveTo>
                  <a:cubicBezTo>
                    <a:pt x="14489" y="0"/>
                    <a:pt x="13832" y="177"/>
                    <a:pt x="13310" y="584"/>
                  </a:cubicBezTo>
                  <a:cubicBezTo>
                    <a:pt x="12209" y="1418"/>
                    <a:pt x="12209" y="3153"/>
                    <a:pt x="12176" y="4354"/>
                  </a:cubicBezTo>
                  <a:cubicBezTo>
                    <a:pt x="12143" y="5254"/>
                    <a:pt x="12176" y="6188"/>
                    <a:pt x="12309" y="7089"/>
                  </a:cubicBezTo>
                  <a:cubicBezTo>
                    <a:pt x="11976" y="6388"/>
                    <a:pt x="11609" y="5721"/>
                    <a:pt x="11209" y="5054"/>
                  </a:cubicBezTo>
                  <a:cubicBezTo>
                    <a:pt x="10463" y="3802"/>
                    <a:pt x="9292" y="1830"/>
                    <a:pt x="7622" y="1830"/>
                  </a:cubicBezTo>
                  <a:cubicBezTo>
                    <a:pt x="7424" y="1830"/>
                    <a:pt x="7218" y="1858"/>
                    <a:pt x="7006" y="1918"/>
                  </a:cubicBezTo>
                  <a:cubicBezTo>
                    <a:pt x="5705" y="2319"/>
                    <a:pt x="4504" y="3353"/>
                    <a:pt x="4304" y="4720"/>
                  </a:cubicBezTo>
                  <a:cubicBezTo>
                    <a:pt x="4137" y="6055"/>
                    <a:pt x="5304" y="7256"/>
                    <a:pt x="6138" y="8190"/>
                  </a:cubicBezTo>
                  <a:cubicBezTo>
                    <a:pt x="6772" y="8857"/>
                    <a:pt x="7473" y="9491"/>
                    <a:pt x="8173" y="10058"/>
                  </a:cubicBezTo>
                  <a:cubicBezTo>
                    <a:pt x="7439" y="9757"/>
                    <a:pt x="6672" y="9557"/>
                    <a:pt x="5972" y="9357"/>
                  </a:cubicBezTo>
                  <a:cubicBezTo>
                    <a:pt x="5183" y="9144"/>
                    <a:pt x="4151" y="8873"/>
                    <a:pt x="3188" y="8873"/>
                  </a:cubicBezTo>
                  <a:cubicBezTo>
                    <a:pt x="2196" y="8873"/>
                    <a:pt x="1276" y="9160"/>
                    <a:pt x="768" y="10091"/>
                  </a:cubicBezTo>
                  <a:cubicBezTo>
                    <a:pt x="134" y="11258"/>
                    <a:pt x="1" y="12860"/>
                    <a:pt x="801" y="13994"/>
                  </a:cubicBezTo>
                  <a:cubicBezTo>
                    <a:pt x="1602" y="15061"/>
                    <a:pt x="3303" y="15128"/>
                    <a:pt x="4504" y="15161"/>
                  </a:cubicBezTo>
                  <a:cubicBezTo>
                    <a:pt x="4729" y="15170"/>
                    <a:pt x="4956" y="15174"/>
                    <a:pt x="5185" y="15174"/>
                  </a:cubicBezTo>
                  <a:cubicBezTo>
                    <a:pt x="5869" y="15174"/>
                    <a:pt x="6564" y="15136"/>
                    <a:pt x="7239" y="15061"/>
                  </a:cubicBezTo>
                  <a:lnTo>
                    <a:pt x="7239" y="15061"/>
                  </a:lnTo>
                  <a:cubicBezTo>
                    <a:pt x="6539" y="15395"/>
                    <a:pt x="5871" y="15728"/>
                    <a:pt x="5204" y="16129"/>
                  </a:cubicBezTo>
                  <a:cubicBezTo>
                    <a:pt x="3803" y="16896"/>
                    <a:pt x="1468" y="18263"/>
                    <a:pt x="2035" y="20298"/>
                  </a:cubicBezTo>
                  <a:cubicBezTo>
                    <a:pt x="2436" y="21532"/>
                    <a:pt x="3403" y="22800"/>
                    <a:pt x="4804" y="23000"/>
                  </a:cubicBezTo>
                  <a:cubicBezTo>
                    <a:pt x="4907" y="23016"/>
                    <a:pt x="5008" y="23023"/>
                    <a:pt x="5109" y="23023"/>
                  </a:cubicBezTo>
                  <a:cubicBezTo>
                    <a:pt x="6321" y="23023"/>
                    <a:pt x="7411" y="21969"/>
                    <a:pt x="8273" y="21199"/>
                  </a:cubicBezTo>
                  <a:cubicBezTo>
                    <a:pt x="8907" y="20565"/>
                    <a:pt x="9541" y="19898"/>
                    <a:pt x="10141" y="19197"/>
                  </a:cubicBezTo>
                  <a:lnTo>
                    <a:pt x="10141" y="19197"/>
                  </a:lnTo>
                  <a:cubicBezTo>
                    <a:pt x="9841" y="19931"/>
                    <a:pt x="9641" y="20699"/>
                    <a:pt x="9441" y="21399"/>
                  </a:cubicBezTo>
                  <a:cubicBezTo>
                    <a:pt x="9007" y="23000"/>
                    <a:pt x="8307" y="25635"/>
                    <a:pt x="10141" y="26636"/>
                  </a:cubicBezTo>
                  <a:cubicBezTo>
                    <a:pt x="10745" y="26981"/>
                    <a:pt x="11456" y="27175"/>
                    <a:pt x="12159" y="27175"/>
                  </a:cubicBezTo>
                  <a:cubicBezTo>
                    <a:pt x="12815" y="27175"/>
                    <a:pt x="13463" y="27006"/>
                    <a:pt x="14011" y="26636"/>
                  </a:cubicBezTo>
                  <a:cubicBezTo>
                    <a:pt x="15111" y="25836"/>
                    <a:pt x="15145" y="24134"/>
                    <a:pt x="15211" y="22900"/>
                  </a:cubicBezTo>
                  <a:cubicBezTo>
                    <a:pt x="15278" y="21999"/>
                    <a:pt x="15211" y="21065"/>
                    <a:pt x="15145" y="20165"/>
                  </a:cubicBezTo>
                  <a:lnTo>
                    <a:pt x="15145" y="20165"/>
                  </a:lnTo>
                  <a:cubicBezTo>
                    <a:pt x="15478" y="20865"/>
                    <a:pt x="15812" y="21532"/>
                    <a:pt x="16179" y="22200"/>
                  </a:cubicBezTo>
                  <a:cubicBezTo>
                    <a:pt x="16926" y="23455"/>
                    <a:pt x="18076" y="25488"/>
                    <a:pt x="19747" y="25488"/>
                  </a:cubicBezTo>
                  <a:cubicBezTo>
                    <a:pt x="19940" y="25488"/>
                    <a:pt x="20141" y="25461"/>
                    <a:pt x="20348" y="25402"/>
                  </a:cubicBezTo>
                  <a:cubicBezTo>
                    <a:pt x="21649" y="25068"/>
                    <a:pt x="22850" y="24034"/>
                    <a:pt x="23117" y="22700"/>
                  </a:cubicBezTo>
                  <a:cubicBezTo>
                    <a:pt x="23351" y="21366"/>
                    <a:pt x="22183" y="20098"/>
                    <a:pt x="21349" y="19197"/>
                  </a:cubicBezTo>
                  <a:cubicBezTo>
                    <a:pt x="20715" y="18497"/>
                    <a:pt x="20048" y="17863"/>
                    <a:pt x="19348" y="17263"/>
                  </a:cubicBezTo>
                  <a:lnTo>
                    <a:pt x="19348" y="17263"/>
                  </a:lnTo>
                  <a:cubicBezTo>
                    <a:pt x="20048" y="17563"/>
                    <a:pt x="20815" y="17830"/>
                    <a:pt x="21516" y="18030"/>
                  </a:cubicBezTo>
                  <a:cubicBezTo>
                    <a:pt x="22328" y="18267"/>
                    <a:pt x="23389" y="18564"/>
                    <a:pt x="24373" y="18564"/>
                  </a:cubicBezTo>
                  <a:cubicBezTo>
                    <a:pt x="25328" y="18564"/>
                    <a:pt x="26210" y="18284"/>
                    <a:pt x="26720" y="17396"/>
                  </a:cubicBezTo>
                  <a:cubicBezTo>
                    <a:pt x="27353" y="16295"/>
                    <a:pt x="27520" y="14661"/>
                    <a:pt x="26820" y="13493"/>
                  </a:cubicBezTo>
                  <a:cubicBezTo>
                    <a:pt x="26019" y="12359"/>
                    <a:pt x="24318" y="12326"/>
                    <a:pt x="23084" y="12226"/>
                  </a:cubicBezTo>
                  <a:cubicBezTo>
                    <a:pt x="22740" y="12200"/>
                    <a:pt x="22391" y="12189"/>
                    <a:pt x="22041" y="12189"/>
                  </a:cubicBezTo>
                  <a:cubicBezTo>
                    <a:pt x="21474" y="12189"/>
                    <a:pt x="20905" y="12218"/>
                    <a:pt x="20348" y="12259"/>
                  </a:cubicBezTo>
                  <a:cubicBezTo>
                    <a:pt x="21049" y="11992"/>
                    <a:pt x="21716" y="11659"/>
                    <a:pt x="22383" y="11258"/>
                  </a:cubicBezTo>
                  <a:cubicBezTo>
                    <a:pt x="23851" y="10491"/>
                    <a:pt x="26186" y="9157"/>
                    <a:pt x="25652" y="7156"/>
                  </a:cubicBezTo>
                  <a:cubicBezTo>
                    <a:pt x="25319" y="5888"/>
                    <a:pt x="24251" y="4654"/>
                    <a:pt x="22917" y="4387"/>
                  </a:cubicBezTo>
                  <a:cubicBezTo>
                    <a:pt x="22799" y="4366"/>
                    <a:pt x="22682" y="4357"/>
                    <a:pt x="22566" y="4357"/>
                  </a:cubicBezTo>
                  <a:cubicBezTo>
                    <a:pt x="21367" y="4357"/>
                    <a:pt x="20266" y="5389"/>
                    <a:pt x="19414" y="6088"/>
                  </a:cubicBezTo>
                  <a:cubicBezTo>
                    <a:pt x="18514" y="6855"/>
                    <a:pt x="17747" y="7723"/>
                    <a:pt x="17013" y="8657"/>
                  </a:cubicBezTo>
                  <a:cubicBezTo>
                    <a:pt x="17413" y="7689"/>
                    <a:pt x="17713" y="6689"/>
                    <a:pt x="17980" y="5721"/>
                  </a:cubicBezTo>
                  <a:cubicBezTo>
                    <a:pt x="18380" y="4087"/>
                    <a:pt x="19014" y="1518"/>
                    <a:pt x="17180" y="517"/>
                  </a:cubicBezTo>
                  <a:cubicBezTo>
                    <a:pt x="16583" y="193"/>
                    <a:pt x="15864" y="0"/>
                    <a:pt x="15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8"/>
            <p:cNvSpPr/>
            <p:nvPr/>
          </p:nvSpPr>
          <p:spPr>
            <a:xfrm>
              <a:off x="3346725" y="1700000"/>
              <a:ext cx="58400" cy="283550"/>
            </a:xfrm>
            <a:custGeom>
              <a:avLst/>
              <a:gdLst/>
              <a:ahLst/>
              <a:cxnLst/>
              <a:rect l="l" t="t" r="r" b="b"/>
              <a:pathLst>
                <a:path w="2336" h="11342" fill="none" extrusionOk="0">
                  <a:moveTo>
                    <a:pt x="1602" y="8606"/>
                  </a:moveTo>
                  <a:cubicBezTo>
                    <a:pt x="1969" y="5738"/>
                    <a:pt x="2336" y="2869"/>
                    <a:pt x="1869" y="0"/>
                  </a:cubicBezTo>
                  <a:cubicBezTo>
                    <a:pt x="1602" y="3836"/>
                    <a:pt x="968" y="7606"/>
                    <a:pt x="1" y="1134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8"/>
            <p:cNvSpPr/>
            <p:nvPr/>
          </p:nvSpPr>
          <p:spPr>
            <a:xfrm>
              <a:off x="3198300" y="1710825"/>
              <a:ext cx="193475" cy="174325"/>
            </a:xfrm>
            <a:custGeom>
              <a:avLst/>
              <a:gdLst/>
              <a:ahLst/>
              <a:cxnLst/>
              <a:rect l="l" t="t" r="r" b="b"/>
              <a:pathLst>
                <a:path w="7739" h="6973" fill="none" extrusionOk="0">
                  <a:moveTo>
                    <a:pt x="167" y="6972"/>
                  </a:moveTo>
                  <a:cubicBezTo>
                    <a:pt x="2835" y="4804"/>
                    <a:pt x="5371" y="2503"/>
                    <a:pt x="7739" y="1"/>
                  </a:cubicBezTo>
                  <a:cubicBezTo>
                    <a:pt x="5070" y="1735"/>
                    <a:pt x="2502" y="3603"/>
                    <a:pt x="0" y="5505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8"/>
            <p:cNvSpPr/>
            <p:nvPr/>
          </p:nvSpPr>
          <p:spPr>
            <a:xfrm>
              <a:off x="3188275" y="1699150"/>
              <a:ext cx="193500" cy="122625"/>
            </a:xfrm>
            <a:custGeom>
              <a:avLst/>
              <a:gdLst/>
              <a:ahLst/>
              <a:cxnLst/>
              <a:rect l="l" t="t" r="r" b="b"/>
              <a:pathLst>
                <a:path w="7740" h="4905" fill="none" extrusionOk="0">
                  <a:moveTo>
                    <a:pt x="7740" y="1"/>
                  </a:moveTo>
                  <a:cubicBezTo>
                    <a:pt x="5004" y="1402"/>
                    <a:pt x="2436" y="3003"/>
                    <a:pt x="1" y="490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8"/>
            <p:cNvSpPr/>
            <p:nvPr/>
          </p:nvSpPr>
          <p:spPr>
            <a:xfrm>
              <a:off x="3379250" y="1689150"/>
              <a:ext cx="180150" cy="245200"/>
            </a:xfrm>
            <a:custGeom>
              <a:avLst/>
              <a:gdLst/>
              <a:ahLst/>
              <a:cxnLst/>
              <a:rect l="l" t="t" r="r" b="b"/>
              <a:pathLst>
                <a:path w="7206" h="9808" fill="none" extrusionOk="0">
                  <a:moveTo>
                    <a:pt x="7206" y="9808"/>
                  </a:moveTo>
                  <a:cubicBezTo>
                    <a:pt x="4304" y="6972"/>
                    <a:pt x="1835" y="3636"/>
                    <a:pt x="1" y="1"/>
                  </a:cubicBezTo>
                  <a:cubicBezTo>
                    <a:pt x="2369" y="2035"/>
                    <a:pt x="4270" y="4570"/>
                    <a:pt x="5871" y="727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8"/>
            <p:cNvSpPr/>
            <p:nvPr/>
          </p:nvSpPr>
          <p:spPr>
            <a:xfrm>
              <a:off x="3412600" y="1705000"/>
              <a:ext cx="180150" cy="184325"/>
            </a:xfrm>
            <a:custGeom>
              <a:avLst/>
              <a:gdLst/>
              <a:ahLst/>
              <a:cxnLst/>
              <a:rect l="l" t="t" r="r" b="b"/>
              <a:pathLst>
                <a:path w="7206" h="7373" fill="none" extrusionOk="0">
                  <a:moveTo>
                    <a:pt x="7206" y="7372"/>
                  </a:moveTo>
                  <a:cubicBezTo>
                    <a:pt x="5138" y="4637"/>
                    <a:pt x="2703" y="2169"/>
                    <a:pt x="1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8"/>
            <p:cNvSpPr/>
            <p:nvPr/>
          </p:nvSpPr>
          <p:spPr>
            <a:xfrm>
              <a:off x="3430125" y="1694150"/>
              <a:ext cx="239350" cy="38400"/>
            </a:xfrm>
            <a:custGeom>
              <a:avLst/>
              <a:gdLst/>
              <a:ahLst/>
              <a:cxnLst/>
              <a:rect l="l" t="t" r="r" b="b"/>
              <a:pathLst>
                <a:path w="9574" h="1536" fill="none" extrusionOk="0">
                  <a:moveTo>
                    <a:pt x="7906" y="1"/>
                  </a:moveTo>
                  <a:cubicBezTo>
                    <a:pt x="5304" y="34"/>
                    <a:pt x="2602" y="201"/>
                    <a:pt x="0" y="268"/>
                  </a:cubicBezTo>
                  <a:cubicBezTo>
                    <a:pt x="3103" y="1168"/>
                    <a:pt x="6338" y="1535"/>
                    <a:pt x="9574" y="1368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8"/>
            <p:cNvSpPr/>
            <p:nvPr/>
          </p:nvSpPr>
          <p:spPr>
            <a:xfrm>
              <a:off x="3421775" y="1706675"/>
              <a:ext cx="172650" cy="57550"/>
            </a:xfrm>
            <a:custGeom>
              <a:avLst/>
              <a:gdLst/>
              <a:ahLst/>
              <a:cxnLst/>
              <a:rect l="l" t="t" r="r" b="b"/>
              <a:pathLst>
                <a:path w="6906" h="2302" fill="none" extrusionOk="0">
                  <a:moveTo>
                    <a:pt x="6906" y="2302"/>
                  </a:moveTo>
                  <a:cubicBezTo>
                    <a:pt x="4471" y="1935"/>
                    <a:pt x="2136" y="11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8"/>
            <p:cNvSpPr/>
            <p:nvPr/>
          </p:nvSpPr>
          <p:spPr>
            <a:xfrm>
              <a:off x="3415100" y="1530700"/>
              <a:ext cx="223525" cy="160975"/>
            </a:xfrm>
            <a:custGeom>
              <a:avLst/>
              <a:gdLst/>
              <a:ahLst/>
              <a:cxnLst/>
              <a:rect l="l" t="t" r="r" b="b"/>
              <a:pathLst>
                <a:path w="8941" h="6439" fill="none" extrusionOk="0">
                  <a:moveTo>
                    <a:pt x="8941" y="1"/>
                  </a:moveTo>
                  <a:lnTo>
                    <a:pt x="7206" y="1368"/>
                  </a:lnTo>
                  <a:cubicBezTo>
                    <a:pt x="4904" y="3203"/>
                    <a:pt x="2569" y="5038"/>
                    <a:pt x="1" y="6439"/>
                  </a:cubicBezTo>
                  <a:cubicBezTo>
                    <a:pt x="1735" y="4104"/>
                    <a:pt x="3904" y="2002"/>
                    <a:pt x="6272" y="30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8"/>
            <p:cNvSpPr/>
            <p:nvPr/>
          </p:nvSpPr>
          <p:spPr>
            <a:xfrm>
              <a:off x="3444300" y="1576575"/>
              <a:ext cx="183475" cy="120100"/>
            </a:xfrm>
            <a:custGeom>
              <a:avLst/>
              <a:gdLst/>
              <a:ahLst/>
              <a:cxnLst/>
              <a:rect l="l" t="t" r="r" b="b"/>
              <a:pathLst>
                <a:path w="7339" h="4804" fill="none" extrusionOk="0">
                  <a:moveTo>
                    <a:pt x="7339" y="0"/>
                  </a:moveTo>
                  <a:cubicBezTo>
                    <a:pt x="6071" y="868"/>
                    <a:pt x="4770" y="1802"/>
                    <a:pt x="3536" y="2669"/>
                  </a:cubicBezTo>
                  <a:cubicBezTo>
                    <a:pt x="2402" y="3469"/>
                    <a:pt x="1268" y="4270"/>
                    <a:pt x="0" y="480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8"/>
            <p:cNvSpPr/>
            <p:nvPr/>
          </p:nvSpPr>
          <p:spPr>
            <a:xfrm>
              <a:off x="3423450" y="1403125"/>
              <a:ext cx="59225" cy="260200"/>
            </a:xfrm>
            <a:custGeom>
              <a:avLst/>
              <a:gdLst/>
              <a:ahLst/>
              <a:cxnLst/>
              <a:rect l="l" t="t" r="r" b="b"/>
              <a:pathLst>
                <a:path w="2369" h="10408" fill="none" extrusionOk="0">
                  <a:moveTo>
                    <a:pt x="2269" y="1468"/>
                  </a:moveTo>
                  <a:cubicBezTo>
                    <a:pt x="2369" y="4570"/>
                    <a:pt x="1535" y="7672"/>
                    <a:pt x="0" y="10407"/>
                  </a:cubicBezTo>
                  <a:cubicBezTo>
                    <a:pt x="534" y="6938"/>
                    <a:pt x="768" y="3503"/>
                    <a:pt x="467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8"/>
            <p:cNvSpPr/>
            <p:nvPr/>
          </p:nvSpPr>
          <p:spPr>
            <a:xfrm>
              <a:off x="3399275" y="1448150"/>
              <a:ext cx="22525" cy="246875"/>
            </a:xfrm>
            <a:custGeom>
              <a:avLst/>
              <a:gdLst/>
              <a:ahLst/>
              <a:cxnLst/>
              <a:rect l="l" t="t" r="r" b="b"/>
              <a:pathLst>
                <a:path w="901" h="9875" fill="none" extrusionOk="0">
                  <a:moveTo>
                    <a:pt x="634" y="0"/>
                  </a:moveTo>
                  <a:cubicBezTo>
                    <a:pt x="901" y="3303"/>
                    <a:pt x="701" y="6638"/>
                    <a:pt x="0" y="987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8"/>
            <p:cNvSpPr/>
            <p:nvPr/>
          </p:nvSpPr>
          <p:spPr>
            <a:xfrm>
              <a:off x="3231650" y="1459825"/>
              <a:ext cx="164300" cy="216850"/>
            </a:xfrm>
            <a:custGeom>
              <a:avLst/>
              <a:gdLst/>
              <a:ahLst/>
              <a:cxnLst/>
              <a:rect l="l" t="t" r="r" b="b"/>
              <a:pathLst>
                <a:path w="6572" h="8674" fill="none" extrusionOk="0">
                  <a:moveTo>
                    <a:pt x="100" y="0"/>
                  </a:moveTo>
                  <a:cubicBezTo>
                    <a:pt x="2169" y="3002"/>
                    <a:pt x="4270" y="5871"/>
                    <a:pt x="6572" y="8673"/>
                  </a:cubicBezTo>
                  <a:cubicBezTo>
                    <a:pt x="4203" y="6705"/>
                    <a:pt x="2002" y="4637"/>
                    <a:pt x="0" y="230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8"/>
            <p:cNvSpPr/>
            <p:nvPr/>
          </p:nvSpPr>
          <p:spPr>
            <a:xfrm>
              <a:off x="3312525" y="1509850"/>
              <a:ext cx="106775" cy="171825"/>
            </a:xfrm>
            <a:custGeom>
              <a:avLst/>
              <a:gdLst/>
              <a:ahLst/>
              <a:cxnLst/>
              <a:rect l="l" t="t" r="r" b="b"/>
              <a:pathLst>
                <a:path w="4271" h="6873" fill="none" extrusionOk="0">
                  <a:moveTo>
                    <a:pt x="4271" y="6872"/>
                  </a:moveTo>
                  <a:cubicBezTo>
                    <a:pt x="3270" y="4371"/>
                    <a:pt x="1802" y="2002"/>
                    <a:pt x="1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8"/>
            <p:cNvSpPr/>
            <p:nvPr/>
          </p:nvSpPr>
          <p:spPr>
            <a:xfrm>
              <a:off x="3129075" y="1652450"/>
              <a:ext cx="246875" cy="30900"/>
            </a:xfrm>
            <a:custGeom>
              <a:avLst/>
              <a:gdLst/>
              <a:ahLst/>
              <a:cxnLst/>
              <a:rect l="l" t="t" r="r" b="b"/>
              <a:pathLst>
                <a:path w="9875" h="1236" fill="none" extrusionOk="0">
                  <a:moveTo>
                    <a:pt x="9874" y="1235"/>
                  </a:moveTo>
                  <a:cubicBezTo>
                    <a:pt x="6638" y="468"/>
                    <a:pt x="3336" y="101"/>
                    <a:pt x="0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8"/>
            <p:cNvSpPr/>
            <p:nvPr/>
          </p:nvSpPr>
          <p:spPr>
            <a:xfrm>
              <a:off x="3195775" y="1624950"/>
              <a:ext cx="163475" cy="45875"/>
            </a:xfrm>
            <a:custGeom>
              <a:avLst/>
              <a:gdLst/>
              <a:ahLst/>
              <a:cxnLst/>
              <a:rect l="l" t="t" r="r" b="b"/>
              <a:pathLst>
                <a:path w="6539" h="1835" fill="none" extrusionOk="0">
                  <a:moveTo>
                    <a:pt x="6539" y="1835"/>
                  </a:moveTo>
                  <a:cubicBezTo>
                    <a:pt x="4437" y="1034"/>
                    <a:pt x="2269" y="400"/>
                    <a:pt x="1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8"/>
            <p:cNvSpPr/>
            <p:nvPr/>
          </p:nvSpPr>
          <p:spPr>
            <a:xfrm>
              <a:off x="3233325" y="1679975"/>
              <a:ext cx="125925" cy="12525"/>
            </a:xfrm>
            <a:custGeom>
              <a:avLst/>
              <a:gdLst/>
              <a:ahLst/>
              <a:cxnLst/>
              <a:rect l="l" t="t" r="r" b="b"/>
              <a:pathLst>
                <a:path w="5037" h="501" fill="none" extrusionOk="0">
                  <a:moveTo>
                    <a:pt x="5037" y="501"/>
                  </a:moveTo>
                  <a:cubicBezTo>
                    <a:pt x="3436" y="134"/>
                    <a:pt x="1668" y="1"/>
                    <a:pt x="0" y="20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8"/>
            <p:cNvSpPr/>
            <p:nvPr/>
          </p:nvSpPr>
          <p:spPr>
            <a:xfrm>
              <a:off x="3316700" y="1594075"/>
              <a:ext cx="187675" cy="187675"/>
            </a:xfrm>
            <a:custGeom>
              <a:avLst/>
              <a:gdLst/>
              <a:ahLst/>
              <a:cxnLst/>
              <a:rect l="l" t="t" r="r" b="b"/>
              <a:pathLst>
                <a:path w="7507" h="7507" extrusionOk="0">
                  <a:moveTo>
                    <a:pt x="3770" y="1"/>
                  </a:moveTo>
                  <a:cubicBezTo>
                    <a:pt x="1669" y="1"/>
                    <a:pt x="1" y="1702"/>
                    <a:pt x="1" y="3770"/>
                  </a:cubicBezTo>
                  <a:cubicBezTo>
                    <a:pt x="1" y="5838"/>
                    <a:pt x="1669" y="7506"/>
                    <a:pt x="3770" y="7506"/>
                  </a:cubicBezTo>
                  <a:cubicBezTo>
                    <a:pt x="5838" y="7506"/>
                    <a:pt x="7506" y="5838"/>
                    <a:pt x="7506" y="3770"/>
                  </a:cubicBezTo>
                  <a:cubicBezTo>
                    <a:pt x="7506" y="1702"/>
                    <a:pt x="5838" y="1"/>
                    <a:pt x="3770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8"/>
            <p:cNvSpPr/>
            <p:nvPr/>
          </p:nvSpPr>
          <p:spPr>
            <a:xfrm>
              <a:off x="3335875" y="1613275"/>
              <a:ext cx="149300" cy="150125"/>
            </a:xfrm>
            <a:custGeom>
              <a:avLst/>
              <a:gdLst/>
              <a:ahLst/>
              <a:cxnLst/>
              <a:rect l="l" t="t" r="r" b="b"/>
              <a:pathLst>
                <a:path w="5972" h="6005" extrusionOk="0">
                  <a:moveTo>
                    <a:pt x="3003" y="0"/>
                  </a:moveTo>
                  <a:cubicBezTo>
                    <a:pt x="1335" y="0"/>
                    <a:pt x="1" y="1334"/>
                    <a:pt x="1" y="3002"/>
                  </a:cubicBezTo>
                  <a:cubicBezTo>
                    <a:pt x="1" y="4637"/>
                    <a:pt x="1335" y="6004"/>
                    <a:pt x="3003" y="6004"/>
                  </a:cubicBezTo>
                  <a:cubicBezTo>
                    <a:pt x="4638" y="6004"/>
                    <a:pt x="5972" y="4637"/>
                    <a:pt x="5972" y="3002"/>
                  </a:cubicBezTo>
                  <a:cubicBezTo>
                    <a:pt x="5972" y="1334"/>
                    <a:pt x="4638" y="0"/>
                    <a:pt x="3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8"/>
            <p:cNvSpPr/>
            <p:nvPr/>
          </p:nvSpPr>
          <p:spPr>
            <a:xfrm>
              <a:off x="3363400" y="648600"/>
              <a:ext cx="973225" cy="956600"/>
            </a:xfrm>
            <a:custGeom>
              <a:avLst/>
              <a:gdLst/>
              <a:ahLst/>
              <a:cxnLst/>
              <a:rect l="l" t="t" r="r" b="b"/>
              <a:pathLst>
                <a:path w="38929" h="38264" extrusionOk="0">
                  <a:moveTo>
                    <a:pt x="21403" y="1"/>
                  </a:moveTo>
                  <a:cubicBezTo>
                    <a:pt x="20460" y="1"/>
                    <a:pt x="19536" y="252"/>
                    <a:pt x="18781" y="827"/>
                  </a:cubicBezTo>
                  <a:cubicBezTo>
                    <a:pt x="17213" y="1961"/>
                    <a:pt x="17180" y="4329"/>
                    <a:pt x="17146" y="6097"/>
                  </a:cubicBezTo>
                  <a:cubicBezTo>
                    <a:pt x="17113" y="7398"/>
                    <a:pt x="17146" y="8666"/>
                    <a:pt x="17313" y="9967"/>
                  </a:cubicBezTo>
                  <a:cubicBezTo>
                    <a:pt x="16846" y="8966"/>
                    <a:pt x="16346" y="7998"/>
                    <a:pt x="15812" y="7098"/>
                  </a:cubicBezTo>
                  <a:cubicBezTo>
                    <a:pt x="14772" y="5315"/>
                    <a:pt x="13098" y="2528"/>
                    <a:pt x="10765" y="2528"/>
                  </a:cubicBezTo>
                  <a:cubicBezTo>
                    <a:pt x="10478" y="2528"/>
                    <a:pt x="10181" y="2570"/>
                    <a:pt x="9874" y="2661"/>
                  </a:cubicBezTo>
                  <a:cubicBezTo>
                    <a:pt x="8107" y="3228"/>
                    <a:pt x="6372" y="4663"/>
                    <a:pt x="6105" y="6597"/>
                  </a:cubicBezTo>
                  <a:cubicBezTo>
                    <a:pt x="5805" y="8465"/>
                    <a:pt x="7473" y="10233"/>
                    <a:pt x="8640" y="11468"/>
                  </a:cubicBezTo>
                  <a:cubicBezTo>
                    <a:pt x="9508" y="12402"/>
                    <a:pt x="10508" y="13269"/>
                    <a:pt x="11509" y="14103"/>
                  </a:cubicBezTo>
                  <a:cubicBezTo>
                    <a:pt x="10475" y="13736"/>
                    <a:pt x="9441" y="13402"/>
                    <a:pt x="8440" y="13135"/>
                  </a:cubicBezTo>
                  <a:cubicBezTo>
                    <a:pt x="7318" y="12855"/>
                    <a:pt x="5853" y="12477"/>
                    <a:pt x="4490" y="12477"/>
                  </a:cubicBezTo>
                  <a:cubicBezTo>
                    <a:pt x="3097" y="12477"/>
                    <a:pt x="1810" y="12872"/>
                    <a:pt x="1102" y="14170"/>
                  </a:cubicBezTo>
                  <a:cubicBezTo>
                    <a:pt x="168" y="15804"/>
                    <a:pt x="1" y="18072"/>
                    <a:pt x="1135" y="19640"/>
                  </a:cubicBezTo>
                  <a:cubicBezTo>
                    <a:pt x="2269" y="21175"/>
                    <a:pt x="4637" y="21241"/>
                    <a:pt x="6372" y="21308"/>
                  </a:cubicBezTo>
                  <a:cubicBezTo>
                    <a:pt x="6741" y="21336"/>
                    <a:pt x="7110" y="21349"/>
                    <a:pt x="7478" y="21349"/>
                  </a:cubicBezTo>
                  <a:cubicBezTo>
                    <a:pt x="8410" y="21349"/>
                    <a:pt x="9343" y="21270"/>
                    <a:pt x="10275" y="21175"/>
                  </a:cubicBezTo>
                  <a:lnTo>
                    <a:pt x="10275" y="21175"/>
                  </a:lnTo>
                  <a:cubicBezTo>
                    <a:pt x="9274" y="21608"/>
                    <a:pt x="8307" y="22109"/>
                    <a:pt x="7373" y="22642"/>
                  </a:cubicBezTo>
                  <a:cubicBezTo>
                    <a:pt x="5371" y="23810"/>
                    <a:pt x="2102" y="25778"/>
                    <a:pt x="2936" y="28580"/>
                  </a:cubicBezTo>
                  <a:cubicBezTo>
                    <a:pt x="3437" y="30348"/>
                    <a:pt x="4871" y="32082"/>
                    <a:pt x="6806" y="32416"/>
                  </a:cubicBezTo>
                  <a:cubicBezTo>
                    <a:pt x="6973" y="32445"/>
                    <a:pt x="7140" y="32459"/>
                    <a:pt x="7305" y="32459"/>
                  </a:cubicBezTo>
                  <a:cubicBezTo>
                    <a:pt x="9009" y="32459"/>
                    <a:pt x="10553" y="30979"/>
                    <a:pt x="11709" y="29914"/>
                  </a:cubicBezTo>
                  <a:cubicBezTo>
                    <a:pt x="12676" y="29014"/>
                    <a:pt x="13544" y="28080"/>
                    <a:pt x="14378" y="27079"/>
                  </a:cubicBezTo>
                  <a:lnTo>
                    <a:pt x="14378" y="27079"/>
                  </a:lnTo>
                  <a:cubicBezTo>
                    <a:pt x="14011" y="28113"/>
                    <a:pt x="13677" y="29114"/>
                    <a:pt x="13377" y="30148"/>
                  </a:cubicBezTo>
                  <a:cubicBezTo>
                    <a:pt x="12777" y="32349"/>
                    <a:pt x="11809" y="36085"/>
                    <a:pt x="14344" y="37486"/>
                  </a:cubicBezTo>
                  <a:cubicBezTo>
                    <a:pt x="15201" y="37976"/>
                    <a:pt x="16222" y="38264"/>
                    <a:pt x="17231" y="38264"/>
                  </a:cubicBezTo>
                  <a:cubicBezTo>
                    <a:pt x="18147" y="38264"/>
                    <a:pt x="19053" y="38026"/>
                    <a:pt x="19815" y="37486"/>
                  </a:cubicBezTo>
                  <a:cubicBezTo>
                    <a:pt x="21349" y="36385"/>
                    <a:pt x="21449" y="33984"/>
                    <a:pt x="21516" y="32249"/>
                  </a:cubicBezTo>
                  <a:cubicBezTo>
                    <a:pt x="21549" y="30948"/>
                    <a:pt x="21516" y="29647"/>
                    <a:pt x="21383" y="28380"/>
                  </a:cubicBezTo>
                  <a:lnTo>
                    <a:pt x="21383" y="28380"/>
                  </a:lnTo>
                  <a:cubicBezTo>
                    <a:pt x="21850" y="29414"/>
                    <a:pt x="22350" y="30348"/>
                    <a:pt x="22850" y="31282"/>
                  </a:cubicBezTo>
                  <a:cubicBezTo>
                    <a:pt x="23896" y="33103"/>
                    <a:pt x="25502" y="35941"/>
                    <a:pt x="27862" y="35941"/>
                  </a:cubicBezTo>
                  <a:cubicBezTo>
                    <a:pt x="28138" y="35941"/>
                    <a:pt x="28424" y="35902"/>
                    <a:pt x="28721" y="35818"/>
                  </a:cubicBezTo>
                  <a:cubicBezTo>
                    <a:pt x="30523" y="35318"/>
                    <a:pt x="32290" y="33917"/>
                    <a:pt x="32624" y="31982"/>
                  </a:cubicBezTo>
                  <a:cubicBezTo>
                    <a:pt x="32958" y="30114"/>
                    <a:pt x="31323" y="28380"/>
                    <a:pt x="30156" y="27079"/>
                  </a:cubicBezTo>
                  <a:cubicBezTo>
                    <a:pt x="29288" y="26078"/>
                    <a:pt x="28321" y="25211"/>
                    <a:pt x="27320" y="24377"/>
                  </a:cubicBezTo>
                  <a:lnTo>
                    <a:pt x="27320" y="24377"/>
                  </a:lnTo>
                  <a:cubicBezTo>
                    <a:pt x="28354" y="24777"/>
                    <a:pt x="29355" y="25111"/>
                    <a:pt x="30389" y="25411"/>
                  </a:cubicBezTo>
                  <a:cubicBezTo>
                    <a:pt x="31512" y="25730"/>
                    <a:pt x="32998" y="26132"/>
                    <a:pt x="34385" y="26132"/>
                  </a:cubicBezTo>
                  <a:cubicBezTo>
                    <a:pt x="35756" y="26132"/>
                    <a:pt x="37031" y="25738"/>
                    <a:pt x="37761" y="24477"/>
                  </a:cubicBezTo>
                  <a:cubicBezTo>
                    <a:pt x="38662" y="22876"/>
                    <a:pt x="38929" y="20608"/>
                    <a:pt x="37794" y="18973"/>
                  </a:cubicBezTo>
                  <a:cubicBezTo>
                    <a:pt x="36694" y="17405"/>
                    <a:pt x="34292" y="17338"/>
                    <a:pt x="32557" y="17238"/>
                  </a:cubicBezTo>
                  <a:cubicBezTo>
                    <a:pt x="32057" y="17199"/>
                    <a:pt x="31552" y="17180"/>
                    <a:pt x="31044" y="17180"/>
                  </a:cubicBezTo>
                  <a:cubicBezTo>
                    <a:pt x="30263" y="17180"/>
                    <a:pt x="29476" y="17224"/>
                    <a:pt x="28688" y="17305"/>
                  </a:cubicBezTo>
                  <a:cubicBezTo>
                    <a:pt x="29722" y="16905"/>
                    <a:pt x="30689" y="16404"/>
                    <a:pt x="31623" y="15904"/>
                  </a:cubicBezTo>
                  <a:cubicBezTo>
                    <a:pt x="33658" y="14770"/>
                    <a:pt x="36960" y="12902"/>
                    <a:pt x="36193" y="10067"/>
                  </a:cubicBezTo>
                  <a:cubicBezTo>
                    <a:pt x="35693" y="8232"/>
                    <a:pt x="34292" y="6464"/>
                    <a:pt x="32357" y="6130"/>
                  </a:cubicBezTo>
                  <a:cubicBezTo>
                    <a:pt x="32186" y="6101"/>
                    <a:pt x="32017" y="6086"/>
                    <a:pt x="31848" y="6086"/>
                  </a:cubicBezTo>
                  <a:cubicBezTo>
                    <a:pt x="30142" y="6086"/>
                    <a:pt x="28571" y="7533"/>
                    <a:pt x="27387" y="8566"/>
                  </a:cubicBezTo>
                  <a:cubicBezTo>
                    <a:pt x="26153" y="9633"/>
                    <a:pt x="25052" y="10834"/>
                    <a:pt x="24018" y="12135"/>
                  </a:cubicBezTo>
                  <a:cubicBezTo>
                    <a:pt x="24552" y="10800"/>
                    <a:pt x="25019" y="9399"/>
                    <a:pt x="25352" y="8065"/>
                  </a:cubicBezTo>
                  <a:cubicBezTo>
                    <a:pt x="25886" y="5797"/>
                    <a:pt x="26820" y="2094"/>
                    <a:pt x="24218" y="727"/>
                  </a:cubicBezTo>
                  <a:cubicBezTo>
                    <a:pt x="23371" y="269"/>
                    <a:pt x="22377" y="1"/>
                    <a:pt x="21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8"/>
            <p:cNvSpPr/>
            <p:nvPr/>
          </p:nvSpPr>
          <p:spPr>
            <a:xfrm>
              <a:off x="3872925" y="889400"/>
              <a:ext cx="337775" cy="248550"/>
            </a:xfrm>
            <a:custGeom>
              <a:avLst/>
              <a:gdLst/>
              <a:ahLst/>
              <a:cxnLst/>
              <a:rect l="l" t="t" r="r" b="b"/>
              <a:pathLst>
                <a:path w="13511" h="9942" fill="none" extrusionOk="0">
                  <a:moveTo>
                    <a:pt x="9107" y="1269"/>
                  </a:moveTo>
                  <a:cubicBezTo>
                    <a:pt x="5805" y="3837"/>
                    <a:pt x="2436" y="6506"/>
                    <a:pt x="1" y="9941"/>
                  </a:cubicBezTo>
                  <a:cubicBezTo>
                    <a:pt x="4237" y="6272"/>
                    <a:pt x="8774" y="2936"/>
                    <a:pt x="13511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8"/>
            <p:cNvSpPr/>
            <p:nvPr/>
          </p:nvSpPr>
          <p:spPr>
            <a:xfrm>
              <a:off x="3887125" y="1122925"/>
              <a:ext cx="375275" cy="60050"/>
            </a:xfrm>
            <a:custGeom>
              <a:avLst/>
              <a:gdLst/>
              <a:ahLst/>
              <a:cxnLst/>
              <a:rect l="l" t="t" r="r" b="b"/>
              <a:pathLst>
                <a:path w="15011" h="2402" fill="none" extrusionOk="0">
                  <a:moveTo>
                    <a:pt x="15011" y="667"/>
                  </a:moveTo>
                  <a:cubicBezTo>
                    <a:pt x="10007" y="167"/>
                    <a:pt x="5004" y="0"/>
                    <a:pt x="0" y="167"/>
                  </a:cubicBezTo>
                  <a:cubicBezTo>
                    <a:pt x="4503" y="1134"/>
                    <a:pt x="9107" y="1835"/>
                    <a:pt x="13710" y="240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8"/>
            <p:cNvSpPr/>
            <p:nvPr/>
          </p:nvSpPr>
          <p:spPr>
            <a:xfrm>
              <a:off x="3886275" y="1151275"/>
              <a:ext cx="325250" cy="68400"/>
            </a:xfrm>
            <a:custGeom>
              <a:avLst/>
              <a:gdLst/>
              <a:ahLst/>
              <a:cxnLst/>
              <a:rect l="l" t="t" r="r" b="b"/>
              <a:pathLst>
                <a:path w="13010" h="2736" fill="none" extrusionOk="0">
                  <a:moveTo>
                    <a:pt x="1" y="0"/>
                  </a:moveTo>
                  <a:cubicBezTo>
                    <a:pt x="4204" y="1368"/>
                    <a:pt x="8573" y="2302"/>
                    <a:pt x="13010" y="2735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8"/>
            <p:cNvSpPr/>
            <p:nvPr/>
          </p:nvSpPr>
          <p:spPr>
            <a:xfrm>
              <a:off x="3867100" y="724300"/>
              <a:ext cx="75075" cy="439500"/>
            </a:xfrm>
            <a:custGeom>
              <a:avLst/>
              <a:gdLst/>
              <a:ahLst/>
              <a:cxnLst/>
              <a:rect l="l" t="t" r="r" b="b"/>
              <a:pathLst>
                <a:path w="3003" h="17580" fill="none" extrusionOk="0">
                  <a:moveTo>
                    <a:pt x="2869" y="0"/>
                  </a:moveTo>
                  <a:cubicBezTo>
                    <a:pt x="3003" y="5938"/>
                    <a:pt x="2135" y="11909"/>
                    <a:pt x="367" y="17580"/>
                  </a:cubicBezTo>
                  <a:cubicBezTo>
                    <a:pt x="0" y="13043"/>
                    <a:pt x="634" y="8506"/>
                    <a:pt x="1635" y="4036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8"/>
            <p:cNvSpPr/>
            <p:nvPr/>
          </p:nvSpPr>
          <p:spPr>
            <a:xfrm>
              <a:off x="3842925" y="737625"/>
              <a:ext cx="15850" cy="375300"/>
            </a:xfrm>
            <a:custGeom>
              <a:avLst/>
              <a:gdLst/>
              <a:ahLst/>
              <a:cxnLst/>
              <a:rect l="l" t="t" r="r" b="b"/>
              <a:pathLst>
                <a:path w="634" h="15012" fill="none" extrusionOk="0">
                  <a:moveTo>
                    <a:pt x="634" y="1"/>
                  </a:moveTo>
                  <a:cubicBezTo>
                    <a:pt x="0" y="4971"/>
                    <a:pt x="0" y="10041"/>
                    <a:pt x="634" y="1501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8"/>
            <p:cNvSpPr/>
            <p:nvPr/>
          </p:nvSpPr>
          <p:spPr>
            <a:xfrm>
              <a:off x="3616925" y="825200"/>
              <a:ext cx="220175" cy="272725"/>
            </a:xfrm>
            <a:custGeom>
              <a:avLst/>
              <a:gdLst/>
              <a:ahLst/>
              <a:cxnLst/>
              <a:rect l="l" t="t" r="r" b="b"/>
              <a:pathLst>
                <a:path w="8807" h="10909" fill="none" extrusionOk="0">
                  <a:moveTo>
                    <a:pt x="334" y="3169"/>
                  </a:moveTo>
                  <a:cubicBezTo>
                    <a:pt x="3103" y="5738"/>
                    <a:pt x="6038" y="8340"/>
                    <a:pt x="8807" y="10908"/>
                  </a:cubicBezTo>
                  <a:cubicBezTo>
                    <a:pt x="6505" y="6839"/>
                    <a:pt x="3503" y="3136"/>
                    <a:pt x="0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8"/>
            <p:cNvSpPr/>
            <p:nvPr/>
          </p:nvSpPr>
          <p:spPr>
            <a:xfrm>
              <a:off x="3729500" y="866900"/>
              <a:ext cx="120950" cy="234350"/>
            </a:xfrm>
            <a:custGeom>
              <a:avLst/>
              <a:gdLst/>
              <a:ahLst/>
              <a:cxnLst/>
              <a:rect l="l" t="t" r="r" b="b"/>
              <a:pathLst>
                <a:path w="4838" h="9374" fill="none" extrusionOk="0">
                  <a:moveTo>
                    <a:pt x="1" y="0"/>
                  </a:moveTo>
                  <a:cubicBezTo>
                    <a:pt x="2135" y="2836"/>
                    <a:pt x="3770" y="6038"/>
                    <a:pt x="4837" y="937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8"/>
            <p:cNvSpPr/>
            <p:nvPr/>
          </p:nvSpPr>
          <p:spPr>
            <a:xfrm>
              <a:off x="3445125" y="1062875"/>
              <a:ext cx="397825" cy="76750"/>
            </a:xfrm>
            <a:custGeom>
              <a:avLst/>
              <a:gdLst/>
              <a:ahLst/>
              <a:cxnLst/>
              <a:rect l="l" t="t" r="r" b="b"/>
              <a:pathLst>
                <a:path w="15913" h="3070" fill="none" extrusionOk="0">
                  <a:moveTo>
                    <a:pt x="1" y="0"/>
                  </a:moveTo>
                  <a:cubicBezTo>
                    <a:pt x="1068" y="100"/>
                    <a:pt x="2169" y="200"/>
                    <a:pt x="3236" y="334"/>
                  </a:cubicBezTo>
                  <a:cubicBezTo>
                    <a:pt x="7506" y="767"/>
                    <a:pt x="11809" y="1235"/>
                    <a:pt x="15912" y="2435"/>
                  </a:cubicBezTo>
                  <a:cubicBezTo>
                    <a:pt x="11676" y="3069"/>
                    <a:pt x="7339" y="3069"/>
                    <a:pt x="3070" y="240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8"/>
            <p:cNvSpPr/>
            <p:nvPr/>
          </p:nvSpPr>
          <p:spPr>
            <a:xfrm>
              <a:off x="3504350" y="1026175"/>
              <a:ext cx="315250" cy="61725"/>
            </a:xfrm>
            <a:custGeom>
              <a:avLst/>
              <a:gdLst/>
              <a:ahLst/>
              <a:cxnLst/>
              <a:rect l="l" t="t" r="r" b="b"/>
              <a:pathLst>
                <a:path w="12610" h="2469" fill="none" extrusionOk="0">
                  <a:moveTo>
                    <a:pt x="0" y="1"/>
                  </a:moveTo>
                  <a:cubicBezTo>
                    <a:pt x="2268" y="367"/>
                    <a:pt x="4470" y="734"/>
                    <a:pt x="6705" y="1068"/>
                  </a:cubicBezTo>
                  <a:cubicBezTo>
                    <a:pt x="8706" y="1402"/>
                    <a:pt x="10708" y="1735"/>
                    <a:pt x="12609" y="2469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8"/>
            <p:cNvSpPr/>
            <p:nvPr/>
          </p:nvSpPr>
          <p:spPr>
            <a:xfrm>
              <a:off x="3519350" y="1147100"/>
              <a:ext cx="286075" cy="256050"/>
            </a:xfrm>
            <a:custGeom>
              <a:avLst/>
              <a:gdLst/>
              <a:ahLst/>
              <a:cxnLst/>
              <a:rect l="l" t="t" r="r" b="b"/>
              <a:pathLst>
                <a:path w="11443" h="10242" fill="none" extrusionOk="0">
                  <a:moveTo>
                    <a:pt x="1" y="6939"/>
                  </a:moveTo>
                  <a:cubicBezTo>
                    <a:pt x="3069" y="3636"/>
                    <a:pt x="7106" y="1168"/>
                    <a:pt x="11442" y="0"/>
                  </a:cubicBezTo>
                  <a:cubicBezTo>
                    <a:pt x="7339" y="3103"/>
                    <a:pt x="3603" y="6338"/>
                    <a:pt x="334" y="1024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8"/>
            <p:cNvSpPr/>
            <p:nvPr/>
          </p:nvSpPr>
          <p:spPr>
            <a:xfrm>
              <a:off x="3595250" y="1136250"/>
              <a:ext cx="267700" cy="241025"/>
            </a:xfrm>
            <a:custGeom>
              <a:avLst/>
              <a:gdLst/>
              <a:ahLst/>
              <a:cxnLst/>
              <a:rect l="l" t="t" r="r" b="b"/>
              <a:pathLst>
                <a:path w="10708" h="9641" fill="none" extrusionOk="0">
                  <a:moveTo>
                    <a:pt x="0" y="9641"/>
                  </a:moveTo>
                  <a:cubicBezTo>
                    <a:pt x="3036" y="5905"/>
                    <a:pt x="6671" y="2636"/>
                    <a:pt x="10708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8"/>
            <p:cNvSpPr/>
            <p:nvPr/>
          </p:nvSpPr>
          <p:spPr>
            <a:xfrm>
              <a:off x="3794550" y="1159600"/>
              <a:ext cx="69250" cy="391150"/>
            </a:xfrm>
            <a:custGeom>
              <a:avLst/>
              <a:gdLst/>
              <a:ahLst/>
              <a:cxnLst/>
              <a:rect l="l" t="t" r="r" b="b"/>
              <a:pathLst>
                <a:path w="2770" h="15646" fill="none" extrusionOk="0">
                  <a:moveTo>
                    <a:pt x="0" y="15645"/>
                  </a:moveTo>
                  <a:cubicBezTo>
                    <a:pt x="934" y="10475"/>
                    <a:pt x="1668" y="5271"/>
                    <a:pt x="2102" y="1"/>
                  </a:cubicBezTo>
                  <a:cubicBezTo>
                    <a:pt x="2569" y="4504"/>
                    <a:pt x="2769" y="8874"/>
                    <a:pt x="2435" y="13377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8"/>
            <p:cNvSpPr/>
            <p:nvPr/>
          </p:nvSpPr>
          <p:spPr>
            <a:xfrm>
              <a:off x="3762850" y="1130425"/>
              <a:ext cx="65925" cy="287725"/>
            </a:xfrm>
            <a:custGeom>
              <a:avLst/>
              <a:gdLst/>
              <a:ahLst/>
              <a:cxnLst/>
              <a:rect l="l" t="t" r="r" b="b"/>
              <a:pathLst>
                <a:path w="2637" h="11509" fill="none" extrusionOk="0">
                  <a:moveTo>
                    <a:pt x="2636" y="0"/>
                  </a:moveTo>
                  <a:cubicBezTo>
                    <a:pt x="1135" y="3670"/>
                    <a:pt x="201" y="7539"/>
                    <a:pt x="1" y="11508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8"/>
            <p:cNvSpPr/>
            <p:nvPr/>
          </p:nvSpPr>
          <p:spPr>
            <a:xfrm>
              <a:off x="3874600" y="1172950"/>
              <a:ext cx="226025" cy="285225"/>
            </a:xfrm>
            <a:custGeom>
              <a:avLst/>
              <a:gdLst/>
              <a:ahLst/>
              <a:cxnLst/>
              <a:rect l="l" t="t" r="r" b="b"/>
              <a:pathLst>
                <a:path w="9041" h="11409" fill="none" extrusionOk="0">
                  <a:moveTo>
                    <a:pt x="1" y="0"/>
                  </a:moveTo>
                  <a:cubicBezTo>
                    <a:pt x="2636" y="4103"/>
                    <a:pt x="5671" y="7906"/>
                    <a:pt x="9040" y="11409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8"/>
            <p:cNvSpPr/>
            <p:nvPr/>
          </p:nvSpPr>
          <p:spPr>
            <a:xfrm>
              <a:off x="3878775" y="1203800"/>
              <a:ext cx="122600" cy="214350"/>
            </a:xfrm>
            <a:custGeom>
              <a:avLst/>
              <a:gdLst/>
              <a:ahLst/>
              <a:cxnLst/>
              <a:rect l="l" t="t" r="r" b="b"/>
              <a:pathLst>
                <a:path w="4904" h="8574" fill="none" extrusionOk="0">
                  <a:moveTo>
                    <a:pt x="0" y="1"/>
                  </a:moveTo>
                  <a:cubicBezTo>
                    <a:pt x="1401" y="3003"/>
                    <a:pt x="3036" y="5872"/>
                    <a:pt x="4904" y="8573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8"/>
            <p:cNvSpPr/>
            <p:nvPr/>
          </p:nvSpPr>
          <p:spPr>
            <a:xfrm>
              <a:off x="3901300" y="1180450"/>
              <a:ext cx="123425" cy="136800"/>
            </a:xfrm>
            <a:custGeom>
              <a:avLst/>
              <a:gdLst/>
              <a:ahLst/>
              <a:cxnLst/>
              <a:rect l="l" t="t" r="r" b="b"/>
              <a:pathLst>
                <a:path w="4937" h="5472" fill="none" extrusionOk="0">
                  <a:moveTo>
                    <a:pt x="0" y="1"/>
                  </a:moveTo>
                  <a:cubicBezTo>
                    <a:pt x="1334" y="2102"/>
                    <a:pt x="3002" y="3937"/>
                    <a:pt x="4937" y="547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8"/>
            <p:cNvSpPr/>
            <p:nvPr/>
          </p:nvSpPr>
          <p:spPr>
            <a:xfrm>
              <a:off x="3717000" y="996150"/>
              <a:ext cx="265200" cy="264375"/>
            </a:xfrm>
            <a:custGeom>
              <a:avLst/>
              <a:gdLst/>
              <a:ahLst/>
              <a:cxnLst/>
              <a:rect l="l" t="t" r="r" b="b"/>
              <a:pathLst>
                <a:path w="10608" h="10575" extrusionOk="0">
                  <a:moveTo>
                    <a:pt x="5304" y="1"/>
                  </a:moveTo>
                  <a:cubicBezTo>
                    <a:pt x="2369" y="1"/>
                    <a:pt x="0" y="2369"/>
                    <a:pt x="0" y="5305"/>
                  </a:cubicBezTo>
                  <a:cubicBezTo>
                    <a:pt x="0" y="8207"/>
                    <a:pt x="2369" y="10575"/>
                    <a:pt x="5304" y="10575"/>
                  </a:cubicBezTo>
                  <a:cubicBezTo>
                    <a:pt x="8206" y="10575"/>
                    <a:pt x="10608" y="8207"/>
                    <a:pt x="10608" y="5305"/>
                  </a:cubicBezTo>
                  <a:cubicBezTo>
                    <a:pt x="10608" y="2369"/>
                    <a:pt x="8206" y="1"/>
                    <a:pt x="5304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8"/>
            <p:cNvSpPr/>
            <p:nvPr/>
          </p:nvSpPr>
          <p:spPr>
            <a:xfrm>
              <a:off x="3732825" y="1022025"/>
              <a:ext cx="233525" cy="212650"/>
            </a:xfrm>
            <a:custGeom>
              <a:avLst/>
              <a:gdLst/>
              <a:ahLst/>
              <a:cxnLst/>
              <a:rect l="l" t="t" r="r" b="b"/>
              <a:pathLst>
                <a:path w="9341" h="8506" extrusionOk="0">
                  <a:moveTo>
                    <a:pt x="4684" y="0"/>
                  </a:moveTo>
                  <a:cubicBezTo>
                    <a:pt x="2725" y="0"/>
                    <a:pt x="963" y="1343"/>
                    <a:pt x="501" y="3336"/>
                  </a:cubicBezTo>
                  <a:cubicBezTo>
                    <a:pt x="1" y="5604"/>
                    <a:pt x="1469" y="7905"/>
                    <a:pt x="3737" y="8406"/>
                  </a:cubicBezTo>
                  <a:cubicBezTo>
                    <a:pt x="4046" y="8473"/>
                    <a:pt x="4355" y="8505"/>
                    <a:pt x="4658" y="8505"/>
                  </a:cubicBezTo>
                  <a:cubicBezTo>
                    <a:pt x="6616" y="8505"/>
                    <a:pt x="8374" y="7163"/>
                    <a:pt x="8807" y="5170"/>
                  </a:cubicBezTo>
                  <a:cubicBezTo>
                    <a:pt x="9341" y="2869"/>
                    <a:pt x="7873" y="600"/>
                    <a:pt x="5605" y="100"/>
                  </a:cubicBezTo>
                  <a:cubicBezTo>
                    <a:pt x="5296" y="33"/>
                    <a:pt x="4987" y="0"/>
                    <a:pt x="4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8"/>
            <p:cNvSpPr/>
            <p:nvPr/>
          </p:nvSpPr>
          <p:spPr>
            <a:xfrm>
              <a:off x="3569375" y="2192850"/>
              <a:ext cx="298575" cy="294425"/>
            </a:xfrm>
            <a:custGeom>
              <a:avLst/>
              <a:gdLst/>
              <a:ahLst/>
              <a:cxnLst/>
              <a:rect l="l" t="t" r="r" b="b"/>
              <a:pathLst>
                <a:path w="11943" h="11777" extrusionOk="0">
                  <a:moveTo>
                    <a:pt x="268" y="0"/>
                  </a:moveTo>
                  <a:lnTo>
                    <a:pt x="268" y="0"/>
                  </a:lnTo>
                  <a:cubicBezTo>
                    <a:pt x="1" y="3036"/>
                    <a:pt x="2569" y="7372"/>
                    <a:pt x="4671" y="9641"/>
                  </a:cubicBezTo>
                  <a:cubicBezTo>
                    <a:pt x="6356" y="11462"/>
                    <a:pt x="7643" y="11777"/>
                    <a:pt x="9705" y="11777"/>
                  </a:cubicBezTo>
                  <a:cubicBezTo>
                    <a:pt x="10173" y="11777"/>
                    <a:pt x="10681" y="11761"/>
                    <a:pt x="11242" y="11742"/>
                  </a:cubicBezTo>
                  <a:cubicBezTo>
                    <a:pt x="11609" y="8807"/>
                    <a:pt x="11943" y="7139"/>
                    <a:pt x="9841" y="5071"/>
                  </a:cubicBezTo>
                  <a:cubicBezTo>
                    <a:pt x="7706" y="3036"/>
                    <a:pt x="3203" y="534"/>
                    <a:pt x="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8"/>
            <p:cNvSpPr/>
            <p:nvPr/>
          </p:nvSpPr>
          <p:spPr>
            <a:xfrm>
              <a:off x="3629425" y="2257050"/>
              <a:ext cx="221025" cy="228525"/>
            </a:xfrm>
            <a:custGeom>
              <a:avLst/>
              <a:gdLst/>
              <a:ahLst/>
              <a:cxnLst/>
              <a:rect l="l" t="t" r="r" b="b"/>
              <a:pathLst>
                <a:path w="8841" h="9141" fill="none" extrusionOk="0">
                  <a:moveTo>
                    <a:pt x="1" y="1"/>
                  </a:moveTo>
                  <a:cubicBezTo>
                    <a:pt x="434" y="468"/>
                    <a:pt x="8840" y="9141"/>
                    <a:pt x="8840" y="914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8"/>
            <p:cNvSpPr/>
            <p:nvPr/>
          </p:nvSpPr>
          <p:spPr>
            <a:xfrm>
              <a:off x="3845425" y="2202025"/>
              <a:ext cx="303575" cy="285650"/>
            </a:xfrm>
            <a:custGeom>
              <a:avLst/>
              <a:gdLst/>
              <a:ahLst/>
              <a:cxnLst/>
              <a:rect l="l" t="t" r="r" b="b"/>
              <a:pathLst>
                <a:path w="12143" h="11426" extrusionOk="0">
                  <a:moveTo>
                    <a:pt x="11909" y="0"/>
                  </a:moveTo>
                  <a:lnTo>
                    <a:pt x="11909" y="0"/>
                  </a:lnTo>
                  <a:cubicBezTo>
                    <a:pt x="9007" y="467"/>
                    <a:pt x="4403" y="2802"/>
                    <a:pt x="2202" y="4770"/>
                  </a:cubicBezTo>
                  <a:cubicBezTo>
                    <a:pt x="0" y="6705"/>
                    <a:pt x="334" y="8440"/>
                    <a:pt x="567" y="11342"/>
                  </a:cubicBezTo>
                  <a:cubicBezTo>
                    <a:pt x="1356" y="11385"/>
                    <a:pt x="2036" y="11425"/>
                    <a:pt x="2648" y="11425"/>
                  </a:cubicBezTo>
                  <a:cubicBezTo>
                    <a:pt x="4419" y="11425"/>
                    <a:pt x="5619" y="11085"/>
                    <a:pt x="7205" y="9474"/>
                  </a:cubicBezTo>
                  <a:cubicBezTo>
                    <a:pt x="9374" y="7305"/>
                    <a:pt x="12142" y="3036"/>
                    <a:pt x="11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8"/>
            <p:cNvSpPr/>
            <p:nvPr/>
          </p:nvSpPr>
          <p:spPr>
            <a:xfrm>
              <a:off x="3859600" y="2264575"/>
              <a:ext cx="228525" cy="221000"/>
            </a:xfrm>
            <a:custGeom>
              <a:avLst/>
              <a:gdLst/>
              <a:ahLst/>
              <a:cxnLst/>
              <a:rect l="l" t="t" r="r" b="b"/>
              <a:pathLst>
                <a:path w="9141" h="8840" fill="none" extrusionOk="0">
                  <a:moveTo>
                    <a:pt x="9140" y="0"/>
                  </a:moveTo>
                  <a:cubicBezTo>
                    <a:pt x="8673" y="467"/>
                    <a:pt x="0" y="8840"/>
                    <a:pt x="0" y="884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7" name="Google Shape;1677;p18"/>
          <p:cNvGrpSpPr/>
          <p:nvPr/>
        </p:nvGrpSpPr>
        <p:grpSpPr>
          <a:xfrm>
            <a:off x="7593200" y="0"/>
            <a:ext cx="1241675" cy="2249750"/>
            <a:chOff x="7507550" y="0"/>
            <a:chExt cx="1241675" cy="2249750"/>
          </a:xfrm>
        </p:grpSpPr>
        <p:sp>
          <p:nvSpPr>
            <p:cNvPr id="1678" name="Google Shape;1678;p18"/>
            <p:cNvSpPr/>
            <p:nvPr/>
          </p:nvSpPr>
          <p:spPr>
            <a:xfrm>
              <a:off x="7977525" y="678925"/>
              <a:ext cx="170625" cy="145600"/>
            </a:xfrm>
            <a:custGeom>
              <a:avLst/>
              <a:gdLst/>
              <a:ahLst/>
              <a:cxnLst/>
              <a:rect l="l" t="t" r="r" b="b"/>
              <a:pathLst>
                <a:path w="6825" h="5824" extrusionOk="0">
                  <a:moveTo>
                    <a:pt x="4192" y="0"/>
                  </a:moveTo>
                  <a:cubicBezTo>
                    <a:pt x="2752" y="0"/>
                    <a:pt x="2752" y="1659"/>
                    <a:pt x="2752" y="1659"/>
                  </a:cubicBezTo>
                  <a:cubicBezTo>
                    <a:pt x="2478" y="1558"/>
                    <a:pt x="2217" y="1512"/>
                    <a:pt x="1976" y="1512"/>
                  </a:cubicBezTo>
                  <a:cubicBezTo>
                    <a:pt x="696" y="1512"/>
                    <a:pt x="0" y="2821"/>
                    <a:pt x="1050" y="4151"/>
                  </a:cubicBezTo>
                  <a:cubicBezTo>
                    <a:pt x="2296" y="5732"/>
                    <a:pt x="5275" y="5823"/>
                    <a:pt x="5275" y="5823"/>
                  </a:cubicBezTo>
                  <a:cubicBezTo>
                    <a:pt x="6825" y="2783"/>
                    <a:pt x="6156" y="230"/>
                    <a:pt x="4454" y="17"/>
                  </a:cubicBezTo>
                  <a:cubicBezTo>
                    <a:pt x="4361" y="6"/>
                    <a:pt x="4274" y="0"/>
                    <a:pt x="4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8"/>
            <p:cNvSpPr/>
            <p:nvPr/>
          </p:nvSpPr>
          <p:spPr>
            <a:xfrm>
              <a:off x="7977525" y="716700"/>
              <a:ext cx="131875" cy="107825"/>
            </a:xfrm>
            <a:custGeom>
              <a:avLst/>
              <a:gdLst/>
              <a:ahLst/>
              <a:cxnLst/>
              <a:rect l="l" t="t" r="r" b="b"/>
              <a:pathLst>
                <a:path w="5275" h="4313" extrusionOk="0">
                  <a:moveTo>
                    <a:pt x="1976" y="1"/>
                  </a:moveTo>
                  <a:cubicBezTo>
                    <a:pt x="696" y="1"/>
                    <a:pt x="0" y="1310"/>
                    <a:pt x="1050" y="2640"/>
                  </a:cubicBezTo>
                  <a:cubicBezTo>
                    <a:pt x="2296" y="4221"/>
                    <a:pt x="5275" y="4312"/>
                    <a:pt x="5275" y="4312"/>
                  </a:cubicBezTo>
                  <a:cubicBezTo>
                    <a:pt x="5275" y="4312"/>
                    <a:pt x="4636" y="2306"/>
                    <a:pt x="2752" y="148"/>
                  </a:cubicBezTo>
                  <a:cubicBezTo>
                    <a:pt x="2478" y="47"/>
                    <a:pt x="2217" y="1"/>
                    <a:pt x="1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8"/>
            <p:cNvSpPr/>
            <p:nvPr/>
          </p:nvSpPr>
          <p:spPr>
            <a:xfrm>
              <a:off x="7756775" y="869325"/>
              <a:ext cx="608700" cy="398975"/>
            </a:xfrm>
            <a:custGeom>
              <a:avLst/>
              <a:gdLst/>
              <a:ahLst/>
              <a:cxnLst/>
              <a:rect l="l" t="t" r="r" b="b"/>
              <a:pathLst>
                <a:path w="24348" h="15959" extrusionOk="0">
                  <a:moveTo>
                    <a:pt x="1" y="0"/>
                  </a:moveTo>
                  <a:cubicBezTo>
                    <a:pt x="1" y="274"/>
                    <a:pt x="1" y="578"/>
                    <a:pt x="31" y="851"/>
                  </a:cubicBezTo>
                  <a:cubicBezTo>
                    <a:pt x="31" y="912"/>
                    <a:pt x="31" y="1003"/>
                    <a:pt x="31" y="1064"/>
                  </a:cubicBezTo>
                  <a:cubicBezTo>
                    <a:pt x="31" y="1095"/>
                    <a:pt x="31" y="1125"/>
                    <a:pt x="31" y="1186"/>
                  </a:cubicBezTo>
                  <a:cubicBezTo>
                    <a:pt x="31" y="1399"/>
                    <a:pt x="62" y="1581"/>
                    <a:pt x="62" y="1794"/>
                  </a:cubicBezTo>
                  <a:cubicBezTo>
                    <a:pt x="92" y="1854"/>
                    <a:pt x="92" y="1915"/>
                    <a:pt x="92" y="1946"/>
                  </a:cubicBezTo>
                  <a:cubicBezTo>
                    <a:pt x="92" y="2006"/>
                    <a:pt x="92" y="2067"/>
                    <a:pt x="92" y="2128"/>
                  </a:cubicBezTo>
                  <a:cubicBezTo>
                    <a:pt x="123" y="2341"/>
                    <a:pt x="153" y="2554"/>
                    <a:pt x="183" y="2766"/>
                  </a:cubicBezTo>
                  <a:cubicBezTo>
                    <a:pt x="183" y="2858"/>
                    <a:pt x="214" y="2979"/>
                    <a:pt x="214" y="3070"/>
                  </a:cubicBezTo>
                  <a:lnTo>
                    <a:pt x="214" y="3161"/>
                  </a:lnTo>
                  <a:cubicBezTo>
                    <a:pt x="244" y="3344"/>
                    <a:pt x="274" y="3526"/>
                    <a:pt x="305" y="3678"/>
                  </a:cubicBezTo>
                  <a:cubicBezTo>
                    <a:pt x="305" y="3709"/>
                    <a:pt x="305" y="3709"/>
                    <a:pt x="305" y="3709"/>
                  </a:cubicBezTo>
                  <a:cubicBezTo>
                    <a:pt x="335" y="3800"/>
                    <a:pt x="335" y="3921"/>
                    <a:pt x="366" y="4013"/>
                  </a:cubicBezTo>
                  <a:cubicBezTo>
                    <a:pt x="396" y="4225"/>
                    <a:pt x="426" y="4408"/>
                    <a:pt x="487" y="4590"/>
                  </a:cubicBezTo>
                  <a:cubicBezTo>
                    <a:pt x="487" y="4620"/>
                    <a:pt x="487" y="4620"/>
                    <a:pt x="487" y="4651"/>
                  </a:cubicBezTo>
                  <a:cubicBezTo>
                    <a:pt x="518" y="4772"/>
                    <a:pt x="548" y="4864"/>
                    <a:pt x="548" y="4985"/>
                  </a:cubicBezTo>
                  <a:cubicBezTo>
                    <a:pt x="609" y="5198"/>
                    <a:pt x="670" y="5411"/>
                    <a:pt x="730" y="5624"/>
                  </a:cubicBezTo>
                  <a:cubicBezTo>
                    <a:pt x="761" y="5715"/>
                    <a:pt x="791" y="5836"/>
                    <a:pt x="791" y="5927"/>
                  </a:cubicBezTo>
                  <a:cubicBezTo>
                    <a:pt x="852" y="6049"/>
                    <a:pt x="882" y="6201"/>
                    <a:pt x="913" y="6323"/>
                  </a:cubicBezTo>
                  <a:cubicBezTo>
                    <a:pt x="943" y="6414"/>
                    <a:pt x="974" y="6475"/>
                    <a:pt x="1004" y="6566"/>
                  </a:cubicBezTo>
                  <a:cubicBezTo>
                    <a:pt x="1034" y="6657"/>
                    <a:pt x="1065" y="6779"/>
                    <a:pt x="1095" y="6870"/>
                  </a:cubicBezTo>
                  <a:cubicBezTo>
                    <a:pt x="1126" y="6991"/>
                    <a:pt x="1186" y="7113"/>
                    <a:pt x="1217" y="7204"/>
                  </a:cubicBezTo>
                  <a:cubicBezTo>
                    <a:pt x="1247" y="7326"/>
                    <a:pt x="1278" y="7417"/>
                    <a:pt x="1338" y="7508"/>
                  </a:cubicBezTo>
                  <a:cubicBezTo>
                    <a:pt x="1369" y="7630"/>
                    <a:pt x="1399" y="7721"/>
                    <a:pt x="1460" y="7842"/>
                  </a:cubicBezTo>
                  <a:cubicBezTo>
                    <a:pt x="1521" y="8055"/>
                    <a:pt x="1612" y="8268"/>
                    <a:pt x="1703" y="8450"/>
                  </a:cubicBezTo>
                  <a:cubicBezTo>
                    <a:pt x="1764" y="8572"/>
                    <a:pt x="1794" y="8693"/>
                    <a:pt x="1855" y="8785"/>
                  </a:cubicBezTo>
                  <a:cubicBezTo>
                    <a:pt x="1855" y="8785"/>
                    <a:pt x="1855" y="8815"/>
                    <a:pt x="1855" y="8815"/>
                  </a:cubicBezTo>
                  <a:cubicBezTo>
                    <a:pt x="1885" y="8876"/>
                    <a:pt x="1916" y="8906"/>
                    <a:pt x="1916" y="8967"/>
                  </a:cubicBezTo>
                  <a:cubicBezTo>
                    <a:pt x="2007" y="9119"/>
                    <a:pt x="2068" y="9271"/>
                    <a:pt x="2159" y="9423"/>
                  </a:cubicBezTo>
                  <a:cubicBezTo>
                    <a:pt x="2189" y="9514"/>
                    <a:pt x="2250" y="9636"/>
                    <a:pt x="2311" y="9727"/>
                  </a:cubicBezTo>
                  <a:cubicBezTo>
                    <a:pt x="2311" y="9788"/>
                    <a:pt x="2341" y="9818"/>
                    <a:pt x="2372" y="9849"/>
                  </a:cubicBezTo>
                  <a:cubicBezTo>
                    <a:pt x="2463" y="10031"/>
                    <a:pt x="2554" y="10213"/>
                    <a:pt x="2645" y="10365"/>
                  </a:cubicBezTo>
                  <a:cubicBezTo>
                    <a:pt x="2706" y="10487"/>
                    <a:pt x="2767" y="10578"/>
                    <a:pt x="2828" y="10700"/>
                  </a:cubicBezTo>
                  <a:cubicBezTo>
                    <a:pt x="2949" y="10912"/>
                    <a:pt x="3071" y="11125"/>
                    <a:pt x="3223" y="11308"/>
                  </a:cubicBezTo>
                  <a:cubicBezTo>
                    <a:pt x="3284" y="11429"/>
                    <a:pt x="3344" y="11520"/>
                    <a:pt x="3375" y="11581"/>
                  </a:cubicBezTo>
                  <a:cubicBezTo>
                    <a:pt x="3405" y="11611"/>
                    <a:pt x="3405" y="11642"/>
                    <a:pt x="3436" y="11642"/>
                  </a:cubicBezTo>
                  <a:cubicBezTo>
                    <a:pt x="3557" y="11855"/>
                    <a:pt x="3709" y="12067"/>
                    <a:pt x="3861" y="12280"/>
                  </a:cubicBezTo>
                  <a:cubicBezTo>
                    <a:pt x="3922" y="12341"/>
                    <a:pt x="3952" y="12402"/>
                    <a:pt x="4013" y="12493"/>
                  </a:cubicBezTo>
                  <a:cubicBezTo>
                    <a:pt x="4044" y="12523"/>
                    <a:pt x="4074" y="12554"/>
                    <a:pt x="4104" y="12584"/>
                  </a:cubicBezTo>
                  <a:cubicBezTo>
                    <a:pt x="4256" y="12827"/>
                    <a:pt x="4408" y="13040"/>
                    <a:pt x="4591" y="13222"/>
                  </a:cubicBezTo>
                  <a:cubicBezTo>
                    <a:pt x="4682" y="13344"/>
                    <a:pt x="4773" y="13435"/>
                    <a:pt x="4864" y="13557"/>
                  </a:cubicBezTo>
                  <a:cubicBezTo>
                    <a:pt x="5016" y="13739"/>
                    <a:pt x="5199" y="13952"/>
                    <a:pt x="5351" y="14104"/>
                  </a:cubicBezTo>
                  <a:cubicBezTo>
                    <a:pt x="5381" y="14134"/>
                    <a:pt x="5381" y="14165"/>
                    <a:pt x="5411" y="14165"/>
                  </a:cubicBezTo>
                  <a:cubicBezTo>
                    <a:pt x="5411" y="14195"/>
                    <a:pt x="5442" y="14195"/>
                    <a:pt x="5442" y="14225"/>
                  </a:cubicBezTo>
                  <a:cubicBezTo>
                    <a:pt x="5563" y="14317"/>
                    <a:pt x="5624" y="14408"/>
                    <a:pt x="5715" y="14499"/>
                  </a:cubicBezTo>
                  <a:cubicBezTo>
                    <a:pt x="5958" y="14742"/>
                    <a:pt x="6171" y="14955"/>
                    <a:pt x="6354" y="15107"/>
                  </a:cubicBezTo>
                  <a:cubicBezTo>
                    <a:pt x="6354" y="15137"/>
                    <a:pt x="6354" y="15137"/>
                    <a:pt x="6354" y="15137"/>
                  </a:cubicBezTo>
                  <a:cubicBezTo>
                    <a:pt x="6506" y="15259"/>
                    <a:pt x="6627" y="15350"/>
                    <a:pt x="6718" y="15441"/>
                  </a:cubicBezTo>
                  <a:cubicBezTo>
                    <a:pt x="7114" y="15806"/>
                    <a:pt x="7357" y="15958"/>
                    <a:pt x="7357" y="15958"/>
                  </a:cubicBezTo>
                  <a:lnTo>
                    <a:pt x="16992" y="15958"/>
                  </a:lnTo>
                  <a:cubicBezTo>
                    <a:pt x="16992" y="15958"/>
                    <a:pt x="17235" y="15806"/>
                    <a:pt x="17630" y="15441"/>
                  </a:cubicBezTo>
                  <a:cubicBezTo>
                    <a:pt x="17752" y="15350"/>
                    <a:pt x="17874" y="15259"/>
                    <a:pt x="17995" y="15137"/>
                  </a:cubicBezTo>
                  <a:cubicBezTo>
                    <a:pt x="17995" y="15137"/>
                    <a:pt x="17995" y="15137"/>
                    <a:pt x="17995" y="15107"/>
                  </a:cubicBezTo>
                  <a:cubicBezTo>
                    <a:pt x="18178" y="14955"/>
                    <a:pt x="18421" y="14742"/>
                    <a:pt x="18633" y="14499"/>
                  </a:cubicBezTo>
                  <a:cubicBezTo>
                    <a:pt x="18725" y="14408"/>
                    <a:pt x="18816" y="14317"/>
                    <a:pt x="18907" y="14225"/>
                  </a:cubicBezTo>
                  <a:cubicBezTo>
                    <a:pt x="18907" y="14195"/>
                    <a:pt x="18937" y="14195"/>
                    <a:pt x="18937" y="14165"/>
                  </a:cubicBezTo>
                  <a:cubicBezTo>
                    <a:pt x="19120" y="13982"/>
                    <a:pt x="19302" y="13770"/>
                    <a:pt x="19515" y="13557"/>
                  </a:cubicBezTo>
                  <a:cubicBezTo>
                    <a:pt x="19576" y="13435"/>
                    <a:pt x="19667" y="13344"/>
                    <a:pt x="19758" y="13222"/>
                  </a:cubicBezTo>
                  <a:cubicBezTo>
                    <a:pt x="19941" y="13040"/>
                    <a:pt x="20092" y="12827"/>
                    <a:pt x="20275" y="12584"/>
                  </a:cubicBezTo>
                  <a:cubicBezTo>
                    <a:pt x="20275" y="12554"/>
                    <a:pt x="20305" y="12523"/>
                    <a:pt x="20336" y="12493"/>
                  </a:cubicBezTo>
                  <a:cubicBezTo>
                    <a:pt x="20396" y="12402"/>
                    <a:pt x="20457" y="12341"/>
                    <a:pt x="20488" y="12280"/>
                  </a:cubicBezTo>
                  <a:cubicBezTo>
                    <a:pt x="20640" y="12067"/>
                    <a:pt x="20792" y="11855"/>
                    <a:pt x="20944" y="11642"/>
                  </a:cubicBezTo>
                  <a:cubicBezTo>
                    <a:pt x="20944" y="11642"/>
                    <a:pt x="20944" y="11611"/>
                    <a:pt x="20974" y="11581"/>
                  </a:cubicBezTo>
                  <a:cubicBezTo>
                    <a:pt x="21035" y="11520"/>
                    <a:pt x="21065" y="11429"/>
                    <a:pt x="21126" y="11308"/>
                  </a:cubicBezTo>
                  <a:cubicBezTo>
                    <a:pt x="21278" y="11125"/>
                    <a:pt x="21399" y="10912"/>
                    <a:pt x="21521" y="10700"/>
                  </a:cubicBezTo>
                  <a:cubicBezTo>
                    <a:pt x="21582" y="10578"/>
                    <a:pt x="21643" y="10487"/>
                    <a:pt x="21703" y="10365"/>
                  </a:cubicBezTo>
                  <a:cubicBezTo>
                    <a:pt x="21795" y="10213"/>
                    <a:pt x="21886" y="10031"/>
                    <a:pt x="21977" y="9849"/>
                  </a:cubicBezTo>
                  <a:cubicBezTo>
                    <a:pt x="22007" y="9818"/>
                    <a:pt x="22038" y="9788"/>
                    <a:pt x="22038" y="9727"/>
                  </a:cubicBezTo>
                  <a:cubicBezTo>
                    <a:pt x="22099" y="9636"/>
                    <a:pt x="22159" y="9514"/>
                    <a:pt x="22220" y="9423"/>
                  </a:cubicBezTo>
                  <a:cubicBezTo>
                    <a:pt x="22281" y="9271"/>
                    <a:pt x="22342" y="9119"/>
                    <a:pt x="22433" y="8967"/>
                  </a:cubicBezTo>
                  <a:cubicBezTo>
                    <a:pt x="22433" y="8906"/>
                    <a:pt x="22463" y="8876"/>
                    <a:pt x="22494" y="8815"/>
                  </a:cubicBezTo>
                  <a:cubicBezTo>
                    <a:pt x="22494" y="8815"/>
                    <a:pt x="22494" y="8785"/>
                    <a:pt x="22494" y="8785"/>
                  </a:cubicBezTo>
                  <a:cubicBezTo>
                    <a:pt x="22555" y="8693"/>
                    <a:pt x="22615" y="8572"/>
                    <a:pt x="22646" y="8450"/>
                  </a:cubicBezTo>
                  <a:cubicBezTo>
                    <a:pt x="22737" y="8268"/>
                    <a:pt x="22828" y="8055"/>
                    <a:pt x="22919" y="7842"/>
                  </a:cubicBezTo>
                  <a:cubicBezTo>
                    <a:pt x="22950" y="7721"/>
                    <a:pt x="22980" y="7630"/>
                    <a:pt x="23041" y="7508"/>
                  </a:cubicBezTo>
                  <a:cubicBezTo>
                    <a:pt x="23071" y="7417"/>
                    <a:pt x="23102" y="7326"/>
                    <a:pt x="23132" y="7204"/>
                  </a:cubicBezTo>
                  <a:cubicBezTo>
                    <a:pt x="23162" y="7113"/>
                    <a:pt x="23223" y="6991"/>
                    <a:pt x="23254" y="6870"/>
                  </a:cubicBezTo>
                  <a:cubicBezTo>
                    <a:pt x="23284" y="6779"/>
                    <a:pt x="23314" y="6657"/>
                    <a:pt x="23345" y="6566"/>
                  </a:cubicBezTo>
                  <a:cubicBezTo>
                    <a:pt x="23375" y="6475"/>
                    <a:pt x="23406" y="6414"/>
                    <a:pt x="23436" y="6323"/>
                  </a:cubicBezTo>
                  <a:cubicBezTo>
                    <a:pt x="23466" y="6201"/>
                    <a:pt x="23497" y="6049"/>
                    <a:pt x="23558" y="5927"/>
                  </a:cubicBezTo>
                  <a:cubicBezTo>
                    <a:pt x="23588" y="5836"/>
                    <a:pt x="23618" y="5715"/>
                    <a:pt x="23649" y="5624"/>
                  </a:cubicBezTo>
                  <a:cubicBezTo>
                    <a:pt x="23679" y="5411"/>
                    <a:pt x="23740" y="5198"/>
                    <a:pt x="23801" y="4985"/>
                  </a:cubicBezTo>
                  <a:cubicBezTo>
                    <a:pt x="23801" y="4864"/>
                    <a:pt x="23831" y="4772"/>
                    <a:pt x="23862" y="4651"/>
                  </a:cubicBezTo>
                  <a:cubicBezTo>
                    <a:pt x="23862" y="4620"/>
                    <a:pt x="23862" y="4620"/>
                    <a:pt x="23892" y="4590"/>
                  </a:cubicBezTo>
                  <a:cubicBezTo>
                    <a:pt x="23922" y="4408"/>
                    <a:pt x="23953" y="4225"/>
                    <a:pt x="23983" y="4013"/>
                  </a:cubicBezTo>
                  <a:cubicBezTo>
                    <a:pt x="24014" y="3921"/>
                    <a:pt x="24014" y="3800"/>
                    <a:pt x="24044" y="3709"/>
                  </a:cubicBezTo>
                  <a:lnTo>
                    <a:pt x="24044" y="3678"/>
                  </a:lnTo>
                  <a:cubicBezTo>
                    <a:pt x="24074" y="3526"/>
                    <a:pt x="24105" y="3344"/>
                    <a:pt x="24135" y="3161"/>
                  </a:cubicBezTo>
                  <a:lnTo>
                    <a:pt x="24135" y="3070"/>
                  </a:lnTo>
                  <a:cubicBezTo>
                    <a:pt x="24166" y="2979"/>
                    <a:pt x="24166" y="2858"/>
                    <a:pt x="24196" y="2766"/>
                  </a:cubicBezTo>
                  <a:cubicBezTo>
                    <a:pt x="24226" y="2554"/>
                    <a:pt x="24226" y="2341"/>
                    <a:pt x="24257" y="2128"/>
                  </a:cubicBezTo>
                  <a:cubicBezTo>
                    <a:pt x="24257" y="2067"/>
                    <a:pt x="24257" y="2006"/>
                    <a:pt x="24257" y="1946"/>
                  </a:cubicBezTo>
                  <a:lnTo>
                    <a:pt x="24287" y="1794"/>
                  </a:lnTo>
                  <a:cubicBezTo>
                    <a:pt x="24287" y="1581"/>
                    <a:pt x="24317" y="1399"/>
                    <a:pt x="24317" y="1186"/>
                  </a:cubicBezTo>
                  <a:lnTo>
                    <a:pt x="24317" y="1064"/>
                  </a:lnTo>
                  <a:cubicBezTo>
                    <a:pt x="24317" y="1003"/>
                    <a:pt x="24317" y="912"/>
                    <a:pt x="24317" y="851"/>
                  </a:cubicBezTo>
                  <a:cubicBezTo>
                    <a:pt x="24348" y="578"/>
                    <a:pt x="24348" y="274"/>
                    <a:pt x="24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8"/>
            <p:cNvSpPr/>
            <p:nvPr/>
          </p:nvSpPr>
          <p:spPr>
            <a:xfrm>
              <a:off x="7762100" y="948350"/>
              <a:ext cx="598075" cy="141375"/>
            </a:xfrm>
            <a:custGeom>
              <a:avLst/>
              <a:gdLst/>
              <a:ahLst/>
              <a:cxnLst/>
              <a:rect l="l" t="t" r="r" b="b"/>
              <a:pathLst>
                <a:path w="23923" h="5655" extrusionOk="0">
                  <a:moveTo>
                    <a:pt x="1" y="0"/>
                  </a:moveTo>
                  <a:cubicBezTo>
                    <a:pt x="31" y="183"/>
                    <a:pt x="61" y="365"/>
                    <a:pt x="92" y="548"/>
                  </a:cubicBezTo>
                  <a:cubicBezTo>
                    <a:pt x="122" y="669"/>
                    <a:pt x="122" y="760"/>
                    <a:pt x="153" y="882"/>
                  </a:cubicBezTo>
                  <a:cubicBezTo>
                    <a:pt x="183" y="1064"/>
                    <a:pt x="213" y="1247"/>
                    <a:pt x="274" y="1429"/>
                  </a:cubicBezTo>
                  <a:cubicBezTo>
                    <a:pt x="274" y="1459"/>
                    <a:pt x="274" y="1459"/>
                    <a:pt x="274" y="1490"/>
                  </a:cubicBezTo>
                  <a:cubicBezTo>
                    <a:pt x="305" y="1611"/>
                    <a:pt x="335" y="1703"/>
                    <a:pt x="335" y="1824"/>
                  </a:cubicBezTo>
                  <a:cubicBezTo>
                    <a:pt x="396" y="2037"/>
                    <a:pt x="457" y="2250"/>
                    <a:pt x="517" y="2463"/>
                  </a:cubicBezTo>
                  <a:cubicBezTo>
                    <a:pt x="548" y="2554"/>
                    <a:pt x="578" y="2675"/>
                    <a:pt x="578" y="2766"/>
                  </a:cubicBezTo>
                  <a:cubicBezTo>
                    <a:pt x="639" y="2888"/>
                    <a:pt x="669" y="3040"/>
                    <a:pt x="700" y="3162"/>
                  </a:cubicBezTo>
                  <a:cubicBezTo>
                    <a:pt x="730" y="3253"/>
                    <a:pt x="761" y="3314"/>
                    <a:pt x="791" y="3405"/>
                  </a:cubicBezTo>
                  <a:cubicBezTo>
                    <a:pt x="821" y="3496"/>
                    <a:pt x="852" y="3618"/>
                    <a:pt x="882" y="3709"/>
                  </a:cubicBezTo>
                  <a:cubicBezTo>
                    <a:pt x="913" y="3830"/>
                    <a:pt x="973" y="3952"/>
                    <a:pt x="1004" y="4043"/>
                  </a:cubicBezTo>
                  <a:cubicBezTo>
                    <a:pt x="1034" y="4165"/>
                    <a:pt x="1065" y="4256"/>
                    <a:pt x="1125" y="4347"/>
                  </a:cubicBezTo>
                  <a:cubicBezTo>
                    <a:pt x="1156" y="4469"/>
                    <a:pt x="1186" y="4560"/>
                    <a:pt x="1247" y="4681"/>
                  </a:cubicBezTo>
                  <a:cubicBezTo>
                    <a:pt x="1308" y="4894"/>
                    <a:pt x="1399" y="5107"/>
                    <a:pt x="1490" y="5289"/>
                  </a:cubicBezTo>
                  <a:cubicBezTo>
                    <a:pt x="1551" y="5411"/>
                    <a:pt x="1581" y="5532"/>
                    <a:pt x="1642" y="5624"/>
                  </a:cubicBezTo>
                  <a:cubicBezTo>
                    <a:pt x="1642" y="5624"/>
                    <a:pt x="1642" y="5654"/>
                    <a:pt x="1642" y="5654"/>
                  </a:cubicBezTo>
                  <a:lnTo>
                    <a:pt x="22281" y="5654"/>
                  </a:lnTo>
                  <a:cubicBezTo>
                    <a:pt x="22281" y="5654"/>
                    <a:pt x="22281" y="5624"/>
                    <a:pt x="22281" y="5624"/>
                  </a:cubicBezTo>
                  <a:cubicBezTo>
                    <a:pt x="22342" y="5532"/>
                    <a:pt x="22402" y="5411"/>
                    <a:pt x="22433" y="5289"/>
                  </a:cubicBezTo>
                  <a:cubicBezTo>
                    <a:pt x="22524" y="5107"/>
                    <a:pt x="22615" y="4894"/>
                    <a:pt x="22706" y="4681"/>
                  </a:cubicBezTo>
                  <a:cubicBezTo>
                    <a:pt x="22737" y="4560"/>
                    <a:pt x="22767" y="4469"/>
                    <a:pt x="22828" y="4347"/>
                  </a:cubicBezTo>
                  <a:cubicBezTo>
                    <a:pt x="22858" y="4256"/>
                    <a:pt x="22889" y="4165"/>
                    <a:pt x="22919" y="4043"/>
                  </a:cubicBezTo>
                  <a:cubicBezTo>
                    <a:pt x="22949" y="3952"/>
                    <a:pt x="23010" y="3830"/>
                    <a:pt x="23041" y="3709"/>
                  </a:cubicBezTo>
                  <a:cubicBezTo>
                    <a:pt x="23071" y="3618"/>
                    <a:pt x="23101" y="3496"/>
                    <a:pt x="23132" y="3405"/>
                  </a:cubicBezTo>
                  <a:cubicBezTo>
                    <a:pt x="23162" y="3314"/>
                    <a:pt x="23193" y="3253"/>
                    <a:pt x="23223" y="3162"/>
                  </a:cubicBezTo>
                  <a:cubicBezTo>
                    <a:pt x="23253" y="3040"/>
                    <a:pt x="23284" y="2888"/>
                    <a:pt x="23345" y="2766"/>
                  </a:cubicBezTo>
                  <a:cubicBezTo>
                    <a:pt x="23375" y="2675"/>
                    <a:pt x="23405" y="2554"/>
                    <a:pt x="23436" y="2463"/>
                  </a:cubicBezTo>
                  <a:cubicBezTo>
                    <a:pt x="23466" y="2250"/>
                    <a:pt x="23527" y="2037"/>
                    <a:pt x="23588" y="1824"/>
                  </a:cubicBezTo>
                  <a:cubicBezTo>
                    <a:pt x="23588" y="1703"/>
                    <a:pt x="23618" y="1611"/>
                    <a:pt x="23649" y="1490"/>
                  </a:cubicBezTo>
                  <a:cubicBezTo>
                    <a:pt x="23649" y="1459"/>
                    <a:pt x="23649" y="1459"/>
                    <a:pt x="23679" y="1429"/>
                  </a:cubicBezTo>
                  <a:cubicBezTo>
                    <a:pt x="23709" y="1247"/>
                    <a:pt x="23740" y="1064"/>
                    <a:pt x="23770" y="882"/>
                  </a:cubicBezTo>
                  <a:cubicBezTo>
                    <a:pt x="23801" y="760"/>
                    <a:pt x="23801" y="669"/>
                    <a:pt x="23831" y="548"/>
                  </a:cubicBezTo>
                  <a:cubicBezTo>
                    <a:pt x="23861" y="365"/>
                    <a:pt x="23892" y="183"/>
                    <a:pt x="239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8"/>
            <p:cNvSpPr/>
            <p:nvPr/>
          </p:nvSpPr>
          <p:spPr>
            <a:xfrm>
              <a:off x="7813025" y="912625"/>
              <a:ext cx="552450" cy="354150"/>
            </a:xfrm>
            <a:custGeom>
              <a:avLst/>
              <a:gdLst/>
              <a:ahLst/>
              <a:cxnLst/>
              <a:rect l="l" t="t" r="r" b="b"/>
              <a:pathLst>
                <a:path w="22098" h="14166" extrusionOk="0">
                  <a:moveTo>
                    <a:pt x="22098" y="1"/>
                  </a:moveTo>
                  <a:cubicBezTo>
                    <a:pt x="22098" y="1"/>
                    <a:pt x="18330" y="8011"/>
                    <a:pt x="2181" y="8011"/>
                  </a:cubicBezTo>
                  <a:cubicBezTo>
                    <a:pt x="1478" y="8011"/>
                    <a:pt x="751" y="7996"/>
                    <a:pt x="0" y="7965"/>
                  </a:cubicBezTo>
                  <a:lnTo>
                    <a:pt x="0" y="7965"/>
                  </a:lnTo>
                  <a:cubicBezTo>
                    <a:pt x="31" y="7995"/>
                    <a:pt x="61" y="8025"/>
                    <a:pt x="61" y="8056"/>
                  </a:cubicBezTo>
                  <a:cubicBezTo>
                    <a:pt x="152" y="8238"/>
                    <a:pt x="243" y="8420"/>
                    <a:pt x="335" y="8572"/>
                  </a:cubicBezTo>
                  <a:cubicBezTo>
                    <a:pt x="395" y="8694"/>
                    <a:pt x="456" y="8785"/>
                    <a:pt x="517" y="8907"/>
                  </a:cubicBezTo>
                  <a:cubicBezTo>
                    <a:pt x="669" y="9120"/>
                    <a:pt x="790" y="9332"/>
                    <a:pt x="912" y="9545"/>
                  </a:cubicBezTo>
                  <a:cubicBezTo>
                    <a:pt x="973" y="9636"/>
                    <a:pt x="1034" y="9727"/>
                    <a:pt x="1094" y="9819"/>
                  </a:cubicBezTo>
                  <a:cubicBezTo>
                    <a:pt x="1094" y="9819"/>
                    <a:pt x="1125" y="9849"/>
                    <a:pt x="1125" y="9849"/>
                  </a:cubicBezTo>
                  <a:cubicBezTo>
                    <a:pt x="1277" y="10062"/>
                    <a:pt x="1429" y="10275"/>
                    <a:pt x="1550" y="10487"/>
                  </a:cubicBezTo>
                  <a:cubicBezTo>
                    <a:pt x="1611" y="10548"/>
                    <a:pt x="1672" y="10639"/>
                    <a:pt x="1733" y="10700"/>
                  </a:cubicBezTo>
                  <a:cubicBezTo>
                    <a:pt x="1733" y="10731"/>
                    <a:pt x="1763" y="10761"/>
                    <a:pt x="1794" y="10822"/>
                  </a:cubicBezTo>
                  <a:cubicBezTo>
                    <a:pt x="1976" y="11034"/>
                    <a:pt x="2128" y="11247"/>
                    <a:pt x="2310" y="11430"/>
                  </a:cubicBezTo>
                  <a:cubicBezTo>
                    <a:pt x="2401" y="11551"/>
                    <a:pt x="2462" y="11642"/>
                    <a:pt x="2553" y="11764"/>
                  </a:cubicBezTo>
                  <a:cubicBezTo>
                    <a:pt x="2736" y="11977"/>
                    <a:pt x="2888" y="12159"/>
                    <a:pt x="3070" y="12342"/>
                  </a:cubicBezTo>
                  <a:cubicBezTo>
                    <a:pt x="3101" y="12342"/>
                    <a:pt x="3101" y="12372"/>
                    <a:pt x="3131" y="12402"/>
                  </a:cubicBezTo>
                  <a:cubicBezTo>
                    <a:pt x="3131" y="12402"/>
                    <a:pt x="3161" y="12433"/>
                    <a:pt x="3161" y="12433"/>
                  </a:cubicBezTo>
                  <a:cubicBezTo>
                    <a:pt x="3253" y="12524"/>
                    <a:pt x="3344" y="12615"/>
                    <a:pt x="3435" y="12706"/>
                  </a:cubicBezTo>
                  <a:cubicBezTo>
                    <a:pt x="3648" y="12949"/>
                    <a:pt x="3891" y="13162"/>
                    <a:pt x="4073" y="13345"/>
                  </a:cubicBezTo>
                  <a:cubicBezTo>
                    <a:pt x="4225" y="13466"/>
                    <a:pt x="4347" y="13557"/>
                    <a:pt x="4438" y="13649"/>
                  </a:cubicBezTo>
                  <a:cubicBezTo>
                    <a:pt x="4833" y="14013"/>
                    <a:pt x="5076" y="14165"/>
                    <a:pt x="5076" y="14165"/>
                  </a:cubicBezTo>
                  <a:lnTo>
                    <a:pt x="14773" y="14165"/>
                  </a:lnTo>
                  <a:cubicBezTo>
                    <a:pt x="14773" y="14165"/>
                    <a:pt x="15016" y="14013"/>
                    <a:pt x="15411" y="13649"/>
                  </a:cubicBezTo>
                  <a:cubicBezTo>
                    <a:pt x="15532" y="13557"/>
                    <a:pt x="15654" y="13466"/>
                    <a:pt x="15776" y="13345"/>
                  </a:cubicBezTo>
                  <a:cubicBezTo>
                    <a:pt x="15988" y="13162"/>
                    <a:pt x="16201" y="12949"/>
                    <a:pt x="16414" y="12706"/>
                  </a:cubicBezTo>
                  <a:cubicBezTo>
                    <a:pt x="16505" y="12615"/>
                    <a:pt x="16596" y="12524"/>
                    <a:pt x="16687" y="12433"/>
                  </a:cubicBezTo>
                  <a:cubicBezTo>
                    <a:pt x="16687" y="12433"/>
                    <a:pt x="16718" y="12402"/>
                    <a:pt x="16748" y="12402"/>
                  </a:cubicBezTo>
                  <a:cubicBezTo>
                    <a:pt x="16900" y="12190"/>
                    <a:pt x="17113" y="11977"/>
                    <a:pt x="17295" y="11764"/>
                  </a:cubicBezTo>
                  <a:cubicBezTo>
                    <a:pt x="17387" y="11642"/>
                    <a:pt x="17478" y="11551"/>
                    <a:pt x="17569" y="11430"/>
                  </a:cubicBezTo>
                  <a:cubicBezTo>
                    <a:pt x="17721" y="11247"/>
                    <a:pt x="17873" y="11034"/>
                    <a:pt x="18055" y="10822"/>
                  </a:cubicBezTo>
                  <a:cubicBezTo>
                    <a:pt x="18086" y="10761"/>
                    <a:pt x="18116" y="10731"/>
                    <a:pt x="18146" y="10700"/>
                  </a:cubicBezTo>
                  <a:cubicBezTo>
                    <a:pt x="18177" y="10639"/>
                    <a:pt x="18238" y="10548"/>
                    <a:pt x="18298" y="10487"/>
                  </a:cubicBezTo>
                  <a:cubicBezTo>
                    <a:pt x="18420" y="10275"/>
                    <a:pt x="18572" y="10062"/>
                    <a:pt x="18724" y="9849"/>
                  </a:cubicBezTo>
                  <a:cubicBezTo>
                    <a:pt x="18754" y="9849"/>
                    <a:pt x="18754" y="9819"/>
                    <a:pt x="18754" y="9819"/>
                  </a:cubicBezTo>
                  <a:cubicBezTo>
                    <a:pt x="18815" y="9727"/>
                    <a:pt x="18876" y="9636"/>
                    <a:pt x="18937" y="9545"/>
                  </a:cubicBezTo>
                  <a:cubicBezTo>
                    <a:pt x="19058" y="9332"/>
                    <a:pt x="19210" y="9120"/>
                    <a:pt x="19332" y="8907"/>
                  </a:cubicBezTo>
                  <a:cubicBezTo>
                    <a:pt x="19393" y="8785"/>
                    <a:pt x="19453" y="8694"/>
                    <a:pt x="19514" y="8572"/>
                  </a:cubicBezTo>
                  <a:cubicBezTo>
                    <a:pt x="19605" y="8420"/>
                    <a:pt x="19697" y="8238"/>
                    <a:pt x="19788" y="8056"/>
                  </a:cubicBezTo>
                  <a:cubicBezTo>
                    <a:pt x="19818" y="8025"/>
                    <a:pt x="19849" y="7995"/>
                    <a:pt x="19849" y="7965"/>
                  </a:cubicBezTo>
                  <a:cubicBezTo>
                    <a:pt x="19909" y="7843"/>
                    <a:pt x="19970" y="7721"/>
                    <a:pt x="20031" y="7630"/>
                  </a:cubicBezTo>
                  <a:cubicBezTo>
                    <a:pt x="20092" y="7478"/>
                    <a:pt x="20153" y="7326"/>
                    <a:pt x="20244" y="7174"/>
                  </a:cubicBezTo>
                  <a:cubicBezTo>
                    <a:pt x="20244" y="7113"/>
                    <a:pt x="20274" y="7053"/>
                    <a:pt x="20305" y="6992"/>
                  </a:cubicBezTo>
                  <a:cubicBezTo>
                    <a:pt x="20365" y="6901"/>
                    <a:pt x="20396" y="6779"/>
                    <a:pt x="20457" y="6688"/>
                  </a:cubicBezTo>
                  <a:cubicBezTo>
                    <a:pt x="20548" y="6475"/>
                    <a:pt x="20639" y="6262"/>
                    <a:pt x="20730" y="6050"/>
                  </a:cubicBezTo>
                  <a:cubicBezTo>
                    <a:pt x="20760" y="5928"/>
                    <a:pt x="20791" y="5837"/>
                    <a:pt x="20852" y="5715"/>
                  </a:cubicBezTo>
                  <a:cubicBezTo>
                    <a:pt x="20882" y="5624"/>
                    <a:pt x="20912" y="5533"/>
                    <a:pt x="20943" y="5442"/>
                  </a:cubicBezTo>
                  <a:cubicBezTo>
                    <a:pt x="20973" y="5320"/>
                    <a:pt x="21034" y="5199"/>
                    <a:pt x="21064" y="5107"/>
                  </a:cubicBezTo>
                  <a:cubicBezTo>
                    <a:pt x="21095" y="4986"/>
                    <a:pt x="21125" y="4895"/>
                    <a:pt x="21156" y="4773"/>
                  </a:cubicBezTo>
                  <a:cubicBezTo>
                    <a:pt x="21186" y="4682"/>
                    <a:pt x="21216" y="4621"/>
                    <a:pt x="21247" y="4530"/>
                  </a:cubicBezTo>
                  <a:cubicBezTo>
                    <a:pt x="21277" y="4408"/>
                    <a:pt x="21338" y="4287"/>
                    <a:pt x="21368" y="4135"/>
                  </a:cubicBezTo>
                  <a:cubicBezTo>
                    <a:pt x="21399" y="4044"/>
                    <a:pt x="21429" y="3922"/>
                    <a:pt x="21460" y="3831"/>
                  </a:cubicBezTo>
                  <a:cubicBezTo>
                    <a:pt x="21490" y="3618"/>
                    <a:pt x="21551" y="3405"/>
                    <a:pt x="21612" y="3192"/>
                  </a:cubicBezTo>
                  <a:cubicBezTo>
                    <a:pt x="21642" y="3071"/>
                    <a:pt x="21672" y="2980"/>
                    <a:pt x="21672" y="2858"/>
                  </a:cubicBezTo>
                  <a:cubicBezTo>
                    <a:pt x="21672" y="2858"/>
                    <a:pt x="21672" y="2828"/>
                    <a:pt x="21703" y="2797"/>
                  </a:cubicBezTo>
                  <a:cubicBezTo>
                    <a:pt x="21733" y="2615"/>
                    <a:pt x="21764" y="2433"/>
                    <a:pt x="21794" y="2250"/>
                  </a:cubicBezTo>
                  <a:cubicBezTo>
                    <a:pt x="21824" y="2129"/>
                    <a:pt x="21855" y="2037"/>
                    <a:pt x="21855" y="1916"/>
                  </a:cubicBezTo>
                  <a:cubicBezTo>
                    <a:pt x="21885" y="1703"/>
                    <a:pt x="21916" y="1490"/>
                    <a:pt x="21976" y="1278"/>
                  </a:cubicBezTo>
                  <a:cubicBezTo>
                    <a:pt x="21976" y="1186"/>
                    <a:pt x="21976" y="1065"/>
                    <a:pt x="22007" y="974"/>
                  </a:cubicBezTo>
                  <a:cubicBezTo>
                    <a:pt x="22037" y="761"/>
                    <a:pt x="22067" y="548"/>
                    <a:pt x="22067" y="335"/>
                  </a:cubicBezTo>
                  <a:cubicBezTo>
                    <a:pt x="22067" y="274"/>
                    <a:pt x="22067" y="214"/>
                    <a:pt x="22098" y="153"/>
                  </a:cubicBezTo>
                  <a:cubicBezTo>
                    <a:pt x="22098" y="122"/>
                    <a:pt x="22098" y="62"/>
                    <a:pt x="22098" y="1"/>
                  </a:cubicBezTo>
                  <a:close/>
                </a:path>
              </a:pathLst>
            </a:custGeom>
            <a:solidFill>
              <a:srgbClr val="F2B6B6">
                <a:alpha val="66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8"/>
            <p:cNvSpPr/>
            <p:nvPr/>
          </p:nvSpPr>
          <p:spPr>
            <a:xfrm>
              <a:off x="7738550" y="848050"/>
              <a:ext cx="645175" cy="34225"/>
            </a:xfrm>
            <a:custGeom>
              <a:avLst/>
              <a:gdLst/>
              <a:ahLst/>
              <a:cxnLst/>
              <a:rect l="l" t="t" r="r" b="b"/>
              <a:pathLst>
                <a:path w="25807" h="1369" extrusionOk="0">
                  <a:moveTo>
                    <a:pt x="608" y="0"/>
                  </a:moveTo>
                  <a:cubicBezTo>
                    <a:pt x="274" y="0"/>
                    <a:pt x="0" y="243"/>
                    <a:pt x="0" y="578"/>
                  </a:cubicBezTo>
                  <a:lnTo>
                    <a:pt x="0" y="760"/>
                  </a:lnTo>
                  <a:cubicBezTo>
                    <a:pt x="0" y="1095"/>
                    <a:pt x="274" y="1368"/>
                    <a:pt x="608" y="1368"/>
                  </a:cubicBezTo>
                  <a:lnTo>
                    <a:pt x="25198" y="1368"/>
                  </a:lnTo>
                  <a:cubicBezTo>
                    <a:pt x="25533" y="1368"/>
                    <a:pt x="25806" y="1095"/>
                    <a:pt x="25806" y="760"/>
                  </a:cubicBezTo>
                  <a:lnTo>
                    <a:pt x="25806" y="578"/>
                  </a:lnTo>
                  <a:cubicBezTo>
                    <a:pt x="25806" y="243"/>
                    <a:pt x="25533" y="0"/>
                    <a:pt x="25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8"/>
            <p:cNvSpPr/>
            <p:nvPr/>
          </p:nvSpPr>
          <p:spPr>
            <a:xfrm>
              <a:off x="7933850" y="980275"/>
              <a:ext cx="255350" cy="293325"/>
            </a:xfrm>
            <a:custGeom>
              <a:avLst/>
              <a:gdLst/>
              <a:ahLst/>
              <a:cxnLst/>
              <a:rect l="l" t="t" r="r" b="b"/>
              <a:pathLst>
                <a:path w="10214" h="11733" extrusionOk="0">
                  <a:moveTo>
                    <a:pt x="5107" y="973"/>
                  </a:moveTo>
                  <a:lnTo>
                    <a:pt x="9605" y="11338"/>
                  </a:lnTo>
                  <a:lnTo>
                    <a:pt x="578" y="11338"/>
                  </a:lnTo>
                  <a:lnTo>
                    <a:pt x="5107" y="973"/>
                  </a:lnTo>
                  <a:close/>
                  <a:moveTo>
                    <a:pt x="5107" y="0"/>
                  </a:moveTo>
                  <a:lnTo>
                    <a:pt x="0" y="11733"/>
                  </a:lnTo>
                  <a:lnTo>
                    <a:pt x="10213" y="11733"/>
                  </a:ln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8"/>
            <p:cNvSpPr/>
            <p:nvPr/>
          </p:nvSpPr>
          <p:spPr>
            <a:xfrm>
              <a:off x="7769700" y="0"/>
              <a:ext cx="588175" cy="1273600"/>
            </a:xfrm>
            <a:custGeom>
              <a:avLst/>
              <a:gdLst/>
              <a:ahLst/>
              <a:cxnLst/>
              <a:rect l="l" t="t" r="r" b="b"/>
              <a:pathLst>
                <a:path w="23527" h="50944" extrusionOk="0">
                  <a:moveTo>
                    <a:pt x="11673" y="1338"/>
                  </a:moveTo>
                  <a:lnTo>
                    <a:pt x="23101" y="40062"/>
                  </a:lnTo>
                  <a:lnTo>
                    <a:pt x="16384" y="50549"/>
                  </a:lnTo>
                  <a:lnTo>
                    <a:pt x="6961" y="50549"/>
                  </a:lnTo>
                  <a:lnTo>
                    <a:pt x="396" y="40366"/>
                  </a:lnTo>
                  <a:lnTo>
                    <a:pt x="11673" y="1338"/>
                  </a:lnTo>
                  <a:close/>
                  <a:moveTo>
                    <a:pt x="11642" y="1"/>
                  </a:moveTo>
                  <a:lnTo>
                    <a:pt x="31" y="40336"/>
                  </a:lnTo>
                  <a:lnTo>
                    <a:pt x="1" y="40427"/>
                  </a:lnTo>
                  <a:lnTo>
                    <a:pt x="6748" y="50944"/>
                  </a:lnTo>
                  <a:lnTo>
                    <a:pt x="16566" y="50944"/>
                  </a:lnTo>
                  <a:lnTo>
                    <a:pt x="23466" y="40214"/>
                  </a:lnTo>
                  <a:lnTo>
                    <a:pt x="23527" y="40123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8"/>
            <p:cNvSpPr/>
            <p:nvPr/>
          </p:nvSpPr>
          <p:spPr>
            <a:xfrm>
              <a:off x="8056175" y="16725"/>
              <a:ext cx="9900" cy="975725"/>
            </a:xfrm>
            <a:custGeom>
              <a:avLst/>
              <a:gdLst/>
              <a:ahLst/>
              <a:cxnLst/>
              <a:rect l="l" t="t" r="r" b="b"/>
              <a:pathLst>
                <a:path w="396" h="39029" extrusionOk="0">
                  <a:moveTo>
                    <a:pt x="1" y="1"/>
                  </a:moveTo>
                  <a:lnTo>
                    <a:pt x="1" y="39028"/>
                  </a:lnTo>
                  <a:lnTo>
                    <a:pt x="396" y="39028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8"/>
            <p:cNvSpPr/>
            <p:nvPr/>
          </p:nvSpPr>
          <p:spPr>
            <a:xfrm>
              <a:off x="7756775" y="987875"/>
              <a:ext cx="38800" cy="38000"/>
            </a:xfrm>
            <a:custGeom>
              <a:avLst/>
              <a:gdLst/>
              <a:ahLst/>
              <a:cxnLst/>
              <a:rect l="l" t="t" r="r" b="b"/>
              <a:pathLst>
                <a:path w="1552" h="1520" extrusionOk="0">
                  <a:moveTo>
                    <a:pt x="761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85"/>
                    <a:pt x="335" y="1520"/>
                    <a:pt x="761" y="1520"/>
                  </a:cubicBezTo>
                  <a:cubicBezTo>
                    <a:pt x="1186" y="1520"/>
                    <a:pt x="1551" y="1185"/>
                    <a:pt x="1551" y="760"/>
                  </a:cubicBezTo>
                  <a:cubicBezTo>
                    <a:pt x="1551" y="334"/>
                    <a:pt x="1186" y="0"/>
                    <a:pt x="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8"/>
            <p:cNvSpPr/>
            <p:nvPr/>
          </p:nvSpPr>
          <p:spPr>
            <a:xfrm>
              <a:off x="8041750" y="987875"/>
              <a:ext cx="38775" cy="38000"/>
            </a:xfrm>
            <a:custGeom>
              <a:avLst/>
              <a:gdLst/>
              <a:ahLst/>
              <a:cxnLst/>
              <a:rect l="l" t="t" r="r" b="b"/>
              <a:pathLst>
                <a:path w="1551" h="1520" extrusionOk="0">
                  <a:moveTo>
                    <a:pt x="791" y="0"/>
                  </a:moveTo>
                  <a:cubicBezTo>
                    <a:pt x="365" y="0"/>
                    <a:pt x="0" y="334"/>
                    <a:pt x="0" y="760"/>
                  </a:cubicBezTo>
                  <a:cubicBezTo>
                    <a:pt x="0" y="1185"/>
                    <a:pt x="365" y="1520"/>
                    <a:pt x="791" y="1520"/>
                  </a:cubicBezTo>
                  <a:cubicBezTo>
                    <a:pt x="1216" y="1520"/>
                    <a:pt x="1550" y="1185"/>
                    <a:pt x="1550" y="760"/>
                  </a:cubicBezTo>
                  <a:cubicBezTo>
                    <a:pt x="1550" y="334"/>
                    <a:pt x="1216" y="0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8"/>
            <p:cNvSpPr/>
            <p:nvPr/>
          </p:nvSpPr>
          <p:spPr>
            <a:xfrm>
              <a:off x="7921675" y="1242425"/>
              <a:ext cx="38025" cy="38775"/>
            </a:xfrm>
            <a:custGeom>
              <a:avLst/>
              <a:gdLst/>
              <a:ahLst/>
              <a:cxnLst/>
              <a:rect l="l" t="t" r="r" b="b"/>
              <a:pathLst>
                <a:path w="1521" h="1551" extrusionOk="0">
                  <a:moveTo>
                    <a:pt x="761" y="1"/>
                  </a:moveTo>
                  <a:cubicBezTo>
                    <a:pt x="335" y="1"/>
                    <a:pt x="1" y="365"/>
                    <a:pt x="1" y="791"/>
                  </a:cubicBezTo>
                  <a:cubicBezTo>
                    <a:pt x="1" y="1186"/>
                    <a:pt x="335" y="1551"/>
                    <a:pt x="761" y="1551"/>
                  </a:cubicBezTo>
                  <a:cubicBezTo>
                    <a:pt x="1186" y="1551"/>
                    <a:pt x="1521" y="1186"/>
                    <a:pt x="1521" y="791"/>
                  </a:cubicBezTo>
                  <a:cubicBezTo>
                    <a:pt x="1521" y="365"/>
                    <a:pt x="1186" y="1"/>
                    <a:pt x="761" y="1"/>
                  </a:cubicBezTo>
                  <a:close/>
                </a:path>
              </a:pathLst>
            </a:custGeom>
            <a:solidFill>
              <a:srgbClr val="766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8"/>
            <p:cNvSpPr/>
            <p:nvPr/>
          </p:nvSpPr>
          <p:spPr>
            <a:xfrm>
              <a:off x="8162575" y="1242425"/>
              <a:ext cx="38000" cy="38775"/>
            </a:xfrm>
            <a:custGeom>
              <a:avLst/>
              <a:gdLst/>
              <a:ahLst/>
              <a:cxnLst/>
              <a:rect l="l" t="t" r="r" b="b"/>
              <a:pathLst>
                <a:path w="1520" h="1551" extrusionOk="0">
                  <a:moveTo>
                    <a:pt x="760" y="1"/>
                  </a:moveTo>
                  <a:cubicBezTo>
                    <a:pt x="335" y="1"/>
                    <a:pt x="0" y="365"/>
                    <a:pt x="0" y="791"/>
                  </a:cubicBezTo>
                  <a:cubicBezTo>
                    <a:pt x="0" y="1186"/>
                    <a:pt x="335" y="1551"/>
                    <a:pt x="760" y="1551"/>
                  </a:cubicBezTo>
                  <a:cubicBezTo>
                    <a:pt x="1186" y="1551"/>
                    <a:pt x="1520" y="1186"/>
                    <a:pt x="1520" y="791"/>
                  </a:cubicBezTo>
                  <a:cubicBezTo>
                    <a:pt x="1520" y="365"/>
                    <a:pt x="1186" y="1"/>
                    <a:pt x="7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8"/>
            <p:cNvSpPr/>
            <p:nvPr/>
          </p:nvSpPr>
          <p:spPr>
            <a:xfrm>
              <a:off x="8327475" y="987875"/>
              <a:ext cx="38000" cy="38000"/>
            </a:xfrm>
            <a:custGeom>
              <a:avLst/>
              <a:gdLst/>
              <a:ahLst/>
              <a:cxnLst/>
              <a:rect l="l" t="t" r="r" b="b"/>
              <a:pathLst>
                <a:path w="1520" h="1520" extrusionOk="0">
                  <a:moveTo>
                    <a:pt x="760" y="0"/>
                  </a:moveTo>
                  <a:cubicBezTo>
                    <a:pt x="334" y="0"/>
                    <a:pt x="0" y="334"/>
                    <a:pt x="0" y="760"/>
                  </a:cubicBezTo>
                  <a:cubicBezTo>
                    <a:pt x="0" y="1185"/>
                    <a:pt x="334" y="1520"/>
                    <a:pt x="760" y="1520"/>
                  </a:cubicBezTo>
                  <a:cubicBezTo>
                    <a:pt x="1186" y="1520"/>
                    <a:pt x="1520" y="118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8"/>
            <p:cNvSpPr/>
            <p:nvPr/>
          </p:nvSpPr>
          <p:spPr>
            <a:xfrm>
              <a:off x="8027300" y="746975"/>
              <a:ext cx="403525" cy="1228000"/>
            </a:xfrm>
            <a:custGeom>
              <a:avLst/>
              <a:gdLst/>
              <a:ahLst/>
              <a:cxnLst/>
              <a:rect l="l" t="t" r="r" b="b"/>
              <a:pathLst>
                <a:path w="16141" h="49120" fill="none" extrusionOk="0">
                  <a:moveTo>
                    <a:pt x="2736" y="4043"/>
                  </a:moveTo>
                  <a:cubicBezTo>
                    <a:pt x="2736" y="4043"/>
                    <a:pt x="4530" y="1004"/>
                    <a:pt x="7539" y="639"/>
                  </a:cubicBezTo>
                  <a:cubicBezTo>
                    <a:pt x="13223" y="1"/>
                    <a:pt x="16141" y="9697"/>
                    <a:pt x="11095" y="22311"/>
                  </a:cubicBezTo>
                  <a:cubicBezTo>
                    <a:pt x="6019" y="34956"/>
                    <a:pt x="1" y="44439"/>
                    <a:pt x="6171" y="49120"/>
                  </a:cubicBezTo>
                </a:path>
              </a:pathLst>
            </a:custGeom>
            <a:solidFill>
              <a:schemeClr val="accent2"/>
            </a:solidFill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8"/>
            <p:cNvSpPr/>
            <p:nvPr/>
          </p:nvSpPr>
          <p:spPr>
            <a:xfrm>
              <a:off x="7829725" y="793325"/>
              <a:ext cx="199125" cy="1321475"/>
            </a:xfrm>
            <a:custGeom>
              <a:avLst/>
              <a:gdLst/>
              <a:ahLst/>
              <a:cxnLst/>
              <a:rect l="l" t="t" r="r" b="b"/>
              <a:pathLst>
                <a:path w="7965" h="52859" fill="none" extrusionOk="0">
                  <a:moveTo>
                    <a:pt x="7965" y="2189"/>
                  </a:moveTo>
                  <a:cubicBezTo>
                    <a:pt x="7965" y="2189"/>
                    <a:pt x="5867" y="1"/>
                    <a:pt x="3679" y="1186"/>
                  </a:cubicBezTo>
                  <a:cubicBezTo>
                    <a:pt x="1" y="3192"/>
                    <a:pt x="882" y="20943"/>
                    <a:pt x="3162" y="27387"/>
                  </a:cubicBezTo>
                  <a:cubicBezTo>
                    <a:pt x="6323" y="38907"/>
                    <a:pt x="3679" y="52859"/>
                    <a:pt x="3679" y="52859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8"/>
            <p:cNvSpPr/>
            <p:nvPr/>
          </p:nvSpPr>
          <p:spPr>
            <a:xfrm>
              <a:off x="7756025" y="1979525"/>
              <a:ext cx="309250" cy="270225"/>
            </a:xfrm>
            <a:custGeom>
              <a:avLst/>
              <a:gdLst/>
              <a:ahLst/>
              <a:cxnLst/>
              <a:rect l="l" t="t" r="r" b="b"/>
              <a:pathLst>
                <a:path w="12370" h="10809" extrusionOk="0">
                  <a:moveTo>
                    <a:pt x="7387" y="0"/>
                  </a:moveTo>
                  <a:cubicBezTo>
                    <a:pt x="1733" y="3070"/>
                    <a:pt x="1" y="7782"/>
                    <a:pt x="2463" y="9940"/>
                  </a:cubicBezTo>
                  <a:cubicBezTo>
                    <a:pt x="3138" y="10531"/>
                    <a:pt x="3774" y="10746"/>
                    <a:pt x="4341" y="10746"/>
                  </a:cubicBezTo>
                  <a:cubicBezTo>
                    <a:pt x="5845" y="10746"/>
                    <a:pt x="6870" y="9241"/>
                    <a:pt x="6870" y="9241"/>
                  </a:cubicBezTo>
                  <a:cubicBezTo>
                    <a:pt x="7647" y="10308"/>
                    <a:pt x="8645" y="10808"/>
                    <a:pt x="9569" y="10808"/>
                  </a:cubicBezTo>
                  <a:cubicBezTo>
                    <a:pt x="11067" y="10808"/>
                    <a:pt x="12370" y="9493"/>
                    <a:pt x="12220" y="7143"/>
                  </a:cubicBezTo>
                  <a:cubicBezTo>
                    <a:pt x="11976" y="3344"/>
                    <a:pt x="7387" y="0"/>
                    <a:pt x="7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8"/>
            <p:cNvSpPr/>
            <p:nvPr/>
          </p:nvSpPr>
          <p:spPr>
            <a:xfrm>
              <a:off x="7911800" y="1979525"/>
              <a:ext cx="153475" cy="270225"/>
            </a:xfrm>
            <a:custGeom>
              <a:avLst/>
              <a:gdLst/>
              <a:ahLst/>
              <a:cxnLst/>
              <a:rect l="l" t="t" r="r" b="b"/>
              <a:pathLst>
                <a:path w="6139" h="10809" extrusionOk="0">
                  <a:moveTo>
                    <a:pt x="1156" y="0"/>
                  </a:moveTo>
                  <a:cubicBezTo>
                    <a:pt x="1156" y="0"/>
                    <a:pt x="1" y="3800"/>
                    <a:pt x="639" y="9241"/>
                  </a:cubicBezTo>
                  <a:cubicBezTo>
                    <a:pt x="1416" y="10308"/>
                    <a:pt x="2414" y="10808"/>
                    <a:pt x="3338" y="10808"/>
                  </a:cubicBezTo>
                  <a:cubicBezTo>
                    <a:pt x="4836" y="10808"/>
                    <a:pt x="6139" y="9493"/>
                    <a:pt x="5989" y="7143"/>
                  </a:cubicBezTo>
                  <a:cubicBezTo>
                    <a:pt x="5745" y="3344"/>
                    <a:pt x="1156" y="0"/>
                    <a:pt x="1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8"/>
            <p:cNvSpPr/>
            <p:nvPr/>
          </p:nvSpPr>
          <p:spPr>
            <a:xfrm>
              <a:off x="8074425" y="1863250"/>
              <a:ext cx="294850" cy="251250"/>
            </a:xfrm>
            <a:custGeom>
              <a:avLst/>
              <a:gdLst/>
              <a:ahLst/>
              <a:cxnLst/>
              <a:rect l="l" t="t" r="r" b="b"/>
              <a:pathLst>
                <a:path w="11794" h="10050" extrusionOk="0">
                  <a:moveTo>
                    <a:pt x="5806" y="1"/>
                  </a:moveTo>
                  <a:cubicBezTo>
                    <a:pt x="4195" y="274"/>
                    <a:pt x="2250" y="973"/>
                    <a:pt x="2006" y="1065"/>
                  </a:cubicBezTo>
                  <a:lnTo>
                    <a:pt x="1976" y="1065"/>
                  </a:lnTo>
                  <a:cubicBezTo>
                    <a:pt x="1976" y="1065"/>
                    <a:pt x="0" y="4834"/>
                    <a:pt x="2493" y="8116"/>
                  </a:cubicBezTo>
                  <a:cubicBezTo>
                    <a:pt x="3608" y="9585"/>
                    <a:pt x="4838" y="10050"/>
                    <a:pt x="5904" y="10050"/>
                  </a:cubicBezTo>
                  <a:cubicBezTo>
                    <a:pt x="7221" y="10050"/>
                    <a:pt x="8286" y="9340"/>
                    <a:pt x="8572" y="8937"/>
                  </a:cubicBezTo>
                  <a:cubicBezTo>
                    <a:pt x="9119" y="8208"/>
                    <a:pt x="8967" y="6931"/>
                    <a:pt x="7903" y="5776"/>
                  </a:cubicBezTo>
                  <a:lnTo>
                    <a:pt x="7903" y="5776"/>
                  </a:lnTo>
                  <a:cubicBezTo>
                    <a:pt x="7947" y="5790"/>
                    <a:pt x="8457" y="5986"/>
                    <a:pt x="9084" y="5986"/>
                  </a:cubicBezTo>
                  <a:cubicBezTo>
                    <a:pt x="9767" y="5986"/>
                    <a:pt x="10588" y="5754"/>
                    <a:pt x="11095" y="4803"/>
                  </a:cubicBezTo>
                  <a:cubicBezTo>
                    <a:pt x="11125" y="4742"/>
                    <a:pt x="11125" y="4712"/>
                    <a:pt x="11156" y="4651"/>
                  </a:cubicBezTo>
                  <a:cubicBezTo>
                    <a:pt x="11156" y="4621"/>
                    <a:pt x="11186" y="4590"/>
                    <a:pt x="11186" y="4530"/>
                  </a:cubicBezTo>
                  <a:cubicBezTo>
                    <a:pt x="11794" y="2676"/>
                    <a:pt x="8511" y="426"/>
                    <a:pt x="6961" y="183"/>
                  </a:cubicBezTo>
                  <a:cubicBezTo>
                    <a:pt x="6596" y="62"/>
                    <a:pt x="6201" y="31"/>
                    <a:pt x="5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8"/>
            <p:cNvSpPr/>
            <p:nvPr/>
          </p:nvSpPr>
          <p:spPr>
            <a:xfrm>
              <a:off x="8123825" y="1863250"/>
              <a:ext cx="245450" cy="149675"/>
            </a:xfrm>
            <a:custGeom>
              <a:avLst/>
              <a:gdLst/>
              <a:ahLst/>
              <a:cxnLst/>
              <a:rect l="l" t="t" r="r" b="b"/>
              <a:pathLst>
                <a:path w="9818" h="5987" extrusionOk="0">
                  <a:moveTo>
                    <a:pt x="3830" y="1"/>
                  </a:moveTo>
                  <a:cubicBezTo>
                    <a:pt x="2097" y="1"/>
                    <a:pt x="243" y="943"/>
                    <a:pt x="30" y="1065"/>
                  </a:cubicBezTo>
                  <a:lnTo>
                    <a:pt x="0" y="1065"/>
                  </a:lnTo>
                  <a:cubicBezTo>
                    <a:pt x="0" y="1065"/>
                    <a:pt x="1885" y="3344"/>
                    <a:pt x="5927" y="5776"/>
                  </a:cubicBezTo>
                  <a:cubicBezTo>
                    <a:pt x="5971" y="5790"/>
                    <a:pt x="6481" y="5986"/>
                    <a:pt x="7108" y="5986"/>
                  </a:cubicBezTo>
                  <a:cubicBezTo>
                    <a:pt x="7791" y="5986"/>
                    <a:pt x="8612" y="5754"/>
                    <a:pt x="9119" y="4803"/>
                  </a:cubicBezTo>
                  <a:cubicBezTo>
                    <a:pt x="9149" y="4742"/>
                    <a:pt x="9149" y="4712"/>
                    <a:pt x="9180" y="4651"/>
                  </a:cubicBezTo>
                  <a:cubicBezTo>
                    <a:pt x="9180" y="4621"/>
                    <a:pt x="9210" y="4590"/>
                    <a:pt x="9210" y="4530"/>
                  </a:cubicBezTo>
                  <a:cubicBezTo>
                    <a:pt x="9818" y="2676"/>
                    <a:pt x="6535" y="426"/>
                    <a:pt x="4985" y="183"/>
                  </a:cubicBezTo>
                  <a:cubicBezTo>
                    <a:pt x="4620" y="62"/>
                    <a:pt x="4225" y="31"/>
                    <a:pt x="3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8"/>
            <p:cNvSpPr/>
            <p:nvPr/>
          </p:nvSpPr>
          <p:spPr>
            <a:xfrm>
              <a:off x="8335075" y="1232550"/>
              <a:ext cx="50175" cy="115525"/>
            </a:xfrm>
            <a:custGeom>
              <a:avLst/>
              <a:gdLst/>
              <a:ahLst/>
              <a:cxnLst/>
              <a:rect l="l" t="t" r="r" b="b"/>
              <a:pathLst>
                <a:path w="2007" h="4621" fill="none" extrusionOk="0">
                  <a:moveTo>
                    <a:pt x="2006" y="4621"/>
                  </a:moveTo>
                  <a:cubicBezTo>
                    <a:pt x="2006" y="4621"/>
                    <a:pt x="638" y="3921"/>
                    <a:pt x="699" y="2280"/>
                  </a:cubicBezTo>
                  <a:cubicBezTo>
                    <a:pt x="760" y="669"/>
                    <a:pt x="0" y="0"/>
                    <a:pt x="0" y="0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8"/>
            <p:cNvSpPr/>
            <p:nvPr/>
          </p:nvSpPr>
          <p:spPr>
            <a:xfrm>
              <a:off x="8302400" y="1335900"/>
              <a:ext cx="326775" cy="281125"/>
            </a:xfrm>
            <a:custGeom>
              <a:avLst/>
              <a:gdLst/>
              <a:ahLst/>
              <a:cxnLst/>
              <a:rect l="l" t="t" r="r" b="b"/>
              <a:pathLst>
                <a:path w="13071" h="11245" extrusionOk="0">
                  <a:moveTo>
                    <a:pt x="2948" y="0"/>
                  </a:moveTo>
                  <a:cubicBezTo>
                    <a:pt x="2948" y="0"/>
                    <a:pt x="0" y="5016"/>
                    <a:pt x="1337" y="8693"/>
                  </a:cubicBezTo>
                  <a:cubicBezTo>
                    <a:pt x="1975" y="10432"/>
                    <a:pt x="3171" y="11245"/>
                    <a:pt x="4332" y="11245"/>
                  </a:cubicBezTo>
                  <a:cubicBezTo>
                    <a:pt x="5606" y="11245"/>
                    <a:pt x="6836" y="10264"/>
                    <a:pt x="7234" y="8450"/>
                  </a:cubicBezTo>
                  <a:cubicBezTo>
                    <a:pt x="7234" y="8450"/>
                    <a:pt x="8147" y="9028"/>
                    <a:pt x="9204" y="9028"/>
                  </a:cubicBezTo>
                  <a:cubicBezTo>
                    <a:pt x="10057" y="9028"/>
                    <a:pt x="11004" y="8652"/>
                    <a:pt x="11642" y="7295"/>
                  </a:cubicBezTo>
                  <a:cubicBezTo>
                    <a:pt x="13070" y="4256"/>
                    <a:pt x="9514" y="578"/>
                    <a:pt x="2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8"/>
            <p:cNvSpPr/>
            <p:nvPr/>
          </p:nvSpPr>
          <p:spPr>
            <a:xfrm>
              <a:off x="8302400" y="1335900"/>
              <a:ext cx="180875" cy="281125"/>
            </a:xfrm>
            <a:custGeom>
              <a:avLst/>
              <a:gdLst/>
              <a:ahLst/>
              <a:cxnLst/>
              <a:rect l="l" t="t" r="r" b="b"/>
              <a:pathLst>
                <a:path w="7235" h="11245" extrusionOk="0">
                  <a:moveTo>
                    <a:pt x="2948" y="0"/>
                  </a:moveTo>
                  <a:cubicBezTo>
                    <a:pt x="2948" y="0"/>
                    <a:pt x="0" y="5016"/>
                    <a:pt x="1337" y="8693"/>
                  </a:cubicBezTo>
                  <a:cubicBezTo>
                    <a:pt x="1975" y="10432"/>
                    <a:pt x="3171" y="11245"/>
                    <a:pt x="4332" y="11245"/>
                  </a:cubicBezTo>
                  <a:cubicBezTo>
                    <a:pt x="5606" y="11245"/>
                    <a:pt x="6836" y="10264"/>
                    <a:pt x="7234" y="8450"/>
                  </a:cubicBezTo>
                  <a:cubicBezTo>
                    <a:pt x="5562" y="3101"/>
                    <a:pt x="2948" y="0"/>
                    <a:pt x="2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8"/>
            <p:cNvSpPr/>
            <p:nvPr/>
          </p:nvSpPr>
          <p:spPr>
            <a:xfrm>
              <a:off x="8286425" y="1045625"/>
              <a:ext cx="83625" cy="51700"/>
            </a:xfrm>
            <a:custGeom>
              <a:avLst/>
              <a:gdLst/>
              <a:ahLst/>
              <a:cxnLst/>
              <a:rect l="l" t="t" r="r" b="b"/>
              <a:pathLst>
                <a:path w="3345" h="2068" fill="none" extrusionOk="0">
                  <a:moveTo>
                    <a:pt x="1" y="2067"/>
                  </a:moveTo>
                  <a:cubicBezTo>
                    <a:pt x="1" y="2067"/>
                    <a:pt x="1855" y="1945"/>
                    <a:pt x="2128" y="1094"/>
                  </a:cubicBezTo>
                  <a:cubicBezTo>
                    <a:pt x="2432" y="274"/>
                    <a:pt x="3344" y="0"/>
                    <a:pt x="3344" y="0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8"/>
            <p:cNvSpPr/>
            <p:nvPr/>
          </p:nvSpPr>
          <p:spPr>
            <a:xfrm>
              <a:off x="8059975" y="1040300"/>
              <a:ext cx="252325" cy="228875"/>
            </a:xfrm>
            <a:custGeom>
              <a:avLst/>
              <a:gdLst/>
              <a:ahLst/>
              <a:cxnLst/>
              <a:rect l="l" t="t" r="r" b="b"/>
              <a:pathLst>
                <a:path w="10093" h="9155" extrusionOk="0">
                  <a:moveTo>
                    <a:pt x="4313" y="0"/>
                  </a:moveTo>
                  <a:cubicBezTo>
                    <a:pt x="2364" y="0"/>
                    <a:pt x="955" y="858"/>
                    <a:pt x="609" y="2341"/>
                  </a:cubicBezTo>
                  <a:cubicBezTo>
                    <a:pt x="1" y="5076"/>
                    <a:pt x="2949" y="5380"/>
                    <a:pt x="2949" y="5380"/>
                  </a:cubicBezTo>
                  <a:cubicBezTo>
                    <a:pt x="1987" y="7397"/>
                    <a:pt x="3046" y="9155"/>
                    <a:pt x="4798" y="9155"/>
                  </a:cubicBezTo>
                  <a:cubicBezTo>
                    <a:pt x="5370" y="9155"/>
                    <a:pt x="6015" y="8968"/>
                    <a:pt x="6688" y="8542"/>
                  </a:cubicBezTo>
                  <a:cubicBezTo>
                    <a:pt x="9454" y="6809"/>
                    <a:pt x="10092" y="1976"/>
                    <a:pt x="10092" y="1976"/>
                  </a:cubicBezTo>
                  <a:cubicBezTo>
                    <a:pt x="7991" y="612"/>
                    <a:pt x="5959" y="0"/>
                    <a:pt x="4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8"/>
            <p:cNvSpPr/>
            <p:nvPr/>
          </p:nvSpPr>
          <p:spPr>
            <a:xfrm>
              <a:off x="8109625" y="1089700"/>
              <a:ext cx="202675" cy="179475"/>
            </a:xfrm>
            <a:custGeom>
              <a:avLst/>
              <a:gdLst/>
              <a:ahLst/>
              <a:cxnLst/>
              <a:rect l="l" t="t" r="r" b="b"/>
              <a:pathLst>
                <a:path w="8107" h="7179" extrusionOk="0">
                  <a:moveTo>
                    <a:pt x="8106" y="0"/>
                  </a:moveTo>
                  <a:cubicBezTo>
                    <a:pt x="8106" y="0"/>
                    <a:pt x="4793" y="699"/>
                    <a:pt x="963" y="3404"/>
                  </a:cubicBezTo>
                  <a:cubicBezTo>
                    <a:pt x="1" y="5421"/>
                    <a:pt x="1060" y="7179"/>
                    <a:pt x="2812" y="7179"/>
                  </a:cubicBezTo>
                  <a:cubicBezTo>
                    <a:pt x="3384" y="7179"/>
                    <a:pt x="4029" y="6992"/>
                    <a:pt x="4702" y="6566"/>
                  </a:cubicBezTo>
                  <a:cubicBezTo>
                    <a:pt x="7468" y="4833"/>
                    <a:pt x="8106" y="0"/>
                    <a:pt x="8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8"/>
            <p:cNvSpPr/>
            <p:nvPr/>
          </p:nvSpPr>
          <p:spPr>
            <a:xfrm>
              <a:off x="8167125" y="1619325"/>
              <a:ext cx="42575" cy="59300"/>
            </a:xfrm>
            <a:custGeom>
              <a:avLst/>
              <a:gdLst/>
              <a:ahLst/>
              <a:cxnLst/>
              <a:rect l="l" t="t" r="r" b="b"/>
              <a:pathLst>
                <a:path w="1703" h="2372" fill="none" extrusionOk="0">
                  <a:moveTo>
                    <a:pt x="1703" y="2372"/>
                  </a:moveTo>
                  <a:cubicBezTo>
                    <a:pt x="1703" y="2372"/>
                    <a:pt x="1520" y="1004"/>
                    <a:pt x="882" y="821"/>
                  </a:cubicBezTo>
                  <a:cubicBezTo>
                    <a:pt x="244" y="669"/>
                    <a:pt x="1" y="1"/>
                    <a:pt x="1" y="1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8"/>
            <p:cNvSpPr/>
            <p:nvPr/>
          </p:nvSpPr>
          <p:spPr>
            <a:xfrm>
              <a:off x="8153450" y="1659600"/>
              <a:ext cx="206650" cy="177800"/>
            </a:xfrm>
            <a:custGeom>
              <a:avLst/>
              <a:gdLst/>
              <a:ahLst/>
              <a:cxnLst/>
              <a:rect l="l" t="t" r="r" b="b"/>
              <a:pathLst>
                <a:path w="8266" h="7112" extrusionOk="0">
                  <a:moveTo>
                    <a:pt x="1976" y="1"/>
                  </a:moveTo>
                  <a:lnTo>
                    <a:pt x="1976" y="1"/>
                  </a:lnTo>
                  <a:cubicBezTo>
                    <a:pt x="0" y="3618"/>
                    <a:pt x="669" y="6749"/>
                    <a:pt x="2766" y="7083"/>
                  </a:cubicBezTo>
                  <a:cubicBezTo>
                    <a:pt x="2899" y="7102"/>
                    <a:pt x="3023" y="7112"/>
                    <a:pt x="3140" y="7112"/>
                  </a:cubicBezTo>
                  <a:cubicBezTo>
                    <a:pt x="4841" y="7112"/>
                    <a:pt x="4894" y="5168"/>
                    <a:pt x="4894" y="5168"/>
                  </a:cubicBezTo>
                  <a:cubicBezTo>
                    <a:pt x="5243" y="5306"/>
                    <a:pt x="5576" y="5370"/>
                    <a:pt x="5883" y="5370"/>
                  </a:cubicBezTo>
                  <a:cubicBezTo>
                    <a:pt x="7398" y="5370"/>
                    <a:pt x="8265" y="3832"/>
                    <a:pt x="7052" y="2189"/>
                  </a:cubicBezTo>
                  <a:cubicBezTo>
                    <a:pt x="5624" y="214"/>
                    <a:pt x="1977" y="1"/>
                    <a:pt x="1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8"/>
            <p:cNvSpPr/>
            <p:nvPr/>
          </p:nvSpPr>
          <p:spPr>
            <a:xfrm>
              <a:off x="8202850" y="1659600"/>
              <a:ext cx="157250" cy="134250"/>
            </a:xfrm>
            <a:custGeom>
              <a:avLst/>
              <a:gdLst/>
              <a:ahLst/>
              <a:cxnLst/>
              <a:rect l="l" t="t" r="r" b="b"/>
              <a:pathLst>
                <a:path w="6290" h="5370" extrusionOk="0">
                  <a:moveTo>
                    <a:pt x="0" y="1"/>
                  </a:moveTo>
                  <a:cubicBezTo>
                    <a:pt x="0" y="1"/>
                    <a:pt x="699" y="2432"/>
                    <a:pt x="2918" y="5168"/>
                  </a:cubicBezTo>
                  <a:cubicBezTo>
                    <a:pt x="3267" y="5306"/>
                    <a:pt x="3600" y="5370"/>
                    <a:pt x="3907" y="5370"/>
                  </a:cubicBezTo>
                  <a:cubicBezTo>
                    <a:pt x="5422" y="5370"/>
                    <a:pt x="6289" y="3832"/>
                    <a:pt x="5076" y="2189"/>
                  </a:cubicBezTo>
                  <a:cubicBezTo>
                    <a:pt x="3648" y="21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8"/>
            <p:cNvSpPr/>
            <p:nvPr/>
          </p:nvSpPr>
          <p:spPr>
            <a:xfrm>
              <a:off x="8167125" y="1453675"/>
              <a:ext cx="77525" cy="45625"/>
            </a:xfrm>
            <a:custGeom>
              <a:avLst/>
              <a:gdLst/>
              <a:ahLst/>
              <a:cxnLst/>
              <a:rect l="l" t="t" r="r" b="b"/>
              <a:pathLst>
                <a:path w="3101" h="1825" fill="none" extrusionOk="0">
                  <a:moveTo>
                    <a:pt x="1" y="1824"/>
                  </a:moveTo>
                  <a:cubicBezTo>
                    <a:pt x="1" y="1824"/>
                    <a:pt x="1125" y="61"/>
                    <a:pt x="3101" y="1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8"/>
            <p:cNvSpPr/>
            <p:nvPr/>
          </p:nvSpPr>
          <p:spPr>
            <a:xfrm>
              <a:off x="7996375" y="1480675"/>
              <a:ext cx="236125" cy="178100"/>
            </a:xfrm>
            <a:custGeom>
              <a:avLst/>
              <a:gdLst/>
              <a:ahLst/>
              <a:cxnLst/>
              <a:rect l="l" t="t" r="r" b="b"/>
              <a:pathLst>
                <a:path w="9445" h="7124" extrusionOk="0">
                  <a:moveTo>
                    <a:pt x="7195" y="1"/>
                  </a:moveTo>
                  <a:cubicBezTo>
                    <a:pt x="3895" y="1"/>
                    <a:pt x="0" y="2821"/>
                    <a:pt x="964" y="4574"/>
                  </a:cubicBezTo>
                  <a:cubicBezTo>
                    <a:pt x="1337" y="5388"/>
                    <a:pt x="1957" y="5568"/>
                    <a:pt x="2542" y="5568"/>
                  </a:cubicBezTo>
                  <a:cubicBezTo>
                    <a:pt x="3006" y="5568"/>
                    <a:pt x="3448" y="5456"/>
                    <a:pt x="3730" y="5456"/>
                  </a:cubicBezTo>
                  <a:cubicBezTo>
                    <a:pt x="4245" y="5480"/>
                    <a:pt x="4345" y="7124"/>
                    <a:pt x="5637" y="7124"/>
                  </a:cubicBezTo>
                  <a:cubicBezTo>
                    <a:pt x="5948" y="7124"/>
                    <a:pt x="6329" y="7029"/>
                    <a:pt x="6800" y="6793"/>
                  </a:cubicBezTo>
                  <a:cubicBezTo>
                    <a:pt x="9445" y="4544"/>
                    <a:pt x="7590" y="15"/>
                    <a:pt x="7590" y="15"/>
                  </a:cubicBezTo>
                  <a:cubicBezTo>
                    <a:pt x="7460" y="5"/>
                    <a:pt x="7328" y="1"/>
                    <a:pt x="7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8"/>
            <p:cNvSpPr/>
            <p:nvPr/>
          </p:nvSpPr>
          <p:spPr>
            <a:xfrm>
              <a:off x="8089625" y="1481025"/>
              <a:ext cx="142875" cy="177750"/>
            </a:xfrm>
            <a:custGeom>
              <a:avLst/>
              <a:gdLst/>
              <a:ahLst/>
              <a:cxnLst/>
              <a:rect l="l" t="t" r="r" b="b"/>
              <a:pathLst>
                <a:path w="5715" h="7110" extrusionOk="0">
                  <a:moveTo>
                    <a:pt x="3860" y="1"/>
                  </a:moveTo>
                  <a:lnTo>
                    <a:pt x="3860" y="1"/>
                  </a:lnTo>
                  <a:cubicBezTo>
                    <a:pt x="3860" y="1"/>
                    <a:pt x="1429" y="1977"/>
                    <a:pt x="0" y="5442"/>
                  </a:cubicBezTo>
                  <a:cubicBezTo>
                    <a:pt x="515" y="5466"/>
                    <a:pt x="615" y="7110"/>
                    <a:pt x="1907" y="7110"/>
                  </a:cubicBezTo>
                  <a:cubicBezTo>
                    <a:pt x="2218" y="7110"/>
                    <a:pt x="2599" y="7015"/>
                    <a:pt x="3070" y="6779"/>
                  </a:cubicBezTo>
                  <a:cubicBezTo>
                    <a:pt x="5715" y="4530"/>
                    <a:pt x="3861" y="1"/>
                    <a:pt x="3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8"/>
            <p:cNvSpPr/>
            <p:nvPr/>
          </p:nvSpPr>
          <p:spPr>
            <a:xfrm>
              <a:off x="7875325" y="1342725"/>
              <a:ext cx="95775" cy="42575"/>
            </a:xfrm>
            <a:custGeom>
              <a:avLst/>
              <a:gdLst/>
              <a:ahLst/>
              <a:cxnLst/>
              <a:rect l="l" t="t" r="r" b="b"/>
              <a:pathLst>
                <a:path w="3831" h="1703" fill="none" extrusionOk="0">
                  <a:moveTo>
                    <a:pt x="3831" y="1703"/>
                  </a:moveTo>
                  <a:cubicBezTo>
                    <a:pt x="3831" y="1703"/>
                    <a:pt x="2372" y="1703"/>
                    <a:pt x="1672" y="852"/>
                  </a:cubicBezTo>
                  <a:cubicBezTo>
                    <a:pt x="1004" y="1"/>
                    <a:pt x="305" y="244"/>
                    <a:pt x="1" y="305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8"/>
            <p:cNvSpPr/>
            <p:nvPr/>
          </p:nvSpPr>
          <p:spPr>
            <a:xfrm>
              <a:off x="7948275" y="1344875"/>
              <a:ext cx="263700" cy="216725"/>
            </a:xfrm>
            <a:custGeom>
              <a:avLst/>
              <a:gdLst/>
              <a:ahLst/>
              <a:cxnLst/>
              <a:rect l="l" t="t" r="r" b="b"/>
              <a:pathLst>
                <a:path w="10548" h="8669" extrusionOk="0">
                  <a:moveTo>
                    <a:pt x="5311" y="1"/>
                  </a:moveTo>
                  <a:cubicBezTo>
                    <a:pt x="3478" y="1"/>
                    <a:pt x="1495" y="431"/>
                    <a:pt x="1" y="1374"/>
                  </a:cubicBezTo>
                  <a:cubicBezTo>
                    <a:pt x="1" y="1374"/>
                    <a:pt x="669" y="7726"/>
                    <a:pt x="5046" y="8669"/>
                  </a:cubicBezTo>
                  <a:cubicBezTo>
                    <a:pt x="8633" y="8608"/>
                    <a:pt x="7052" y="5690"/>
                    <a:pt x="7752" y="5295"/>
                  </a:cubicBezTo>
                  <a:cubicBezTo>
                    <a:pt x="8481" y="4869"/>
                    <a:pt x="10548" y="4626"/>
                    <a:pt x="10396" y="2559"/>
                  </a:cubicBezTo>
                  <a:cubicBezTo>
                    <a:pt x="10414" y="944"/>
                    <a:pt x="8027" y="1"/>
                    <a:pt x="5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8"/>
            <p:cNvSpPr/>
            <p:nvPr/>
          </p:nvSpPr>
          <p:spPr>
            <a:xfrm>
              <a:off x="7948275" y="1379200"/>
              <a:ext cx="215850" cy="182400"/>
            </a:xfrm>
            <a:custGeom>
              <a:avLst/>
              <a:gdLst/>
              <a:ahLst/>
              <a:cxnLst/>
              <a:rect l="l" t="t" r="r" b="b"/>
              <a:pathLst>
                <a:path w="8634" h="729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6353"/>
                    <a:pt x="5046" y="7296"/>
                  </a:cubicBezTo>
                  <a:cubicBezTo>
                    <a:pt x="8633" y="7235"/>
                    <a:pt x="7052" y="4317"/>
                    <a:pt x="7752" y="3922"/>
                  </a:cubicBezTo>
                  <a:cubicBezTo>
                    <a:pt x="3983" y="82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8"/>
            <p:cNvSpPr/>
            <p:nvPr/>
          </p:nvSpPr>
          <p:spPr>
            <a:xfrm>
              <a:off x="7803900" y="1314625"/>
              <a:ext cx="69925" cy="43325"/>
            </a:xfrm>
            <a:custGeom>
              <a:avLst/>
              <a:gdLst/>
              <a:ahLst/>
              <a:cxnLst/>
              <a:rect l="l" t="t" r="r" b="b"/>
              <a:pathLst>
                <a:path w="2797" h="1733" fill="none" extrusionOk="0">
                  <a:moveTo>
                    <a:pt x="0" y="1733"/>
                  </a:moveTo>
                  <a:cubicBezTo>
                    <a:pt x="0" y="1733"/>
                    <a:pt x="1216" y="61"/>
                    <a:pt x="2797" y="0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8"/>
            <p:cNvSpPr/>
            <p:nvPr/>
          </p:nvSpPr>
          <p:spPr>
            <a:xfrm>
              <a:off x="7625550" y="1346950"/>
              <a:ext cx="236125" cy="178450"/>
            </a:xfrm>
            <a:custGeom>
              <a:avLst/>
              <a:gdLst/>
              <a:ahLst/>
              <a:cxnLst/>
              <a:rect l="l" t="t" r="r" b="b"/>
              <a:pathLst>
                <a:path w="9445" h="7138" extrusionOk="0">
                  <a:moveTo>
                    <a:pt x="7198" y="0"/>
                  </a:moveTo>
                  <a:cubicBezTo>
                    <a:pt x="3898" y="0"/>
                    <a:pt x="1" y="2850"/>
                    <a:pt x="995" y="4604"/>
                  </a:cubicBezTo>
                  <a:cubicBezTo>
                    <a:pt x="1351" y="5418"/>
                    <a:pt x="1972" y="5598"/>
                    <a:pt x="2563" y="5598"/>
                  </a:cubicBezTo>
                  <a:cubicBezTo>
                    <a:pt x="3030" y="5598"/>
                    <a:pt x="3478" y="5485"/>
                    <a:pt x="3761" y="5485"/>
                  </a:cubicBezTo>
                  <a:cubicBezTo>
                    <a:pt x="4273" y="5510"/>
                    <a:pt x="4354" y="7138"/>
                    <a:pt x="5637" y="7138"/>
                  </a:cubicBezTo>
                  <a:cubicBezTo>
                    <a:pt x="5954" y="7138"/>
                    <a:pt x="6343" y="7039"/>
                    <a:pt x="6830" y="6792"/>
                  </a:cubicBezTo>
                  <a:cubicBezTo>
                    <a:pt x="9445" y="4574"/>
                    <a:pt x="7590" y="14"/>
                    <a:pt x="7590" y="14"/>
                  </a:cubicBezTo>
                  <a:cubicBezTo>
                    <a:pt x="7461" y="5"/>
                    <a:pt x="7330" y="0"/>
                    <a:pt x="7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8"/>
            <p:cNvSpPr/>
            <p:nvPr/>
          </p:nvSpPr>
          <p:spPr>
            <a:xfrm>
              <a:off x="7719550" y="1347300"/>
              <a:ext cx="142125" cy="178100"/>
            </a:xfrm>
            <a:custGeom>
              <a:avLst/>
              <a:gdLst/>
              <a:ahLst/>
              <a:cxnLst/>
              <a:rect l="l" t="t" r="r" b="b"/>
              <a:pathLst>
                <a:path w="5685" h="7124" extrusionOk="0">
                  <a:moveTo>
                    <a:pt x="3830" y="0"/>
                  </a:moveTo>
                  <a:cubicBezTo>
                    <a:pt x="3830" y="0"/>
                    <a:pt x="1429" y="2006"/>
                    <a:pt x="1" y="5471"/>
                  </a:cubicBezTo>
                  <a:cubicBezTo>
                    <a:pt x="513" y="5496"/>
                    <a:pt x="594" y="7124"/>
                    <a:pt x="1877" y="7124"/>
                  </a:cubicBezTo>
                  <a:cubicBezTo>
                    <a:pt x="2194" y="7124"/>
                    <a:pt x="2583" y="7025"/>
                    <a:pt x="3070" y="6778"/>
                  </a:cubicBezTo>
                  <a:cubicBezTo>
                    <a:pt x="5684" y="4560"/>
                    <a:pt x="3831" y="0"/>
                    <a:pt x="3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8"/>
            <p:cNvSpPr/>
            <p:nvPr/>
          </p:nvSpPr>
          <p:spPr>
            <a:xfrm>
              <a:off x="7847225" y="1563100"/>
              <a:ext cx="79800" cy="121600"/>
            </a:xfrm>
            <a:custGeom>
              <a:avLst/>
              <a:gdLst/>
              <a:ahLst/>
              <a:cxnLst/>
              <a:rect l="l" t="t" r="r" b="b"/>
              <a:pathLst>
                <a:path w="3192" h="4864" fill="none" extrusionOk="0">
                  <a:moveTo>
                    <a:pt x="91" y="4864"/>
                  </a:moveTo>
                  <a:cubicBezTo>
                    <a:pt x="91" y="4864"/>
                    <a:pt x="0" y="3344"/>
                    <a:pt x="1277" y="2523"/>
                  </a:cubicBezTo>
                  <a:cubicBezTo>
                    <a:pt x="2523" y="1703"/>
                    <a:pt x="3161" y="760"/>
                    <a:pt x="3192" y="1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8"/>
            <p:cNvSpPr/>
            <p:nvPr/>
          </p:nvSpPr>
          <p:spPr>
            <a:xfrm>
              <a:off x="7588925" y="1652750"/>
              <a:ext cx="363925" cy="298050"/>
            </a:xfrm>
            <a:custGeom>
              <a:avLst/>
              <a:gdLst/>
              <a:ahLst/>
              <a:cxnLst/>
              <a:rect l="l" t="t" r="r" b="b"/>
              <a:pathLst>
                <a:path w="14557" h="11922" extrusionOk="0">
                  <a:moveTo>
                    <a:pt x="10663" y="0"/>
                  </a:moveTo>
                  <a:cubicBezTo>
                    <a:pt x="9676" y="0"/>
                    <a:pt x="3114" y="156"/>
                    <a:pt x="1456" y="4257"/>
                  </a:cubicBezTo>
                  <a:cubicBezTo>
                    <a:pt x="1" y="7834"/>
                    <a:pt x="2330" y="8948"/>
                    <a:pt x="3845" y="8948"/>
                  </a:cubicBezTo>
                  <a:cubicBezTo>
                    <a:pt x="4196" y="8948"/>
                    <a:pt x="4503" y="8889"/>
                    <a:pt x="4709" y="8786"/>
                  </a:cubicBezTo>
                  <a:cubicBezTo>
                    <a:pt x="5014" y="8633"/>
                    <a:pt x="5259" y="8564"/>
                    <a:pt x="5460" y="8564"/>
                  </a:cubicBezTo>
                  <a:cubicBezTo>
                    <a:pt x="5579" y="8564"/>
                    <a:pt x="5682" y="8588"/>
                    <a:pt x="5773" y="8634"/>
                  </a:cubicBezTo>
                  <a:cubicBezTo>
                    <a:pt x="6077" y="8816"/>
                    <a:pt x="6198" y="9333"/>
                    <a:pt x="6229" y="10245"/>
                  </a:cubicBezTo>
                  <a:cubicBezTo>
                    <a:pt x="6261" y="11070"/>
                    <a:pt x="7311" y="11922"/>
                    <a:pt x="8635" y="11922"/>
                  </a:cubicBezTo>
                  <a:cubicBezTo>
                    <a:pt x="9796" y="11922"/>
                    <a:pt x="11167" y="11266"/>
                    <a:pt x="12247" y="9363"/>
                  </a:cubicBezTo>
                  <a:cubicBezTo>
                    <a:pt x="14557" y="5290"/>
                    <a:pt x="10788" y="1"/>
                    <a:pt x="10788" y="1"/>
                  </a:cubicBezTo>
                  <a:cubicBezTo>
                    <a:pt x="10788" y="1"/>
                    <a:pt x="10744" y="0"/>
                    <a:pt x="10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8"/>
            <p:cNvSpPr/>
            <p:nvPr/>
          </p:nvSpPr>
          <p:spPr>
            <a:xfrm>
              <a:off x="7733225" y="1652775"/>
              <a:ext cx="219625" cy="298025"/>
            </a:xfrm>
            <a:custGeom>
              <a:avLst/>
              <a:gdLst/>
              <a:ahLst/>
              <a:cxnLst/>
              <a:rect l="l" t="t" r="r" b="b"/>
              <a:pathLst>
                <a:path w="8785" h="11921" extrusionOk="0">
                  <a:moveTo>
                    <a:pt x="5016" y="0"/>
                  </a:moveTo>
                  <a:cubicBezTo>
                    <a:pt x="5016" y="0"/>
                    <a:pt x="2767" y="5654"/>
                    <a:pt x="1" y="8633"/>
                  </a:cubicBezTo>
                  <a:cubicBezTo>
                    <a:pt x="305" y="8815"/>
                    <a:pt x="426" y="9332"/>
                    <a:pt x="457" y="10244"/>
                  </a:cubicBezTo>
                  <a:cubicBezTo>
                    <a:pt x="489" y="11069"/>
                    <a:pt x="1539" y="11921"/>
                    <a:pt x="2863" y="11921"/>
                  </a:cubicBezTo>
                  <a:cubicBezTo>
                    <a:pt x="4024" y="11921"/>
                    <a:pt x="5395" y="11265"/>
                    <a:pt x="6475" y="9362"/>
                  </a:cubicBezTo>
                  <a:cubicBezTo>
                    <a:pt x="8785" y="5289"/>
                    <a:pt x="5016" y="0"/>
                    <a:pt x="5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8"/>
            <p:cNvSpPr/>
            <p:nvPr/>
          </p:nvSpPr>
          <p:spPr>
            <a:xfrm>
              <a:off x="8358625" y="894400"/>
              <a:ext cx="92725" cy="63850"/>
            </a:xfrm>
            <a:custGeom>
              <a:avLst/>
              <a:gdLst/>
              <a:ahLst/>
              <a:cxnLst/>
              <a:rect l="l" t="t" r="r" b="b"/>
              <a:pathLst>
                <a:path w="3709" h="2554" fill="none" extrusionOk="0">
                  <a:moveTo>
                    <a:pt x="3709" y="2189"/>
                  </a:moveTo>
                  <a:cubicBezTo>
                    <a:pt x="3709" y="2189"/>
                    <a:pt x="2098" y="2554"/>
                    <a:pt x="1368" y="1277"/>
                  </a:cubicBezTo>
                  <a:cubicBezTo>
                    <a:pt x="639" y="0"/>
                    <a:pt x="0" y="274"/>
                    <a:pt x="0" y="274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8"/>
            <p:cNvSpPr/>
            <p:nvPr/>
          </p:nvSpPr>
          <p:spPr>
            <a:xfrm>
              <a:off x="8427775" y="868275"/>
              <a:ext cx="321450" cy="257150"/>
            </a:xfrm>
            <a:custGeom>
              <a:avLst/>
              <a:gdLst/>
              <a:ahLst/>
              <a:cxnLst/>
              <a:rect l="l" t="t" r="r" b="b"/>
              <a:pathLst>
                <a:path w="12858" h="10286" extrusionOk="0">
                  <a:moveTo>
                    <a:pt x="8281" y="0"/>
                  </a:moveTo>
                  <a:cubicBezTo>
                    <a:pt x="5566" y="0"/>
                    <a:pt x="2087" y="1134"/>
                    <a:pt x="0" y="3203"/>
                  </a:cubicBezTo>
                  <a:cubicBezTo>
                    <a:pt x="0" y="3203"/>
                    <a:pt x="2331" y="10286"/>
                    <a:pt x="7566" y="10286"/>
                  </a:cubicBezTo>
                  <a:cubicBezTo>
                    <a:pt x="7577" y="10286"/>
                    <a:pt x="7588" y="10286"/>
                    <a:pt x="7599" y="10286"/>
                  </a:cubicBezTo>
                  <a:cubicBezTo>
                    <a:pt x="11672" y="9313"/>
                    <a:pt x="9119" y="6395"/>
                    <a:pt x="9849" y="5726"/>
                  </a:cubicBezTo>
                  <a:cubicBezTo>
                    <a:pt x="10578" y="5088"/>
                    <a:pt x="12858" y="4298"/>
                    <a:pt x="12189" y="1988"/>
                  </a:cubicBezTo>
                  <a:cubicBezTo>
                    <a:pt x="11916" y="635"/>
                    <a:pt x="10312" y="0"/>
                    <a:pt x="8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8"/>
            <p:cNvSpPr/>
            <p:nvPr/>
          </p:nvSpPr>
          <p:spPr>
            <a:xfrm>
              <a:off x="8427775" y="948350"/>
              <a:ext cx="291825" cy="177075"/>
            </a:xfrm>
            <a:custGeom>
              <a:avLst/>
              <a:gdLst/>
              <a:ahLst/>
              <a:cxnLst/>
              <a:rect l="l" t="t" r="r" b="b"/>
              <a:pathLst>
                <a:path w="11673" h="7083" extrusionOk="0">
                  <a:moveTo>
                    <a:pt x="29" y="0"/>
                  </a:moveTo>
                  <a:cubicBezTo>
                    <a:pt x="10" y="0"/>
                    <a:pt x="0" y="0"/>
                    <a:pt x="0" y="0"/>
                  </a:cubicBezTo>
                  <a:cubicBezTo>
                    <a:pt x="0" y="0"/>
                    <a:pt x="2331" y="7083"/>
                    <a:pt x="7566" y="7083"/>
                  </a:cubicBezTo>
                  <a:cubicBezTo>
                    <a:pt x="7577" y="7083"/>
                    <a:pt x="7588" y="7083"/>
                    <a:pt x="7599" y="7083"/>
                  </a:cubicBezTo>
                  <a:cubicBezTo>
                    <a:pt x="11672" y="6110"/>
                    <a:pt x="9119" y="3192"/>
                    <a:pt x="9849" y="2523"/>
                  </a:cubicBezTo>
                  <a:cubicBezTo>
                    <a:pt x="5001" y="56"/>
                    <a:pt x="430" y="0"/>
                    <a:pt x="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8"/>
            <p:cNvSpPr/>
            <p:nvPr/>
          </p:nvSpPr>
          <p:spPr>
            <a:xfrm>
              <a:off x="8189175" y="704425"/>
              <a:ext cx="43325" cy="64625"/>
            </a:xfrm>
            <a:custGeom>
              <a:avLst/>
              <a:gdLst/>
              <a:ahLst/>
              <a:cxnLst/>
              <a:rect l="l" t="t" r="r" b="b"/>
              <a:pathLst>
                <a:path w="1733" h="2585" fill="none" extrusionOk="0">
                  <a:moveTo>
                    <a:pt x="1733" y="1"/>
                  </a:moveTo>
                  <a:cubicBezTo>
                    <a:pt x="1733" y="1"/>
                    <a:pt x="669" y="1034"/>
                    <a:pt x="0" y="2584"/>
                  </a:cubicBezTo>
                </a:path>
              </a:pathLst>
            </a:custGeom>
            <a:noFill/>
            <a:ln w="9875" cap="flat" cmpd="sng">
              <a:solidFill>
                <a:srgbClr val="414C3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8"/>
            <p:cNvSpPr/>
            <p:nvPr/>
          </p:nvSpPr>
          <p:spPr>
            <a:xfrm>
              <a:off x="8196525" y="503500"/>
              <a:ext cx="263950" cy="224300"/>
            </a:xfrm>
            <a:custGeom>
              <a:avLst/>
              <a:gdLst/>
              <a:ahLst/>
              <a:cxnLst/>
              <a:rect l="l" t="t" r="r" b="b"/>
              <a:pathLst>
                <a:path w="10558" h="8972" extrusionOk="0">
                  <a:moveTo>
                    <a:pt x="4587" y="1"/>
                  </a:moveTo>
                  <a:cubicBezTo>
                    <a:pt x="2230" y="1"/>
                    <a:pt x="1" y="4809"/>
                    <a:pt x="983" y="8737"/>
                  </a:cubicBezTo>
                  <a:cubicBezTo>
                    <a:pt x="983" y="8737"/>
                    <a:pt x="2055" y="8972"/>
                    <a:pt x="3472" y="8972"/>
                  </a:cubicBezTo>
                  <a:cubicBezTo>
                    <a:pt x="5472" y="8972"/>
                    <a:pt x="8159" y="8503"/>
                    <a:pt x="9493" y="6244"/>
                  </a:cubicBezTo>
                  <a:cubicBezTo>
                    <a:pt x="10557" y="2840"/>
                    <a:pt x="7305" y="3417"/>
                    <a:pt x="7123" y="2597"/>
                  </a:cubicBezTo>
                  <a:cubicBezTo>
                    <a:pt x="6971" y="1776"/>
                    <a:pt x="7183" y="621"/>
                    <a:pt x="5177" y="104"/>
                  </a:cubicBezTo>
                  <a:cubicBezTo>
                    <a:pt x="4981" y="34"/>
                    <a:pt x="4783" y="1"/>
                    <a:pt x="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8"/>
            <p:cNvSpPr/>
            <p:nvPr/>
          </p:nvSpPr>
          <p:spPr>
            <a:xfrm>
              <a:off x="8221075" y="568400"/>
              <a:ext cx="239400" cy="159400"/>
            </a:xfrm>
            <a:custGeom>
              <a:avLst/>
              <a:gdLst/>
              <a:ahLst/>
              <a:cxnLst/>
              <a:rect l="l" t="t" r="r" b="b"/>
              <a:pathLst>
                <a:path w="9576" h="6376" extrusionOk="0">
                  <a:moveTo>
                    <a:pt x="6141" y="1"/>
                  </a:moveTo>
                  <a:cubicBezTo>
                    <a:pt x="2007" y="2615"/>
                    <a:pt x="1" y="6141"/>
                    <a:pt x="1" y="6141"/>
                  </a:cubicBezTo>
                  <a:cubicBezTo>
                    <a:pt x="1" y="6141"/>
                    <a:pt x="1073" y="6376"/>
                    <a:pt x="2490" y="6376"/>
                  </a:cubicBezTo>
                  <a:cubicBezTo>
                    <a:pt x="4490" y="6376"/>
                    <a:pt x="7177" y="5907"/>
                    <a:pt x="8511" y="3648"/>
                  </a:cubicBezTo>
                  <a:cubicBezTo>
                    <a:pt x="9575" y="244"/>
                    <a:pt x="6323" y="821"/>
                    <a:pt x="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8"/>
            <p:cNvSpPr/>
            <p:nvPr/>
          </p:nvSpPr>
          <p:spPr>
            <a:xfrm>
              <a:off x="7865450" y="784975"/>
              <a:ext cx="86650" cy="28900"/>
            </a:xfrm>
            <a:custGeom>
              <a:avLst/>
              <a:gdLst/>
              <a:ahLst/>
              <a:cxnLst/>
              <a:rect l="l" t="t" r="r" b="b"/>
              <a:pathLst>
                <a:path w="3466" h="1156" fill="none" extrusionOk="0">
                  <a:moveTo>
                    <a:pt x="1" y="0"/>
                  </a:moveTo>
                  <a:cubicBezTo>
                    <a:pt x="1" y="0"/>
                    <a:pt x="396" y="791"/>
                    <a:pt x="1703" y="760"/>
                  </a:cubicBezTo>
                  <a:cubicBezTo>
                    <a:pt x="2979" y="730"/>
                    <a:pt x="3466" y="1155"/>
                    <a:pt x="3466" y="1155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8"/>
            <p:cNvSpPr/>
            <p:nvPr/>
          </p:nvSpPr>
          <p:spPr>
            <a:xfrm>
              <a:off x="7525775" y="565200"/>
              <a:ext cx="354150" cy="295375"/>
            </a:xfrm>
            <a:custGeom>
              <a:avLst/>
              <a:gdLst/>
              <a:ahLst/>
              <a:cxnLst/>
              <a:rect l="l" t="t" r="r" b="b"/>
              <a:pathLst>
                <a:path w="14166" h="11815" extrusionOk="0">
                  <a:moveTo>
                    <a:pt x="7474" y="0"/>
                  </a:moveTo>
                  <a:cubicBezTo>
                    <a:pt x="4936" y="0"/>
                    <a:pt x="3833" y="2327"/>
                    <a:pt x="4499" y="3351"/>
                  </a:cubicBezTo>
                  <a:cubicBezTo>
                    <a:pt x="4986" y="4080"/>
                    <a:pt x="5168" y="4597"/>
                    <a:pt x="5016" y="4901"/>
                  </a:cubicBezTo>
                  <a:cubicBezTo>
                    <a:pt x="4925" y="5174"/>
                    <a:pt x="4621" y="5326"/>
                    <a:pt x="4074" y="5387"/>
                  </a:cubicBezTo>
                  <a:cubicBezTo>
                    <a:pt x="2858" y="5570"/>
                    <a:pt x="1" y="8427"/>
                    <a:pt x="4013" y="11010"/>
                  </a:cubicBezTo>
                  <a:cubicBezTo>
                    <a:pt x="4913" y="11590"/>
                    <a:pt x="5917" y="11815"/>
                    <a:pt x="6932" y="11815"/>
                  </a:cubicBezTo>
                  <a:cubicBezTo>
                    <a:pt x="10446" y="11815"/>
                    <a:pt x="14104" y="9126"/>
                    <a:pt x="14104" y="9126"/>
                  </a:cubicBezTo>
                  <a:cubicBezTo>
                    <a:pt x="14104" y="9126"/>
                    <a:pt x="14165" y="2621"/>
                    <a:pt x="9910" y="615"/>
                  </a:cubicBezTo>
                  <a:cubicBezTo>
                    <a:pt x="8992" y="179"/>
                    <a:pt x="8178" y="0"/>
                    <a:pt x="7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8"/>
            <p:cNvSpPr/>
            <p:nvPr/>
          </p:nvSpPr>
          <p:spPr>
            <a:xfrm>
              <a:off x="7621575" y="565200"/>
              <a:ext cx="258350" cy="228150"/>
            </a:xfrm>
            <a:custGeom>
              <a:avLst/>
              <a:gdLst/>
              <a:ahLst/>
              <a:cxnLst/>
              <a:rect l="l" t="t" r="r" b="b"/>
              <a:pathLst>
                <a:path w="10334" h="9126" extrusionOk="0">
                  <a:moveTo>
                    <a:pt x="3642" y="0"/>
                  </a:moveTo>
                  <a:cubicBezTo>
                    <a:pt x="1104" y="0"/>
                    <a:pt x="1" y="2327"/>
                    <a:pt x="667" y="3351"/>
                  </a:cubicBezTo>
                  <a:cubicBezTo>
                    <a:pt x="1154" y="4080"/>
                    <a:pt x="1336" y="4597"/>
                    <a:pt x="1184" y="4901"/>
                  </a:cubicBezTo>
                  <a:cubicBezTo>
                    <a:pt x="5196" y="5782"/>
                    <a:pt x="10272" y="9126"/>
                    <a:pt x="10272" y="9126"/>
                  </a:cubicBezTo>
                  <a:cubicBezTo>
                    <a:pt x="10272" y="9126"/>
                    <a:pt x="10333" y="2621"/>
                    <a:pt x="6078" y="615"/>
                  </a:cubicBezTo>
                  <a:cubicBezTo>
                    <a:pt x="5160" y="179"/>
                    <a:pt x="4346" y="0"/>
                    <a:pt x="36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8"/>
            <p:cNvSpPr/>
            <p:nvPr/>
          </p:nvSpPr>
          <p:spPr>
            <a:xfrm>
              <a:off x="7811500" y="971900"/>
              <a:ext cx="53975" cy="91975"/>
            </a:xfrm>
            <a:custGeom>
              <a:avLst/>
              <a:gdLst/>
              <a:ahLst/>
              <a:cxnLst/>
              <a:rect l="l" t="t" r="r" b="b"/>
              <a:pathLst>
                <a:path w="2159" h="3679" fill="none" extrusionOk="0">
                  <a:moveTo>
                    <a:pt x="0" y="3435"/>
                  </a:moveTo>
                  <a:cubicBezTo>
                    <a:pt x="0" y="3435"/>
                    <a:pt x="851" y="3679"/>
                    <a:pt x="1064" y="2128"/>
                  </a:cubicBezTo>
                  <a:cubicBezTo>
                    <a:pt x="1277" y="548"/>
                    <a:pt x="1551" y="1"/>
                    <a:pt x="2159" y="31"/>
                  </a:cubicBezTo>
                </a:path>
              </a:pathLst>
            </a:custGeom>
            <a:noFill/>
            <a:ln w="9875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8"/>
            <p:cNvSpPr/>
            <p:nvPr/>
          </p:nvSpPr>
          <p:spPr>
            <a:xfrm>
              <a:off x="7507550" y="946650"/>
              <a:ext cx="317650" cy="301675"/>
            </a:xfrm>
            <a:custGeom>
              <a:avLst/>
              <a:gdLst/>
              <a:ahLst/>
              <a:cxnLst/>
              <a:rect l="l" t="t" r="r" b="b"/>
              <a:pathLst>
                <a:path w="12706" h="12067" extrusionOk="0">
                  <a:moveTo>
                    <a:pt x="5713" y="1"/>
                  </a:moveTo>
                  <a:cubicBezTo>
                    <a:pt x="5603" y="1"/>
                    <a:pt x="5492" y="3"/>
                    <a:pt x="5380" y="8"/>
                  </a:cubicBezTo>
                  <a:cubicBezTo>
                    <a:pt x="395" y="220"/>
                    <a:pt x="0" y="4415"/>
                    <a:pt x="334" y="5449"/>
                  </a:cubicBezTo>
                  <a:cubicBezTo>
                    <a:pt x="647" y="6360"/>
                    <a:pt x="1696" y="7026"/>
                    <a:pt x="3175" y="7026"/>
                  </a:cubicBezTo>
                  <a:cubicBezTo>
                    <a:pt x="3422" y="7026"/>
                    <a:pt x="3682" y="7007"/>
                    <a:pt x="3952" y="6968"/>
                  </a:cubicBezTo>
                  <a:lnTo>
                    <a:pt x="3952" y="6968"/>
                  </a:lnTo>
                  <a:cubicBezTo>
                    <a:pt x="3830" y="7029"/>
                    <a:pt x="1581" y="8579"/>
                    <a:pt x="2736" y="10798"/>
                  </a:cubicBezTo>
                  <a:cubicBezTo>
                    <a:pt x="3212" y="11714"/>
                    <a:pt x="4283" y="12066"/>
                    <a:pt x="5480" y="12066"/>
                  </a:cubicBezTo>
                  <a:cubicBezTo>
                    <a:pt x="7261" y="12066"/>
                    <a:pt x="9322" y="11288"/>
                    <a:pt x="10122" y="10433"/>
                  </a:cubicBezTo>
                  <a:cubicBezTo>
                    <a:pt x="11459" y="9005"/>
                    <a:pt x="12706" y="4385"/>
                    <a:pt x="12706" y="4385"/>
                  </a:cubicBezTo>
                  <a:cubicBezTo>
                    <a:pt x="12706" y="4385"/>
                    <a:pt x="10441" y="1"/>
                    <a:pt x="5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8"/>
            <p:cNvSpPr/>
            <p:nvPr/>
          </p:nvSpPr>
          <p:spPr>
            <a:xfrm>
              <a:off x="7547050" y="1056250"/>
              <a:ext cx="278150" cy="192075"/>
            </a:xfrm>
            <a:custGeom>
              <a:avLst/>
              <a:gdLst/>
              <a:ahLst/>
              <a:cxnLst/>
              <a:rect l="l" t="t" r="r" b="b"/>
              <a:pathLst>
                <a:path w="11126" h="7683" extrusionOk="0">
                  <a:moveTo>
                    <a:pt x="11126" y="1"/>
                  </a:moveTo>
                  <a:cubicBezTo>
                    <a:pt x="11125" y="1"/>
                    <a:pt x="7569" y="274"/>
                    <a:pt x="2372" y="2584"/>
                  </a:cubicBezTo>
                  <a:cubicBezTo>
                    <a:pt x="2250" y="2645"/>
                    <a:pt x="1" y="4195"/>
                    <a:pt x="1156" y="6414"/>
                  </a:cubicBezTo>
                  <a:cubicBezTo>
                    <a:pt x="1632" y="7330"/>
                    <a:pt x="2703" y="7682"/>
                    <a:pt x="3900" y="7682"/>
                  </a:cubicBezTo>
                  <a:cubicBezTo>
                    <a:pt x="5681" y="7682"/>
                    <a:pt x="7742" y="6904"/>
                    <a:pt x="8542" y="6049"/>
                  </a:cubicBezTo>
                  <a:cubicBezTo>
                    <a:pt x="9879" y="4621"/>
                    <a:pt x="11126" y="1"/>
                    <a:pt x="11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8"/>
            <p:cNvSpPr/>
            <p:nvPr/>
          </p:nvSpPr>
          <p:spPr>
            <a:xfrm>
              <a:off x="7859375" y="1071450"/>
              <a:ext cx="63850" cy="51700"/>
            </a:xfrm>
            <a:custGeom>
              <a:avLst/>
              <a:gdLst/>
              <a:ahLst/>
              <a:cxnLst/>
              <a:rect l="l" t="t" r="r" b="b"/>
              <a:pathLst>
                <a:path w="2554" h="2068" fill="none" extrusionOk="0">
                  <a:moveTo>
                    <a:pt x="2554" y="2067"/>
                  </a:moveTo>
                  <a:cubicBezTo>
                    <a:pt x="2554" y="2067"/>
                    <a:pt x="1520" y="244"/>
                    <a:pt x="0" y="1"/>
                  </a:cubicBezTo>
                </a:path>
              </a:pathLst>
            </a:custGeom>
            <a:noFill/>
            <a:ln w="9875" cap="flat" cmpd="sng">
              <a:solidFill>
                <a:srgbClr val="414C3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8"/>
            <p:cNvSpPr/>
            <p:nvPr/>
          </p:nvSpPr>
          <p:spPr>
            <a:xfrm>
              <a:off x="7854050" y="1111725"/>
              <a:ext cx="240150" cy="182425"/>
            </a:xfrm>
            <a:custGeom>
              <a:avLst/>
              <a:gdLst/>
              <a:ahLst/>
              <a:cxnLst/>
              <a:rect l="l" t="t" r="r" b="b"/>
              <a:pathLst>
                <a:path w="9606" h="7297" extrusionOk="0">
                  <a:moveTo>
                    <a:pt x="2341" y="1"/>
                  </a:moveTo>
                  <a:cubicBezTo>
                    <a:pt x="2341" y="1"/>
                    <a:pt x="1" y="4286"/>
                    <a:pt x="2341" y="6809"/>
                  </a:cubicBezTo>
                  <a:cubicBezTo>
                    <a:pt x="2870" y="7162"/>
                    <a:pt x="3291" y="7297"/>
                    <a:pt x="3634" y="7297"/>
                  </a:cubicBezTo>
                  <a:cubicBezTo>
                    <a:pt x="4750" y="7297"/>
                    <a:pt x="5034" y="5866"/>
                    <a:pt x="5510" y="5866"/>
                  </a:cubicBezTo>
                  <a:cubicBezTo>
                    <a:pt x="5517" y="5866"/>
                    <a:pt x="5525" y="5866"/>
                    <a:pt x="5533" y="5867"/>
                  </a:cubicBezTo>
                  <a:cubicBezTo>
                    <a:pt x="5868" y="5899"/>
                    <a:pt x="6413" y="6115"/>
                    <a:pt x="6974" y="6115"/>
                  </a:cubicBezTo>
                  <a:cubicBezTo>
                    <a:pt x="7481" y="6115"/>
                    <a:pt x="8000" y="5939"/>
                    <a:pt x="8390" y="5289"/>
                  </a:cubicBezTo>
                  <a:cubicBezTo>
                    <a:pt x="9606" y="3618"/>
                    <a:pt x="5715" y="153"/>
                    <a:pt x="2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8"/>
            <p:cNvSpPr/>
            <p:nvPr/>
          </p:nvSpPr>
          <p:spPr>
            <a:xfrm>
              <a:off x="7854050" y="1111725"/>
              <a:ext cx="138325" cy="182425"/>
            </a:xfrm>
            <a:custGeom>
              <a:avLst/>
              <a:gdLst/>
              <a:ahLst/>
              <a:cxnLst/>
              <a:rect l="l" t="t" r="r" b="b"/>
              <a:pathLst>
                <a:path w="5533" h="7297" extrusionOk="0">
                  <a:moveTo>
                    <a:pt x="2341" y="1"/>
                  </a:moveTo>
                  <a:cubicBezTo>
                    <a:pt x="2341" y="1"/>
                    <a:pt x="1" y="4286"/>
                    <a:pt x="2341" y="6809"/>
                  </a:cubicBezTo>
                  <a:cubicBezTo>
                    <a:pt x="2870" y="7162"/>
                    <a:pt x="3291" y="7297"/>
                    <a:pt x="3634" y="7297"/>
                  </a:cubicBezTo>
                  <a:cubicBezTo>
                    <a:pt x="4750" y="7297"/>
                    <a:pt x="5034" y="5866"/>
                    <a:pt x="5510" y="5866"/>
                  </a:cubicBezTo>
                  <a:cubicBezTo>
                    <a:pt x="5517" y="5866"/>
                    <a:pt x="5525" y="5866"/>
                    <a:pt x="5533" y="5867"/>
                  </a:cubicBezTo>
                  <a:cubicBezTo>
                    <a:pt x="4530" y="2250"/>
                    <a:pt x="2341" y="1"/>
                    <a:pt x="2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4" name="Google Shape;1734;p18"/>
          <p:cNvSpPr/>
          <p:nvPr/>
        </p:nvSpPr>
        <p:spPr>
          <a:xfrm rot="-1121181">
            <a:off x="-1448811" y="1070113"/>
            <a:ext cx="3223809" cy="4956897"/>
          </a:xfrm>
          <a:custGeom>
            <a:avLst/>
            <a:gdLst/>
            <a:ahLst/>
            <a:cxnLst/>
            <a:rect l="l" t="t" r="r" b="b"/>
            <a:pathLst>
              <a:path w="46234" h="46528" extrusionOk="0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5" name="Google Shape;1735;p18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556600" y="179550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6" name="Google Shape;1736;p18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532425" y="-96507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7" name="Google Shape;1737;p18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730413" y="3691652"/>
            <a:ext cx="2328150" cy="208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"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21"/>
          <p:cNvSpPr txBox="1">
            <a:spLocks noGrp="1"/>
          </p:cNvSpPr>
          <p:nvPr>
            <p:ph type="title"/>
          </p:nvPr>
        </p:nvSpPr>
        <p:spPr>
          <a:xfrm>
            <a:off x="726425" y="1207825"/>
            <a:ext cx="3393000" cy="15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85" name="Google Shape;1885;p21"/>
          <p:cNvSpPr txBox="1">
            <a:spLocks noGrp="1"/>
          </p:cNvSpPr>
          <p:nvPr>
            <p:ph type="subTitle" idx="1"/>
          </p:nvPr>
        </p:nvSpPr>
        <p:spPr>
          <a:xfrm>
            <a:off x="726425" y="2751298"/>
            <a:ext cx="3393000" cy="11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6" name="Google Shape;1886;p21"/>
          <p:cNvSpPr/>
          <p:nvPr/>
        </p:nvSpPr>
        <p:spPr>
          <a:xfrm rot="-8614070" flipH="1">
            <a:off x="-1284390" y="3553364"/>
            <a:ext cx="2540892" cy="2210763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7" name="Google Shape;1887;p21"/>
          <p:cNvGrpSpPr/>
          <p:nvPr/>
        </p:nvGrpSpPr>
        <p:grpSpPr>
          <a:xfrm rot="7084717" flipH="1">
            <a:off x="3605703" y="-490771"/>
            <a:ext cx="992233" cy="1839015"/>
            <a:chOff x="3321775" y="2146200"/>
            <a:chExt cx="1129175" cy="2092825"/>
          </a:xfrm>
        </p:grpSpPr>
        <p:sp>
          <p:nvSpPr>
            <p:cNvPr id="1888" name="Google Shape;1888;p21"/>
            <p:cNvSpPr/>
            <p:nvPr/>
          </p:nvSpPr>
          <p:spPr>
            <a:xfrm>
              <a:off x="3800450" y="3263300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1"/>
            <p:cNvSpPr/>
            <p:nvPr/>
          </p:nvSpPr>
          <p:spPr>
            <a:xfrm>
              <a:off x="3738750" y="2671200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1"/>
            <p:cNvSpPr/>
            <p:nvPr/>
          </p:nvSpPr>
          <p:spPr>
            <a:xfrm>
              <a:off x="3879675" y="2249025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1"/>
            <p:cNvSpPr/>
            <p:nvPr/>
          </p:nvSpPr>
          <p:spPr>
            <a:xfrm>
              <a:off x="4009775" y="2275925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1"/>
            <p:cNvSpPr/>
            <p:nvPr/>
          </p:nvSpPr>
          <p:spPr>
            <a:xfrm>
              <a:off x="4405875" y="2251000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3996425" y="2243400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1"/>
            <p:cNvSpPr/>
            <p:nvPr/>
          </p:nvSpPr>
          <p:spPr>
            <a:xfrm>
              <a:off x="4301650" y="2218100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1"/>
            <p:cNvSpPr/>
            <p:nvPr/>
          </p:nvSpPr>
          <p:spPr>
            <a:xfrm>
              <a:off x="4009775" y="2404350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4422575" y="2380825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3953050" y="2168350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1"/>
            <p:cNvSpPr/>
            <p:nvPr/>
          </p:nvSpPr>
          <p:spPr>
            <a:xfrm>
              <a:off x="4041450" y="2146200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1"/>
            <p:cNvSpPr/>
            <p:nvPr/>
          </p:nvSpPr>
          <p:spPr>
            <a:xfrm>
              <a:off x="4009775" y="2373500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4316650" y="2348575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1"/>
            <p:cNvSpPr/>
            <p:nvPr/>
          </p:nvSpPr>
          <p:spPr>
            <a:xfrm>
              <a:off x="3953050" y="2225900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4111500" y="2203375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3943050" y="2514700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1"/>
            <p:cNvSpPr/>
            <p:nvPr/>
          </p:nvSpPr>
          <p:spPr>
            <a:xfrm>
              <a:off x="3880500" y="2301775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3387650" y="2867400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1"/>
            <p:cNvSpPr/>
            <p:nvPr/>
          </p:nvSpPr>
          <p:spPr>
            <a:xfrm>
              <a:off x="3321775" y="2973100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1"/>
            <p:cNvSpPr/>
            <p:nvPr/>
          </p:nvSpPr>
          <p:spPr>
            <a:xfrm>
              <a:off x="3404325" y="2923900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3382650" y="2901275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1"/>
            <p:cNvSpPr/>
            <p:nvPr/>
          </p:nvSpPr>
          <p:spPr>
            <a:xfrm>
              <a:off x="3335125" y="3074000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3611150" y="2806300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3587025" y="2786200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1"/>
            <p:cNvSpPr/>
            <p:nvPr/>
          </p:nvSpPr>
          <p:spPr>
            <a:xfrm>
              <a:off x="3421850" y="3041475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3402675" y="3020575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3561125" y="2871350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1"/>
            <p:cNvSpPr/>
            <p:nvPr/>
          </p:nvSpPr>
          <p:spPr>
            <a:xfrm>
              <a:off x="3536925" y="2851550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1"/>
            <p:cNvSpPr/>
            <p:nvPr/>
          </p:nvSpPr>
          <p:spPr>
            <a:xfrm>
              <a:off x="3415175" y="3155425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1"/>
            <p:cNvSpPr/>
            <p:nvPr/>
          </p:nvSpPr>
          <p:spPr>
            <a:xfrm>
              <a:off x="3650350" y="2907225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21"/>
          <p:cNvGrpSpPr/>
          <p:nvPr/>
        </p:nvGrpSpPr>
        <p:grpSpPr>
          <a:xfrm>
            <a:off x="3730435" y="3713466"/>
            <a:ext cx="2176120" cy="1473255"/>
            <a:chOff x="4159060" y="3694416"/>
            <a:chExt cx="2176120" cy="1473255"/>
          </a:xfrm>
        </p:grpSpPr>
        <p:grpSp>
          <p:nvGrpSpPr>
            <p:cNvPr id="1919" name="Google Shape;1919;p21"/>
            <p:cNvGrpSpPr/>
            <p:nvPr/>
          </p:nvGrpSpPr>
          <p:grpSpPr>
            <a:xfrm>
              <a:off x="4902504" y="4429988"/>
              <a:ext cx="1432676" cy="737683"/>
              <a:chOff x="4102175" y="4352175"/>
              <a:chExt cx="1709025" cy="879975"/>
            </a:xfrm>
          </p:grpSpPr>
          <p:sp>
            <p:nvSpPr>
              <p:cNvPr id="1920" name="Google Shape;1920;p21"/>
              <p:cNvSpPr/>
              <p:nvPr/>
            </p:nvSpPr>
            <p:spPr>
              <a:xfrm>
                <a:off x="4412200" y="4352175"/>
                <a:ext cx="1157350" cy="879975"/>
              </a:xfrm>
              <a:custGeom>
                <a:avLst/>
                <a:gdLst/>
                <a:ahLst/>
                <a:cxnLst/>
                <a:rect l="l" t="t" r="r" b="b"/>
                <a:pathLst>
                  <a:path w="46294" h="35199" extrusionOk="0">
                    <a:moveTo>
                      <a:pt x="44561" y="28907"/>
                    </a:moveTo>
                    <a:cubicBezTo>
                      <a:pt x="44773" y="26445"/>
                      <a:pt x="44226" y="22736"/>
                      <a:pt x="45138" y="21065"/>
                    </a:cubicBezTo>
                    <a:cubicBezTo>
                      <a:pt x="46050" y="19423"/>
                      <a:pt x="46293" y="17630"/>
                      <a:pt x="45047" y="16870"/>
                    </a:cubicBezTo>
                    <a:cubicBezTo>
                      <a:pt x="43831" y="16080"/>
                      <a:pt x="45229" y="13648"/>
                      <a:pt x="43406" y="12037"/>
                    </a:cubicBezTo>
                    <a:cubicBezTo>
                      <a:pt x="41582" y="10426"/>
                      <a:pt x="41947" y="9241"/>
                      <a:pt x="41217" y="8055"/>
                    </a:cubicBezTo>
                    <a:cubicBezTo>
                      <a:pt x="40457" y="6870"/>
                      <a:pt x="37995" y="5867"/>
                      <a:pt x="37995" y="5867"/>
                    </a:cubicBezTo>
                    <a:cubicBezTo>
                      <a:pt x="37995" y="5867"/>
                      <a:pt x="41065" y="9423"/>
                      <a:pt x="39819" y="11277"/>
                    </a:cubicBezTo>
                    <a:cubicBezTo>
                      <a:pt x="38603" y="13101"/>
                      <a:pt x="35564" y="14560"/>
                      <a:pt x="36445" y="16718"/>
                    </a:cubicBezTo>
                    <a:cubicBezTo>
                      <a:pt x="37296" y="18876"/>
                      <a:pt x="38117" y="20062"/>
                      <a:pt x="36475" y="22554"/>
                    </a:cubicBezTo>
                    <a:cubicBezTo>
                      <a:pt x="34834" y="25016"/>
                      <a:pt x="34652" y="26384"/>
                      <a:pt x="35381" y="27965"/>
                    </a:cubicBezTo>
                    <a:cubicBezTo>
                      <a:pt x="36111" y="29515"/>
                      <a:pt x="34469" y="33375"/>
                      <a:pt x="32706" y="33922"/>
                    </a:cubicBezTo>
                    <a:cubicBezTo>
                      <a:pt x="30974" y="34469"/>
                      <a:pt x="33922" y="31703"/>
                      <a:pt x="32615" y="28420"/>
                    </a:cubicBezTo>
                    <a:cubicBezTo>
                      <a:pt x="31339" y="25107"/>
                      <a:pt x="31795" y="22828"/>
                      <a:pt x="32068" y="19970"/>
                    </a:cubicBezTo>
                    <a:cubicBezTo>
                      <a:pt x="32342" y="17144"/>
                      <a:pt x="31156" y="12007"/>
                      <a:pt x="26749" y="9423"/>
                    </a:cubicBezTo>
                    <a:cubicBezTo>
                      <a:pt x="22341" y="6870"/>
                      <a:pt x="19879" y="1"/>
                      <a:pt x="19879" y="1"/>
                    </a:cubicBezTo>
                    <a:cubicBezTo>
                      <a:pt x="19879" y="1"/>
                      <a:pt x="17873" y="3739"/>
                      <a:pt x="18785" y="8055"/>
                    </a:cubicBezTo>
                    <a:cubicBezTo>
                      <a:pt x="19697" y="12372"/>
                      <a:pt x="17053" y="16049"/>
                      <a:pt x="18968" y="18694"/>
                    </a:cubicBezTo>
                    <a:cubicBezTo>
                      <a:pt x="20882" y="21369"/>
                      <a:pt x="24925" y="25563"/>
                      <a:pt x="25290" y="28147"/>
                    </a:cubicBezTo>
                    <a:cubicBezTo>
                      <a:pt x="25655" y="30700"/>
                      <a:pt x="27570" y="30062"/>
                      <a:pt x="26931" y="32645"/>
                    </a:cubicBezTo>
                    <a:cubicBezTo>
                      <a:pt x="26323" y="35199"/>
                      <a:pt x="24104" y="34469"/>
                      <a:pt x="23557" y="32250"/>
                    </a:cubicBezTo>
                    <a:cubicBezTo>
                      <a:pt x="23010" y="30031"/>
                      <a:pt x="20518" y="24469"/>
                      <a:pt x="16870" y="22888"/>
                    </a:cubicBezTo>
                    <a:cubicBezTo>
                      <a:pt x="13192" y="21338"/>
                      <a:pt x="11095" y="22433"/>
                      <a:pt x="10062" y="19150"/>
                    </a:cubicBezTo>
                    <a:cubicBezTo>
                      <a:pt x="9059" y="15837"/>
                      <a:pt x="6353" y="16961"/>
                      <a:pt x="5989" y="15442"/>
                    </a:cubicBezTo>
                    <a:cubicBezTo>
                      <a:pt x="5563" y="13891"/>
                      <a:pt x="4226" y="12767"/>
                      <a:pt x="2615" y="12584"/>
                    </a:cubicBezTo>
                    <a:cubicBezTo>
                      <a:pt x="1703" y="12493"/>
                      <a:pt x="760" y="12736"/>
                      <a:pt x="1" y="13314"/>
                    </a:cubicBezTo>
                    <a:cubicBezTo>
                      <a:pt x="1" y="13314"/>
                      <a:pt x="2767" y="12767"/>
                      <a:pt x="3496" y="15381"/>
                    </a:cubicBezTo>
                    <a:cubicBezTo>
                      <a:pt x="4226" y="17995"/>
                      <a:pt x="2888" y="21034"/>
                      <a:pt x="4773" y="22858"/>
                    </a:cubicBezTo>
                    <a:cubicBezTo>
                      <a:pt x="6657" y="24682"/>
                      <a:pt x="5381" y="26718"/>
                      <a:pt x="8846" y="29089"/>
                    </a:cubicBezTo>
                    <a:cubicBezTo>
                      <a:pt x="12341" y="31460"/>
                      <a:pt x="13071" y="31369"/>
                      <a:pt x="14621" y="33132"/>
                    </a:cubicBezTo>
                    <a:cubicBezTo>
                      <a:pt x="15350" y="33952"/>
                      <a:pt x="16293" y="34317"/>
                      <a:pt x="17083" y="34712"/>
                    </a:cubicBezTo>
                    <a:lnTo>
                      <a:pt x="39485" y="34712"/>
                    </a:lnTo>
                    <a:cubicBezTo>
                      <a:pt x="39758" y="34074"/>
                      <a:pt x="40184" y="33557"/>
                      <a:pt x="40731" y="33162"/>
                    </a:cubicBezTo>
                    <a:cubicBezTo>
                      <a:pt x="42615" y="31886"/>
                      <a:pt x="44318" y="31399"/>
                      <a:pt x="44561" y="289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21"/>
              <p:cNvSpPr/>
              <p:nvPr/>
            </p:nvSpPr>
            <p:spPr>
              <a:xfrm>
                <a:off x="4102175" y="4979075"/>
                <a:ext cx="622375" cy="240925"/>
              </a:xfrm>
              <a:custGeom>
                <a:avLst/>
                <a:gdLst/>
                <a:ahLst/>
                <a:cxnLst/>
                <a:rect l="l" t="t" r="r" b="b"/>
                <a:pathLst>
                  <a:path w="24895" h="9637" extrusionOk="0">
                    <a:moveTo>
                      <a:pt x="11824" y="1916"/>
                    </a:moveTo>
                    <a:cubicBezTo>
                      <a:pt x="8146" y="2098"/>
                      <a:pt x="3952" y="2372"/>
                      <a:pt x="2736" y="1186"/>
                    </a:cubicBezTo>
                    <a:cubicBezTo>
                      <a:pt x="1550" y="1"/>
                      <a:pt x="0" y="791"/>
                      <a:pt x="0" y="791"/>
                    </a:cubicBezTo>
                    <a:cubicBezTo>
                      <a:pt x="0" y="791"/>
                      <a:pt x="2462" y="1521"/>
                      <a:pt x="3101" y="3466"/>
                    </a:cubicBezTo>
                    <a:cubicBezTo>
                      <a:pt x="3739" y="5655"/>
                      <a:pt x="4681" y="7752"/>
                      <a:pt x="5958" y="9636"/>
                    </a:cubicBezTo>
                    <a:lnTo>
                      <a:pt x="24894" y="9636"/>
                    </a:lnTo>
                    <a:cubicBezTo>
                      <a:pt x="22736" y="7448"/>
                      <a:pt x="21338" y="7114"/>
                      <a:pt x="18602" y="6050"/>
                    </a:cubicBezTo>
                    <a:cubicBezTo>
                      <a:pt x="15563" y="4864"/>
                      <a:pt x="15472" y="1734"/>
                      <a:pt x="11824" y="19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21"/>
              <p:cNvSpPr/>
              <p:nvPr/>
            </p:nvSpPr>
            <p:spPr>
              <a:xfrm>
                <a:off x="5469225" y="4964650"/>
                <a:ext cx="341975" cy="255350"/>
              </a:xfrm>
              <a:custGeom>
                <a:avLst/>
                <a:gdLst/>
                <a:ahLst/>
                <a:cxnLst/>
                <a:rect l="l" t="t" r="r" b="b"/>
                <a:pathLst>
                  <a:path w="13679" h="10214" extrusionOk="0">
                    <a:moveTo>
                      <a:pt x="12401" y="0"/>
                    </a:moveTo>
                    <a:cubicBezTo>
                      <a:pt x="12401" y="0"/>
                      <a:pt x="12128" y="3010"/>
                      <a:pt x="9818" y="3374"/>
                    </a:cubicBezTo>
                    <a:cubicBezTo>
                      <a:pt x="7538" y="3709"/>
                      <a:pt x="4559" y="3769"/>
                      <a:pt x="4134" y="6019"/>
                    </a:cubicBezTo>
                    <a:cubicBezTo>
                      <a:pt x="3708" y="8268"/>
                      <a:pt x="3860" y="9058"/>
                      <a:pt x="2614" y="9332"/>
                    </a:cubicBezTo>
                    <a:cubicBezTo>
                      <a:pt x="1702" y="9514"/>
                      <a:pt x="669" y="9605"/>
                      <a:pt x="0" y="10213"/>
                    </a:cubicBezTo>
                    <a:lnTo>
                      <a:pt x="10578" y="10213"/>
                    </a:lnTo>
                    <a:cubicBezTo>
                      <a:pt x="10882" y="8238"/>
                      <a:pt x="12249" y="7873"/>
                      <a:pt x="12949" y="6535"/>
                    </a:cubicBezTo>
                    <a:cubicBezTo>
                      <a:pt x="13678" y="5107"/>
                      <a:pt x="12401" y="0"/>
                      <a:pt x="12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21"/>
              <p:cNvSpPr/>
              <p:nvPr/>
            </p:nvSpPr>
            <p:spPr>
              <a:xfrm>
                <a:off x="4102175" y="4352175"/>
                <a:ext cx="1686225" cy="867825"/>
              </a:xfrm>
              <a:custGeom>
                <a:avLst/>
                <a:gdLst/>
                <a:ahLst/>
                <a:cxnLst/>
                <a:rect l="l" t="t" r="r" b="b"/>
                <a:pathLst>
                  <a:path w="67449" h="34713" extrusionOk="0">
                    <a:moveTo>
                      <a:pt x="1186" y="25624"/>
                    </a:moveTo>
                    <a:cubicBezTo>
                      <a:pt x="760" y="25624"/>
                      <a:pt x="365" y="25715"/>
                      <a:pt x="0" y="25898"/>
                    </a:cubicBezTo>
                    <a:cubicBezTo>
                      <a:pt x="0" y="25898"/>
                      <a:pt x="152" y="25928"/>
                      <a:pt x="426" y="26050"/>
                    </a:cubicBezTo>
                    <a:cubicBezTo>
                      <a:pt x="471" y="26043"/>
                      <a:pt x="518" y="26040"/>
                      <a:pt x="566" y="26040"/>
                    </a:cubicBezTo>
                    <a:cubicBezTo>
                      <a:pt x="2167" y="26040"/>
                      <a:pt x="5290" y="29364"/>
                      <a:pt x="5319" y="29393"/>
                    </a:cubicBezTo>
                    <a:lnTo>
                      <a:pt x="5350" y="29424"/>
                    </a:lnTo>
                    <a:lnTo>
                      <a:pt x="5441" y="29454"/>
                    </a:lnTo>
                    <a:cubicBezTo>
                      <a:pt x="5441" y="29454"/>
                      <a:pt x="10882" y="31247"/>
                      <a:pt x="12493" y="33405"/>
                    </a:cubicBezTo>
                    <a:cubicBezTo>
                      <a:pt x="12858" y="33922"/>
                      <a:pt x="13313" y="34348"/>
                      <a:pt x="13800" y="34712"/>
                    </a:cubicBezTo>
                    <a:lnTo>
                      <a:pt x="14924" y="34712"/>
                    </a:lnTo>
                    <a:cubicBezTo>
                      <a:pt x="14165" y="34348"/>
                      <a:pt x="13465" y="33770"/>
                      <a:pt x="12949" y="33071"/>
                    </a:cubicBezTo>
                    <a:cubicBezTo>
                      <a:pt x="11338" y="30913"/>
                      <a:pt x="6322" y="29150"/>
                      <a:pt x="5684" y="28937"/>
                    </a:cubicBezTo>
                    <a:cubicBezTo>
                      <a:pt x="5289" y="28572"/>
                      <a:pt x="2979" y="26171"/>
                      <a:pt x="1186" y="25624"/>
                    </a:cubicBezTo>
                    <a:close/>
                    <a:moveTo>
                      <a:pt x="13982" y="12615"/>
                    </a:moveTo>
                    <a:cubicBezTo>
                      <a:pt x="13405" y="12736"/>
                      <a:pt x="12858" y="12980"/>
                      <a:pt x="12402" y="13314"/>
                    </a:cubicBezTo>
                    <a:cubicBezTo>
                      <a:pt x="12638" y="13292"/>
                      <a:pt x="12874" y="13271"/>
                      <a:pt x="13100" y="13271"/>
                    </a:cubicBezTo>
                    <a:cubicBezTo>
                      <a:pt x="13194" y="13271"/>
                      <a:pt x="13285" y="13275"/>
                      <a:pt x="13374" y="13283"/>
                    </a:cubicBezTo>
                    <a:cubicBezTo>
                      <a:pt x="13648" y="13223"/>
                      <a:pt x="13921" y="13192"/>
                      <a:pt x="14195" y="13192"/>
                    </a:cubicBezTo>
                    <a:cubicBezTo>
                      <a:pt x="14742" y="13192"/>
                      <a:pt x="15259" y="13375"/>
                      <a:pt x="15715" y="13709"/>
                    </a:cubicBezTo>
                    <a:cubicBezTo>
                      <a:pt x="16079" y="14043"/>
                      <a:pt x="16383" y="14439"/>
                      <a:pt x="16596" y="14894"/>
                    </a:cubicBezTo>
                    <a:cubicBezTo>
                      <a:pt x="16779" y="15350"/>
                      <a:pt x="16900" y="15837"/>
                      <a:pt x="16900" y="16353"/>
                    </a:cubicBezTo>
                    <a:cubicBezTo>
                      <a:pt x="16900" y="17296"/>
                      <a:pt x="17721" y="18116"/>
                      <a:pt x="18481" y="18876"/>
                    </a:cubicBezTo>
                    <a:cubicBezTo>
                      <a:pt x="19028" y="19393"/>
                      <a:pt x="19545" y="19940"/>
                      <a:pt x="19666" y="20396"/>
                    </a:cubicBezTo>
                    <a:cubicBezTo>
                      <a:pt x="19849" y="21095"/>
                      <a:pt x="20791" y="22220"/>
                      <a:pt x="22159" y="23314"/>
                    </a:cubicBezTo>
                    <a:cubicBezTo>
                      <a:pt x="23496" y="24347"/>
                      <a:pt x="24955" y="25229"/>
                      <a:pt x="26536" y="25867"/>
                    </a:cubicBezTo>
                    <a:cubicBezTo>
                      <a:pt x="28268" y="26597"/>
                      <a:pt x="29727" y="28147"/>
                      <a:pt x="31034" y="30031"/>
                    </a:cubicBezTo>
                    <a:cubicBezTo>
                      <a:pt x="32037" y="31521"/>
                      <a:pt x="32949" y="33071"/>
                      <a:pt x="33739" y="34682"/>
                    </a:cubicBezTo>
                    <a:lnTo>
                      <a:pt x="34378" y="34712"/>
                    </a:lnTo>
                    <a:cubicBezTo>
                      <a:pt x="33527" y="32980"/>
                      <a:pt x="32554" y="31308"/>
                      <a:pt x="31490" y="29697"/>
                    </a:cubicBezTo>
                    <a:cubicBezTo>
                      <a:pt x="30122" y="27752"/>
                      <a:pt x="28572" y="26141"/>
                      <a:pt x="26748" y="25381"/>
                    </a:cubicBezTo>
                    <a:cubicBezTo>
                      <a:pt x="25229" y="24743"/>
                      <a:pt x="23800" y="23892"/>
                      <a:pt x="22523" y="22888"/>
                    </a:cubicBezTo>
                    <a:cubicBezTo>
                      <a:pt x="21216" y="21855"/>
                      <a:pt x="20365" y="20852"/>
                      <a:pt x="20213" y="20244"/>
                    </a:cubicBezTo>
                    <a:cubicBezTo>
                      <a:pt x="20031" y="19636"/>
                      <a:pt x="19453" y="19059"/>
                      <a:pt x="18876" y="18481"/>
                    </a:cubicBezTo>
                    <a:cubicBezTo>
                      <a:pt x="18207" y="17782"/>
                      <a:pt x="17478" y="17083"/>
                      <a:pt x="17478" y="16353"/>
                    </a:cubicBezTo>
                    <a:cubicBezTo>
                      <a:pt x="17478" y="15776"/>
                      <a:pt x="17326" y="15198"/>
                      <a:pt x="17113" y="14682"/>
                    </a:cubicBezTo>
                    <a:cubicBezTo>
                      <a:pt x="16870" y="14135"/>
                      <a:pt x="16505" y="13648"/>
                      <a:pt x="16049" y="13283"/>
                    </a:cubicBezTo>
                    <a:cubicBezTo>
                      <a:pt x="15532" y="12828"/>
                      <a:pt x="14864" y="12615"/>
                      <a:pt x="14195" y="12615"/>
                    </a:cubicBezTo>
                    <a:close/>
                    <a:moveTo>
                      <a:pt x="32280" y="1"/>
                    </a:moveTo>
                    <a:cubicBezTo>
                      <a:pt x="32280" y="1"/>
                      <a:pt x="32128" y="305"/>
                      <a:pt x="31916" y="852"/>
                    </a:cubicBezTo>
                    <a:cubicBezTo>
                      <a:pt x="31672" y="4590"/>
                      <a:pt x="33557" y="7964"/>
                      <a:pt x="35198" y="10882"/>
                    </a:cubicBezTo>
                    <a:cubicBezTo>
                      <a:pt x="36353" y="12949"/>
                      <a:pt x="37356" y="14742"/>
                      <a:pt x="37356" y="16201"/>
                    </a:cubicBezTo>
                    <a:cubicBezTo>
                      <a:pt x="37417" y="18177"/>
                      <a:pt x="37812" y="20153"/>
                      <a:pt x="38572" y="21977"/>
                    </a:cubicBezTo>
                    <a:cubicBezTo>
                      <a:pt x="39332" y="23922"/>
                      <a:pt x="40274" y="25806"/>
                      <a:pt x="41369" y="27600"/>
                    </a:cubicBezTo>
                    <a:cubicBezTo>
                      <a:pt x="42220" y="29028"/>
                      <a:pt x="42706" y="31855"/>
                      <a:pt x="42980" y="34712"/>
                    </a:cubicBezTo>
                    <a:lnTo>
                      <a:pt x="43557" y="34712"/>
                    </a:lnTo>
                    <a:cubicBezTo>
                      <a:pt x="43253" y="31764"/>
                      <a:pt x="42767" y="28816"/>
                      <a:pt x="41855" y="27296"/>
                    </a:cubicBezTo>
                    <a:cubicBezTo>
                      <a:pt x="40791" y="25533"/>
                      <a:pt x="39879" y="23679"/>
                      <a:pt x="39089" y="21794"/>
                    </a:cubicBezTo>
                    <a:cubicBezTo>
                      <a:pt x="38360" y="20001"/>
                      <a:pt x="37964" y="18116"/>
                      <a:pt x="37934" y="16201"/>
                    </a:cubicBezTo>
                    <a:cubicBezTo>
                      <a:pt x="37934" y="14590"/>
                      <a:pt x="36901" y="12736"/>
                      <a:pt x="35715" y="10609"/>
                    </a:cubicBezTo>
                    <a:cubicBezTo>
                      <a:pt x="34043" y="7660"/>
                      <a:pt x="32128" y="4256"/>
                      <a:pt x="32493" y="548"/>
                    </a:cubicBezTo>
                    <a:cubicBezTo>
                      <a:pt x="32372" y="183"/>
                      <a:pt x="32280" y="1"/>
                      <a:pt x="32280" y="1"/>
                    </a:cubicBezTo>
                    <a:close/>
                    <a:moveTo>
                      <a:pt x="50366" y="5867"/>
                    </a:moveTo>
                    <a:lnTo>
                      <a:pt x="50366" y="5867"/>
                    </a:lnTo>
                    <a:cubicBezTo>
                      <a:pt x="50366" y="5867"/>
                      <a:pt x="50639" y="6201"/>
                      <a:pt x="51004" y="6688"/>
                    </a:cubicBezTo>
                    <a:cubicBezTo>
                      <a:pt x="52098" y="7751"/>
                      <a:pt x="52858" y="9119"/>
                      <a:pt x="53223" y="10578"/>
                    </a:cubicBezTo>
                    <a:cubicBezTo>
                      <a:pt x="53588" y="12098"/>
                      <a:pt x="53588" y="13466"/>
                      <a:pt x="53375" y="13861"/>
                    </a:cubicBezTo>
                    <a:lnTo>
                      <a:pt x="53375" y="13891"/>
                    </a:lnTo>
                    <a:cubicBezTo>
                      <a:pt x="52858" y="14651"/>
                      <a:pt x="52646" y="15594"/>
                      <a:pt x="52828" y="16505"/>
                    </a:cubicBezTo>
                    <a:cubicBezTo>
                      <a:pt x="53010" y="17539"/>
                      <a:pt x="53497" y="18451"/>
                      <a:pt x="54226" y="19211"/>
                    </a:cubicBezTo>
                    <a:cubicBezTo>
                      <a:pt x="55260" y="20335"/>
                      <a:pt x="54226" y="22341"/>
                      <a:pt x="53314" y="24104"/>
                    </a:cubicBezTo>
                    <a:cubicBezTo>
                      <a:pt x="52585" y="25472"/>
                      <a:pt x="51946" y="26749"/>
                      <a:pt x="52250" y="27630"/>
                    </a:cubicBezTo>
                    <a:cubicBezTo>
                      <a:pt x="52767" y="28998"/>
                      <a:pt x="51642" y="30335"/>
                      <a:pt x="49971" y="32372"/>
                    </a:cubicBezTo>
                    <a:cubicBezTo>
                      <a:pt x="49606" y="32797"/>
                      <a:pt x="49211" y="33253"/>
                      <a:pt x="48816" y="33740"/>
                    </a:cubicBezTo>
                    <a:cubicBezTo>
                      <a:pt x="48572" y="34044"/>
                      <a:pt x="48329" y="34348"/>
                      <a:pt x="48086" y="34712"/>
                    </a:cubicBezTo>
                    <a:lnTo>
                      <a:pt x="48816" y="34712"/>
                    </a:lnTo>
                    <a:cubicBezTo>
                      <a:pt x="48998" y="34500"/>
                      <a:pt x="49150" y="34287"/>
                      <a:pt x="49302" y="34104"/>
                    </a:cubicBezTo>
                    <a:cubicBezTo>
                      <a:pt x="49667" y="33618"/>
                      <a:pt x="50062" y="33162"/>
                      <a:pt x="50427" y="32706"/>
                    </a:cubicBezTo>
                    <a:cubicBezTo>
                      <a:pt x="52250" y="30548"/>
                      <a:pt x="53436" y="29089"/>
                      <a:pt x="52828" y="27448"/>
                    </a:cubicBezTo>
                    <a:cubicBezTo>
                      <a:pt x="52615" y="26810"/>
                      <a:pt x="53223" y="25624"/>
                      <a:pt x="53861" y="24347"/>
                    </a:cubicBezTo>
                    <a:cubicBezTo>
                      <a:pt x="54864" y="22433"/>
                      <a:pt x="55989" y="20274"/>
                      <a:pt x="54682" y="18815"/>
                    </a:cubicBezTo>
                    <a:cubicBezTo>
                      <a:pt x="54044" y="18147"/>
                      <a:pt x="53618" y="17326"/>
                      <a:pt x="53436" y="16414"/>
                    </a:cubicBezTo>
                    <a:cubicBezTo>
                      <a:pt x="53284" y="15654"/>
                      <a:pt x="53436" y="14864"/>
                      <a:pt x="53861" y="14195"/>
                    </a:cubicBezTo>
                    <a:lnTo>
                      <a:pt x="53861" y="14165"/>
                    </a:lnTo>
                    <a:cubicBezTo>
                      <a:pt x="54135" y="13679"/>
                      <a:pt x="54196" y="12128"/>
                      <a:pt x="53770" y="10457"/>
                    </a:cubicBezTo>
                    <a:cubicBezTo>
                      <a:pt x="53405" y="8937"/>
                      <a:pt x="52646" y="7569"/>
                      <a:pt x="51582" y="6444"/>
                    </a:cubicBezTo>
                    <a:cubicBezTo>
                      <a:pt x="51187" y="6232"/>
                      <a:pt x="50761" y="6049"/>
                      <a:pt x="50366" y="5867"/>
                    </a:cubicBezTo>
                    <a:close/>
                    <a:moveTo>
                      <a:pt x="67083" y="24499"/>
                    </a:moveTo>
                    <a:cubicBezTo>
                      <a:pt x="67053" y="24834"/>
                      <a:pt x="66992" y="25138"/>
                      <a:pt x="66901" y="25442"/>
                    </a:cubicBezTo>
                    <a:cubicBezTo>
                      <a:pt x="66901" y="27600"/>
                      <a:pt x="65624" y="28785"/>
                      <a:pt x="64652" y="29727"/>
                    </a:cubicBezTo>
                    <a:cubicBezTo>
                      <a:pt x="64044" y="30275"/>
                      <a:pt x="63558" y="30731"/>
                      <a:pt x="63466" y="31308"/>
                    </a:cubicBezTo>
                    <a:cubicBezTo>
                      <a:pt x="63345" y="31946"/>
                      <a:pt x="62980" y="32554"/>
                      <a:pt x="62494" y="33010"/>
                    </a:cubicBezTo>
                    <a:cubicBezTo>
                      <a:pt x="61825" y="33618"/>
                      <a:pt x="61065" y="34135"/>
                      <a:pt x="60214" y="34469"/>
                    </a:cubicBezTo>
                    <a:lnTo>
                      <a:pt x="59819" y="34652"/>
                    </a:lnTo>
                    <a:lnTo>
                      <a:pt x="59697" y="34712"/>
                    </a:lnTo>
                    <a:lnTo>
                      <a:pt x="61035" y="34712"/>
                    </a:lnTo>
                    <a:cubicBezTo>
                      <a:pt x="61703" y="34378"/>
                      <a:pt x="62342" y="33952"/>
                      <a:pt x="62889" y="33436"/>
                    </a:cubicBezTo>
                    <a:cubicBezTo>
                      <a:pt x="63466" y="32889"/>
                      <a:pt x="63862" y="32190"/>
                      <a:pt x="64014" y="31399"/>
                    </a:cubicBezTo>
                    <a:cubicBezTo>
                      <a:pt x="64105" y="31004"/>
                      <a:pt x="64530" y="30639"/>
                      <a:pt x="65047" y="30123"/>
                    </a:cubicBezTo>
                    <a:cubicBezTo>
                      <a:pt x="66020" y="29241"/>
                      <a:pt x="67235" y="28056"/>
                      <a:pt x="67448" y="26080"/>
                    </a:cubicBezTo>
                    <a:cubicBezTo>
                      <a:pt x="67266" y="25168"/>
                      <a:pt x="67083" y="24499"/>
                      <a:pt x="67083" y="244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4" name="Google Shape;1924;p21"/>
            <p:cNvGrpSpPr/>
            <p:nvPr/>
          </p:nvGrpSpPr>
          <p:grpSpPr>
            <a:xfrm>
              <a:off x="4387657" y="3694416"/>
              <a:ext cx="1252400" cy="1473059"/>
              <a:chOff x="2634050" y="3784550"/>
              <a:chExt cx="1220425" cy="1435450"/>
            </a:xfrm>
          </p:grpSpPr>
          <p:sp>
            <p:nvSpPr>
              <p:cNvPr id="1925" name="Google Shape;1925;p21"/>
              <p:cNvSpPr/>
              <p:nvPr/>
            </p:nvSpPr>
            <p:spPr>
              <a:xfrm>
                <a:off x="3062625" y="4406125"/>
                <a:ext cx="486375" cy="813875"/>
              </a:xfrm>
              <a:custGeom>
                <a:avLst/>
                <a:gdLst/>
                <a:ahLst/>
                <a:cxnLst/>
                <a:rect l="l" t="t" r="r" b="b"/>
                <a:pathLst>
                  <a:path w="19455" h="32555" extrusionOk="0">
                    <a:moveTo>
                      <a:pt x="18390" y="32554"/>
                    </a:moveTo>
                    <a:cubicBezTo>
                      <a:pt x="15229" y="29059"/>
                      <a:pt x="12463" y="25259"/>
                      <a:pt x="10092" y="21186"/>
                    </a:cubicBezTo>
                    <a:cubicBezTo>
                      <a:pt x="1" y="3648"/>
                      <a:pt x="457" y="1095"/>
                      <a:pt x="457" y="1095"/>
                    </a:cubicBezTo>
                    <a:cubicBezTo>
                      <a:pt x="457" y="1095"/>
                      <a:pt x="578" y="1"/>
                      <a:pt x="1399" y="2554"/>
                    </a:cubicBezTo>
                    <a:cubicBezTo>
                      <a:pt x="2189" y="5107"/>
                      <a:pt x="6141" y="12706"/>
                      <a:pt x="11582" y="21855"/>
                    </a:cubicBezTo>
                    <a:cubicBezTo>
                      <a:pt x="13861" y="25655"/>
                      <a:pt x="16506" y="29241"/>
                      <a:pt x="19454" y="325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21"/>
              <p:cNvSpPr/>
              <p:nvPr/>
            </p:nvSpPr>
            <p:spPr>
              <a:xfrm>
                <a:off x="2820975" y="3784550"/>
                <a:ext cx="262200" cy="674025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26961" extrusionOk="0">
                    <a:moveTo>
                      <a:pt x="10488" y="26961"/>
                    </a:moveTo>
                    <a:cubicBezTo>
                      <a:pt x="10488" y="19271"/>
                      <a:pt x="1" y="0"/>
                      <a:pt x="1" y="0"/>
                    </a:cubicBezTo>
                    <a:cubicBezTo>
                      <a:pt x="1" y="0"/>
                      <a:pt x="2524" y="10699"/>
                      <a:pt x="4834" y="17630"/>
                    </a:cubicBezTo>
                    <a:cubicBezTo>
                      <a:pt x="7174" y="24590"/>
                      <a:pt x="10488" y="26961"/>
                      <a:pt x="10488" y="269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21"/>
              <p:cNvSpPr/>
              <p:nvPr/>
            </p:nvSpPr>
            <p:spPr>
              <a:xfrm>
                <a:off x="3105950" y="4119650"/>
                <a:ext cx="137550" cy="398200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15928" extrusionOk="0">
                    <a:moveTo>
                      <a:pt x="4590" y="1"/>
                    </a:moveTo>
                    <a:cubicBezTo>
                      <a:pt x="4590" y="1"/>
                      <a:pt x="2493" y="5593"/>
                      <a:pt x="1277" y="9514"/>
                    </a:cubicBezTo>
                    <a:cubicBezTo>
                      <a:pt x="61" y="13405"/>
                      <a:pt x="0" y="15928"/>
                      <a:pt x="0" y="15928"/>
                    </a:cubicBezTo>
                    <a:cubicBezTo>
                      <a:pt x="5502" y="13314"/>
                      <a:pt x="459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21"/>
              <p:cNvSpPr/>
              <p:nvPr/>
            </p:nvSpPr>
            <p:spPr>
              <a:xfrm>
                <a:off x="3220700" y="4311150"/>
                <a:ext cx="286500" cy="4331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17326" extrusionOk="0">
                    <a:moveTo>
                      <a:pt x="0" y="17326"/>
                    </a:moveTo>
                    <a:cubicBezTo>
                      <a:pt x="4408" y="14985"/>
                      <a:pt x="11459" y="0"/>
                      <a:pt x="11459" y="0"/>
                    </a:cubicBezTo>
                    <a:cubicBezTo>
                      <a:pt x="11459" y="0"/>
                      <a:pt x="6018" y="5563"/>
                      <a:pt x="3131" y="9879"/>
                    </a:cubicBezTo>
                    <a:cubicBezTo>
                      <a:pt x="243" y="14225"/>
                      <a:pt x="0" y="17326"/>
                      <a:pt x="0" y="173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21"/>
              <p:cNvSpPr/>
              <p:nvPr/>
            </p:nvSpPr>
            <p:spPr>
              <a:xfrm>
                <a:off x="3163700" y="4172850"/>
                <a:ext cx="215825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8633" h="18542" extrusionOk="0">
                    <a:moveTo>
                      <a:pt x="122" y="18542"/>
                    </a:moveTo>
                    <a:cubicBezTo>
                      <a:pt x="3952" y="17326"/>
                      <a:pt x="8633" y="0"/>
                      <a:pt x="8633" y="0"/>
                    </a:cubicBezTo>
                    <a:cubicBezTo>
                      <a:pt x="8633" y="0"/>
                      <a:pt x="3435" y="8420"/>
                      <a:pt x="1733" y="12645"/>
                    </a:cubicBezTo>
                    <a:cubicBezTo>
                      <a:pt x="0" y="16839"/>
                      <a:pt x="122" y="18542"/>
                      <a:pt x="122" y="185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21"/>
              <p:cNvSpPr/>
              <p:nvPr/>
            </p:nvSpPr>
            <p:spPr>
              <a:xfrm>
                <a:off x="3286050" y="4423600"/>
                <a:ext cx="285725" cy="440775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17631" extrusionOk="0">
                    <a:moveTo>
                      <a:pt x="0" y="17569"/>
                    </a:moveTo>
                    <a:cubicBezTo>
                      <a:pt x="1459" y="17630"/>
                      <a:pt x="3040" y="15776"/>
                      <a:pt x="5167" y="11065"/>
                    </a:cubicBezTo>
                    <a:cubicBezTo>
                      <a:pt x="7265" y="6323"/>
                      <a:pt x="11429" y="1"/>
                      <a:pt x="11429" y="1"/>
                    </a:cubicBezTo>
                    <a:cubicBezTo>
                      <a:pt x="11429" y="1"/>
                      <a:pt x="5563" y="6171"/>
                      <a:pt x="3040" y="10761"/>
                    </a:cubicBezTo>
                    <a:cubicBezTo>
                      <a:pt x="517" y="15381"/>
                      <a:pt x="0" y="17569"/>
                      <a:pt x="0" y="17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21"/>
              <p:cNvSpPr/>
              <p:nvPr/>
            </p:nvSpPr>
            <p:spPr>
              <a:xfrm>
                <a:off x="3479825" y="4874225"/>
                <a:ext cx="312325" cy="279650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11186" extrusionOk="0">
                    <a:moveTo>
                      <a:pt x="4651" y="6079"/>
                    </a:moveTo>
                    <a:cubicBezTo>
                      <a:pt x="669" y="8906"/>
                      <a:pt x="0" y="11186"/>
                      <a:pt x="0" y="11186"/>
                    </a:cubicBezTo>
                    <a:cubicBezTo>
                      <a:pt x="4681" y="10213"/>
                      <a:pt x="12493" y="0"/>
                      <a:pt x="12493" y="0"/>
                    </a:cubicBezTo>
                    <a:cubicBezTo>
                      <a:pt x="12493" y="0"/>
                      <a:pt x="8663" y="3222"/>
                      <a:pt x="4651" y="60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21"/>
              <p:cNvSpPr/>
              <p:nvPr/>
            </p:nvSpPr>
            <p:spPr>
              <a:xfrm>
                <a:off x="3496525" y="5004175"/>
                <a:ext cx="345025" cy="203675"/>
              </a:xfrm>
              <a:custGeom>
                <a:avLst/>
                <a:gdLst/>
                <a:ahLst/>
                <a:cxnLst/>
                <a:rect l="l" t="t" r="r" b="b"/>
                <a:pathLst>
                  <a:path w="13801" h="8147" extrusionOk="0">
                    <a:moveTo>
                      <a:pt x="13800" y="0"/>
                    </a:moveTo>
                    <a:cubicBezTo>
                      <a:pt x="13800" y="0"/>
                      <a:pt x="9819" y="3678"/>
                      <a:pt x="6384" y="3951"/>
                    </a:cubicBezTo>
                    <a:cubicBezTo>
                      <a:pt x="2919" y="4255"/>
                      <a:pt x="1" y="6748"/>
                      <a:pt x="1" y="6748"/>
                    </a:cubicBezTo>
                    <a:cubicBezTo>
                      <a:pt x="7843" y="8146"/>
                      <a:pt x="13800" y="0"/>
                      <a:pt x="13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21"/>
              <p:cNvSpPr/>
              <p:nvPr/>
            </p:nvSpPr>
            <p:spPr>
              <a:xfrm>
                <a:off x="3386350" y="4582425"/>
                <a:ext cx="323725" cy="45747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8299" extrusionOk="0">
                    <a:moveTo>
                      <a:pt x="0" y="18086"/>
                    </a:moveTo>
                    <a:cubicBezTo>
                      <a:pt x="1703" y="18299"/>
                      <a:pt x="5380" y="15137"/>
                      <a:pt x="6931" y="10700"/>
                    </a:cubicBezTo>
                    <a:cubicBezTo>
                      <a:pt x="8481" y="6232"/>
                      <a:pt x="12949" y="0"/>
                      <a:pt x="12949" y="0"/>
                    </a:cubicBezTo>
                    <a:cubicBezTo>
                      <a:pt x="12949" y="0"/>
                      <a:pt x="6809" y="6201"/>
                      <a:pt x="5016" y="10396"/>
                    </a:cubicBezTo>
                    <a:cubicBezTo>
                      <a:pt x="3253" y="14560"/>
                      <a:pt x="0" y="18086"/>
                      <a:pt x="0" y="180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21"/>
              <p:cNvSpPr/>
              <p:nvPr/>
            </p:nvSpPr>
            <p:spPr>
              <a:xfrm>
                <a:off x="3333925" y="4476800"/>
                <a:ext cx="335875" cy="484825"/>
              </a:xfrm>
              <a:custGeom>
                <a:avLst/>
                <a:gdLst/>
                <a:ahLst/>
                <a:cxnLst/>
                <a:rect l="l" t="t" r="r" b="b"/>
                <a:pathLst>
                  <a:path w="13435" h="19393" extrusionOk="0">
                    <a:moveTo>
                      <a:pt x="0" y="19180"/>
                    </a:moveTo>
                    <a:cubicBezTo>
                      <a:pt x="1368" y="19393"/>
                      <a:pt x="4407" y="15320"/>
                      <a:pt x="6414" y="10639"/>
                    </a:cubicBezTo>
                    <a:cubicBezTo>
                      <a:pt x="8389" y="5988"/>
                      <a:pt x="13435" y="0"/>
                      <a:pt x="13435" y="0"/>
                    </a:cubicBezTo>
                    <a:cubicBezTo>
                      <a:pt x="10912" y="2098"/>
                      <a:pt x="8632" y="4469"/>
                      <a:pt x="6657" y="7052"/>
                    </a:cubicBezTo>
                    <a:cubicBezTo>
                      <a:pt x="3496" y="11277"/>
                      <a:pt x="0" y="19180"/>
                      <a:pt x="0" y="191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21"/>
              <p:cNvSpPr/>
              <p:nvPr/>
            </p:nvSpPr>
            <p:spPr>
              <a:xfrm>
                <a:off x="3437250" y="4744275"/>
                <a:ext cx="358700" cy="360975"/>
              </a:xfrm>
              <a:custGeom>
                <a:avLst/>
                <a:gdLst/>
                <a:ahLst/>
                <a:cxnLst/>
                <a:rect l="l" t="t" r="r" b="b"/>
                <a:pathLst>
                  <a:path w="14348" h="14439" extrusionOk="0">
                    <a:moveTo>
                      <a:pt x="1" y="14439"/>
                    </a:moveTo>
                    <a:cubicBezTo>
                      <a:pt x="4044" y="13952"/>
                      <a:pt x="14348" y="1"/>
                      <a:pt x="14348" y="1"/>
                    </a:cubicBezTo>
                    <a:cubicBezTo>
                      <a:pt x="14348" y="1"/>
                      <a:pt x="11187" y="2250"/>
                      <a:pt x="6293" y="6475"/>
                    </a:cubicBezTo>
                    <a:cubicBezTo>
                      <a:pt x="1430" y="10700"/>
                      <a:pt x="1" y="14439"/>
                      <a:pt x="1" y="144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21"/>
              <p:cNvSpPr/>
              <p:nvPr/>
            </p:nvSpPr>
            <p:spPr>
              <a:xfrm>
                <a:off x="3336200" y="5146250"/>
                <a:ext cx="1360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2950" extrusionOk="0">
                    <a:moveTo>
                      <a:pt x="0" y="2949"/>
                    </a:moveTo>
                    <a:lnTo>
                      <a:pt x="3405" y="2949"/>
                    </a:lnTo>
                    <a:cubicBezTo>
                      <a:pt x="4195" y="2068"/>
                      <a:pt x="4894" y="1095"/>
                      <a:pt x="5441" y="1"/>
                    </a:cubicBezTo>
                    <a:cubicBezTo>
                      <a:pt x="4195" y="305"/>
                      <a:pt x="2189" y="1460"/>
                      <a:pt x="0" y="29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21"/>
              <p:cNvSpPr/>
              <p:nvPr/>
            </p:nvSpPr>
            <p:spPr>
              <a:xfrm>
                <a:off x="2926600" y="4998075"/>
                <a:ext cx="449125" cy="125425"/>
              </a:xfrm>
              <a:custGeom>
                <a:avLst/>
                <a:gdLst/>
                <a:ahLst/>
                <a:cxnLst/>
                <a:rect l="l" t="t" r="r" b="b"/>
                <a:pathLst>
                  <a:path w="17965" h="5017" extrusionOk="0">
                    <a:moveTo>
                      <a:pt x="17965" y="1065"/>
                    </a:moveTo>
                    <a:cubicBezTo>
                      <a:pt x="16962" y="1"/>
                      <a:pt x="14773" y="62"/>
                      <a:pt x="10913" y="1247"/>
                    </a:cubicBezTo>
                    <a:cubicBezTo>
                      <a:pt x="7053" y="2432"/>
                      <a:pt x="1" y="4864"/>
                      <a:pt x="1" y="4864"/>
                    </a:cubicBezTo>
                    <a:cubicBezTo>
                      <a:pt x="1" y="4864"/>
                      <a:pt x="2524" y="5016"/>
                      <a:pt x="6658" y="4165"/>
                    </a:cubicBezTo>
                    <a:cubicBezTo>
                      <a:pt x="10761" y="3284"/>
                      <a:pt x="17965" y="1065"/>
                      <a:pt x="17965" y="1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21"/>
              <p:cNvSpPr/>
              <p:nvPr/>
            </p:nvSpPr>
            <p:spPr>
              <a:xfrm>
                <a:off x="3048950" y="5061925"/>
                <a:ext cx="376925" cy="158075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6323" extrusionOk="0">
                    <a:moveTo>
                      <a:pt x="1" y="6322"/>
                    </a:moveTo>
                    <a:lnTo>
                      <a:pt x="3922" y="6322"/>
                    </a:lnTo>
                    <a:cubicBezTo>
                      <a:pt x="8876" y="4407"/>
                      <a:pt x="15077" y="1246"/>
                      <a:pt x="15077" y="1246"/>
                    </a:cubicBezTo>
                    <a:cubicBezTo>
                      <a:pt x="12007" y="0"/>
                      <a:pt x="4773" y="3617"/>
                      <a:pt x="1" y="63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21"/>
              <p:cNvSpPr/>
              <p:nvPr/>
            </p:nvSpPr>
            <p:spPr>
              <a:xfrm>
                <a:off x="3447150" y="5180450"/>
                <a:ext cx="49400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82" extrusionOk="0">
                    <a:moveTo>
                      <a:pt x="0" y="1581"/>
                    </a:moveTo>
                    <a:lnTo>
                      <a:pt x="1702" y="1581"/>
                    </a:lnTo>
                    <a:cubicBezTo>
                      <a:pt x="1824" y="1065"/>
                      <a:pt x="1915" y="518"/>
                      <a:pt x="1976" y="1"/>
                    </a:cubicBezTo>
                    <a:cubicBezTo>
                      <a:pt x="1216" y="396"/>
                      <a:pt x="547" y="943"/>
                      <a:pt x="0" y="15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21"/>
              <p:cNvSpPr/>
              <p:nvPr/>
            </p:nvSpPr>
            <p:spPr>
              <a:xfrm>
                <a:off x="3542875" y="5156900"/>
                <a:ext cx="311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2464" h="2524" extrusionOk="0">
                    <a:moveTo>
                      <a:pt x="4743" y="1125"/>
                    </a:moveTo>
                    <a:cubicBezTo>
                      <a:pt x="3071" y="1186"/>
                      <a:pt x="1460" y="1672"/>
                      <a:pt x="1" y="2523"/>
                    </a:cubicBezTo>
                    <a:lnTo>
                      <a:pt x="6506" y="2523"/>
                    </a:lnTo>
                    <a:cubicBezTo>
                      <a:pt x="8573" y="1855"/>
                      <a:pt x="10548" y="1004"/>
                      <a:pt x="12463" y="1"/>
                    </a:cubicBezTo>
                    <a:cubicBezTo>
                      <a:pt x="12463" y="1"/>
                      <a:pt x="7782" y="943"/>
                      <a:pt x="4743" y="1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21"/>
              <p:cNvSpPr/>
              <p:nvPr/>
            </p:nvSpPr>
            <p:spPr>
              <a:xfrm>
                <a:off x="2653050" y="4300500"/>
                <a:ext cx="450650" cy="218125"/>
              </a:xfrm>
              <a:custGeom>
                <a:avLst/>
                <a:gdLst/>
                <a:ahLst/>
                <a:cxnLst/>
                <a:rect l="l" t="t" r="r" b="b"/>
                <a:pathLst>
                  <a:path w="18026" h="8725" extrusionOk="0">
                    <a:moveTo>
                      <a:pt x="7296" y="5563"/>
                    </a:moveTo>
                    <a:cubicBezTo>
                      <a:pt x="10578" y="7478"/>
                      <a:pt x="14256" y="8572"/>
                      <a:pt x="18025" y="8724"/>
                    </a:cubicBezTo>
                    <a:cubicBezTo>
                      <a:pt x="17387" y="7508"/>
                      <a:pt x="14499" y="6505"/>
                      <a:pt x="9575" y="4803"/>
                    </a:cubicBezTo>
                    <a:cubicBezTo>
                      <a:pt x="4651" y="3131"/>
                      <a:pt x="1" y="1"/>
                      <a:pt x="1" y="1"/>
                    </a:cubicBezTo>
                    <a:cubicBezTo>
                      <a:pt x="1" y="1"/>
                      <a:pt x="1794" y="2341"/>
                      <a:pt x="7296" y="5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21"/>
              <p:cNvSpPr/>
              <p:nvPr/>
            </p:nvSpPr>
            <p:spPr>
              <a:xfrm>
                <a:off x="2634050" y="4445650"/>
                <a:ext cx="520550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20822" h="6931" extrusionOk="0">
                    <a:moveTo>
                      <a:pt x="20822" y="6930"/>
                    </a:moveTo>
                    <a:cubicBezTo>
                      <a:pt x="20062" y="5684"/>
                      <a:pt x="16171" y="4225"/>
                      <a:pt x="11703" y="3526"/>
                    </a:cubicBezTo>
                    <a:cubicBezTo>
                      <a:pt x="7204" y="2827"/>
                      <a:pt x="1" y="0"/>
                      <a:pt x="1" y="0"/>
                    </a:cubicBezTo>
                    <a:cubicBezTo>
                      <a:pt x="2827" y="1824"/>
                      <a:pt x="5776" y="3435"/>
                      <a:pt x="8846" y="4772"/>
                    </a:cubicBezTo>
                    <a:cubicBezTo>
                      <a:pt x="13709" y="6839"/>
                      <a:pt x="20822" y="6930"/>
                      <a:pt x="20822" y="69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21"/>
              <p:cNvSpPr/>
              <p:nvPr/>
            </p:nvSpPr>
            <p:spPr>
              <a:xfrm>
                <a:off x="2694075" y="4609775"/>
                <a:ext cx="52207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20883" h="4895" extrusionOk="0">
                    <a:moveTo>
                      <a:pt x="20883" y="4894"/>
                    </a:moveTo>
                    <a:cubicBezTo>
                      <a:pt x="18998" y="2706"/>
                      <a:pt x="15655" y="1764"/>
                      <a:pt x="11582" y="1551"/>
                    </a:cubicBezTo>
                    <a:cubicBezTo>
                      <a:pt x="7478" y="1369"/>
                      <a:pt x="1" y="1"/>
                      <a:pt x="1" y="1"/>
                    </a:cubicBezTo>
                    <a:cubicBezTo>
                      <a:pt x="2919" y="1460"/>
                      <a:pt x="6019" y="2584"/>
                      <a:pt x="9211" y="3344"/>
                    </a:cubicBezTo>
                    <a:cubicBezTo>
                      <a:pt x="13041" y="4195"/>
                      <a:pt x="16962" y="4712"/>
                      <a:pt x="20883" y="4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21"/>
              <p:cNvSpPr/>
              <p:nvPr/>
            </p:nvSpPr>
            <p:spPr>
              <a:xfrm>
                <a:off x="2727525" y="4765550"/>
                <a:ext cx="554750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22190" h="4895" extrusionOk="0">
                    <a:moveTo>
                      <a:pt x="22189" y="3648"/>
                    </a:moveTo>
                    <a:cubicBezTo>
                      <a:pt x="20700" y="1308"/>
                      <a:pt x="15259" y="2159"/>
                      <a:pt x="11064" y="2584"/>
                    </a:cubicBezTo>
                    <a:cubicBezTo>
                      <a:pt x="6900" y="2980"/>
                      <a:pt x="0" y="1"/>
                      <a:pt x="0" y="1"/>
                    </a:cubicBezTo>
                    <a:cubicBezTo>
                      <a:pt x="0" y="1"/>
                      <a:pt x="4256" y="3223"/>
                      <a:pt x="9514" y="4074"/>
                    </a:cubicBezTo>
                    <a:cubicBezTo>
                      <a:pt x="14803" y="4894"/>
                      <a:pt x="22189" y="3648"/>
                      <a:pt x="22189" y="36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21"/>
              <p:cNvSpPr/>
              <p:nvPr/>
            </p:nvSpPr>
            <p:spPr>
              <a:xfrm>
                <a:off x="2794400" y="4888650"/>
                <a:ext cx="53345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1338" h="3801" extrusionOk="0">
                    <a:moveTo>
                      <a:pt x="21338" y="2250"/>
                    </a:moveTo>
                    <a:cubicBezTo>
                      <a:pt x="20244" y="1338"/>
                      <a:pt x="18845" y="852"/>
                      <a:pt x="17386" y="852"/>
                    </a:cubicBezTo>
                    <a:cubicBezTo>
                      <a:pt x="14864" y="822"/>
                      <a:pt x="12554" y="1369"/>
                      <a:pt x="8055" y="518"/>
                    </a:cubicBezTo>
                    <a:cubicBezTo>
                      <a:pt x="5380" y="1"/>
                      <a:pt x="2614" y="122"/>
                      <a:pt x="0" y="913"/>
                    </a:cubicBezTo>
                    <a:cubicBezTo>
                      <a:pt x="1094" y="943"/>
                      <a:pt x="2189" y="1034"/>
                      <a:pt x="3252" y="1217"/>
                    </a:cubicBezTo>
                    <a:cubicBezTo>
                      <a:pt x="5076" y="1490"/>
                      <a:pt x="6687" y="2341"/>
                      <a:pt x="11915" y="3253"/>
                    </a:cubicBezTo>
                    <a:cubicBezTo>
                      <a:pt x="15107" y="3800"/>
                      <a:pt x="18359" y="3436"/>
                      <a:pt x="21338" y="22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6" name="Google Shape;1946;p21"/>
            <p:cNvGrpSpPr/>
            <p:nvPr/>
          </p:nvGrpSpPr>
          <p:grpSpPr>
            <a:xfrm>
              <a:off x="4159060" y="4439610"/>
              <a:ext cx="701773" cy="702653"/>
              <a:chOff x="5856000" y="4600650"/>
              <a:chExt cx="618575" cy="619350"/>
            </a:xfrm>
          </p:grpSpPr>
          <p:sp>
            <p:nvSpPr>
              <p:cNvPr id="1947" name="Google Shape;1947;p21"/>
              <p:cNvSpPr/>
              <p:nvPr/>
            </p:nvSpPr>
            <p:spPr>
              <a:xfrm>
                <a:off x="5909200" y="5028475"/>
                <a:ext cx="438475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17539" h="4804" extrusionOk="0">
                    <a:moveTo>
                      <a:pt x="3617" y="4469"/>
                    </a:moveTo>
                    <a:cubicBezTo>
                      <a:pt x="5380" y="4803"/>
                      <a:pt x="8085" y="4317"/>
                      <a:pt x="11915" y="2827"/>
                    </a:cubicBezTo>
                    <a:cubicBezTo>
                      <a:pt x="15745" y="1338"/>
                      <a:pt x="17538" y="3952"/>
                      <a:pt x="17538" y="3952"/>
                    </a:cubicBezTo>
                    <a:cubicBezTo>
                      <a:pt x="17447" y="3648"/>
                      <a:pt x="17356" y="3344"/>
                      <a:pt x="17234" y="3040"/>
                    </a:cubicBezTo>
                    <a:cubicBezTo>
                      <a:pt x="16201" y="1"/>
                      <a:pt x="13678" y="1855"/>
                      <a:pt x="7174" y="1642"/>
                    </a:cubicBezTo>
                    <a:cubicBezTo>
                      <a:pt x="7022" y="1642"/>
                      <a:pt x="6870" y="1642"/>
                      <a:pt x="6718" y="1612"/>
                    </a:cubicBezTo>
                    <a:lnTo>
                      <a:pt x="5228" y="2615"/>
                    </a:lnTo>
                    <a:cubicBezTo>
                      <a:pt x="3040" y="4104"/>
                      <a:pt x="0" y="1672"/>
                      <a:pt x="0" y="1672"/>
                    </a:cubicBezTo>
                    <a:cubicBezTo>
                      <a:pt x="0" y="1672"/>
                      <a:pt x="1915" y="4165"/>
                      <a:pt x="3617" y="446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21"/>
              <p:cNvSpPr/>
              <p:nvPr/>
            </p:nvSpPr>
            <p:spPr>
              <a:xfrm>
                <a:off x="6325600" y="4613575"/>
                <a:ext cx="148975" cy="42177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6871" extrusionOk="0">
                    <a:moveTo>
                      <a:pt x="791" y="15685"/>
                    </a:moveTo>
                    <a:cubicBezTo>
                      <a:pt x="791" y="15685"/>
                      <a:pt x="3041" y="14408"/>
                      <a:pt x="4500" y="8177"/>
                    </a:cubicBezTo>
                    <a:cubicBezTo>
                      <a:pt x="5959" y="1916"/>
                      <a:pt x="5533" y="1"/>
                      <a:pt x="5533" y="1"/>
                    </a:cubicBezTo>
                    <a:cubicBezTo>
                      <a:pt x="4135" y="2432"/>
                      <a:pt x="2858" y="4925"/>
                      <a:pt x="1734" y="7508"/>
                    </a:cubicBezTo>
                    <a:cubicBezTo>
                      <a:pt x="700" y="9879"/>
                      <a:pt x="92" y="12402"/>
                      <a:pt x="1" y="15016"/>
                    </a:cubicBezTo>
                    <a:cubicBezTo>
                      <a:pt x="1" y="15016"/>
                      <a:pt x="92" y="16870"/>
                      <a:pt x="791" y="15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21"/>
              <p:cNvSpPr/>
              <p:nvPr/>
            </p:nvSpPr>
            <p:spPr>
              <a:xfrm>
                <a:off x="6343100" y="4672850"/>
                <a:ext cx="120075" cy="33590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13436" extrusionOk="0">
                    <a:moveTo>
                      <a:pt x="4803" y="1"/>
                    </a:moveTo>
                    <a:cubicBezTo>
                      <a:pt x="3252" y="3131"/>
                      <a:pt x="334" y="9514"/>
                      <a:pt x="0" y="13435"/>
                    </a:cubicBezTo>
                    <a:lnTo>
                      <a:pt x="91" y="13314"/>
                    </a:lnTo>
                    <a:cubicBezTo>
                      <a:pt x="91" y="13314"/>
                      <a:pt x="2341" y="12037"/>
                      <a:pt x="3800" y="5806"/>
                    </a:cubicBezTo>
                    <a:cubicBezTo>
                      <a:pt x="4255" y="3891"/>
                      <a:pt x="4590" y="1946"/>
                      <a:pt x="48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21"/>
              <p:cNvSpPr/>
              <p:nvPr/>
            </p:nvSpPr>
            <p:spPr>
              <a:xfrm>
                <a:off x="6235175" y="4600650"/>
                <a:ext cx="131500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17266" extrusionOk="0">
                    <a:moveTo>
                      <a:pt x="4013" y="15898"/>
                    </a:moveTo>
                    <a:cubicBezTo>
                      <a:pt x="4013" y="15898"/>
                      <a:pt x="5259" y="13649"/>
                      <a:pt x="3314" y="7539"/>
                    </a:cubicBezTo>
                    <a:cubicBezTo>
                      <a:pt x="1338" y="1430"/>
                      <a:pt x="1" y="1"/>
                      <a:pt x="1" y="1"/>
                    </a:cubicBezTo>
                    <a:cubicBezTo>
                      <a:pt x="62" y="2797"/>
                      <a:pt x="244" y="5594"/>
                      <a:pt x="578" y="8360"/>
                    </a:cubicBezTo>
                    <a:cubicBezTo>
                      <a:pt x="913" y="10943"/>
                      <a:pt x="1703" y="13436"/>
                      <a:pt x="2980" y="15685"/>
                    </a:cubicBezTo>
                    <a:cubicBezTo>
                      <a:pt x="2980" y="15685"/>
                      <a:pt x="3983" y="17266"/>
                      <a:pt x="4013" y="1586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21"/>
              <p:cNvSpPr/>
              <p:nvPr/>
            </p:nvSpPr>
            <p:spPr>
              <a:xfrm>
                <a:off x="6264825" y="4651575"/>
                <a:ext cx="101850" cy="349575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13983" extrusionOk="0">
                    <a:moveTo>
                      <a:pt x="31" y="0"/>
                    </a:moveTo>
                    <a:cubicBezTo>
                      <a:pt x="304" y="3466"/>
                      <a:pt x="1064" y="10457"/>
                      <a:pt x="2797" y="13982"/>
                    </a:cubicBezTo>
                    <a:lnTo>
                      <a:pt x="2797" y="13861"/>
                    </a:lnTo>
                    <a:cubicBezTo>
                      <a:pt x="2797" y="13800"/>
                      <a:pt x="4073" y="11612"/>
                      <a:pt x="2098" y="5502"/>
                    </a:cubicBezTo>
                    <a:cubicBezTo>
                      <a:pt x="1520" y="3618"/>
                      <a:pt x="821" y="1794"/>
                      <a:pt x="0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21"/>
              <p:cNvSpPr/>
              <p:nvPr/>
            </p:nvSpPr>
            <p:spPr>
              <a:xfrm>
                <a:off x="6029250" y="4702475"/>
                <a:ext cx="308550" cy="3184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12737" extrusionOk="0">
                    <a:moveTo>
                      <a:pt x="11642" y="11551"/>
                    </a:moveTo>
                    <a:cubicBezTo>
                      <a:pt x="11642" y="11551"/>
                      <a:pt x="11551" y="8968"/>
                      <a:pt x="6718" y="4743"/>
                    </a:cubicBezTo>
                    <a:cubicBezTo>
                      <a:pt x="1885" y="518"/>
                      <a:pt x="1" y="1"/>
                      <a:pt x="1" y="1"/>
                    </a:cubicBezTo>
                    <a:cubicBezTo>
                      <a:pt x="1490" y="2372"/>
                      <a:pt x="3101" y="4651"/>
                      <a:pt x="4834" y="6870"/>
                    </a:cubicBezTo>
                    <a:cubicBezTo>
                      <a:pt x="6445" y="8907"/>
                      <a:pt x="8420" y="10639"/>
                      <a:pt x="10639" y="11916"/>
                    </a:cubicBezTo>
                    <a:cubicBezTo>
                      <a:pt x="10639" y="11916"/>
                      <a:pt x="12341" y="12737"/>
                      <a:pt x="11642" y="1155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21"/>
              <p:cNvSpPr/>
              <p:nvPr/>
            </p:nvSpPr>
            <p:spPr>
              <a:xfrm>
                <a:off x="6081675" y="4730600"/>
                <a:ext cx="240150" cy="26370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0548" extrusionOk="0">
                    <a:moveTo>
                      <a:pt x="1" y="1"/>
                    </a:moveTo>
                    <a:cubicBezTo>
                      <a:pt x="2037" y="2858"/>
                      <a:pt x="6262" y="8420"/>
                      <a:pt x="9606" y="10548"/>
                    </a:cubicBezTo>
                    <a:cubicBezTo>
                      <a:pt x="9576" y="10517"/>
                      <a:pt x="9576" y="10457"/>
                      <a:pt x="9545" y="10426"/>
                    </a:cubicBezTo>
                    <a:cubicBezTo>
                      <a:pt x="9545" y="10426"/>
                      <a:pt x="9454" y="7843"/>
                      <a:pt x="4621" y="3618"/>
                    </a:cubicBezTo>
                    <a:cubicBezTo>
                      <a:pt x="3162" y="2311"/>
                      <a:pt x="1612" y="1095"/>
                      <a:pt x="1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21"/>
              <p:cNvSpPr/>
              <p:nvPr/>
            </p:nvSpPr>
            <p:spPr>
              <a:xfrm>
                <a:off x="5911475" y="4850675"/>
                <a:ext cx="417200" cy="160350"/>
              </a:xfrm>
              <a:custGeom>
                <a:avLst/>
                <a:gdLst/>
                <a:ahLst/>
                <a:cxnLst/>
                <a:rect l="l" t="t" r="r" b="b"/>
                <a:pathLst>
                  <a:path w="16688" h="6414" extrusionOk="0">
                    <a:moveTo>
                      <a:pt x="15533" y="5623"/>
                    </a:moveTo>
                    <a:cubicBezTo>
                      <a:pt x="15533" y="5623"/>
                      <a:pt x="14317" y="3344"/>
                      <a:pt x="8116" y="1672"/>
                    </a:cubicBezTo>
                    <a:cubicBezTo>
                      <a:pt x="1915" y="0"/>
                      <a:pt x="0" y="365"/>
                      <a:pt x="0" y="365"/>
                    </a:cubicBezTo>
                    <a:cubicBezTo>
                      <a:pt x="2402" y="1824"/>
                      <a:pt x="4833" y="3192"/>
                      <a:pt x="7356" y="4407"/>
                    </a:cubicBezTo>
                    <a:cubicBezTo>
                      <a:pt x="9697" y="5532"/>
                      <a:pt x="12219" y="6231"/>
                      <a:pt x="14803" y="6414"/>
                    </a:cubicBezTo>
                    <a:cubicBezTo>
                      <a:pt x="14803" y="6414"/>
                      <a:pt x="16688" y="6414"/>
                      <a:pt x="15533" y="565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21"/>
              <p:cNvSpPr/>
              <p:nvPr/>
            </p:nvSpPr>
            <p:spPr>
              <a:xfrm>
                <a:off x="5970750" y="4862075"/>
                <a:ext cx="332100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5259" extrusionOk="0">
                    <a:moveTo>
                      <a:pt x="0" y="0"/>
                    </a:moveTo>
                    <a:cubicBezTo>
                      <a:pt x="3070" y="1672"/>
                      <a:pt x="9332" y="4803"/>
                      <a:pt x="13283" y="5258"/>
                    </a:cubicBezTo>
                    <a:cubicBezTo>
                      <a:pt x="13222" y="5228"/>
                      <a:pt x="13192" y="5198"/>
                      <a:pt x="13162" y="5167"/>
                    </a:cubicBezTo>
                    <a:cubicBezTo>
                      <a:pt x="13162" y="5167"/>
                      <a:pt x="11946" y="2888"/>
                      <a:pt x="5745" y="1216"/>
                    </a:cubicBezTo>
                    <a:cubicBezTo>
                      <a:pt x="3860" y="699"/>
                      <a:pt x="1946" y="274"/>
                      <a:pt x="0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21"/>
              <p:cNvSpPr/>
              <p:nvPr/>
            </p:nvSpPr>
            <p:spPr>
              <a:xfrm>
                <a:off x="5856000" y="4907650"/>
                <a:ext cx="586650" cy="312350"/>
              </a:xfrm>
              <a:custGeom>
                <a:avLst/>
                <a:gdLst/>
                <a:ahLst/>
                <a:cxnLst/>
                <a:rect l="l" t="t" r="r" b="b"/>
                <a:pathLst>
                  <a:path w="23466" h="12494" extrusionOk="0">
                    <a:moveTo>
                      <a:pt x="21764" y="6323"/>
                    </a:moveTo>
                    <a:cubicBezTo>
                      <a:pt x="20852" y="3770"/>
                      <a:pt x="19666" y="2372"/>
                      <a:pt x="15563" y="3192"/>
                    </a:cubicBezTo>
                    <a:cubicBezTo>
                      <a:pt x="11490" y="4013"/>
                      <a:pt x="7599" y="3891"/>
                      <a:pt x="5198" y="3192"/>
                    </a:cubicBezTo>
                    <a:cubicBezTo>
                      <a:pt x="2797" y="2493"/>
                      <a:pt x="0" y="1"/>
                      <a:pt x="0" y="1"/>
                    </a:cubicBezTo>
                    <a:cubicBezTo>
                      <a:pt x="0" y="1"/>
                      <a:pt x="2827" y="6262"/>
                      <a:pt x="9302" y="6475"/>
                    </a:cubicBezTo>
                    <a:cubicBezTo>
                      <a:pt x="15806" y="6688"/>
                      <a:pt x="18329" y="4834"/>
                      <a:pt x="19362" y="7873"/>
                    </a:cubicBezTo>
                    <a:cubicBezTo>
                      <a:pt x="20305" y="10548"/>
                      <a:pt x="19910" y="11399"/>
                      <a:pt x="20791" y="12493"/>
                    </a:cubicBezTo>
                    <a:lnTo>
                      <a:pt x="23466" y="12493"/>
                    </a:lnTo>
                    <a:cubicBezTo>
                      <a:pt x="22919" y="10305"/>
                      <a:pt x="22250" y="7660"/>
                      <a:pt x="21764" y="6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957" name="Google Shape;1957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494150" y="330600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8" name="Google Shape;1958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534825" y="3713475"/>
            <a:ext cx="2958175" cy="26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9" name="Google Shape;1959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727500" y="-1547225"/>
            <a:ext cx="2958175" cy="26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24"/>
          <p:cNvSpPr/>
          <p:nvPr/>
        </p:nvSpPr>
        <p:spPr>
          <a:xfrm>
            <a:off x="6076850" y="-537900"/>
            <a:ext cx="5500082" cy="6059819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102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39" name="Google Shape;2039;p24"/>
          <p:cNvSpPr txBox="1">
            <a:spLocks noGrp="1"/>
          </p:cNvSpPr>
          <p:nvPr>
            <p:ph type="title" idx="2"/>
          </p:nvPr>
        </p:nvSpPr>
        <p:spPr>
          <a:xfrm>
            <a:off x="2020441" y="2239950"/>
            <a:ext cx="119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40" name="Google Shape;2040;p24"/>
          <p:cNvSpPr txBox="1">
            <a:spLocks noGrp="1"/>
          </p:cNvSpPr>
          <p:nvPr>
            <p:ph type="subTitle" idx="1"/>
          </p:nvPr>
        </p:nvSpPr>
        <p:spPr>
          <a:xfrm>
            <a:off x="2020448" y="2826475"/>
            <a:ext cx="11976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041" name="Google Shape;2041;p24"/>
          <p:cNvSpPr txBox="1">
            <a:spLocks noGrp="1"/>
          </p:cNvSpPr>
          <p:nvPr>
            <p:ph type="title" idx="3"/>
          </p:nvPr>
        </p:nvSpPr>
        <p:spPr>
          <a:xfrm>
            <a:off x="3320208" y="2239950"/>
            <a:ext cx="119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42" name="Google Shape;2042;p24"/>
          <p:cNvSpPr txBox="1">
            <a:spLocks noGrp="1"/>
          </p:cNvSpPr>
          <p:nvPr>
            <p:ph type="subTitle" idx="4"/>
          </p:nvPr>
        </p:nvSpPr>
        <p:spPr>
          <a:xfrm>
            <a:off x="3320202" y="2826475"/>
            <a:ext cx="11976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043" name="Google Shape;2043;p24"/>
          <p:cNvSpPr txBox="1">
            <a:spLocks noGrp="1"/>
          </p:cNvSpPr>
          <p:nvPr>
            <p:ph type="title" idx="5"/>
          </p:nvPr>
        </p:nvSpPr>
        <p:spPr>
          <a:xfrm>
            <a:off x="720700" y="2239950"/>
            <a:ext cx="119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44" name="Google Shape;2044;p24"/>
          <p:cNvSpPr txBox="1">
            <a:spLocks noGrp="1"/>
          </p:cNvSpPr>
          <p:nvPr>
            <p:ph type="subTitle" idx="6"/>
          </p:nvPr>
        </p:nvSpPr>
        <p:spPr>
          <a:xfrm>
            <a:off x="720700" y="2826475"/>
            <a:ext cx="11976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045" name="Google Shape;2045;p24"/>
          <p:cNvSpPr txBox="1">
            <a:spLocks noGrp="1"/>
          </p:cNvSpPr>
          <p:nvPr>
            <p:ph type="title" idx="7"/>
          </p:nvPr>
        </p:nvSpPr>
        <p:spPr>
          <a:xfrm>
            <a:off x="4626224" y="2239950"/>
            <a:ext cx="119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46" name="Google Shape;2046;p24"/>
          <p:cNvSpPr txBox="1">
            <a:spLocks noGrp="1"/>
          </p:cNvSpPr>
          <p:nvPr>
            <p:ph type="subTitle" idx="8"/>
          </p:nvPr>
        </p:nvSpPr>
        <p:spPr>
          <a:xfrm>
            <a:off x="4626225" y="2826475"/>
            <a:ext cx="11976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47" name="Google Shape;2047;p24"/>
          <p:cNvGrpSpPr/>
          <p:nvPr/>
        </p:nvGrpSpPr>
        <p:grpSpPr>
          <a:xfrm rot="8236893">
            <a:off x="-579990" y="-840150"/>
            <a:ext cx="1160581" cy="1843510"/>
            <a:chOff x="4836950" y="647600"/>
            <a:chExt cx="1160575" cy="1843500"/>
          </a:xfrm>
        </p:grpSpPr>
        <p:sp>
          <p:nvSpPr>
            <p:cNvPr id="2048" name="Google Shape;2048;p24"/>
            <p:cNvSpPr/>
            <p:nvPr/>
          </p:nvSpPr>
          <p:spPr>
            <a:xfrm>
              <a:off x="5305625" y="1783375"/>
              <a:ext cx="459525" cy="703375"/>
            </a:xfrm>
            <a:custGeom>
              <a:avLst/>
              <a:gdLst/>
              <a:ahLst/>
              <a:cxnLst/>
              <a:rect l="l" t="t" r="r" b="b"/>
              <a:pathLst>
                <a:path w="18381" h="28135" extrusionOk="0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4"/>
            <p:cNvSpPr/>
            <p:nvPr/>
          </p:nvSpPr>
          <p:spPr>
            <a:xfrm>
              <a:off x="4836950" y="1473175"/>
              <a:ext cx="587275" cy="975300"/>
            </a:xfrm>
            <a:custGeom>
              <a:avLst/>
              <a:gdLst/>
              <a:ahLst/>
              <a:cxnLst/>
              <a:rect l="l" t="t" r="r" b="b"/>
              <a:pathLst>
                <a:path w="23491" h="39012" extrusionOk="0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4"/>
            <p:cNvSpPr/>
            <p:nvPr/>
          </p:nvSpPr>
          <p:spPr>
            <a:xfrm>
              <a:off x="5288125" y="1393950"/>
              <a:ext cx="216000" cy="1090800"/>
            </a:xfrm>
            <a:custGeom>
              <a:avLst/>
              <a:gdLst/>
              <a:ahLst/>
              <a:cxnLst/>
              <a:rect l="l" t="t" r="r" b="b"/>
              <a:pathLst>
                <a:path w="8640" h="43632" fill="none" extrusionOk="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4"/>
            <p:cNvSpPr/>
            <p:nvPr/>
          </p:nvSpPr>
          <p:spPr>
            <a:xfrm>
              <a:off x="5229750" y="1151275"/>
              <a:ext cx="226850" cy="1333475"/>
            </a:xfrm>
            <a:custGeom>
              <a:avLst/>
              <a:gdLst/>
              <a:ahLst/>
              <a:cxnLst/>
              <a:rect l="l" t="t" r="r" b="b"/>
              <a:pathLst>
                <a:path w="9074" h="53339" fill="none" extrusionOk="0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4"/>
            <p:cNvSpPr/>
            <p:nvPr/>
          </p:nvSpPr>
          <p:spPr>
            <a:xfrm>
              <a:off x="5174700" y="1917650"/>
              <a:ext cx="239350" cy="567100"/>
            </a:xfrm>
            <a:custGeom>
              <a:avLst/>
              <a:gdLst/>
              <a:ahLst/>
              <a:cxnLst/>
              <a:rect l="l" t="t" r="r" b="b"/>
              <a:pathLst>
                <a:path w="9574" h="22684" fill="none" extrusionOk="0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4"/>
            <p:cNvSpPr/>
            <p:nvPr/>
          </p:nvSpPr>
          <p:spPr>
            <a:xfrm>
              <a:off x="5352325" y="1633275"/>
              <a:ext cx="252700" cy="844800"/>
            </a:xfrm>
            <a:custGeom>
              <a:avLst/>
              <a:gdLst/>
              <a:ahLst/>
              <a:cxnLst/>
              <a:rect l="l" t="t" r="r" b="b"/>
              <a:pathLst>
                <a:path w="10108" h="33792" fill="none" extrusionOk="0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4"/>
            <p:cNvSpPr/>
            <p:nvPr/>
          </p:nvSpPr>
          <p:spPr>
            <a:xfrm>
              <a:off x="5412375" y="647600"/>
              <a:ext cx="469525" cy="538750"/>
            </a:xfrm>
            <a:custGeom>
              <a:avLst/>
              <a:gdLst/>
              <a:ahLst/>
              <a:cxnLst/>
              <a:rect l="l" t="t" r="r" b="b"/>
              <a:pathLst>
                <a:path w="18781" h="21550" extrusionOk="0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4"/>
            <p:cNvSpPr/>
            <p:nvPr/>
          </p:nvSpPr>
          <p:spPr>
            <a:xfrm>
              <a:off x="5557250" y="727025"/>
              <a:ext cx="316300" cy="187225"/>
            </a:xfrm>
            <a:custGeom>
              <a:avLst/>
              <a:gdLst/>
              <a:ahLst/>
              <a:cxnLst/>
              <a:rect l="l" t="t" r="r" b="b"/>
              <a:pathLst>
                <a:path w="12652" h="7489" extrusionOk="0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4"/>
            <p:cNvSpPr/>
            <p:nvPr/>
          </p:nvSpPr>
          <p:spPr>
            <a:xfrm>
              <a:off x="5414025" y="688225"/>
              <a:ext cx="257725" cy="498550"/>
            </a:xfrm>
            <a:custGeom>
              <a:avLst/>
              <a:gdLst/>
              <a:ahLst/>
              <a:cxnLst/>
              <a:rect l="l" t="t" r="r" b="b"/>
              <a:pathLst>
                <a:path w="10309" h="19942" extrusionOk="0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4"/>
            <p:cNvSpPr/>
            <p:nvPr/>
          </p:nvSpPr>
          <p:spPr>
            <a:xfrm>
              <a:off x="5406525" y="868575"/>
              <a:ext cx="475375" cy="318200"/>
            </a:xfrm>
            <a:custGeom>
              <a:avLst/>
              <a:gdLst/>
              <a:ahLst/>
              <a:cxnLst/>
              <a:rect l="l" t="t" r="r" b="b"/>
              <a:pathLst>
                <a:path w="19015" h="12728" extrusionOk="0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4"/>
            <p:cNvSpPr/>
            <p:nvPr/>
          </p:nvSpPr>
          <p:spPr>
            <a:xfrm>
              <a:off x="5576650" y="1298500"/>
              <a:ext cx="395300" cy="378900"/>
            </a:xfrm>
            <a:custGeom>
              <a:avLst/>
              <a:gdLst/>
              <a:ahLst/>
              <a:cxnLst/>
              <a:rect l="l" t="t" r="r" b="b"/>
              <a:pathLst>
                <a:path w="15812" h="15156" extrusionOk="0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4"/>
            <p:cNvSpPr/>
            <p:nvPr/>
          </p:nvSpPr>
          <p:spPr>
            <a:xfrm>
              <a:off x="5726650" y="1395825"/>
              <a:ext cx="270875" cy="100425"/>
            </a:xfrm>
            <a:custGeom>
              <a:avLst/>
              <a:gdLst/>
              <a:ahLst/>
              <a:cxnLst/>
              <a:rect l="l" t="t" r="r" b="b"/>
              <a:pathLst>
                <a:path w="10835" h="4017" extrusionOk="0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4"/>
            <p:cNvSpPr/>
            <p:nvPr/>
          </p:nvSpPr>
          <p:spPr>
            <a:xfrm>
              <a:off x="5575825" y="1300000"/>
              <a:ext cx="218500" cy="378450"/>
            </a:xfrm>
            <a:custGeom>
              <a:avLst/>
              <a:gdLst/>
              <a:ahLst/>
              <a:cxnLst/>
              <a:rect l="l" t="t" r="r" b="b"/>
              <a:pathLst>
                <a:path w="8740" h="15138" extrusionOk="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4"/>
            <p:cNvSpPr/>
            <p:nvPr/>
          </p:nvSpPr>
          <p:spPr>
            <a:xfrm>
              <a:off x="5575825" y="1473275"/>
              <a:ext cx="396125" cy="204125"/>
            </a:xfrm>
            <a:custGeom>
              <a:avLst/>
              <a:gdLst/>
              <a:ahLst/>
              <a:cxnLst/>
              <a:rect l="l" t="t" r="r" b="b"/>
              <a:pathLst>
                <a:path w="15845" h="8165" extrusionOk="0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4"/>
            <p:cNvSpPr/>
            <p:nvPr/>
          </p:nvSpPr>
          <p:spPr>
            <a:xfrm>
              <a:off x="4892825" y="896250"/>
              <a:ext cx="427825" cy="521825"/>
            </a:xfrm>
            <a:custGeom>
              <a:avLst/>
              <a:gdLst/>
              <a:ahLst/>
              <a:cxnLst/>
              <a:rect l="l" t="t" r="r" b="b"/>
              <a:pathLst>
                <a:path w="17113" h="20873" extrusionOk="0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4"/>
            <p:cNvSpPr/>
            <p:nvPr/>
          </p:nvSpPr>
          <p:spPr>
            <a:xfrm>
              <a:off x="4892825" y="981825"/>
              <a:ext cx="291875" cy="172400"/>
            </a:xfrm>
            <a:custGeom>
              <a:avLst/>
              <a:gdLst/>
              <a:ahLst/>
              <a:cxnLst/>
              <a:rect l="l" t="t" r="r" b="b"/>
              <a:pathLst>
                <a:path w="11675" h="6896" extrusionOk="0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4"/>
            <p:cNvSpPr/>
            <p:nvPr/>
          </p:nvSpPr>
          <p:spPr>
            <a:xfrm>
              <a:off x="5087125" y="919125"/>
              <a:ext cx="235200" cy="498100"/>
            </a:xfrm>
            <a:custGeom>
              <a:avLst/>
              <a:gdLst/>
              <a:ahLst/>
              <a:cxnLst/>
              <a:rect l="l" t="t" r="r" b="b"/>
              <a:pathLst>
                <a:path w="9408" h="19924" extrusionOk="0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4"/>
            <p:cNvSpPr/>
            <p:nvPr/>
          </p:nvSpPr>
          <p:spPr>
            <a:xfrm>
              <a:off x="4892000" y="1124575"/>
              <a:ext cx="434500" cy="295100"/>
            </a:xfrm>
            <a:custGeom>
              <a:avLst/>
              <a:gdLst/>
              <a:ahLst/>
              <a:cxnLst/>
              <a:rect l="l" t="t" r="r" b="b"/>
              <a:pathLst>
                <a:path w="17380" h="11804" extrusionOk="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4"/>
            <p:cNvSpPr/>
            <p:nvPr/>
          </p:nvSpPr>
          <p:spPr>
            <a:xfrm>
              <a:off x="4876975" y="1577850"/>
              <a:ext cx="326925" cy="371600"/>
            </a:xfrm>
            <a:custGeom>
              <a:avLst/>
              <a:gdLst/>
              <a:ahLst/>
              <a:cxnLst/>
              <a:rect l="l" t="t" r="r" b="b"/>
              <a:pathLst>
                <a:path w="13077" h="14864" extrusionOk="0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4"/>
            <p:cNvSpPr/>
            <p:nvPr/>
          </p:nvSpPr>
          <p:spPr>
            <a:xfrm>
              <a:off x="4864475" y="1677350"/>
              <a:ext cx="222850" cy="97025"/>
            </a:xfrm>
            <a:custGeom>
              <a:avLst/>
              <a:gdLst/>
              <a:ahLst/>
              <a:cxnLst/>
              <a:rect l="l" t="t" r="r" b="b"/>
              <a:pathLst>
                <a:path w="8914" h="3881" extrusionOk="0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4"/>
            <p:cNvSpPr/>
            <p:nvPr/>
          </p:nvSpPr>
          <p:spPr>
            <a:xfrm>
              <a:off x="5024600" y="1581075"/>
              <a:ext cx="179300" cy="371500"/>
            </a:xfrm>
            <a:custGeom>
              <a:avLst/>
              <a:gdLst/>
              <a:ahLst/>
              <a:cxnLst/>
              <a:rect l="l" t="t" r="r" b="b"/>
              <a:pathLst>
                <a:path w="7172" h="14860" extrusionOk="0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4"/>
            <p:cNvSpPr/>
            <p:nvPr/>
          </p:nvSpPr>
          <p:spPr>
            <a:xfrm>
              <a:off x="4878650" y="1750525"/>
              <a:ext cx="326100" cy="200350"/>
            </a:xfrm>
            <a:custGeom>
              <a:avLst/>
              <a:gdLst/>
              <a:ahLst/>
              <a:cxnLst/>
              <a:rect l="l" t="t" r="r" b="b"/>
              <a:pathLst>
                <a:path w="13044" h="8014" extrusionOk="0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4"/>
            <p:cNvSpPr/>
            <p:nvPr/>
          </p:nvSpPr>
          <p:spPr>
            <a:xfrm>
              <a:off x="5415500" y="1860950"/>
              <a:ext cx="558950" cy="630150"/>
            </a:xfrm>
            <a:custGeom>
              <a:avLst/>
              <a:gdLst/>
              <a:ahLst/>
              <a:cxnLst/>
              <a:rect l="l" t="t" r="r" b="b"/>
              <a:pathLst>
                <a:path w="22358" h="25206" extrusionOk="0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4"/>
            <p:cNvSpPr/>
            <p:nvPr/>
          </p:nvSpPr>
          <p:spPr>
            <a:xfrm>
              <a:off x="4846125" y="1958500"/>
              <a:ext cx="582325" cy="527850"/>
            </a:xfrm>
            <a:custGeom>
              <a:avLst/>
              <a:gdLst/>
              <a:ahLst/>
              <a:cxnLst/>
              <a:rect l="l" t="t" r="r" b="b"/>
              <a:pathLst>
                <a:path w="23293" h="21114" extrusionOk="0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72" name="Google Shape;2072;p24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387300" y="-1143675"/>
            <a:ext cx="2962825" cy="265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3" name="Google Shape;2073;p24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6076850" y="24075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4" name="Google Shape;2074;p24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6076850" y="-997375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6" name="Google Shape;2076;p25"/>
          <p:cNvGrpSpPr/>
          <p:nvPr/>
        </p:nvGrpSpPr>
        <p:grpSpPr>
          <a:xfrm rot="8220563">
            <a:off x="-110731" y="-557136"/>
            <a:ext cx="939578" cy="2149414"/>
            <a:chOff x="5067575" y="3176425"/>
            <a:chExt cx="473000" cy="1081975"/>
          </a:xfrm>
        </p:grpSpPr>
        <p:sp>
          <p:nvSpPr>
            <p:cNvPr id="2077" name="Google Shape;2077;p25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5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5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5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1" name="Google Shape;2081;p25"/>
          <p:cNvGrpSpPr/>
          <p:nvPr/>
        </p:nvGrpSpPr>
        <p:grpSpPr>
          <a:xfrm rot="6064909">
            <a:off x="-525704" y="-915629"/>
            <a:ext cx="1148912" cy="2301674"/>
            <a:chOff x="3238525" y="2739250"/>
            <a:chExt cx="1148975" cy="2301800"/>
          </a:xfrm>
        </p:grpSpPr>
        <p:sp>
          <p:nvSpPr>
            <p:cNvPr id="2082" name="Google Shape;2082;p25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5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5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5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5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5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5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5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5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5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5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5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5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5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5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5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5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5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5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5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5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5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5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5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5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5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5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5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5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5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5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5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5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5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5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5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5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5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5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5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5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5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5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5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5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5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5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5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5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5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5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5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5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5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5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5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5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5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5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1" name="Google Shape;2141;p25"/>
          <p:cNvSpPr/>
          <p:nvPr/>
        </p:nvSpPr>
        <p:spPr>
          <a:xfrm>
            <a:off x="7032950" y="-457550"/>
            <a:ext cx="5292308" cy="5938642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25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43" name="Google Shape;2143;p25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4" name="Google Shape;2144;p25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45" name="Google Shape;2145;p25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6" name="Google Shape;2146;p25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47" name="Google Shape;2147;p25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8" name="Google Shape;2148;p25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49" name="Google Shape;2149;p25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0" name="Google Shape;2150;p25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51" name="Google Shape;2151;p25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2" name="Google Shape;2152;p25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53" name="Google Shape;2153;p25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54" name="Google Shape;2154;p2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818900" y="24075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5" name="Google Shape;2155;p2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818900" y="-99737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6" name="Google Shape;2156;p2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387300" y="-1143675"/>
            <a:ext cx="2962825" cy="265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7" name="Google Shape;2157;p25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p29"/>
          <p:cNvSpPr/>
          <p:nvPr/>
        </p:nvSpPr>
        <p:spPr>
          <a:xfrm rot="-4038284" flipH="1">
            <a:off x="7651041" y="-996803"/>
            <a:ext cx="2193282" cy="2836678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29"/>
          <p:cNvSpPr/>
          <p:nvPr/>
        </p:nvSpPr>
        <p:spPr>
          <a:xfrm rot="-818131">
            <a:off x="-1729370" y="-511390"/>
            <a:ext cx="3259946" cy="1676976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1" name="Google Shape;2521;p29"/>
          <p:cNvGrpSpPr/>
          <p:nvPr/>
        </p:nvGrpSpPr>
        <p:grpSpPr>
          <a:xfrm rot="1702121" flipH="1">
            <a:off x="-1409092" y="-750648"/>
            <a:ext cx="2877440" cy="2228610"/>
            <a:chOff x="9298389" y="-164681"/>
            <a:chExt cx="3403527" cy="2636070"/>
          </a:xfrm>
        </p:grpSpPr>
        <p:sp>
          <p:nvSpPr>
            <p:cNvPr id="2522" name="Google Shape;2522;p29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avLst/>
              <a:gdLst/>
              <a:ahLst/>
              <a:cxnLst/>
              <a:rect l="l" t="t" r="r" b="b"/>
              <a:pathLst>
                <a:path w="31088" h="41865" extrusionOk="0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9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avLst/>
              <a:gdLst/>
              <a:ahLst/>
              <a:cxnLst/>
              <a:rect l="l" t="t" r="r" b="b"/>
              <a:pathLst>
                <a:path w="14598" h="23873" extrusionOk="0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4" name="Google Shape;2524;p29"/>
          <p:cNvGrpSpPr/>
          <p:nvPr/>
        </p:nvGrpSpPr>
        <p:grpSpPr>
          <a:xfrm rot="-2052684">
            <a:off x="8443735" y="3653551"/>
            <a:ext cx="1046336" cy="1939290"/>
            <a:chOff x="3321775" y="2146200"/>
            <a:chExt cx="1129175" cy="2092825"/>
          </a:xfrm>
        </p:grpSpPr>
        <p:sp>
          <p:nvSpPr>
            <p:cNvPr id="2525" name="Google Shape;2525;p29"/>
            <p:cNvSpPr/>
            <p:nvPr/>
          </p:nvSpPr>
          <p:spPr>
            <a:xfrm>
              <a:off x="3800450" y="3263300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9"/>
            <p:cNvSpPr/>
            <p:nvPr/>
          </p:nvSpPr>
          <p:spPr>
            <a:xfrm>
              <a:off x="3738750" y="2671200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9"/>
            <p:cNvSpPr/>
            <p:nvPr/>
          </p:nvSpPr>
          <p:spPr>
            <a:xfrm>
              <a:off x="3879675" y="2249025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9"/>
            <p:cNvSpPr/>
            <p:nvPr/>
          </p:nvSpPr>
          <p:spPr>
            <a:xfrm>
              <a:off x="4009775" y="2275925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9"/>
            <p:cNvSpPr/>
            <p:nvPr/>
          </p:nvSpPr>
          <p:spPr>
            <a:xfrm>
              <a:off x="4405875" y="2251000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9"/>
            <p:cNvSpPr/>
            <p:nvPr/>
          </p:nvSpPr>
          <p:spPr>
            <a:xfrm>
              <a:off x="3996425" y="2243400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9"/>
            <p:cNvSpPr/>
            <p:nvPr/>
          </p:nvSpPr>
          <p:spPr>
            <a:xfrm>
              <a:off x="4301650" y="2218100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9"/>
            <p:cNvSpPr/>
            <p:nvPr/>
          </p:nvSpPr>
          <p:spPr>
            <a:xfrm>
              <a:off x="4009775" y="2404350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9"/>
            <p:cNvSpPr/>
            <p:nvPr/>
          </p:nvSpPr>
          <p:spPr>
            <a:xfrm>
              <a:off x="4422575" y="2380825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9"/>
            <p:cNvSpPr/>
            <p:nvPr/>
          </p:nvSpPr>
          <p:spPr>
            <a:xfrm>
              <a:off x="3953050" y="2168350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9"/>
            <p:cNvSpPr/>
            <p:nvPr/>
          </p:nvSpPr>
          <p:spPr>
            <a:xfrm>
              <a:off x="4041450" y="2146200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9"/>
            <p:cNvSpPr/>
            <p:nvPr/>
          </p:nvSpPr>
          <p:spPr>
            <a:xfrm>
              <a:off x="4009775" y="2373500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9"/>
            <p:cNvSpPr/>
            <p:nvPr/>
          </p:nvSpPr>
          <p:spPr>
            <a:xfrm>
              <a:off x="4316650" y="2348575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9"/>
            <p:cNvSpPr/>
            <p:nvPr/>
          </p:nvSpPr>
          <p:spPr>
            <a:xfrm>
              <a:off x="3953050" y="2225900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9"/>
            <p:cNvSpPr/>
            <p:nvPr/>
          </p:nvSpPr>
          <p:spPr>
            <a:xfrm>
              <a:off x="4111500" y="2203375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9"/>
            <p:cNvSpPr/>
            <p:nvPr/>
          </p:nvSpPr>
          <p:spPr>
            <a:xfrm>
              <a:off x="3943050" y="2514700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9"/>
            <p:cNvSpPr/>
            <p:nvPr/>
          </p:nvSpPr>
          <p:spPr>
            <a:xfrm>
              <a:off x="3880500" y="2301775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9"/>
            <p:cNvSpPr/>
            <p:nvPr/>
          </p:nvSpPr>
          <p:spPr>
            <a:xfrm>
              <a:off x="3387650" y="2867400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9"/>
            <p:cNvSpPr/>
            <p:nvPr/>
          </p:nvSpPr>
          <p:spPr>
            <a:xfrm>
              <a:off x="3321775" y="2973100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9"/>
            <p:cNvSpPr/>
            <p:nvPr/>
          </p:nvSpPr>
          <p:spPr>
            <a:xfrm>
              <a:off x="3404325" y="2923900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9"/>
            <p:cNvSpPr/>
            <p:nvPr/>
          </p:nvSpPr>
          <p:spPr>
            <a:xfrm>
              <a:off x="3382650" y="2901275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9"/>
            <p:cNvSpPr/>
            <p:nvPr/>
          </p:nvSpPr>
          <p:spPr>
            <a:xfrm>
              <a:off x="3335125" y="3074000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9"/>
            <p:cNvSpPr/>
            <p:nvPr/>
          </p:nvSpPr>
          <p:spPr>
            <a:xfrm>
              <a:off x="3611150" y="2806300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9"/>
            <p:cNvSpPr/>
            <p:nvPr/>
          </p:nvSpPr>
          <p:spPr>
            <a:xfrm>
              <a:off x="3587025" y="2786200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9"/>
            <p:cNvSpPr/>
            <p:nvPr/>
          </p:nvSpPr>
          <p:spPr>
            <a:xfrm>
              <a:off x="3421850" y="3041475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9"/>
            <p:cNvSpPr/>
            <p:nvPr/>
          </p:nvSpPr>
          <p:spPr>
            <a:xfrm>
              <a:off x="3402675" y="3020575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9"/>
            <p:cNvSpPr/>
            <p:nvPr/>
          </p:nvSpPr>
          <p:spPr>
            <a:xfrm>
              <a:off x="3561125" y="2871350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9"/>
            <p:cNvSpPr/>
            <p:nvPr/>
          </p:nvSpPr>
          <p:spPr>
            <a:xfrm>
              <a:off x="3536925" y="2851550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9"/>
            <p:cNvSpPr/>
            <p:nvPr/>
          </p:nvSpPr>
          <p:spPr>
            <a:xfrm>
              <a:off x="3415175" y="3155425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9"/>
            <p:cNvSpPr/>
            <p:nvPr/>
          </p:nvSpPr>
          <p:spPr>
            <a:xfrm>
              <a:off x="3650350" y="2907225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5" name="Google Shape;2555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2556" name="Google Shape;2556;p2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989075" y="3305523"/>
            <a:ext cx="2522775" cy="22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7" name="Google Shape;2557;p2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501926" y="-146545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8" name="Google Shape;2558;p2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2169699" y="-1395894"/>
            <a:ext cx="3852000" cy="344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p32"/>
          <p:cNvSpPr/>
          <p:nvPr/>
        </p:nvSpPr>
        <p:spPr>
          <a:xfrm rot="-4038284" flipH="1">
            <a:off x="7651041" y="-996803"/>
            <a:ext cx="2193282" cy="2836678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32"/>
          <p:cNvSpPr/>
          <p:nvPr/>
        </p:nvSpPr>
        <p:spPr>
          <a:xfrm rot="-818131">
            <a:off x="-1729370" y="-511390"/>
            <a:ext cx="3259946" cy="1676976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1" name="Google Shape;2671;p32"/>
          <p:cNvGrpSpPr/>
          <p:nvPr/>
        </p:nvGrpSpPr>
        <p:grpSpPr>
          <a:xfrm rot="1702121" flipH="1">
            <a:off x="-1409092" y="-750648"/>
            <a:ext cx="2877440" cy="2228610"/>
            <a:chOff x="9298389" y="-164681"/>
            <a:chExt cx="3403527" cy="2636070"/>
          </a:xfrm>
        </p:grpSpPr>
        <p:sp>
          <p:nvSpPr>
            <p:cNvPr id="2672" name="Google Shape;2672;p32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avLst/>
              <a:gdLst/>
              <a:ahLst/>
              <a:cxnLst/>
              <a:rect l="l" t="t" r="r" b="b"/>
              <a:pathLst>
                <a:path w="31088" h="41865" extrusionOk="0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2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avLst/>
              <a:gdLst/>
              <a:ahLst/>
              <a:cxnLst/>
              <a:rect l="l" t="t" r="r" b="b"/>
              <a:pathLst>
                <a:path w="14598" h="23873" extrusionOk="0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4" name="Google Shape;2674;p32"/>
          <p:cNvGrpSpPr/>
          <p:nvPr/>
        </p:nvGrpSpPr>
        <p:grpSpPr>
          <a:xfrm rot="-2052684">
            <a:off x="8443735" y="3653551"/>
            <a:ext cx="1046336" cy="1939290"/>
            <a:chOff x="3321775" y="2146200"/>
            <a:chExt cx="1129175" cy="2092825"/>
          </a:xfrm>
        </p:grpSpPr>
        <p:sp>
          <p:nvSpPr>
            <p:cNvPr id="2675" name="Google Shape;2675;p32"/>
            <p:cNvSpPr/>
            <p:nvPr/>
          </p:nvSpPr>
          <p:spPr>
            <a:xfrm>
              <a:off x="3800450" y="3263300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2"/>
            <p:cNvSpPr/>
            <p:nvPr/>
          </p:nvSpPr>
          <p:spPr>
            <a:xfrm>
              <a:off x="3738750" y="2671200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2"/>
            <p:cNvSpPr/>
            <p:nvPr/>
          </p:nvSpPr>
          <p:spPr>
            <a:xfrm>
              <a:off x="3879675" y="2249025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2"/>
            <p:cNvSpPr/>
            <p:nvPr/>
          </p:nvSpPr>
          <p:spPr>
            <a:xfrm>
              <a:off x="4009775" y="2275925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2"/>
            <p:cNvSpPr/>
            <p:nvPr/>
          </p:nvSpPr>
          <p:spPr>
            <a:xfrm>
              <a:off x="4405875" y="2251000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2"/>
            <p:cNvSpPr/>
            <p:nvPr/>
          </p:nvSpPr>
          <p:spPr>
            <a:xfrm>
              <a:off x="3996425" y="2243400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2"/>
            <p:cNvSpPr/>
            <p:nvPr/>
          </p:nvSpPr>
          <p:spPr>
            <a:xfrm>
              <a:off x="4301650" y="2218100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2"/>
            <p:cNvSpPr/>
            <p:nvPr/>
          </p:nvSpPr>
          <p:spPr>
            <a:xfrm>
              <a:off x="4009775" y="2404350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2"/>
            <p:cNvSpPr/>
            <p:nvPr/>
          </p:nvSpPr>
          <p:spPr>
            <a:xfrm>
              <a:off x="4422575" y="2380825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2"/>
            <p:cNvSpPr/>
            <p:nvPr/>
          </p:nvSpPr>
          <p:spPr>
            <a:xfrm>
              <a:off x="3953050" y="2168350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2"/>
            <p:cNvSpPr/>
            <p:nvPr/>
          </p:nvSpPr>
          <p:spPr>
            <a:xfrm>
              <a:off x="4041450" y="2146200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2"/>
            <p:cNvSpPr/>
            <p:nvPr/>
          </p:nvSpPr>
          <p:spPr>
            <a:xfrm>
              <a:off x="4009775" y="2373500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2"/>
            <p:cNvSpPr/>
            <p:nvPr/>
          </p:nvSpPr>
          <p:spPr>
            <a:xfrm>
              <a:off x="4316650" y="2348575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2"/>
            <p:cNvSpPr/>
            <p:nvPr/>
          </p:nvSpPr>
          <p:spPr>
            <a:xfrm>
              <a:off x="3953050" y="2225900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2"/>
            <p:cNvSpPr/>
            <p:nvPr/>
          </p:nvSpPr>
          <p:spPr>
            <a:xfrm>
              <a:off x="4111500" y="2203375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2"/>
            <p:cNvSpPr/>
            <p:nvPr/>
          </p:nvSpPr>
          <p:spPr>
            <a:xfrm>
              <a:off x="3943050" y="2514700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2"/>
            <p:cNvSpPr/>
            <p:nvPr/>
          </p:nvSpPr>
          <p:spPr>
            <a:xfrm>
              <a:off x="3880500" y="2301775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2"/>
            <p:cNvSpPr/>
            <p:nvPr/>
          </p:nvSpPr>
          <p:spPr>
            <a:xfrm>
              <a:off x="3387650" y="2867400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2"/>
            <p:cNvSpPr/>
            <p:nvPr/>
          </p:nvSpPr>
          <p:spPr>
            <a:xfrm>
              <a:off x="3321775" y="2973100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2"/>
            <p:cNvSpPr/>
            <p:nvPr/>
          </p:nvSpPr>
          <p:spPr>
            <a:xfrm>
              <a:off x="3404325" y="2923900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2"/>
            <p:cNvSpPr/>
            <p:nvPr/>
          </p:nvSpPr>
          <p:spPr>
            <a:xfrm>
              <a:off x="3382650" y="2901275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2"/>
            <p:cNvSpPr/>
            <p:nvPr/>
          </p:nvSpPr>
          <p:spPr>
            <a:xfrm>
              <a:off x="3335125" y="3074000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2"/>
            <p:cNvSpPr/>
            <p:nvPr/>
          </p:nvSpPr>
          <p:spPr>
            <a:xfrm>
              <a:off x="3611150" y="2806300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2"/>
            <p:cNvSpPr/>
            <p:nvPr/>
          </p:nvSpPr>
          <p:spPr>
            <a:xfrm>
              <a:off x="3587025" y="2786200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2"/>
            <p:cNvSpPr/>
            <p:nvPr/>
          </p:nvSpPr>
          <p:spPr>
            <a:xfrm>
              <a:off x="3421850" y="3041475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2"/>
            <p:cNvSpPr/>
            <p:nvPr/>
          </p:nvSpPr>
          <p:spPr>
            <a:xfrm>
              <a:off x="3402675" y="3020575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2"/>
            <p:cNvSpPr/>
            <p:nvPr/>
          </p:nvSpPr>
          <p:spPr>
            <a:xfrm>
              <a:off x="3561125" y="2871350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2"/>
            <p:cNvSpPr/>
            <p:nvPr/>
          </p:nvSpPr>
          <p:spPr>
            <a:xfrm>
              <a:off x="3536925" y="2851550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2"/>
            <p:cNvSpPr/>
            <p:nvPr/>
          </p:nvSpPr>
          <p:spPr>
            <a:xfrm>
              <a:off x="3415175" y="3155425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2"/>
            <p:cNvSpPr/>
            <p:nvPr/>
          </p:nvSpPr>
          <p:spPr>
            <a:xfrm>
              <a:off x="3650350" y="2907225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05" name="Google Shape;2705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6" name="Google Shape;2706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414563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7" name="Google Shape;2707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414563" y="3449748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33"/>
          <p:cNvGrpSpPr/>
          <p:nvPr/>
        </p:nvGrpSpPr>
        <p:grpSpPr>
          <a:xfrm rot="-8949421">
            <a:off x="8546620" y="-1450331"/>
            <a:ext cx="1526877" cy="3332605"/>
            <a:chOff x="7386050" y="661025"/>
            <a:chExt cx="1576975" cy="3441950"/>
          </a:xfrm>
        </p:grpSpPr>
        <p:sp>
          <p:nvSpPr>
            <p:cNvPr id="2710" name="Google Shape;2710;p33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3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3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3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3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3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3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3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3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3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3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1" name="Google Shape;2721;p33"/>
          <p:cNvGrpSpPr/>
          <p:nvPr/>
        </p:nvGrpSpPr>
        <p:grpSpPr>
          <a:xfrm flipH="1">
            <a:off x="7897045" y="-2"/>
            <a:ext cx="1322773" cy="1338296"/>
            <a:chOff x="238125" y="470675"/>
            <a:chExt cx="2524375" cy="2554000"/>
          </a:xfrm>
        </p:grpSpPr>
        <p:sp>
          <p:nvSpPr>
            <p:cNvPr id="2722" name="Google Shape;2722;p33"/>
            <p:cNvSpPr/>
            <p:nvPr/>
          </p:nvSpPr>
          <p:spPr>
            <a:xfrm>
              <a:off x="974450" y="470675"/>
              <a:ext cx="974200" cy="1541075"/>
            </a:xfrm>
            <a:custGeom>
              <a:avLst/>
              <a:gdLst/>
              <a:ahLst/>
              <a:cxnLst/>
              <a:rect l="l" t="t" r="r" b="b"/>
              <a:pathLst>
                <a:path w="38968" h="61643" extrusionOk="0">
                  <a:moveTo>
                    <a:pt x="0" y="0"/>
                  </a:moveTo>
                  <a:cubicBezTo>
                    <a:pt x="3040" y="8997"/>
                    <a:pt x="7052" y="17660"/>
                    <a:pt x="11946" y="25806"/>
                  </a:cubicBezTo>
                  <a:cubicBezTo>
                    <a:pt x="32281" y="59211"/>
                    <a:pt x="36962" y="60852"/>
                    <a:pt x="36962" y="60852"/>
                  </a:cubicBezTo>
                  <a:cubicBezTo>
                    <a:pt x="36962" y="60852"/>
                    <a:pt x="38968" y="61642"/>
                    <a:pt x="35411" y="57873"/>
                  </a:cubicBezTo>
                  <a:cubicBezTo>
                    <a:pt x="31825" y="54135"/>
                    <a:pt x="22676" y="40365"/>
                    <a:pt x="12220" y="22645"/>
                  </a:cubicBezTo>
                  <a:cubicBezTo>
                    <a:pt x="8025" y="15411"/>
                    <a:pt x="4499" y="7842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3"/>
            <p:cNvSpPr/>
            <p:nvPr/>
          </p:nvSpPr>
          <p:spPr>
            <a:xfrm>
              <a:off x="1039800" y="470675"/>
              <a:ext cx="188475" cy="116275"/>
            </a:xfrm>
            <a:custGeom>
              <a:avLst/>
              <a:gdLst/>
              <a:ahLst/>
              <a:cxnLst/>
              <a:rect l="l" t="t" r="r" b="b"/>
              <a:pathLst>
                <a:path w="7539" h="4651" extrusionOk="0">
                  <a:moveTo>
                    <a:pt x="2280" y="0"/>
                  </a:moveTo>
                  <a:cubicBezTo>
                    <a:pt x="1338" y="1429"/>
                    <a:pt x="578" y="3009"/>
                    <a:pt x="0" y="4651"/>
                  </a:cubicBezTo>
                  <a:cubicBezTo>
                    <a:pt x="2766" y="3526"/>
                    <a:pt x="5320" y="1945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3"/>
            <p:cNvSpPr/>
            <p:nvPr/>
          </p:nvSpPr>
          <p:spPr>
            <a:xfrm>
              <a:off x="1172775" y="742700"/>
              <a:ext cx="1067675" cy="160375"/>
            </a:xfrm>
            <a:custGeom>
              <a:avLst/>
              <a:gdLst/>
              <a:ahLst/>
              <a:cxnLst/>
              <a:rect l="l" t="t" r="r" b="b"/>
              <a:pathLst>
                <a:path w="42707" h="6415" extrusionOk="0">
                  <a:moveTo>
                    <a:pt x="18968" y="1520"/>
                  </a:moveTo>
                  <a:cubicBezTo>
                    <a:pt x="9971" y="1"/>
                    <a:pt x="1186" y="3314"/>
                    <a:pt x="1" y="6414"/>
                  </a:cubicBezTo>
                  <a:cubicBezTo>
                    <a:pt x="1" y="6414"/>
                    <a:pt x="8967" y="4195"/>
                    <a:pt x="17721" y="5077"/>
                  </a:cubicBezTo>
                  <a:cubicBezTo>
                    <a:pt x="26475" y="5928"/>
                    <a:pt x="42707" y="1338"/>
                    <a:pt x="42707" y="1338"/>
                  </a:cubicBezTo>
                  <a:cubicBezTo>
                    <a:pt x="42707" y="1338"/>
                    <a:pt x="27965" y="3071"/>
                    <a:pt x="18968" y="1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3"/>
            <p:cNvSpPr/>
            <p:nvPr/>
          </p:nvSpPr>
          <p:spPr>
            <a:xfrm>
              <a:off x="1100600" y="479775"/>
              <a:ext cx="944550" cy="297150"/>
            </a:xfrm>
            <a:custGeom>
              <a:avLst/>
              <a:gdLst/>
              <a:ahLst/>
              <a:cxnLst/>
              <a:rect l="l" t="t" r="r" b="b"/>
              <a:pathLst>
                <a:path w="37782" h="11886" extrusionOk="0">
                  <a:moveTo>
                    <a:pt x="0" y="10852"/>
                  </a:moveTo>
                  <a:cubicBezTo>
                    <a:pt x="0" y="10852"/>
                    <a:pt x="7660" y="11885"/>
                    <a:pt x="19362" y="7569"/>
                  </a:cubicBezTo>
                  <a:cubicBezTo>
                    <a:pt x="31065" y="3253"/>
                    <a:pt x="37782" y="1"/>
                    <a:pt x="37782" y="1"/>
                  </a:cubicBezTo>
                  <a:cubicBezTo>
                    <a:pt x="37782" y="1"/>
                    <a:pt x="4559" y="4439"/>
                    <a:pt x="0" y="108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3"/>
            <p:cNvSpPr/>
            <p:nvPr/>
          </p:nvSpPr>
          <p:spPr>
            <a:xfrm>
              <a:off x="1057275" y="470675"/>
              <a:ext cx="509150" cy="186175"/>
            </a:xfrm>
            <a:custGeom>
              <a:avLst/>
              <a:gdLst/>
              <a:ahLst/>
              <a:cxnLst/>
              <a:rect l="l" t="t" r="r" b="b"/>
              <a:pathLst>
                <a:path w="20366" h="7447" extrusionOk="0">
                  <a:moveTo>
                    <a:pt x="1" y="6474"/>
                  </a:moveTo>
                  <a:cubicBezTo>
                    <a:pt x="1" y="6474"/>
                    <a:pt x="4469" y="7447"/>
                    <a:pt x="13010" y="3344"/>
                  </a:cubicBezTo>
                  <a:cubicBezTo>
                    <a:pt x="15502" y="2158"/>
                    <a:pt x="18025" y="1033"/>
                    <a:pt x="20366" y="0"/>
                  </a:cubicBezTo>
                  <a:lnTo>
                    <a:pt x="12311" y="0"/>
                  </a:lnTo>
                  <a:cubicBezTo>
                    <a:pt x="7113" y="1672"/>
                    <a:pt x="2250" y="3830"/>
                    <a:pt x="1" y="64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3"/>
            <p:cNvSpPr/>
            <p:nvPr/>
          </p:nvSpPr>
          <p:spPr>
            <a:xfrm>
              <a:off x="1786025" y="1686475"/>
              <a:ext cx="781175" cy="348825"/>
            </a:xfrm>
            <a:custGeom>
              <a:avLst/>
              <a:gdLst/>
              <a:ahLst/>
              <a:cxnLst/>
              <a:rect l="l" t="t" r="r" b="b"/>
              <a:pathLst>
                <a:path w="31247" h="13953" extrusionOk="0">
                  <a:moveTo>
                    <a:pt x="0" y="6901"/>
                  </a:moveTo>
                  <a:cubicBezTo>
                    <a:pt x="0" y="6901"/>
                    <a:pt x="4316" y="9150"/>
                    <a:pt x="12067" y="10731"/>
                  </a:cubicBezTo>
                  <a:cubicBezTo>
                    <a:pt x="19818" y="12311"/>
                    <a:pt x="31247" y="13952"/>
                    <a:pt x="31247" y="13952"/>
                  </a:cubicBezTo>
                  <a:cubicBezTo>
                    <a:pt x="31247" y="13952"/>
                    <a:pt x="9575" y="1"/>
                    <a:pt x="0" y="6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3"/>
            <p:cNvSpPr/>
            <p:nvPr/>
          </p:nvSpPr>
          <p:spPr>
            <a:xfrm>
              <a:off x="1641625" y="1512475"/>
              <a:ext cx="984100" cy="228000"/>
            </a:xfrm>
            <a:custGeom>
              <a:avLst/>
              <a:gdLst/>
              <a:ahLst/>
              <a:cxnLst/>
              <a:rect l="l" t="t" r="r" b="b"/>
              <a:pathLst>
                <a:path w="39364" h="9120" extrusionOk="0">
                  <a:moveTo>
                    <a:pt x="1" y="5320"/>
                  </a:moveTo>
                  <a:cubicBezTo>
                    <a:pt x="1" y="5320"/>
                    <a:pt x="2858" y="7083"/>
                    <a:pt x="11551" y="8116"/>
                  </a:cubicBezTo>
                  <a:cubicBezTo>
                    <a:pt x="20275" y="9119"/>
                    <a:pt x="39363" y="8177"/>
                    <a:pt x="39363" y="8177"/>
                  </a:cubicBezTo>
                  <a:cubicBezTo>
                    <a:pt x="39363" y="8177"/>
                    <a:pt x="5654" y="0"/>
                    <a:pt x="1" y="53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3"/>
            <p:cNvSpPr/>
            <p:nvPr/>
          </p:nvSpPr>
          <p:spPr>
            <a:xfrm>
              <a:off x="1369600" y="1145450"/>
              <a:ext cx="1009925" cy="117050"/>
            </a:xfrm>
            <a:custGeom>
              <a:avLst/>
              <a:gdLst/>
              <a:ahLst/>
              <a:cxnLst/>
              <a:rect l="l" t="t" r="r" b="b"/>
              <a:pathLst>
                <a:path w="40397" h="4682" extrusionOk="0">
                  <a:moveTo>
                    <a:pt x="15836" y="821"/>
                  </a:moveTo>
                  <a:cubicBezTo>
                    <a:pt x="5836" y="0"/>
                    <a:pt x="1277" y="973"/>
                    <a:pt x="0" y="3465"/>
                  </a:cubicBezTo>
                  <a:cubicBezTo>
                    <a:pt x="0" y="3465"/>
                    <a:pt x="4195" y="4620"/>
                    <a:pt x="14347" y="4651"/>
                  </a:cubicBezTo>
                  <a:cubicBezTo>
                    <a:pt x="24499" y="4681"/>
                    <a:pt x="40396" y="487"/>
                    <a:pt x="40396" y="487"/>
                  </a:cubicBezTo>
                  <a:cubicBezTo>
                    <a:pt x="40396" y="487"/>
                    <a:pt x="25837" y="1611"/>
                    <a:pt x="15836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3"/>
            <p:cNvSpPr/>
            <p:nvPr/>
          </p:nvSpPr>
          <p:spPr>
            <a:xfrm>
              <a:off x="1256375" y="941800"/>
              <a:ext cx="1123900" cy="158825"/>
            </a:xfrm>
            <a:custGeom>
              <a:avLst/>
              <a:gdLst/>
              <a:ahLst/>
              <a:cxnLst/>
              <a:rect l="l" t="t" r="r" b="b"/>
              <a:pathLst>
                <a:path w="44956" h="6353" extrusionOk="0">
                  <a:moveTo>
                    <a:pt x="20396" y="2006"/>
                  </a:moveTo>
                  <a:cubicBezTo>
                    <a:pt x="10669" y="1003"/>
                    <a:pt x="882" y="2371"/>
                    <a:pt x="0" y="4894"/>
                  </a:cubicBezTo>
                  <a:cubicBezTo>
                    <a:pt x="0" y="4894"/>
                    <a:pt x="16627" y="6353"/>
                    <a:pt x="26688" y="4924"/>
                  </a:cubicBezTo>
                  <a:cubicBezTo>
                    <a:pt x="32949" y="4012"/>
                    <a:pt x="39089" y="2341"/>
                    <a:pt x="44955" y="0"/>
                  </a:cubicBezTo>
                  <a:cubicBezTo>
                    <a:pt x="44955" y="0"/>
                    <a:pt x="30153" y="3009"/>
                    <a:pt x="20396" y="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3"/>
            <p:cNvSpPr/>
            <p:nvPr/>
          </p:nvSpPr>
          <p:spPr>
            <a:xfrm>
              <a:off x="1509425" y="1321750"/>
              <a:ext cx="1000025" cy="193775"/>
            </a:xfrm>
            <a:custGeom>
              <a:avLst/>
              <a:gdLst/>
              <a:ahLst/>
              <a:cxnLst/>
              <a:rect l="l" t="t" r="r" b="b"/>
              <a:pathLst>
                <a:path w="40001" h="7751" extrusionOk="0">
                  <a:moveTo>
                    <a:pt x="0" y="5289"/>
                  </a:moveTo>
                  <a:cubicBezTo>
                    <a:pt x="0" y="5289"/>
                    <a:pt x="5532" y="7751"/>
                    <a:pt x="15563" y="6900"/>
                  </a:cubicBezTo>
                  <a:cubicBezTo>
                    <a:pt x="25563" y="6049"/>
                    <a:pt x="40001" y="2006"/>
                    <a:pt x="40001" y="2006"/>
                  </a:cubicBezTo>
                  <a:cubicBezTo>
                    <a:pt x="40001" y="2006"/>
                    <a:pt x="8085" y="0"/>
                    <a:pt x="0" y="5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3"/>
            <p:cNvSpPr/>
            <p:nvPr/>
          </p:nvSpPr>
          <p:spPr>
            <a:xfrm>
              <a:off x="1457750" y="1682675"/>
              <a:ext cx="237100" cy="1041850"/>
            </a:xfrm>
            <a:custGeom>
              <a:avLst/>
              <a:gdLst/>
              <a:ahLst/>
              <a:cxnLst/>
              <a:rect l="l" t="t" r="r" b="b"/>
              <a:pathLst>
                <a:path w="9484" h="41674" extrusionOk="0">
                  <a:moveTo>
                    <a:pt x="8085" y="1"/>
                  </a:moveTo>
                  <a:cubicBezTo>
                    <a:pt x="8085" y="1"/>
                    <a:pt x="1611" y="12098"/>
                    <a:pt x="608" y="22281"/>
                  </a:cubicBezTo>
                  <a:cubicBezTo>
                    <a:pt x="31" y="28725"/>
                    <a:pt x="0" y="35229"/>
                    <a:pt x="486" y="41673"/>
                  </a:cubicBezTo>
                  <a:cubicBezTo>
                    <a:pt x="486" y="41673"/>
                    <a:pt x="2432" y="26871"/>
                    <a:pt x="5411" y="18603"/>
                  </a:cubicBezTo>
                  <a:cubicBezTo>
                    <a:pt x="8359" y="10366"/>
                    <a:pt x="9484" y="2433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3"/>
            <p:cNvSpPr/>
            <p:nvPr/>
          </p:nvSpPr>
          <p:spPr>
            <a:xfrm>
              <a:off x="975975" y="1245000"/>
              <a:ext cx="465825" cy="1024350"/>
            </a:xfrm>
            <a:custGeom>
              <a:avLst/>
              <a:gdLst/>
              <a:ahLst/>
              <a:cxnLst/>
              <a:rect l="l" t="t" r="r" b="b"/>
              <a:pathLst>
                <a:path w="18633" h="40974" extrusionOk="0">
                  <a:moveTo>
                    <a:pt x="16019" y="0"/>
                  </a:moveTo>
                  <a:cubicBezTo>
                    <a:pt x="16019" y="0"/>
                    <a:pt x="7022" y="11338"/>
                    <a:pt x="3526" y="21064"/>
                  </a:cubicBezTo>
                  <a:cubicBezTo>
                    <a:pt x="0" y="30760"/>
                    <a:pt x="1520" y="40973"/>
                    <a:pt x="1520" y="40973"/>
                  </a:cubicBezTo>
                  <a:cubicBezTo>
                    <a:pt x="1520" y="40973"/>
                    <a:pt x="2888" y="26535"/>
                    <a:pt x="7478" y="19818"/>
                  </a:cubicBezTo>
                  <a:cubicBezTo>
                    <a:pt x="12098" y="13101"/>
                    <a:pt x="18633" y="4681"/>
                    <a:pt x="16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3"/>
            <p:cNvSpPr/>
            <p:nvPr/>
          </p:nvSpPr>
          <p:spPr>
            <a:xfrm>
              <a:off x="1246500" y="1472200"/>
              <a:ext cx="328300" cy="998525"/>
            </a:xfrm>
            <a:custGeom>
              <a:avLst/>
              <a:gdLst/>
              <a:ahLst/>
              <a:cxnLst/>
              <a:rect l="l" t="t" r="r" b="b"/>
              <a:pathLst>
                <a:path w="13132" h="39941" extrusionOk="0">
                  <a:moveTo>
                    <a:pt x="11186" y="0"/>
                  </a:moveTo>
                  <a:cubicBezTo>
                    <a:pt x="11186" y="0"/>
                    <a:pt x="5836" y="10700"/>
                    <a:pt x="2948" y="21216"/>
                  </a:cubicBezTo>
                  <a:cubicBezTo>
                    <a:pt x="61" y="31733"/>
                    <a:pt x="0" y="39940"/>
                    <a:pt x="0" y="39940"/>
                  </a:cubicBezTo>
                  <a:cubicBezTo>
                    <a:pt x="0" y="39940"/>
                    <a:pt x="4651" y="26019"/>
                    <a:pt x="8146" y="18876"/>
                  </a:cubicBezTo>
                  <a:cubicBezTo>
                    <a:pt x="11611" y="11733"/>
                    <a:pt x="13131" y="5259"/>
                    <a:pt x="11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3"/>
            <p:cNvSpPr/>
            <p:nvPr/>
          </p:nvSpPr>
          <p:spPr>
            <a:xfrm>
              <a:off x="1659100" y="1861250"/>
              <a:ext cx="161125" cy="967375"/>
            </a:xfrm>
            <a:custGeom>
              <a:avLst/>
              <a:gdLst/>
              <a:ahLst/>
              <a:cxnLst/>
              <a:rect l="l" t="t" r="r" b="b"/>
              <a:pathLst>
                <a:path w="6445" h="38695" extrusionOk="0">
                  <a:moveTo>
                    <a:pt x="305" y="21156"/>
                  </a:moveTo>
                  <a:cubicBezTo>
                    <a:pt x="639" y="33466"/>
                    <a:pt x="2980" y="38694"/>
                    <a:pt x="2980" y="38694"/>
                  </a:cubicBezTo>
                  <a:cubicBezTo>
                    <a:pt x="2980" y="38694"/>
                    <a:pt x="2007" y="27934"/>
                    <a:pt x="3740" y="17995"/>
                  </a:cubicBezTo>
                  <a:cubicBezTo>
                    <a:pt x="5472" y="8056"/>
                    <a:pt x="6445" y="2220"/>
                    <a:pt x="4986" y="1"/>
                  </a:cubicBezTo>
                  <a:cubicBezTo>
                    <a:pt x="4955" y="1"/>
                    <a:pt x="1" y="8846"/>
                    <a:pt x="305" y="2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3"/>
            <p:cNvSpPr/>
            <p:nvPr/>
          </p:nvSpPr>
          <p:spPr>
            <a:xfrm>
              <a:off x="1865050" y="1953200"/>
              <a:ext cx="897450" cy="1071475"/>
            </a:xfrm>
            <a:custGeom>
              <a:avLst/>
              <a:gdLst/>
              <a:ahLst/>
              <a:cxnLst/>
              <a:rect l="l" t="t" r="r" b="b"/>
              <a:pathLst>
                <a:path w="35898" h="42859" extrusionOk="0">
                  <a:moveTo>
                    <a:pt x="0" y="1"/>
                  </a:moveTo>
                  <a:cubicBezTo>
                    <a:pt x="0" y="1"/>
                    <a:pt x="912" y="7782"/>
                    <a:pt x="10548" y="18238"/>
                  </a:cubicBezTo>
                  <a:cubicBezTo>
                    <a:pt x="20153" y="28694"/>
                    <a:pt x="35898" y="42859"/>
                    <a:pt x="35898" y="42859"/>
                  </a:cubicBezTo>
                  <a:cubicBezTo>
                    <a:pt x="35898" y="42859"/>
                    <a:pt x="13070" y="71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3"/>
            <p:cNvSpPr/>
            <p:nvPr/>
          </p:nvSpPr>
          <p:spPr>
            <a:xfrm>
              <a:off x="827800" y="1084650"/>
              <a:ext cx="454425" cy="935450"/>
            </a:xfrm>
            <a:custGeom>
              <a:avLst/>
              <a:gdLst/>
              <a:ahLst/>
              <a:cxnLst/>
              <a:rect l="l" t="t" r="r" b="b"/>
              <a:pathLst>
                <a:path w="18177" h="37418" extrusionOk="0">
                  <a:moveTo>
                    <a:pt x="16353" y="7995"/>
                  </a:moveTo>
                  <a:cubicBezTo>
                    <a:pt x="17721" y="5563"/>
                    <a:pt x="18177" y="2736"/>
                    <a:pt x="17690" y="1"/>
                  </a:cubicBezTo>
                  <a:cubicBezTo>
                    <a:pt x="12857" y="3952"/>
                    <a:pt x="9210" y="9150"/>
                    <a:pt x="7173" y="15046"/>
                  </a:cubicBezTo>
                  <a:cubicBezTo>
                    <a:pt x="3860" y="24712"/>
                    <a:pt x="3800" y="28269"/>
                    <a:pt x="2584" y="31612"/>
                  </a:cubicBezTo>
                  <a:cubicBezTo>
                    <a:pt x="1824" y="33588"/>
                    <a:pt x="973" y="35533"/>
                    <a:pt x="0" y="37418"/>
                  </a:cubicBezTo>
                  <a:cubicBezTo>
                    <a:pt x="3769" y="33709"/>
                    <a:pt x="6596" y="29150"/>
                    <a:pt x="8237" y="24104"/>
                  </a:cubicBezTo>
                  <a:cubicBezTo>
                    <a:pt x="10943" y="15715"/>
                    <a:pt x="14043" y="12311"/>
                    <a:pt x="16353" y="79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3"/>
            <p:cNvSpPr/>
            <p:nvPr/>
          </p:nvSpPr>
          <p:spPr>
            <a:xfrm>
              <a:off x="323975" y="780700"/>
              <a:ext cx="785750" cy="646700"/>
            </a:xfrm>
            <a:custGeom>
              <a:avLst/>
              <a:gdLst/>
              <a:ahLst/>
              <a:cxnLst/>
              <a:rect l="l" t="t" r="r" b="b"/>
              <a:pathLst>
                <a:path w="31430" h="25868" extrusionOk="0">
                  <a:moveTo>
                    <a:pt x="31430" y="0"/>
                  </a:moveTo>
                  <a:cubicBezTo>
                    <a:pt x="31430" y="0"/>
                    <a:pt x="17873" y="9271"/>
                    <a:pt x="10122" y="16171"/>
                  </a:cubicBezTo>
                  <a:cubicBezTo>
                    <a:pt x="2341" y="23071"/>
                    <a:pt x="1" y="25867"/>
                    <a:pt x="1" y="25867"/>
                  </a:cubicBezTo>
                  <a:cubicBezTo>
                    <a:pt x="1" y="25867"/>
                    <a:pt x="30336" y="9849"/>
                    <a:pt x="3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3"/>
            <p:cNvSpPr/>
            <p:nvPr/>
          </p:nvSpPr>
          <p:spPr>
            <a:xfrm>
              <a:off x="238125" y="638600"/>
              <a:ext cx="824500" cy="425550"/>
            </a:xfrm>
            <a:custGeom>
              <a:avLst/>
              <a:gdLst/>
              <a:ahLst/>
              <a:cxnLst/>
              <a:rect l="l" t="t" r="r" b="b"/>
              <a:pathLst>
                <a:path w="32980" h="17022" extrusionOk="0">
                  <a:moveTo>
                    <a:pt x="32979" y="578"/>
                  </a:moveTo>
                  <a:cubicBezTo>
                    <a:pt x="32979" y="578"/>
                    <a:pt x="25928" y="0"/>
                    <a:pt x="17326" y="4590"/>
                  </a:cubicBezTo>
                  <a:cubicBezTo>
                    <a:pt x="10456" y="8268"/>
                    <a:pt x="2796" y="14286"/>
                    <a:pt x="0" y="16536"/>
                  </a:cubicBezTo>
                  <a:lnTo>
                    <a:pt x="0" y="17022"/>
                  </a:lnTo>
                  <a:cubicBezTo>
                    <a:pt x="5350" y="14955"/>
                    <a:pt x="28450" y="5836"/>
                    <a:pt x="32979" y="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3"/>
            <p:cNvSpPr/>
            <p:nvPr/>
          </p:nvSpPr>
          <p:spPr>
            <a:xfrm>
              <a:off x="336150" y="502575"/>
              <a:ext cx="696075" cy="158075"/>
            </a:xfrm>
            <a:custGeom>
              <a:avLst/>
              <a:gdLst/>
              <a:ahLst/>
              <a:cxnLst/>
              <a:rect l="l" t="t" r="r" b="b"/>
              <a:pathLst>
                <a:path w="27843" h="6323" extrusionOk="0">
                  <a:moveTo>
                    <a:pt x="17447" y="5229"/>
                  </a:moveTo>
                  <a:cubicBezTo>
                    <a:pt x="22159" y="6323"/>
                    <a:pt x="27843" y="3223"/>
                    <a:pt x="27691" y="3101"/>
                  </a:cubicBezTo>
                  <a:cubicBezTo>
                    <a:pt x="27691" y="3101"/>
                    <a:pt x="20274" y="1"/>
                    <a:pt x="13405" y="1064"/>
                  </a:cubicBezTo>
                  <a:cubicBezTo>
                    <a:pt x="8845" y="1855"/>
                    <a:pt x="4347" y="3071"/>
                    <a:pt x="0" y="4742"/>
                  </a:cubicBezTo>
                  <a:cubicBezTo>
                    <a:pt x="0" y="4742"/>
                    <a:pt x="12766" y="4165"/>
                    <a:pt x="17447" y="5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3"/>
            <p:cNvSpPr/>
            <p:nvPr/>
          </p:nvSpPr>
          <p:spPr>
            <a:xfrm>
              <a:off x="599825" y="930400"/>
              <a:ext cx="601100" cy="671775"/>
            </a:xfrm>
            <a:custGeom>
              <a:avLst/>
              <a:gdLst/>
              <a:ahLst/>
              <a:cxnLst/>
              <a:rect l="l" t="t" r="r" b="b"/>
              <a:pathLst>
                <a:path w="24044" h="26871" extrusionOk="0">
                  <a:moveTo>
                    <a:pt x="23131" y="0"/>
                  </a:moveTo>
                  <a:cubicBezTo>
                    <a:pt x="23131" y="0"/>
                    <a:pt x="12675" y="10092"/>
                    <a:pt x="7387" y="16262"/>
                  </a:cubicBezTo>
                  <a:cubicBezTo>
                    <a:pt x="2098" y="22432"/>
                    <a:pt x="0" y="26870"/>
                    <a:pt x="0" y="26870"/>
                  </a:cubicBezTo>
                  <a:cubicBezTo>
                    <a:pt x="0" y="26870"/>
                    <a:pt x="10669" y="17204"/>
                    <a:pt x="16292" y="11763"/>
                  </a:cubicBezTo>
                  <a:cubicBezTo>
                    <a:pt x="21916" y="6292"/>
                    <a:pt x="24043" y="2706"/>
                    <a:pt x="23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2" name="Google Shape;2742;p33"/>
          <p:cNvGrpSpPr/>
          <p:nvPr/>
        </p:nvGrpSpPr>
        <p:grpSpPr>
          <a:xfrm rot="7923048" flipH="1">
            <a:off x="-138855" y="-298972"/>
            <a:ext cx="913676" cy="1677934"/>
            <a:chOff x="4830275" y="2608450"/>
            <a:chExt cx="1324325" cy="2432075"/>
          </a:xfrm>
        </p:grpSpPr>
        <p:sp>
          <p:nvSpPr>
            <p:cNvPr id="2743" name="Google Shape;2743;p33"/>
            <p:cNvSpPr/>
            <p:nvPr/>
          </p:nvSpPr>
          <p:spPr>
            <a:xfrm>
              <a:off x="5018750" y="3690575"/>
              <a:ext cx="519575" cy="1330675"/>
            </a:xfrm>
            <a:custGeom>
              <a:avLst/>
              <a:gdLst/>
              <a:ahLst/>
              <a:cxnLst/>
              <a:rect l="l" t="t" r="r" b="b"/>
              <a:pathLst>
                <a:path w="20783" h="53227" extrusionOk="0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3"/>
            <p:cNvSpPr/>
            <p:nvPr/>
          </p:nvSpPr>
          <p:spPr>
            <a:xfrm>
              <a:off x="5531825" y="3352850"/>
              <a:ext cx="622775" cy="1631100"/>
            </a:xfrm>
            <a:custGeom>
              <a:avLst/>
              <a:gdLst/>
              <a:ahLst/>
              <a:cxnLst/>
              <a:rect l="l" t="t" r="r" b="b"/>
              <a:pathLst>
                <a:path w="24911" h="65244" extrusionOk="0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3"/>
            <p:cNvSpPr/>
            <p:nvPr/>
          </p:nvSpPr>
          <p:spPr>
            <a:xfrm>
              <a:off x="5366500" y="3998300"/>
              <a:ext cx="170975" cy="1031600"/>
            </a:xfrm>
            <a:custGeom>
              <a:avLst/>
              <a:gdLst/>
              <a:ahLst/>
              <a:cxnLst/>
              <a:rect l="l" t="t" r="r" b="b"/>
              <a:pathLst>
                <a:path w="6839" h="41264" fill="none" extrusionOk="0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3"/>
            <p:cNvSpPr/>
            <p:nvPr/>
          </p:nvSpPr>
          <p:spPr>
            <a:xfrm>
              <a:off x="5467400" y="3605525"/>
              <a:ext cx="231025" cy="403925"/>
            </a:xfrm>
            <a:custGeom>
              <a:avLst/>
              <a:gdLst/>
              <a:ahLst/>
              <a:cxnLst/>
              <a:rect l="l" t="t" r="r" b="b"/>
              <a:pathLst>
                <a:path w="9241" h="16157" extrusionOk="0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3"/>
            <p:cNvSpPr/>
            <p:nvPr/>
          </p:nvSpPr>
          <p:spPr>
            <a:xfrm>
              <a:off x="5485950" y="3631375"/>
              <a:ext cx="295875" cy="378250"/>
            </a:xfrm>
            <a:custGeom>
              <a:avLst/>
              <a:gdLst/>
              <a:ahLst/>
              <a:cxnLst/>
              <a:rect l="l" t="t" r="r" b="b"/>
              <a:pathLst>
                <a:path w="11835" h="15130" extrusionOk="0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3"/>
            <p:cNvSpPr/>
            <p:nvPr/>
          </p:nvSpPr>
          <p:spPr>
            <a:xfrm>
              <a:off x="5308125" y="3614700"/>
              <a:ext cx="218525" cy="392625"/>
            </a:xfrm>
            <a:custGeom>
              <a:avLst/>
              <a:gdLst/>
              <a:ahLst/>
              <a:cxnLst/>
              <a:rect l="l" t="t" r="r" b="b"/>
              <a:pathLst>
                <a:path w="8741" h="15705" extrusionOk="0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3"/>
            <p:cNvSpPr/>
            <p:nvPr/>
          </p:nvSpPr>
          <p:spPr>
            <a:xfrm>
              <a:off x="5204725" y="3765650"/>
              <a:ext cx="281050" cy="240500"/>
            </a:xfrm>
            <a:custGeom>
              <a:avLst/>
              <a:gdLst/>
              <a:ahLst/>
              <a:cxnLst/>
              <a:rect l="l" t="t" r="r" b="b"/>
              <a:pathLst>
                <a:path w="11242" h="9620" extrusionOk="0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3"/>
            <p:cNvSpPr/>
            <p:nvPr/>
          </p:nvSpPr>
          <p:spPr>
            <a:xfrm>
              <a:off x="5479925" y="3749800"/>
              <a:ext cx="372775" cy="253875"/>
            </a:xfrm>
            <a:custGeom>
              <a:avLst/>
              <a:gdLst/>
              <a:ahLst/>
              <a:cxnLst/>
              <a:rect l="l" t="t" r="r" b="b"/>
              <a:pathLst>
                <a:path w="14911" h="10155" extrusionOk="0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3"/>
            <p:cNvSpPr/>
            <p:nvPr/>
          </p:nvSpPr>
          <p:spPr>
            <a:xfrm>
              <a:off x="5488250" y="3916825"/>
              <a:ext cx="341950" cy="144050"/>
            </a:xfrm>
            <a:custGeom>
              <a:avLst/>
              <a:gdLst/>
              <a:ahLst/>
              <a:cxnLst/>
              <a:rect l="l" t="t" r="r" b="b"/>
              <a:pathLst>
                <a:path w="13678" h="5762" extrusionOk="0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3"/>
            <p:cNvSpPr/>
            <p:nvPr/>
          </p:nvSpPr>
          <p:spPr>
            <a:xfrm>
              <a:off x="5488250" y="3452925"/>
              <a:ext cx="116775" cy="459500"/>
            </a:xfrm>
            <a:custGeom>
              <a:avLst/>
              <a:gdLst/>
              <a:ahLst/>
              <a:cxnLst/>
              <a:rect l="l" t="t" r="r" b="b"/>
              <a:pathLst>
                <a:path w="4671" h="18380" extrusionOk="0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3"/>
            <p:cNvSpPr/>
            <p:nvPr/>
          </p:nvSpPr>
          <p:spPr>
            <a:xfrm>
              <a:off x="5534950" y="3436125"/>
              <a:ext cx="44225" cy="25425"/>
            </a:xfrm>
            <a:custGeom>
              <a:avLst/>
              <a:gdLst/>
              <a:ahLst/>
              <a:cxnLst/>
              <a:rect l="l" t="t" r="r" b="b"/>
              <a:pathLst>
                <a:path w="1769" h="1017" extrusionOk="0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3"/>
            <p:cNvSpPr/>
            <p:nvPr/>
          </p:nvSpPr>
          <p:spPr>
            <a:xfrm>
              <a:off x="5495750" y="3503775"/>
              <a:ext cx="139300" cy="417000"/>
            </a:xfrm>
            <a:custGeom>
              <a:avLst/>
              <a:gdLst/>
              <a:ahLst/>
              <a:cxnLst/>
              <a:rect l="l" t="t" r="r" b="b"/>
              <a:pathLst>
                <a:path w="5572" h="16680" extrusionOk="0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3"/>
            <p:cNvSpPr/>
            <p:nvPr/>
          </p:nvSpPr>
          <p:spPr>
            <a:xfrm>
              <a:off x="5610850" y="3485425"/>
              <a:ext cx="41725" cy="24225"/>
            </a:xfrm>
            <a:custGeom>
              <a:avLst/>
              <a:gdLst/>
              <a:ahLst/>
              <a:cxnLst/>
              <a:rect l="l" t="t" r="r" b="b"/>
              <a:pathLst>
                <a:path w="1669" h="969" extrusionOk="0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3"/>
            <p:cNvSpPr/>
            <p:nvPr/>
          </p:nvSpPr>
          <p:spPr>
            <a:xfrm>
              <a:off x="5460725" y="3506275"/>
              <a:ext cx="86775" cy="406150"/>
            </a:xfrm>
            <a:custGeom>
              <a:avLst/>
              <a:gdLst/>
              <a:ahLst/>
              <a:cxnLst/>
              <a:rect l="l" t="t" r="r" b="b"/>
              <a:pathLst>
                <a:path w="3471" h="16246" extrusionOk="0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3"/>
            <p:cNvSpPr/>
            <p:nvPr/>
          </p:nvSpPr>
          <p:spPr>
            <a:xfrm>
              <a:off x="5439050" y="3488675"/>
              <a:ext cx="42550" cy="29625"/>
            </a:xfrm>
            <a:custGeom>
              <a:avLst/>
              <a:gdLst/>
              <a:ahLst/>
              <a:cxnLst/>
              <a:rect l="l" t="t" r="r" b="b"/>
              <a:pathLst>
                <a:path w="1702" h="1185" extrusionOk="0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3"/>
            <p:cNvSpPr/>
            <p:nvPr/>
          </p:nvSpPr>
          <p:spPr>
            <a:xfrm>
              <a:off x="5545800" y="3626375"/>
              <a:ext cx="261050" cy="301900"/>
            </a:xfrm>
            <a:custGeom>
              <a:avLst/>
              <a:gdLst/>
              <a:ahLst/>
              <a:cxnLst/>
              <a:rect l="l" t="t" r="r" b="b"/>
              <a:pathLst>
                <a:path w="10442" h="12076" extrusionOk="0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3"/>
            <p:cNvSpPr/>
            <p:nvPr/>
          </p:nvSpPr>
          <p:spPr>
            <a:xfrm>
              <a:off x="5798475" y="36074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3"/>
            <p:cNvSpPr/>
            <p:nvPr/>
          </p:nvSpPr>
          <p:spPr>
            <a:xfrm>
              <a:off x="5487425" y="3560500"/>
              <a:ext cx="70900" cy="351925"/>
            </a:xfrm>
            <a:custGeom>
              <a:avLst/>
              <a:gdLst/>
              <a:ahLst/>
              <a:cxnLst/>
              <a:rect l="l" t="t" r="r" b="b"/>
              <a:pathLst>
                <a:path w="2836" h="14077" extrusionOk="0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3"/>
            <p:cNvSpPr/>
            <p:nvPr/>
          </p:nvSpPr>
          <p:spPr>
            <a:xfrm>
              <a:off x="5512450" y="3541550"/>
              <a:ext cx="44225" cy="26250"/>
            </a:xfrm>
            <a:custGeom>
              <a:avLst/>
              <a:gdLst/>
              <a:ahLst/>
              <a:cxnLst/>
              <a:rect l="l" t="t" r="r" b="b"/>
              <a:pathLst>
                <a:path w="1769" h="1050" extrusionOk="0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3"/>
            <p:cNvSpPr/>
            <p:nvPr/>
          </p:nvSpPr>
          <p:spPr>
            <a:xfrm>
              <a:off x="5545800" y="3610525"/>
              <a:ext cx="189325" cy="317750"/>
            </a:xfrm>
            <a:custGeom>
              <a:avLst/>
              <a:gdLst/>
              <a:ahLst/>
              <a:cxnLst/>
              <a:rect l="l" t="t" r="r" b="b"/>
              <a:pathLst>
                <a:path w="7573" h="12710" extrusionOk="0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3"/>
            <p:cNvSpPr/>
            <p:nvPr/>
          </p:nvSpPr>
          <p:spPr>
            <a:xfrm>
              <a:off x="5721750" y="3591875"/>
              <a:ext cx="34225" cy="34825"/>
            </a:xfrm>
            <a:custGeom>
              <a:avLst/>
              <a:gdLst/>
              <a:ahLst/>
              <a:cxnLst/>
              <a:rect l="l" t="t" r="r" b="b"/>
              <a:pathLst>
                <a:path w="1369" h="1393" extrusionOk="0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3"/>
            <p:cNvSpPr/>
            <p:nvPr/>
          </p:nvSpPr>
          <p:spPr>
            <a:xfrm>
              <a:off x="5466575" y="3704850"/>
              <a:ext cx="186000" cy="308550"/>
            </a:xfrm>
            <a:custGeom>
              <a:avLst/>
              <a:gdLst/>
              <a:ahLst/>
              <a:cxnLst/>
              <a:rect l="l" t="t" r="r" b="b"/>
              <a:pathLst>
                <a:path w="7440" h="12342" extrusionOk="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3"/>
            <p:cNvSpPr/>
            <p:nvPr/>
          </p:nvSpPr>
          <p:spPr>
            <a:xfrm>
              <a:off x="5338975" y="3710600"/>
              <a:ext cx="175150" cy="302450"/>
            </a:xfrm>
            <a:custGeom>
              <a:avLst/>
              <a:gdLst/>
              <a:ahLst/>
              <a:cxnLst/>
              <a:rect l="l" t="t" r="r" b="b"/>
              <a:pathLst>
                <a:path w="7006" h="12098" extrusionOk="0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3"/>
            <p:cNvSpPr/>
            <p:nvPr/>
          </p:nvSpPr>
          <p:spPr>
            <a:xfrm>
              <a:off x="5280600" y="3783150"/>
              <a:ext cx="203500" cy="226850"/>
            </a:xfrm>
            <a:custGeom>
              <a:avLst/>
              <a:gdLst/>
              <a:ahLst/>
              <a:cxnLst/>
              <a:rect l="l" t="t" r="r" b="b"/>
              <a:pathLst>
                <a:path w="8140" h="9074" extrusionOk="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3"/>
            <p:cNvSpPr/>
            <p:nvPr/>
          </p:nvSpPr>
          <p:spPr>
            <a:xfrm>
              <a:off x="5479925" y="3768975"/>
              <a:ext cx="268550" cy="243525"/>
            </a:xfrm>
            <a:custGeom>
              <a:avLst/>
              <a:gdLst/>
              <a:ahLst/>
              <a:cxnLst/>
              <a:rect l="l" t="t" r="r" b="b"/>
              <a:pathLst>
                <a:path w="10742" h="9741" extrusionOk="0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3"/>
            <p:cNvSpPr/>
            <p:nvPr/>
          </p:nvSpPr>
          <p:spPr>
            <a:xfrm>
              <a:off x="5483250" y="3890725"/>
              <a:ext cx="256875" cy="121325"/>
            </a:xfrm>
            <a:custGeom>
              <a:avLst/>
              <a:gdLst/>
              <a:ahLst/>
              <a:cxnLst/>
              <a:rect l="l" t="t" r="r" b="b"/>
              <a:pathLst>
                <a:path w="10275" h="4853" extrusionOk="0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3"/>
            <p:cNvSpPr/>
            <p:nvPr/>
          </p:nvSpPr>
          <p:spPr>
            <a:xfrm>
              <a:off x="5560800" y="3953275"/>
              <a:ext cx="145125" cy="24200"/>
            </a:xfrm>
            <a:custGeom>
              <a:avLst/>
              <a:gdLst/>
              <a:ahLst/>
              <a:cxnLst/>
              <a:rect l="l" t="t" r="r" b="b"/>
              <a:pathLst>
                <a:path w="5805" h="968" fill="none" extrusionOk="0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3"/>
            <p:cNvSpPr/>
            <p:nvPr/>
          </p:nvSpPr>
          <p:spPr>
            <a:xfrm>
              <a:off x="5633350" y="3932425"/>
              <a:ext cx="48400" cy="8375"/>
            </a:xfrm>
            <a:custGeom>
              <a:avLst/>
              <a:gdLst/>
              <a:ahLst/>
              <a:cxnLst/>
              <a:rect l="l" t="t" r="r" b="b"/>
              <a:pathLst>
                <a:path w="1936" h="335" fill="none" extrusionOk="0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3"/>
            <p:cNvSpPr/>
            <p:nvPr/>
          </p:nvSpPr>
          <p:spPr>
            <a:xfrm>
              <a:off x="5500775" y="3844025"/>
              <a:ext cx="149300" cy="145125"/>
            </a:xfrm>
            <a:custGeom>
              <a:avLst/>
              <a:gdLst/>
              <a:ahLst/>
              <a:cxnLst/>
              <a:rect l="l" t="t" r="r" b="b"/>
              <a:pathLst>
                <a:path w="5972" h="5805" fill="none" extrusionOk="0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3"/>
            <p:cNvSpPr/>
            <p:nvPr/>
          </p:nvSpPr>
          <p:spPr>
            <a:xfrm>
              <a:off x="5492425" y="3755625"/>
              <a:ext cx="25050" cy="191000"/>
            </a:xfrm>
            <a:custGeom>
              <a:avLst/>
              <a:gdLst/>
              <a:ahLst/>
              <a:cxnLst/>
              <a:rect l="l" t="t" r="r" b="b"/>
              <a:pathLst>
                <a:path w="1002" h="7640" fill="none" extrusionOk="0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3"/>
            <p:cNvSpPr/>
            <p:nvPr/>
          </p:nvSpPr>
          <p:spPr>
            <a:xfrm>
              <a:off x="5522450" y="3798150"/>
              <a:ext cx="8350" cy="42575"/>
            </a:xfrm>
            <a:custGeom>
              <a:avLst/>
              <a:gdLst/>
              <a:ahLst/>
              <a:cxnLst/>
              <a:rect l="l" t="t" r="r" b="b"/>
              <a:pathLst>
                <a:path w="334" h="1703" fill="none" extrusionOk="0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3"/>
            <p:cNvSpPr/>
            <p:nvPr/>
          </p:nvSpPr>
          <p:spPr>
            <a:xfrm>
              <a:off x="5585825" y="3766475"/>
              <a:ext cx="23375" cy="49225"/>
            </a:xfrm>
            <a:custGeom>
              <a:avLst/>
              <a:gdLst/>
              <a:ahLst/>
              <a:cxnLst/>
              <a:rect l="l" t="t" r="r" b="b"/>
              <a:pathLst>
                <a:path w="935" h="1969" fill="none" extrusionOk="0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3"/>
            <p:cNvSpPr/>
            <p:nvPr/>
          </p:nvSpPr>
          <p:spPr>
            <a:xfrm>
              <a:off x="5409875" y="3776475"/>
              <a:ext cx="60900" cy="106775"/>
            </a:xfrm>
            <a:custGeom>
              <a:avLst/>
              <a:gdLst/>
              <a:ahLst/>
              <a:cxnLst/>
              <a:rect l="l" t="t" r="r" b="b"/>
              <a:pathLst>
                <a:path w="2436" h="4271" fill="none" extrusionOk="0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3"/>
            <p:cNvSpPr/>
            <p:nvPr/>
          </p:nvSpPr>
          <p:spPr>
            <a:xfrm>
              <a:off x="5327300" y="3861550"/>
              <a:ext cx="77600" cy="46725"/>
            </a:xfrm>
            <a:custGeom>
              <a:avLst/>
              <a:gdLst/>
              <a:ahLst/>
              <a:cxnLst/>
              <a:rect l="l" t="t" r="r" b="b"/>
              <a:pathLst>
                <a:path w="3104" h="1869" fill="none" extrusionOk="0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3"/>
            <p:cNvSpPr/>
            <p:nvPr/>
          </p:nvSpPr>
          <p:spPr>
            <a:xfrm>
              <a:off x="5402350" y="3877375"/>
              <a:ext cx="66750" cy="108450"/>
            </a:xfrm>
            <a:custGeom>
              <a:avLst/>
              <a:gdLst/>
              <a:ahLst/>
              <a:cxnLst/>
              <a:rect l="l" t="t" r="r" b="b"/>
              <a:pathLst>
                <a:path w="2670" h="4338" fill="none" extrusionOk="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3"/>
            <p:cNvSpPr/>
            <p:nvPr/>
          </p:nvSpPr>
          <p:spPr>
            <a:xfrm>
              <a:off x="5535800" y="3462075"/>
              <a:ext cx="251850" cy="1567000"/>
            </a:xfrm>
            <a:custGeom>
              <a:avLst/>
              <a:gdLst/>
              <a:ahLst/>
              <a:cxnLst/>
              <a:rect l="l" t="t" r="r" b="b"/>
              <a:pathLst>
                <a:path w="10074" h="62680" fill="none" extrusionOk="0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3"/>
            <p:cNvSpPr/>
            <p:nvPr/>
          </p:nvSpPr>
          <p:spPr>
            <a:xfrm>
              <a:off x="5068800" y="2869175"/>
              <a:ext cx="479425" cy="622000"/>
            </a:xfrm>
            <a:custGeom>
              <a:avLst/>
              <a:gdLst/>
              <a:ahLst/>
              <a:cxnLst/>
              <a:rect l="l" t="t" r="r" b="b"/>
              <a:pathLst>
                <a:path w="19177" h="24880" extrusionOk="0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3"/>
            <p:cNvSpPr/>
            <p:nvPr/>
          </p:nvSpPr>
          <p:spPr>
            <a:xfrm>
              <a:off x="4962875" y="2951725"/>
              <a:ext cx="585450" cy="539700"/>
            </a:xfrm>
            <a:custGeom>
              <a:avLst/>
              <a:gdLst/>
              <a:ahLst/>
              <a:cxnLst/>
              <a:rect l="l" t="t" r="r" b="b"/>
              <a:pathLst>
                <a:path w="23418" h="21588" extrusionOk="0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3"/>
            <p:cNvSpPr/>
            <p:nvPr/>
          </p:nvSpPr>
          <p:spPr>
            <a:xfrm>
              <a:off x="5380675" y="2846650"/>
              <a:ext cx="321925" cy="636925"/>
            </a:xfrm>
            <a:custGeom>
              <a:avLst/>
              <a:gdLst/>
              <a:ahLst/>
              <a:cxnLst/>
              <a:rect l="l" t="t" r="r" b="b"/>
              <a:pathLst>
                <a:path w="12877" h="25477" extrusionOk="0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3"/>
            <p:cNvSpPr/>
            <p:nvPr/>
          </p:nvSpPr>
          <p:spPr>
            <a:xfrm>
              <a:off x="5548300" y="3004250"/>
              <a:ext cx="407825" cy="475375"/>
            </a:xfrm>
            <a:custGeom>
              <a:avLst/>
              <a:gdLst/>
              <a:ahLst/>
              <a:cxnLst/>
              <a:rect l="l" t="t" r="r" b="b"/>
              <a:pathLst>
                <a:path w="16313" h="19015" extrusionOk="0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3"/>
            <p:cNvSpPr/>
            <p:nvPr/>
          </p:nvSpPr>
          <p:spPr>
            <a:xfrm>
              <a:off x="4910350" y="3209400"/>
              <a:ext cx="647150" cy="270650"/>
            </a:xfrm>
            <a:custGeom>
              <a:avLst/>
              <a:gdLst/>
              <a:ahLst/>
              <a:cxnLst/>
              <a:rect l="l" t="t" r="r" b="b"/>
              <a:pathLst>
                <a:path w="25886" h="10826" extrusionOk="0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3"/>
            <p:cNvSpPr/>
            <p:nvPr/>
          </p:nvSpPr>
          <p:spPr>
            <a:xfrm>
              <a:off x="4967875" y="3434775"/>
              <a:ext cx="577125" cy="260000"/>
            </a:xfrm>
            <a:custGeom>
              <a:avLst/>
              <a:gdLst/>
              <a:ahLst/>
              <a:cxnLst/>
              <a:rect l="l" t="t" r="r" b="b"/>
              <a:pathLst>
                <a:path w="23085" h="10400" extrusionOk="0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3"/>
            <p:cNvSpPr/>
            <p:nvPr/>
          </p:nvSpPr>
          <p:spPr>
            <a:xfrm>
              <a:off x="5184700" y="2636500"/>
              <a:ext cx="321100" cy="700525"/>
            </a:xfrm>
            <a:custGeom>
              <a:avLst/>
              <a:gdLst/>
              <a:ahLst/>
              <a:cxnLst/>
              <a:rect l="l" t="t" r="r" b="b"/>
              <a:pathLst>
                <a:path w="12844" h="28021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3"/>
            <p:cNvSpPr/>
            <p:nvPr/>
          </p:nvSpPr>
          <p:spPr>
            <a:xfrm>
              <a:off x="5171375" y="2608450"/>
              <a:ext cx="70075" cy="36950"/>
            </a:xfrm>
            <a:custGeom>
              <a:avLst/>
              <a:gdLst/>
              <a:ahLst/>
              <a:cxnLst/>
              <a:rect l="l" t="t" r="r" b="b"/>
              <a:pathLst>
                <a:path w="2803" h="1478" extrusionOk="0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3"/>
            <p:cNvSpPr/>
            <p:nvPr/>
          </p:nvSpPr>
          <p:spPr>
            <a:xfrm>
              <a:off x="5105475" y="2744075"/>
              <a:ext cx="391975" cy="608800"/>
            </a:xfrm>
            <a:custGeom>
              <a:avLst/>
              <a:gdLst/>
              <a:ahLst/>
              <a:cxnLst/>
              <a:rect l="l" t="t" r="r" b="b"/>
              <a:pathLst>
                <a:path w="15679" h="24352" extrusionOk="0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3"/>
            <p:cNvSpPr/>
            <p:nvPr/>
          </p:nvSpPr>
          <p:spPr>
            <a:xfrm>
              <a:off x="5072125" y="2716625"/>
              <a:ext cx="73400" cy="39900"/>
            </a:xfrm>
            <a:custGeom>
              <a:avLst/>
              <a:gdLst/>
              <a:ahLst/>
              <a:cxnLst/>
              <a:rect l="l" t="t" r="r" b="b"/>
              <a:pathLst>
                <a:path w="2936" h="1596" extrusionOk="0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3"/>
            <p:cNvSpPr/>
            <p:nvPr/>
          </p:nvSpPr>
          <p:spPr>
            <a:xfrm>
              <a:off x="5310625" y="2681525"/>
              <a:ext cx="196000" cy="654675"/>
            </a:xfrm>
            <a:custGeom>
              <a:avLst/>
              <a:gdLst/>
              <a:ahLst/>
              <a:cxnLst/>
              <a:rect l="l" t="t" r="r" b="b"/>
              <a:pathLst>
                <a:path w="7840" h="26187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3"/>
            <p:cNvSpPr/>
            <p:nvPr/>
          </p:nvSpPr>
          <p:spPr>
            <a:xfrm>
              <a:off x="5347325" y="2654650"/>
              <a:ext cx="71750" cy="40175"/>
            </a:xfrm>
            <a:custGeom>
              <a:avLst/>
              <a:gdLst/>
              <a:ahLst/>
              <a:cxnLst/>
              <a:rect l="l" t="t" r="r" b="b"/>
              <a:pathLst>
                <a:path w="2870" h="1607" extrusionOk="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3"/>
            <p:cNvSpPr/>
            <p:nvPr/>
          </p:nvSpPr>
          <p:spPr>
            <a:xfrm>
              <a:off x="4884500" y="3013425"/>
              <a:ext cx="538725" cy="372800"/>
            </a:xfrm>
            <a:custGeom>
              <a:avLst/>
              <a:gdLst/>
              <a:ahLst/>
              <a:cxnLst/>
              <a:rect l="l" t="t" r="r" b="b"/>
              <a:pathLst>
                <a:path w="21549" h="14912" extrusionOk="0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3"/>
            <p:cNvSpPr/>
            <p:nvPr/>
          </p:nvSpPr>
          <p:spPr>
            <a:xfrm>
              <a:off x="4854475" y="2982425"/>
              <a:ext cx="41725" cy="68700"/>
            </a:xfrm>
            <a:custGeom>
              <a:avLst/>
              <a:gdLst/>
              <a:ahLst/>
              <a:cxnLst/>
              <a:rect l="l" t="t" r="r" b="b"/>
              <a:pathLst>
                <a:path w="1669" h="2748" extrusionOk="0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3"/>
            <p:cNvSpPr/>
            <p:nvPr/>
          </p:nvSpPr>
          <p:spPr>
            <a:xfrm>
              <a:off x="5280600" y="2794950"/>
              <a:ext cx="226025" cy="541250"/>
            </a:xfrm>
            <a:custGeom>
              <a:avLst/>
              <a:gdLst/>
              <a:ahLst/>
              <a:cxnLst/>
              <a:rect l="l" t="t" r="r" b="b"/>
              <a:pathLst>
                <a:path w="9041" h="21650" extrusionOk="0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3"/>
            <p:cNvSpPr/>
            <p:nvPr/>
          </p:nvSpPr>
          <p:spPr>
            <a:xfrm>
              <a:off x="5251475" y="2769025"/>
              <a:ext cx="71650" cy="36850"/>
            </a:xfrm>
            <a:custGeom>
              <a:avLst/>
              <a:gdLst/>
              <a:ahLst/>
              <a:cxnLst/>
              <a:rect l="l" t="t" r="r" b="b"/>
              <a:pathLst>
                <a:path w="2866" h="1474" extrusionOk="0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3"/>
            <p:cNvSpPr/>
            <p:nvPr/>
          </p:nvSpPr>
          <p:spPr>
            <a:xfrm>
              <a:off x="4992900" y="2956725"/>
              <a:ext cx="430325" cy="428675"/>
            </a:xfrm>
            <a:custGeom>
              <a:avLst/>
              <a:gdLst/>
              <a:ahLst/>
              <a:cxnLst/>
              <a:rect l="l" t="t" r="r" b="b"/>
              <a:pathLst>
                <a:path w="17213" h="17147" extrusionOk="0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3"/>
            <p:cNvSpPr/>
            <p:nvPr/>
          </p:nvSpPr>
          <p:spPr>
            <a:xfrm>
              <a:off x="4962050" y="2925025"/>
              <a:ext cx="47550" cy="63425"/>
            </a:xfrm>
            <a:custGeom>
              <a:avLst/>
              <a:gdLst/>
              <a:ahLst/>
              <a:cxnLst/>
              <a:rect l="l" t="t" r="r" b="b"/>
              <a:pathLst>
                <a:path w="1902" h="2537" extrusionOk="0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3"/>
            <p:cNvSpPr/>
            <p:nvPr/>
          </p:nvSpPr>
          <p:spPr>
            <a:xfrm>
              <a:off x="5179700" y="3019275"/>
              <a:ext cx="376975" cy="475950"/>
            </a:xfrm>
            <a:custGeom>
              <a:avLst/>
              <a:gdLst/>
              <a:ahLst/>
              <a:cxnLst/>
              <a:rect l="l" t="t" r="r" b="b"/>
              <a:pathLst>
                <a:path w="15079" h="19038" extrusionOk="0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3"/>
            <p:cNvSpPr/>
            <p:nvPr/>
          </p:nvSpPr>
          <p:spPr>
            <a:xfrm>
              <a:off x="5425700" y="2995925"/>
              <a:ext cx="255225" cy="493075"/>
            </a:xfrm>
            <a:custGeom>
              <a:avLst/>
              <a:gdLst/>
              <a:ahLst/>
              <a:cxnLst/>
              <a:rect l="l" t="t" r="r" b="b"/>
              <a:pathLst>
                <a:path w="10209" h="19723" extrusionOk="0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3"/>
            <p:cNvSpPr/>
            <p:nvPr/>
          </p:nvSpPr>
          <p:spPr>
            <a:xfrm>
              <a:off x="5552475" y="3069300"/>
              <a:ext cx="270200" cy="416325"/>
            </a:xfrm>
            <a:custGeom>
              <a:avLst/>
              <a:gdLst/>
              <a:ahLst/>
              <a:cxnLst/>
              <a:rect l="l" t="t" r="r" b="b"/>
              <a:pathLst>
                <a:path w="10808" h="16653" extrusionOk="0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3"/>
            <p:cNvSpPr/>
            <p:nvPr/>
          </p:nvSpPr>
          <p:spPr>
            <a:xfrm>
              <a:off x="5078800" y="3185225"/>
              <a:ext cx="482025" cy="305575"/>
            </a:xfrm>
            <a:custGeom>
              <a:avLst/>
              <a:gdLst/>
              <a:ahLst/>
              <a:cxnLst/>
              <a:rect l="l" t="t" r="r" b="b"/>
              <a:pathLst>
                <a:path w="19281" h="12223" extrusionOk="0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3"/>
            <p:cNvSpPr/>
            <p:nvPr/>
          </p:nvSpPr>
          <p:spPr>
            <a:xfrm>
              <a:off x="5110475" y="3392300"/>
              <a:ext cx="446200" cy="184050"/>
            </a:xfrm>
            <a:custGeom>
              <a:avLst/>
              <a:gdLst/>
              <a:ahLst/>
              <a:cxnLst/>
              <a:rect l="l" t="t" r="r" b="b"/>
              <a:pathLst>
                <a:path w="17848" h="7362" extrusionOk="0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3"/>
            <p:cNvSpPr/>
            <p:nvPr/>
          </p:nvSpPr>
          <p:spPr>
            <a:xfrm>
              <a:off x="5258100" y="3266125"/>
              <a:ext cx="227675" cy="149275"/>
            </a:xfrm>
            <a:custGeom>
              <a:avLst/>
              <a:gdLst/>
              <a:ahLst/>
              <a:cxnLst/>
              <a:rect l="l" t="t" r="r" b="b"/>
              <a:pathLst>
                <a:path w="9107" h="5971" fill="none" extrusionOk="0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3"/>
            <p:cNvSpPr/>
            <p:nvPr/>
          </p:nvSpPr>
          <p:spPr>
            <a:xfrm>
              <a:off x="5284775" y="3316150"/>
              <a:ext cx="65900" cy="27550"/>
            </a:xfrm>
            <a:custGeom>
              <a:avLst/>
              <a:gdLst/>
              <a:ahLst/>
              <a:cxnLst/>
              <a:rect l="l" t="t" r="r" b="b"/>
              <a:pathLst>
                <a:path w="2636" h="1102" fill="none" extrusionOk="0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3"/>
            <p:cNvSpPr/>
            <p:nvPr/>
          </p:nvSpPr>
          <p:spPr>
            <a:xfrm>
              <a:off x="5543300" y="3092650"/>
              <a:ext cx="27550" cy="108450"/>
            </a:xfrm>
            <a:custGeom>
              <a:avLst/>
              <a:gdLst/>
              <a:ahLst/>
              <a:cxnLst/>
              <a:rect l="l" t="t" r="r" b="b"/>
              <a:pathLst>
                <a:path w="1102" h="4338" fill="none" extrusionOk="0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3"/>
            <p:cNvSpPr/>
            <p:nvPr/>
          </p:nvSpPr>
          <p:spPr>
            <a:xfrm>
              <a:off x="5535800" y="3071800"/>
              <a:ext cx="10025" cy="43400"/>
            </a:xfrm>
            <a:custGeom>
              <a:avLst/>
              <a:gdLst/>
              <a:ahLst/>
              <a:cxnLst/>
              <a:rect l="l" t="t" r="r" b="b"/>
              <a:pathLst>
                <a:path w="401" h="1736" fill="none" extrusionOk="0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3"/>
            <p:cNvSpPr/>
            <p:nvPr/>
          </p:nvSpPr>
          <p:spPr>
            <a:xfrm>
              <a:off x="5481575" y="3188550"/>
              <a:ext cx="20875" cy="102600"/>
            </a:xfrm>
            <a:custGeom>
              <a:avLst/>
              <a:gdLst/>
              <a:ahLst/>
              <a:cxnLst/>
              <a:rect l="l" t="t" r="r" b="b"/>
              <a:pathLst>
                <a:path w="835" h="4104" fill="none" extrusionOk="0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3"/>
            <p:cNvSpPr/>
            <p:nvPr/>
          </p:nvSpPr>
          <p:spPr>
            <a:xfrm>
              <a:off x="5275600" y="3132675"/>
              <a:ext cx="209350" cy="216850"/>
            </a:xfrm>
            <a:custGeom>
              <a:avLst/>
              <a:gdLst/>
              <a:ahLst/>
              <a:cxnLst/>
              <a:rect l="l" t="t" r="r" b="b"/>
              <a:pathLst>
                <a:path w="8374" h="8674" fill="none" extrusionOk="0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3"/>
            <p:cNvSpPr/>
            <p:nvPr/>
          </p:nvSpPr>
          <p:spPr>
            <a:xfrm>
              <a:off x="5566650" y="3186900"/>
              <a:ext cx="180150" cy="258525"/>
            </a:xfrm>
            <a:custGeom>
              <a:avLst/>
              <a:gdLst/>
              <a:ahLst/>
              <a:cxnLst/>
              <a:rect l="l" t="t" r="r" b="b"/>
              <a:pathLst>
                <a:path w="7206" h="10341" fill="none" extrusionOk="0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3"/>
            <p:cNvSpPr/>
            <p:nvPr/>
          </p:nvSpPr>
          <p:spPr>
            <a:xfrm>
              <a:off x="5655050" y="3178550"/>
              <a:ext cx="43375" cy="39225"/>
            </a:xfrm>
            <a:custGeom>
              <a:avLst/>
              <a:gdLst/>
              <a:ahLst/>
              <a:cxnLst/>
              <a:rect l="l" t="t" r="r" b="b"/>
              <a:pathLst>
                <a:path w="1735" h="1569" fill="none" extrusionOk="0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3"/>
            <p:cNvSpPr/>
            <p:nvPr/>
          </p:nvSpPr>
          <p:spPr>
            <a:xfrm>
              <a:off x="5216400" y="3456250"/>
              <a:ext cx="229350" cy="22550"/>
            </a:xfrm>
            <a:custGeom>
              <a:avLst/>
              <a:gdLst/>
              <a:ahLst/>
              <a:cxnLst/>
              <a:rect l="l" t="t" r="r" b="b"/>
              <a:pathLst>
                <a:path w="9174" h="902" fill="none" extrusionOk="0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3"/>
            <p:cNvSpPr/>
            <p:nvPr/>
          </p:nvSpPr>
          <p:spPr>
            <a:xfrm>
              <a:off x="483027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3"/>
            <p:cNvSpPr/>
            <p:nvPr/>
          </p:nvSpPr>
          <p:spPr>
            <a:xfrm>
              <a:off x="5517775" y="4299350"/>
              <a:ext cx="558425" cy="740675"/>
            </a:xfrm>
            <a:custGeom>
              <a:avLst/>
              <a:gdLst/>
              <a:ahLst/>
              <a:cxnLst/>
              <a:rect l="l" t="t" r="r" b="b"/>
              <a:pathLst>
                <a:path w="22337" h="29627" extrusionOk="0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3" name="Google Shape;2813;p33"/>
          <p:cNvSpPr/>
          <p:nvPr/>
        </p:nvSpPr>
        <p:spPr>
          <a:xfrm rot="9395586">
            <a:off x="-647857" y="3711134"/>
            <a:ext cx="1455552" cy="1863410"/>
          </a:xfrm>
          <a:custGeom>
            <a:avLst/>
            <a:gdLst/>
            <a:ahLst/>
            <a:cxnLst/>
            <a:rect l="l" t="t" r="r" b="b"/>
            <a:pathLst>
              <a:path w="44165" h="79670" extrusionOk="0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14" name="Google Shape;2814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5" name="Google Shape;2815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3371623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6" name="Google Shape;2816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310363" y="-417627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p34"/>
          <p:cNvSpPr/>
          <p:nvPr/>
        </p:nvSpPr>
        <p:spPr>
          <a:xfrm rot="3482857">
            <a:off x="-700286" y="-1031931"/>
            <a:ext cx="2193270" cy="2836664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9" name="Google Shape;2819;p34"/>
          <p:cNvGrpSpPr/>
          <p:nvPr/>
        </p:nvGrpSpPr>
        <p:grpSpPr>
          <a:xfrm rot="8236893">
            <a:off x="-122790" y="-382950"/>
            <a:ext cx="1160581" cy="1843510"/>
            <a:chOff x="4836950" y="647600"/>
            <a:chExt cx="1160575" cy="1843500"/>
          </a:xfrm>
        </p:grpSpPr>
        <p:sp>
          <p:nvSpPr>
            <p:cNvPr id="2820" name="Google Shape;2820;p34"/>
            <p:cNvSpPr/>
            <p:nvPr/>
          </p:nvSpPr>
          <p:spPr>
            <a:xfrm>
              <a:off x="5305625" y="1783375"/>
              <a:ext cx="459525" cy="703375"/>
            </a:xfrm>
            <a:custGeom>
              <a:avLst/>
              <a:gdLst/>
              <a:ahLst/>
              <a:cxnLst/>
              <a:rect l="l" t="t" r="r" b="b"/>
              <a:pathLst>
                <a:path w="18381" h="28135" extrusionOk="0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4"/>
            <p:cNvSpPr/>
            <p:nvPr/>
          </p:nvSpPr>
          <p:spPr>
            <a:xfrm>
              <a:off x="4836950" y="1473175"/>
              <a:ext cx="587275" cy="975300"/>
            </a:xfrm>
            <a:custGeom>
              <a:avLst/>
              <a:gdLst/>
              <a:ahLst/>
              <a:cxnLst/>
              <a:rect l="l" t="t" r="r" b="b"/>
              <a:pathLst>
                <a:path w="23491" h="39012" extrusionOk="0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4"/>
            <p:cNvSpPr/>
            <p:nvPr/>
          </p:nvSpPr>
          <p:spPr>
            <a:xfrm>
              <a:off x="5288125" y="1393950"/>
              <a:ext cx="216000" cy="1090800"/>
            </a:xfrm>
            <a:custGeom>
              <a:avLst/>
              <a:gdLst/>
              <a:ahLst/>
              <a:cxnLst/>
              <a:rect l="l" t="t" r="r" b="b"/>
              <a:pathLst>
                <a:path w="8640" h="43632" fill="none" extrusionOk="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4"/>
            <p:cNvSpPr/>
            <p:nvPr/>
          </p:nvSpPr>
          <p:spPr>
            <a:xfrm>
              <a:off x="5229750" y="1151275"/>
              <a:ext cx="226850" cy="1333475"/>
            </a:xfrm>
            <a:custGeom>
              <a:avLst/>
              <a:gdLst/>
              <a:ahLst/>
              <a:cxnLst/>
              <a:rect l="l" t="t" r="r" b="b"/>
              <a:pathLst>
                <a:path w="9074" h="53339" fill="none" extrusionOk="0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4"/>
            <p:cNvSpPr/>
            <p:nvPr/>
          </p:nvSpPr>
          <p:spPr>
            <a:xfrm>
              <a:off x="5174700" y="1917650"/>
              <a:ext cx="239350" cy="567100"/>
            </a:xfrm>
            <a:custGeom>
              <a:avLst/>
              <a:gdLst/>
              <a:ahLst/>
              <a:cxnLst/>
              <a:rect l="l" t="t" r="r" b="b"/>
              <a:pathLst>
                <a:path w="9574" h="22684" fill="none" extrusionOk="0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4"/>
            <p:cNvSpPr/>
            <p:nvPr/>
          </p:nvSpPr>
          <p:spPr>
            <a:xfrm>
              <a:off x="5352325" y="1633275"/>
              <a:ext cx="252700" cy="844800"/>
            </a:xfrm>
            <a:custGeom>
              <a:avLst/>
              <a:gdLst/>
              <a:ahLst/>
              <a:cxnLst/>
              <a:rect l="l" t="t" r="r" b="b"/>
              <a:pathLst>
                <a:path w="10108" h="33792" fill="none" extrusionOk="0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4"/>
            <p:cNvSpPr/>
            <p:nvPr/>
          </p:nvSpPr>
          <p:spPr>
            <a:xfrm>
              <a:off x="5412375" y="647600"/>
              <a:ext cx="469525" cy="538750"/>
            </a:xfrm>
            <a:custGeom>
              <a:avLst/>
              <a:gdLst/>
              <a:ahLst/>
              <a:cxnLst/>
              <a:rect l="l" t="t" r="r" b="b"/>
              <a:pathLst>
                <a:path w="18781" h="21550" extrusionOk="0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4"/>
            <p:cNvSpPr/>
            <p:nvPr/>
          </p:nvSpPr>
          <p:spPr>
            <a:xfrm>
              <a:off x="5557250" y="727025"/>
              <a:ext cx="316300" cy="187225"/>
            </a:xfrm>
            <a:custGeom>
              <a:avLst/>
              <a:gdLst/>
              <a:ahLst/>
              <a:cxnLst/>
              <a:rect l="l" t="t" r="r" b="b"/>
              <a:pathLst>
                <a:path w="12652" h="7489" extrusionOk="0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4"/>
            <p:cNvSpPr/>
            <p:nvPr/>
          </p:nvSpPr>
          <p:spPr>
            <a:xfrm>
              <a:off x="5414025" y="688225"/>
              <a:ext cx="257725" cy="498550"/>
            </a:xfrm>
            <a:custGeom>
              <a:avLst/>
              <a:gdLst/>
              <a:ahLst/>
              <a:cxnLst/>
              <a:rect l="l" t="t" r="r" b="b"/>
              <a:pathLst>
                <a:path w="10309" h="19942" extrusionOk="0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4"/>
            <p:cNvSpPr/>
            <p:nvPr/>
          </p:nvSpPr>
          <p:spPr>
            <a:xfrm>
              <a:off x="5406525" y="868575"/>
              <a:ext cx="475375" cy="318200"/>
            </a:xfrm>
            <a:custGeom>
              <a:avLst/>
              <a:gdLst/>
              <a:ahLst/>
              <a:cxnLst/>
              <a:rect l="l" t="t" r="r" b="b"/>
              <a:pathLst>
                <a:path w="19015" h="12728" extrusionOk="0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4"/>
            <p:cNvSpPr/>
            <p:nvPr/>
          </p:nvSpPr>
          <p:spPr>
            <a:xfrm>
              <a:off x="5576650" y="1298500"/>
              <a:ext cx="395300" cy="378900"/>
            </a:xfrm>
            <a:custGeom>
              <a:avLst/>
              <a:gdLst/>
              <a:ahLst/>
              <a:cxnLst/>
              <a:rect l="l" t="t" r="r" b="b"/>
              <a:pathLst>
                <a:path w="15812" h="15156" extrusionOk="0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4"/>
            <p:cNvSpPr/>
            <p:nvPr/>
          </p:nvSpPr>
          <p:spPr>
            <a:xfrm>
              <a:off x="5726650" y="1395825"/>
              <a:ext cx="270875" cy="100425"/>
            </a:xfrm>
            <a:custGeom>
              <a:avLst/>
              <a:gdLst/>
              <a:ahLst/>
              <a:cxnLst/>
              <a:rect l="l" t="t" r="r" b="b"/>
              <a:pathLst>
                <a:path w="10835" h="4017" extrusionOk="0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4"/>
            <p:cNvSpPr/>
            <p:nvPr/>
          </p:nvSpPr>
          <p:spPr>
            <a:xfrm>
              <a:off x="5575825" y="1300000"/>
              <a:ext cx="218500" cy="378450"/>
            </a:xfrm>
            <a:custGeom>
              <a:avLst/>
              <a:gdLst/>
              <a:ahLst/>
              <a:cxnLst/>
              <a:rect l="l" t="t" r="r" b="b"/>
              <a:pathLst>
                <a:path w="8740" h="15138" extrusionOk="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4"/>
            <p:cNvSpPr/>
            <p:nvPr/>
          </p:nvSpPr>
          <p:spPr>
            <a:xfrm>
              <a:off x="5575825" y="1473275"/>
              <a:ext cx="396125" cy="204125"/>
            </a:xfrm>
            <a:custGeom>
              <a:avLst/>
              <a:gdLst/>
              <a:ahLst/>
              <a:cxnLst/>
              <a:rect l="l" t="t" r="r" b="b"/>
              <a:pathLst>
                <a:path w="15845" h="8165" extrusionOk="0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4"/>
            <p:cNvSpPr/>
            <p:nvPr/>
          </p:nvSpPr>
          <p:spPr>
            <a:xfrm>
              <a:off x="4892825" y="896250"/>
              <a:ext cx="427825" cy="521825"/>
            </a:xfrm>
            <a:custGeom>
              <a:avLst/>
              <a:gdLst/>
              <a:ahLst/>
              <a:cxnLst/>
              <a:rect l="l" t="t" r="r" b="b"/>
              <a:pathLst>
                <a:path w="17113" h="20873" extrusionOk="0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4"/>
            <p:cNvSpPr/>
            <p:nvPr/>
          </p:nvSpPr>
          <p:spPr>
            <a:xfrm>
              <a:off x="4892825" y="981825"/>
              <a:ext cx="291875" cy="172400"/>
            </a:xfrm>
            <a:custGeom>
              <a:avLst/>
              <a:gdLst/>
              <a:ahLst/>
              <a:cxnLst/>
              <a:rect l="l" t="t" r="r" b="b"/>
              <a:pathLst>
                <a:path w="11675" h="6896" extrusionOk="0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4"/>
            <p:cNvSpPr/>
            <p:nvPr/>
          </p:nvSpPr>
          <p:spPr>
            <a:xfrm>
              <a:off x="5087125" y="919125"/>
              <a:ext cx="235200" cy="498100"/>
            </a:xfrm>
            <a:custGeom>
              <a:avLst/>
              <a:gdLst/>
              <a:ahLst/>
              <a:cxnLst/>
              <a:rect l="l" t="t" r="r" b="b"/>
              <a:pathLst>
                <a:path w="9408" h="19924" extrusionOk="0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4"/>
            <p:cNvSpPr/>
            <p:nvPr/>
          </p:nvSpPr>
          <p:spPr>
            <a:xfrm>
              <a:off x="4892000" y="1124575"/>
              <a:ext cx="434500" cy="295100"/>
            </a:xfrm>
            <a:custGeom>
              <a:avLst/>
              <a:gdLst/>
              <a:ahLst/>
              <a:cxnLst/>
              <a:rect l="l" t="t" r="r" b="b"/>
              <a:pathLst>
                <a:path w="17380" h="11804" extrusionOk="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4"/>
            <p:cNvSpPr/>
            <p:nvPr/>
          </p:nvSpPr>
          <p:spPr>
            <a:xfrm>
              <a:off x="4876975" y="1577850"/>
              <a:ext cx="326925" cy="371600"/>
            </a:xfrm>
            <a:custGeom>
              <a:avLst/>
              <a:gdLst/>
              <a:ahLst/>
              <a:cxnLst/>
              <a:rect l="l" t="t" r="r" b="b"/>
              <a:pathLst>
                <a:path w="13077" h="14864" extrusionOk="0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4"/>
            <p:cNvSpPr/>
            <p:nvPr/>
          </p:nvSpPr>
          <p:spPr>
            <a:xfrm>
              <a:off x="4864475" y="1677350"/>
              <a:ext cx="222850" cy="97025"/>
            </a:xfrm>
            <a:custGeom>
              <a:avLst/>
              <a:gdLst/>
              <a:ahLst/>
              <a:cxnLst/>
              <a:rect l="l" t="t" r="r" b="b"/>
              <a:pathLst>
                <a:path w="8914" h="3881" extrusionOk="0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4"/>
            <p:cNvSpPr/>
            <p:nvPr/>
          </p:nvSpPr>
          <p:spPr>
            <a:xfrm>
              <a:off x="5024600" y="1581075"/>
              <a:ext cx="179300" cy="371500"/>
            </a:xfrm>
            <a:custGeom>
              <a:avLst/>
              <a:gdLst/>
              <a:ahLst/>
              <a:cxnLst/>
              <a:rect l="l" t="t" r="r" b="b"/>
              <a:pathLst>
                <a:path w="7172" h="14860" extrusionOk="0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4"/>
            <p:cNvSpPr/>
            <p:nvPr/>
          </p:nvSpPr>
          <p:spPr>
            <a:xfrm>
              <a:off x="4878650" y="1750525"/>
              <a:ext cx="326100" cy="200350"/>
            </a:xfrm>
            <a:custGeom>
              <a:avLst/>
              <a:gdLst/>
              <a:ahLst/>
              <a:cxnLst/>
              <a:rect l="l" t="t" r="r" b="b"/>
              <a:pathLst>
                <a:path w="13044" h="8014" extrusionOk="0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4"/>
            <p:cNvSpPr/>
            <p:nvPr/>
          </p:nvSpPr>
          <p:spPr>
            <a:xfrm>
              <a:off x="5415500" y="1860950"/>
              <a:ext cx="558950" cy="630150"/>
            </a:xfrm>
            <a:custGeom>
              <a:avLst/>
              <a:gdLst/>
              <a:ahLst/>
              <a:cxnLst/>
              <a:rect l="l" t="t" r="r" b="b"/>
              <a:pathLst>
                <a:path w="22358" h="25206" extrusionOk="0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4"/>
            <p:cNvSpPr/>
            <p:nvPr/>
          </p:nvSpPr>
          <p:spPr>
            <a:xfrm>
              <a:off x="4846125" y="1958500"/>
              <a:ext cx="582325" cy="527850"/>
            </a:xfrm>
            <a:custGeom>
              <a:avLst/>
              <a:gdLst/>
              <a:ahLst/>
              <a:cxnLst/>
              <a:rect l="l" t="t" r="r" b="b"/>
              <a:pathLst>
                <a:path w="23293" h="21114" extrusionOk="0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4" name="Google Shape;2844;p34"/>
          <p:cNvSpPr/>
          <p:nvPr/>
        </p:nvSpPr>
        <p:spPr>
          <a:xfrm rot="818203" flipH="1">
            <a:off x="7847141" y="-605378"/>
            <a:ext cx="3855895" cy="1983543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5" name="Google Shape;2845;p34"/>
          <p:cNvGrpSpPr/>
          <p:nvPr/>
        </p:nvGrpSpPr>
        <p:grpSpPr>
          <a:xfrm rot="-1702004">
            <a:off x="7920647" y="-887877"/>
            <a:ext cx="3403432" cy="2635996"/>
            <a:chOff x="9298389" y="-164681"/>
            <a:chExt cx="3403527" cy="2636070"/>
          </a:xfrm>
        </p:grpSpPr>
        <p:sp>
          <p:nvSpPr>
            <p:cNvPr id="2846" name="Google Shape;2846;p34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avLst/>
              <a:gdLst/>
              <a:ahLst/>
              <a:cxnLst/>
              <a:rect l="l" t="t" r="r" b="b"/>
              <a:pathLst>
                <a:path w="31088" h="41865" extrusionOk="0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4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avLst/>
              <a:gdLst/>
              <a:ahLst/>
              <a:cxnLst/>
              <a:rect l="l" t="t" r="r" b="b"/>
              <a:pathLst>
                <a:path w="14598" h="23873" extrusionOk="0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48" name="Google Shape;2848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740088" y="-1832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9" name="Google Shape;2849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"/>
          <p:cNvSpPr/>
          <p:nvPr/>
        </p:nvSpPr>
        <p:spPr>
          <a:xfrm>
            <a:off x="-722772" y="-321503"/>
            <a:ext cx="3061326" cy="1574803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3"/>
          <p:cNvGrpSpPr/>
          <p:nvPr/>
        </p:nvGrpSpPr>
        <p:grpSpPr>
          <a:xfrm>
            <a:off x="-1786289" y="-906091"/>
            <a:ext cx="3190651" cy="2754290"/>
            <a:chOff x="2695275" y="1049450"/>
            <a:chExt cx="1439175" cy="1242350"/>
          </a:xfrm>
        </p:grpSpPr>
        <p:sp>
          <p:nvSpPr>
            <p:cNvPr id="222" name="Google Shape;222;p3"/>
            <p:cNvSpPr/>
            <p:nvPr/>
          </p:nvSpPr>
          <p:spPr>
            <a:xfrm>
              <a:off x="2895600" y="1049450"/>
              <a:ext cx="1238850" cy="1242350"/>
            </a:xfrm>
            <a:custGeom>
              <a:avLst/>
              <a:gdLst/>
              <a:ahLst/>
              <a:cxnLst/>
              <a:rect l="l" t="t" r="r" b="b"/>
              <a:pathLst>
                <a:path w="49554" h="49694" extrusionOk="0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695275" y="1157425"/>
              <a:ext cx="1356425" cy="1094200"/>
            </a:xfrm>
            <a:custGeom>
              <a:avLst/>
              <a:gdLst/>
              <a:ahLst/>
              <a:cxnLst/>
              <a:rect l="l" t="t" r="r" b="b"/>
              <a:pathLst>
                <a:path w="54257" h="43768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659675" y="1999475"/>
              <a:ext cx="135450" cy="60600"/>
            </a:xfrm>
            <a:custGeom>
              <a:avLst/>
              <a:gdLst/>
              <a:ahLst/>
              <a:cxnLst/>
              <a:rect l="l" t="t" r="r" b="b"/>
              <a:pathLst>
                <a:path w="5418" h="2424" extrusionOk="0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915825" y="1397625"/>
              <a:ext cx="808175" cy="619425"/>
            </a:xfrm>
            <a:custGeom>
              <a:avLst/>
              <a:gdLst/>
              <a:ahLst/>
              <a:cxnLst/>
              <a:rect l="l" t="t" r="r" b="b"/>
              <a:pathLst>
                <a:path w="32327" h="24777" extrusionOk="0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3"/>
          <p:cNvGrpSpPr/>
          <p:nvPr/>
        </p:nvGrpSpPr>
        <p:grpSpPr>
          <a:xfrm rot="-9295578" flipH="1">
            <a:off x="8138400" y="-417538"/>
            <a:ext cx="1310978" cy="2857979"/>
            <a:chOff x="3345650" y="2840950"/>
            <a:chExt cx="370900" cy="808575"/>
          </a:xfrm>
        </p:grpSpPr>
        <p:sp>
          <p:nvSpPr>
            <p:cNvPr id="227" name="Google Shape;227;p3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3"/>
          <p:cNvGrpSpPr/>
          <p:nvPr/>
        </p:nvGrpSpPr>
        <p:grpSpPr>
          <a:xfrm rot="-7362489">
            <a:off x="8014572" y="-2472249"/>
            <a:ext cx="2205127" cy="4812972"/>
            <a:chOff x="7386050" y="661025"/>
            <a:chExt cx="1576975" cy="3441950"/>
          </a:xfrm>
        </p:grpSpPr>
        <p:sp>
          <p:nvSpPr>
            <p:cNvPr id="276" name="Google Shape;276;p3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 rot="-3364333">
            <a:off x="8025649" y="2231884"/>
            <a:ext cx="1500020" cy="3270096"/>
            <a:chOff x="3345650" y="2840950"/>
            <a:chExt cx="370900" cy="808575"/>
          </a:xfrm>
        </p:grpSpPr>
        <p:sp>
          <p:nvSpPr>
            <p:cNvPr id="288" name="Google Shape;288;p3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3"/>
          <p:cNvSpPr/>
          <p:nvPr/>
        </p:nvSpPr>
        <p:spPr>
          <a:xfrm rot="-6784010">
            <a:off x="7274673" y="3251073"/>
            <a:ext cx="2454822" cy="2515042"/>
          </a:xfrm>
          <a:custGeom>
            <a:avLst/>
            <a:gdLst/>
            <a:ahLst/>
            <a:cxnLst/>
            <a:rect l="l" t="t" r="r" b="b"/>
            <a:pathLst>
              <a:path w="21075" h="21592" extrusionOk="0">
                <a:moveTo>
                  <a:pt x="10919" y="0"/>
                </a:moveTo>
                <a:cubicBezTo>
                  <a:pt x="9665" y="0"/>
                  <a:pt x="8719" y="653"/>
                  <a:pt x="8359" y="2042"/>
                </a:cubicBezTo>
                <a:cubicBezTo>
                  <a:pt x="7954" y="3590"/>
                  <a:pt x="7656" y="5078"/>
                  <a:pt x="8930" y="6090"/>
                </a:cubicBezTo>
                <a:cubicBezTo>
                  <a:pt x="9944" y="6893"/>
                  <a:pt x="9928" y="7911"/>
                  <a:pt x="9260" y="7911"/>
                </a:cubicBezTo>
                <a:cubicBezTo>
                  <a:pt x="9097" y="7911"/>
                  <a:pt x="8893" y="7850"/>
                  <a:pt x="8657" y="7709"/>
                </a:cubicBezTo>
                <a:cubicBezTo>
                  <a:pt x="7442" y="7007"/>
                  <a:pt x="7240" y="4245"/>
                  <a:pt x="7740" y="2661"/>
                </a:cubicBezTo>
                <a:cubicBezTo>
                  <a:pt x="7980" y="1902"/>
                  <a:pt x="7674" y="1564"/>
                  <a:pt x="7150" y="1564"/>
                </a:cubicBezTo>
                <a:cubicBezTo>
                  <a:pt x="6581" y="1564"/>
                  <a:pt x="5754" y="1961"/>
                  <a:pt x="5085" y="2649"/>
                </a:cubicBezTo>
                <a:cubicBezTo>
                  <a:pt x="3787" y="3983"/>
                  <a:pt x="4251" y="5709"/>
                  <a:pt x="5751" y="7197"/>
                </a:cubicBezTo>
                <a:cubicBezTo>
                  <a:pt x="7252" y="8686"/>
                  <a:pt x="8109" y="9709"/>
                  <a:pt x="7049" y="9840"/>
                </a:cubicBezTo>
                <a:cubicBezTo>
                  <a:pt x="7023" y="9844"/>
                  <a:pt x="6998" y="9845"/>
                  <a:pt x="6972" y="9845"/>
                </a:cubicBezTo>
                <a:cubicBezTo>
                  <a:pt x="5961" y="9845"/>
                  <a:pt x="5397" y="7343"/>
                  <a:pt x="4573" y="6519"/>
                </a:cubicBezTo>
                <a:cubicBezTo>
                  <a:pt x="4098" y="6044"/>
                  <a:pt x="3774" y="5658"/>
                  <a:pt x="3369" y="5658"/>
                </a:cubicBezTo>
                <a:cubicBezTo>
                  <a:pt x="3064" y="5658"/>
                  <a:pt x="2712" y="5878"/>
                  <a:pt x="2215" y="6447"/>
                </a:cubicBezTo>
                <a:cubicBezTo>
                  <a:pt x="1096" y="7745"/>
                  <a:pt x="1084" y="11305"/>
                  <a:pt x="3323" y="12531"/>
                </a:cubicBezTo>
                <a:cubicBezTo>
                  <a:pt x="4011" y="12908"/>
                  <a:pt x="4624" y="13039"/>
                  <a:pt x="5142" y="13039"/>
                </a:cubicBezTo>
                <a:cubicBezTo>
                  <a:pt x="6311" y="13039"/>
                  <a:pt x="7001" y="12377"/>
                  <a:pt x="7002" y="12376"/>
                </a:cubicBezTo>
                <a:lnTo>
                  <a:pt x="7002" y="12376"/>
                </a:lnTo>
                <a:lnTo>
                  <a:pt x="6990" y="12424"/>
                </a:lnTo>
                <a:cubicBezTo>
                  <a:pt x="3846" y="15436"/>
                  <a:pt x="858" y="18913"/>
                  <a:pt x="1" y="21556"/>
                </a:cubicBezTo>
                <a:lnTo>
                  <a:pt x="120" y="21592"/>
                </a:lnTo>
                <a:cubicBezTo>
                  <a:pt x="965" y="19008"/>
                  <a:pt x="3858" y="15615"/>
                  <a:pt x="6942" y="12650"/>
                </a:cubicBezTo>
                <a:lnTo>
                  <a:pt x="6942" y="12650"/>
                </a:lnTo>
                <a:cubicBezTo>
                  <a:pt x="6787" y="13424"/>
                  <a:pt x="6597" y="15651"/>
                  <a:pt x="8954" y="16794"/>
                </a:cubicBezTo>
                <a:cubicBezTo>
                  <a:pt x="9585" y="17102"/>
                  <a:pt x="10282" y="17231"/>
                  <a:pt x="10990" y="17231"/>
                </a:cubicBezTo>
                <a:cubicBezTo>
                  <a:pt x="11979" y="17231"/>
                  <a:pt x="12990" y="16978"/>
                  <a:pt x="13871" y="16603"/>
                </a:cubicBezTo>
                <a:cubicBezTo>
                  <a:pt x="15241" y="16032"/>
                  <a:pt x="16277" y="15174"/>
                  <a:pt x="16372" y="14543"/>
                </a:cubicBezTo>
                <a:cubicBezTo>
                  <a:pt x="16515" y="13662"/>
                  <a:pt x="15586" y="13948"/>
                  <a:pt x="14336" y="13781"/>
                </a:cubicBezTo>
                <a:cubicBezTo>
                  <a:pt x="13645" y="13698"/>
                  <a:pt x="12990" y="13436"/>
                  <a:pt x="12419" y="13031"/>
                </a:cubicBezTo>
                <a:cubicBezTo>
                  <a:pt x="11015" y="12024"/>
                  <a:pt x="11530" y="11285"/>
                  <a:pt x="12466" y="11285"/>
                </a:cubicBezTo>
                <a:cubicBezTo>
                  <a:pt x="12880" y="11285"/>
                  <a:pt x="13375" y="11429"/>
                  <a:pt x="13824" y="11757"/>
                </a:cubicBezTo>
                <a:cubicBezTo>
                  <a:pt x="14514" y="12257"/>
                  <a:pt x="15122" y="12531"/>
                  <a:pt x="15657" y="12591"/>
                </a:cubicBezTo>
                <a:cubicBezTo>
                  <a:pt x="15750" y="12605"/>
                  <a:pt x="15843" y="12612"/>
                  <a:pt x="15935" y="12612"/>
                </a:cubicBezTo>
                <a:cubicBezTo>
                  <a:pt x="16387" y="12612"/>
                  <a:pt x="16823" y="12445"/>
                  <a:pt x="17169" y="12138"/>
                </a:cubicBezTo>
                <a:cubicBezTo>
                  <a:pt x="18003" y="11448"/>
                  <a:pt x="19515" y="9364"/>
                  <a:pt x="19491" y="9114"/>
                </a:cubicBezTo>
                <a:cubicBezTo>
                  <a:pt x="19490" y="9099"/>
                  <a:pt x="19481" y="9092"/>
                  <a:pt x="19463" y="9092"/>
                </a:cubicBezTo>
                <a:cubicBezTo>
                  <a:pt x="19255" y="9092"/>
                  <a:pt x="17931" y="10043"/>
                  <a:pt x="16396" y="10186"/>
                </a:cubicBezTo>
                <a:cubicBezTo>
                  <a:pt x="16283" y="10196"/>
                  <a:pt x="16170" y="10201"/>
                  <a:pt x="16057" y="10201"/>
                </a:cubicBezTo>
                <a:cubicBezTo>
                  <a:pt x="15655" y="10201"/>
                  <a:pt x="15253" y="10135"/>
                  <a:pt x="14872" y="9995"/>
                </a:cubicBezTo>
                <a:cubicBezTo>
                  <a:pt x="12985" y="9299"/>
                  <a:pt x="13826" y="9056"/>
                  <a:pt x="14858" y="9056"/>
                </a:cubicBezTo>
                <a:cubicBezTo>
                  <a:pt x="15044" y="9056"/>
                  <a:pt x="15236" y="9064"/>
                  <a:pt x="15419" y="9078"/>
                </a:cubicBezTo>
                <a:cubicBezTo>
                  <a:pt x="15467" y="9079"/>
                  <a:pt x="15514" y="9080"/>
                  <a:pt x="15561" y="9080"/>
                </a:cubicBezTo>
                <a:cubicBezTo>
                  <a:pt x="16181" y="9080"/>
                  <a:pt x="16798" y="9007"/>
                  <a:pt x="17396" y="8852"/>
                </a:cubicBezTo>
                <a:cubicBezTo>
                  <a:pt x="18539" y="8602"/>
                  <a:pt x="19682" y="8174"/>
                  <a:pt x="19932" y="7745"/>
                </a:cubicBezTo>
                <a:cubicBezTo>
                  <a:pt x="20325" y="7043"/>
                  <a:pt x="20241" y="5888"/>
                  <a:pt x="20241" y="5888"/>
                </a:cubicBezTo>
                <a:lnTo>
                  <a:pt x="20241" y="5888"/>
                </a:lnTo>
                <a:cubicBezTo>
                  <a:pt x="19527" y="6364"/>
                  <a:pt x="18765" y="6792"/>
                  <a:pt x="17991" y="7162"/>
                </a:cubicBezTo>
                <a:cubicBezTo>
                  <a:pt x="17321" y="7462"/>
                  <a:pt x="16626" y="7698"/>
                  <a:pt x="16090" y="7698"/>
                </a:cubicBezTo>
                <a:cubicBezTo>
                  <a:pt x="15797" y="7698"/>
                  <a:pt x="15552" y="7627"/>
                  <a:pt x="15384" y="7459"/>
                </a:cubicBezTo>
                <a:cubicBezTo>
                  <a:pt x="14669" y="6721"/>
                  <a:pt x="16348" y="6721"/>
                  <a:pt x="17920" y="6007"/>
                </a:cubicBezTo>
                <a:cubicBezTo>
                  <a:pt x="18586" y="5721"/>
                  <a:pt x="19170" y="5257"/>
                  <a:pt x="19598" y="4661"/>
                </a:cubicBezTo>
                <a:cubicBezTo>
                  <a:pt x="21075" y="2471"/>
                  <a:pt x="19694" y="875"/>
                  <a:pt x="20182" y="494"/>
                </a:cubicBezTo>
                <a:cubicBezTo>
                  <a:pt x="20182" y="494"/>
                  <a:pt x="19826" y="352"/>
                  <a:pt x="19254" y="352"/>
                </a:cubicBezTo>
                <a:cubicBezTo>
                  <a:pt x="18921" y="352"/>
                  <a:pt x="18514" y="400"/>
                  <a:pt x="18062" y="554"/>
                </a:cubicBezTo>
                <a:cubicBezTo>
                  <a:pt x="17777" y="661"/>
                  <a:pt x="17503" y="792"/>
                  <a:pt x="17241" y="947"/>
                </a:cubicBezTo>
                <a:cubicBezTo>
                  <a:pt x="15634" y="1935"/>
                  <a:pt x="14657" y="3602"/>
                  <a:pt x="14467" y="4602"/>
                </a:cubicBezTo>
                <a:cubicBezTo>
                  <a:pt x="14349" y="5189"/>
                  <a:pt x="13943" y="5532"/>
                  <a:pt x="13629" y="5532"/>
                </a:cubicBezTo>
                <a:cubicBezTo>
                  <a:pt x="13403" y="5532"/>
                  <a:pt x="13225" y="5353"/>
                  <a:pt x="13240" y="4959"/>
                </a:cubicBezTo>
                <a:cubicBezTo>
                  <a:pt x="13288" y="4006"/>
                  <a:pt x="13586" y="3185"/>
                  <a:pt x="14800" y="1851"/>
                </a:cubicBezTo>
                <a:cubicBezTo>
                  <a:pt x="16026" y="530"/>
                  <a:pt x="16217" y="423"/>
                  <a:pt x="14872" y="327"/>
                </a:cubicBezTo>
                <a:cubicBezTo>
                  <a:pt x="14469" y="299"/>
                  <a:pt x="14129" y="256"/>
                  <a:pt x="13834" y="256"/>
                </a:cubicBezTo>
                <a:cubicBezTo>
                  <a:pt x="13143" y="256"/>
                  <a:pt x="12698" y="488"/>
                  <a:pt x="12264" y="1673"/>
                </a:cubicBezTo>
                <a:cubicBezTo>
                  <a:pt x="11645" y="3352"/>
                  <a:pt x="12681" y="4566"/>
                  <a:pt x="12216" y="5197"/>
                </a:cubicBezTo>
                <a:cubicBezTo>
                  <a:pt x="12008" y="5480"/>
                  <a:pt x="11595" y="5784"/>
                  <a:pt x="11255" y="5784"/>
                </a:cubicBezTo>
                <a:cubicBezTo>
                  <a:pt x="10837" y="5784"/>
                  <a:pt x="10531" y="5323"/>
                  <a:pt x="10859" y="3792"/>
                </a:cubicBezTo>
                <a:cubicBezTo>
                  <a:pt x="11454" y="1018"/>
                  <a:pt x="12871" y="208"/>
                  <a:pt x="11395" y="30"/>
                </a:cubicBezTo>
                <a:cubicBezTo>
                  <a:pt x="11232" y="10"/>
                  <a:pt x="11073" y="0"/>
                  <a:pt x="109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3"/>
          <p:cNvGrpSpPr/>
          <p:nvPr/>
        </p:nvGrpSpPr>
        <p:grpSpPr>
          <a:xfrm rot="-970937">
            <a:off x="7867007" y="3371364"/>
            <a:ext cx="1270127" cy="1842014"/>
            <a:chOff x="3066525" y="648600"/>
            <a:chExt cx="1270100" cy="1841975"/>
          </a:xfrm>
        </p:grpSpPr>
        <p:sp>
          <p:nvSpPr>
            <p:cNvPr id="338" name="Google Shape;338;p3"/>
            <p:cNvSpPr/>
            <p:nvPr/>
          </p:nvSpPr>
          <p:spPr>
            <a:xfrm>
              <a:off x="4012200" y="1479000"/>
              <a:ext cx="295250" cy="302750"/>
            </a:xfrm>
            <a:custGeom>
              <a:avLst/>
              <a:gdLst/>
              <a:ahLst/>
              <a:cxnLst/>
              <a:rect l="l" t="t" r="r" b="b"/>
              <a:pathLst>
                <a:path w="11810" h="12110" extrusionOk="0">
                  <a:moveTo>
                    <a:pt x="11409" y="1"/>
                  </a:moveTo>
                  <a:lnTo>
                    <a:pt x="11409" y="1"/>
                  </a:lnTo>
                  <a:cubicBezTo>
                    <a:pt x="8540" y="668"/>
                    <a:pt x="4137" y="3270"/>
                    <a:pt x="2035" y="5404"/>
                  </a:cubicBezTo>
                  <a:cubicBezTo>
                    <a:pt x="1" y="7539"/>
                    <a:pt x="401" y="9207"/>
                    <a:pt x="868" y="12109"/>
                  </a:cubicBezTo>
                  <a:cubicBezTo>
                    <a:pt x="3903" y="12076"/>
                    <a:pt x="5371" y="12076"/>
                    <a:pt x="7373" y="9774"/>
                  </a:cubicBezTo>
                  <a:cubicBezTo>
                    <a:pt x="9374" y="7439"/>
                    <a:pt x="11809" y="3036"/>
                    <a:pt x="11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033050" y="1545725"/>
              <a:ext cx="212675" cy="235175"/>
            </a:xfrm>
            <a:custGeom>
              <a:avLst/>
              <a:gdLst/>
              <a:ahLst/>
              <a:cxnLst/>
              <a:rect l="l" t="t" r="r" b="b"/>
              <a:pathLst>
                <a:path w="8507" h="9407" fill="none" extrusionOk="0">
                  <a:moveTo>
                    <a:pt x="8507" y="0"/>
                  </a:moveTo>
                  <a:cubicBezTo>
                    <a:pt x="8073" y="500"/>
                    <a:pt x="1" y="9407"/>
                    <a:pt x="1" y="9407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775375" y="1667475"/>
              <a:ext cx="280225" cy="330250"/>
            </a:xfrm>
            <a:custGeom>
              <a:avLst/>
              <a:gdLst/>
              <a:ahLst/>
              <a:cxnLst/>
              <a:rect l="l" t="t" r="r" b="b"/>
              <a:pathLst>
                <a:path w="11209" h="13210" extrusionOk="0">
                  <a:moveTo>
                    <a:pt x="701" y="0"/>
                  </a:moveTo>
                  <a:cubicBezTo>
                    <a:pt x="0" y="2936"/>
                    <a:pt x="1968" y="7639"/>
                    <a:pt x="3636" y="10174"/>
                  </a:cubicBezTo>
                  <a:cubicBezTo>
                    <a:pt x="5371" y="12676"/>
                    <a:pt x="6805" y="12843"/>
                    <a:pt x="9841" y="13210"/>
                  </a:cubicBezTo>
                  <a:cubicBezTo>
                    <a:pt x="10641" y="10374"/>
                    <a:pt x="11208" y="8740"/>
                    <a:pt x="9407" y="6405"/>
                  </a:cubicBezTo>
                  <a:cubicBezTo>
                    <a:pt x="7639" y="4070"/>
                    <a:pt x="3503" y="968"/>
                    <a:pt x="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837075" y="1739175"/>
              <a:ext cx="185150" cy="257725"/>
            </a:xfrm>
            <a:custGeom>
              <a:avLst/>
              <a:gdLst/>
              <a:ahLst/>
              <a:cxnLst/>
              <a:rect l="l" t="t" r="r" b="b"/>
              <a:pathLst>
                <a:path w="7406" h="10309" fill="none" extrusionOk="0">
                  <a:moveTo>
                    <a:pt x="1" y="1"/>
                  </a:moveTo>
                  <a:cubicBezTo>
                    <a:pt x="368" y="535"/>
                    <a:pt x="7406" y="10308"/>
                    <a:pt x="7406" y="1030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410950" y="1129575"/>
              <a:ext cx="846450" cy="1361000"/>
            </a:xfrm>
            <a:custGeom>
              <a:avLst/>
              <a:gdLst/>
              <a:ahLst/>
              <a:cxnLst/>
              <a:rect l="l" t="t" r="r" b="b"/>
              <a:pathLst>
                <a:path w="33858" h="54440" fill="none" extrusionOk="0">
                  <a:moveTo>
                    <a:pt x="0" y="22350"/>
                  </a:moveTo>
                  <a:cubicBezTo>
                    <a:pt x="0" y="22350"/>
                    <a:pt x="18413" y="38895"/>
                    <a:pt x="17513" y="54073"/>
                  </a:cubicBezTo>
                  <a:cubicBezTo>
                    <a:pt x="17513" y="54340"/>
                    <a:pt x="17846" y="54440"/>
                    <a:pt x="17946" y="54240"/>
                  </a:cubicBezTo>
                  <a:cubicBezTo>
                    <a:pt x="33858" y="28188"/>
                    <a:pt x="17546" y="1"/>
                    <a:pt x="17546" y="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066525" y="1346825"/>
              <a:ext cx="688025" cy="679375"/>
            </a:xfrm>
            <a:custGeom>
              <a:avLst/>
              <a:gdLst/>
              <a:ahLst/>
              <a:cxnLst/>
              <a:rect l="l" t="t" r="r" b="b"/>
              <a:pathLst>
                <a:path w="27521" h="27175" extrusionOk="0">
                  <a:moveTo>
                    <a:pt x="15161" y="0"/>
                  </a:moveTo>
                  <a:cubicBezTo>
                    <a:pt x="14489" y="0"/>
                    <a:pt x="13832" y="177"/>
                    <a:pt x="13310" y="584"/>
                  </a:cubicBezTo>
                  <a:cubicBezTo>
                    <a:pt x="12209" y="1418"/>
                    <a:pt x="12209" y="3153"/>
                    <a:pt x="12176" y="4354"/>
                  </a:cubicBezTo>
                  <a:cubicBezTo>
                    <a:pt x="12143" y="5254"/>
                    <a:pt x="12176" y="6188"/>
                    <a:pt x="12309" y="7089"/>
                  </a:cubicBezTo>
                  <a:cubicBezTo>
                    <a:pt x="11976" y="6388"/>
                    <a:pt x="11609" y="5721"/>
                    <a:pt x="11209" y="5054"/>
                  </a:cubicBezTo>
                  <a:cubicBezTo>
                    <a:pt x="10463" y="3802"/>
                    <a:pt x="9292" y="1830"/>
                    <a:pt x="7622" y="1830"/>
                  </a:cubicBezTo>
                  <a:cubicBezTo>
                    <a:pt x="7424" y="1830"/>
                    <a:pt x="7218" y="1858"/>
                    <a:pt x="7006" y="1918"/>
                  </a:cubicBezTo>
                  <a:cubicBezTo>
                    <a:pt x="5705" y="2319"/>
                    <a:pt x="4504" y="3353"/>
                    <a:pt x="4304" y="4720"/>
                  </a:cubicBezTo>
                  <a:cubicBezTo>
                    <a:pt x="4137" y="6055"/>
                    <a:pt x="5304" y="7256"/>
                    <a:pt x="6138" y="8190"/>
                  </a:cubicBezTo>
                  <a:cubicBezTo>
                    <a:pt x="6772" y="8857"/>
                    <a:pt x="7473" y="9491"/>
                    <a:pt x="8173" y="10058"/>
                  </a:cubicBezTo>
                  <a:cubicBezTo>
                    <a:pt x="7439" y="9757"/>
                    <a:pt x="6672" y="9557"/>
                    <a:pt x="5972" y="9357"/>
                  </a:cubicBezTo>
                  <a:cubicBezTo>
                    <a:pt x="5183" y="9144"/>
                    <a:pt x="4151" y="8873"/>
                    <a:pt x="3188" y="8873"/>
                  </a:cubicBezTo>
                  <a:cubicBezTo>
                    <a:pt x="2196" y="8873"/>
                    <a:pt x="1276" y="9160"/>
                    <a:pt x="768" y="10091"/>
                  </a:cubicBezTo>
                  <a:cubicBezTo>
                    <a:pt x="134" y="11258"/>
                    <a:pt x="1" y="12860"/>
                    <a:pt x="801" y="13994"/>
                  </a:cubicBezTo>
                  <a:cubicBezTo>
                    <a:pt x="1602" y="15061"/>
                    <a:pt x="3303" y="15128"/>
                    <a:pt x="4504" y="15161"/>
                  </a:cubicBezTo>
                  <a:cubicBezTo>
                    <a:pt x="4729" y="15170"/>
                    <a:pt x="4956" y="15174"/>
                    <a:pt x="5185" y="15174"/>
                  </a:cubicBezTo>
                  <a:cubicBezTo>
                    <a:pt x="5869" y="15174"/>
                    <a:pt x="6564" y="15136"/>
                    <a:pt x="7239" y="15061"/>
                  </a:cubicBezTo>
                  <a:lnTo>
                    <a:pt x="7239" y="15061"/>
                  </a:lnTo>
                  <a:cubicBezTo>
                    <a:pt x="6539" y="15395"/>
                    <a:pt x="5871" y="15728"/>
                    <a:pt x="5204" y="16129"/>
                  </a:cubicBezTo>
                  <a:cubicBezTo>
                    <a:pt x="3803" y="16896"/>
                    <a:pt x="1468" y="18263"/>
                    <a:pt x="2035" y="20298"/>
                  </a:cubicBezTo>
                  <a:cubicBezTo>
                    <a:pt x="2436" y="21532"/>
                    <a:pt x="3403" y="22800"/>
                    <a:pt x="4804" y="23000"/>
                  </a:cubicBezTo>
                  <a:cubicBezTo>
                    <a:pt x="4907" y="23016"/>
                    <a:pt x="5008" y="23023"/>
                    <a:pt x="5109" y="23023"/>
                  </a:cubicBezTo>
                  <a:cubicBezTo>
                    <a:pt x="6321" y="23023"/>
                    <a:pt x="7411" y="21969"/>
                    <a:pt x="8273" y="21199"/>
                  </a:cubicBezTo>
                  <a:cubicBezTo>
                    <a:pt x="8907" y="20565"/>
                    <a:pt x="9541" y="19898"/>
                    <a:pt x="10141" y="19197"/>
                  </a:cubicBezTo>
                  <a:lnTo>
                    <a:pt x="10141" y="19197"/>
                  </a:lnTo>
                  <a:cubicBezTo>
                    <a:pt x="9841" y="19931"/>
                    <a:pt x="9641" y="20699"/>
                    <a:pt x="9441" y="21399"/>
                  </a:cubicBezTo>
                  <a:cubicBezTo>
                    <a:pt x="9007" y="23000"/>
                    <a:pt x="8307" y="25635"/>
                    <a:pt x="10141" y="26636"/>
                  </a:cubicBezTo>
                  <a:cubicBezTo>
                    <a:pt x="10745" y="26981"/>
                    <a:pt x="11456" y="27175"/>
                    <a:pt x="12159" y="27175"/>
                  </a:cubicBezTo>
                  <a:cubicBezTo>
                    <a:pt x="12815" y="27175"/>
                    <a:pt x="13463" y="27006"/>
                    <a:pt x="14011" y="26636"/>
                  </a:cubicBezTo>
                  <a:cubicBezTo>
                    <a:pt x="15111" y="25836"/>
                    <a:pt x="15145" y="24134"/>
                    <a:pt x="15211" y="22900"/>
                  </a:cubicBezTo>
                  <a:cubicBezTo>
                    <a:pt x="15278" y="21999"/>
                    <a:pt x="15211" y="21065"/>
                    <a:pt x="15145" y="20165"/>
                  </a:cubicBezTo>
                  <a:lnTo>
                    <a:pt x="15145" y="20165"/>
                  </a:lnTo>
                  <a:cubicBezTo>
                    <a:pt x="15478" y="20865"/>
                    <a:pt x="15812" y="21532"/>
                    <a:pt x="16179" y="22200"/>
                  </a:cubicBezTo>
                  <a:cubicBezTo>
                    <a:pt x="16926" y="23455"/>
                    <a:pt x="18076" y="25488"/>
                    <a:pt x="19747" y="25488"/>
                  </a:cubicBezTo>
                  <a:cubicBezTo>
                    <a:pt x="19940" y="25488"/>
                    <a:pt x="20141" y="25461"/>
                    <a:pt x="20348" y="25402"/>
                  </a:cubicBezTo>
                  <a:cubicBezTo>
                    <a:pt x="21649" y="25068"/>
                    <a:pt x="22850" y="24034"/>
                    <a:pt x="23117" y="22700"/>
                  </a:cubicBezTo>
                  <a:cubicBezTo>
                    <a:pt x="23351" y="21366"/>
                    <a:pt x="22183" y="20098"/>
                    <a:pt x="21349" y="19197"/>
                  </a:cubicBezTo>
                  <a:cubicBezTo>
                    <a:pt x="20715" y="18497"/>
                    <a:pt x="20048" y="17863"/>
                    <a:pt x="19348" y="17263"/>
                  </a:cubicBezTo>
                  <a:lnTo>
                    <a:pt x="19348" y="17263"/>
                  </a:lnTo>
                  <a:cubicBezTo>
                    <a:pt x="20048" y="17563"/>
                    <a:pt x="20815" y="17830"/>
                    <a:pt x="21516" y="18030"/>
                  </a:cubicBezTo>
                  <a:cubicBezTo>
                    <a:pt x="22328" y="18267"/>
                    <a:pt x="23389" y="18564"/>
                    <a:pt x="24373" y="18564"/>
                  </a:cubicBezTo>
                  <a:cubicBezTo>
                    <a:pt x="25328" y="18564"/>
                    <a:pt x="26210" y="18284"/>
                    <a:pt x="26720" y="17396"/>
                  </a:cubicBezTo>
                  <a:cubicBezTo>
                    <a:pt x="27353" y="16295"/>
                    <a:pt x="27520" y="14661"/>
                    <a:pt x="26820" y="13493"/>
                  </a:cubicBezTo>
                  <a:cubicBezTo>
                    <a:pt x="26019" y="12359"/>
                    <a:pt x="24318" y="12326"/>
                    <a:pt x="23084" y="12226"/>
                  </a:cubicBezTo>
                  <a:cubicBezTo>
                    <a:pt x="22740" y="12200"/>
                    <a:pt x="22391" y="12189"/>
                    <a:pt x="22041" y="12189"/>
                  </a:cubicBezTo>
                  <a:cubicBezTo>
                    <a:pt x="21474" y="12189"/>
                    <a:pt x="20905" y="12218"/>
                    <a:pt x="20348" y="12259"/>
                  </a:cubicBezTo>
                  <a:cubicBezTo>
                    <a:pt x="21049" y="11992"/>
                    <a:pt x="21716" y="11659"/>
                    <a:pt x="22383" y="11258"/>
                  </a:cubicBezTo>
                  <a:cubicBezTo>
                    <a:pt x="23851" y="10491"/>
                    <a:pt x="26186" y="9157"/>
                    <a:pt x="25652" y="7156"/>
                  </a:cubicBezTo>
                  <a:cubicBezTo>
                    <a:pt x="25319" y="5888"/>
                    <a:pt x="24251" y="4654"/>
                    <a:pt x="22917" y="4387"/>
                  </a:cubicBezTo>
                  <a:cubicBezTo>
                    <a:pt x="22799" y="4366"/>
                    <a:pt x="22682" y="4357"/>
                    <a:pt x="22566" y="4357"/>
                  </a:cubicBezTo>
                  <a:cubicBezTo>
                    <a:pt x="21367" y="4357"/>
                    <a:pt x="20266" y="5389"/>
                    <a:pt x="19414" y="6088"/>
                  </a:cubicBezTo>
                  <a:cubicBezTo>
                    <a:pt x="18514" y="6855"/>
                    <a:pt x="17747" y="7723"/>
                    <a:pt x="17013" y="8657"/>
                  </a:cubicBezTo>
                  <a:cubicBezTo>
                    <a:pt x="17413" y="7689"/>
                    <a:pt x="17713" y="6689"/>
                    <a:pt x="17980" y="5721"/>
                  </a:cubicBezTo>
                  <a:cubicBezTo>
                    <a:pt x="18380" y="4087"/>
                    <a:pt x="19014" y="1518"/>
                    <a:pt x="17180" y="517"/>
                  </a:cubicBezTo>
                  <a:cubicBezTo>
                    <a:pt x="16583" y="193"/>
                    <a:pt x="15864" y="0"/>
                    <a:pt x="15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46725" y="1700000"/>
              <a:ext cx="58400" cy="283550"/>
            </a:xfrm>
            <a:custGeom>
              <a:avLst/>
              <a:gdLst/>
              <a:ahLst/>
              <a:cxnLst/>
              <a:rect l="l" t="t" r="r" b="b"/>
              <a:pathLst>
                <a:path w="2336" h="11342" fill="none" extrusionOk="0">
                  <a:moveTo>
                    <a:pt x="1602" y="8606"/>
                  </a:moveTo>
                  <a:cubicBezTo>
                    <a:pt x="1969" y="5738"/>
                    <a:pt x="2336" y="2869"/>
                    <a:pt x="1869" y="0"/>
                  </a:cubicBezTo>
                  <a:cubicBezTo>
                    <a:pt x="1602" y="3836"/>
                    <a:pt x="968" y="7606"/>
                    <a:pt x="1" y="1134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198300" y="1710825"/>
              <a:ext cx="193475" cy="174325"/>
            </a:xfrm>
            <a:custGeom>
              <a:avLst/>
              <a:gdLst/>
              <a:ahLst/>
              <a:cxnLst/>
              <a:rect l="l" t="t" r="r" b="b"/>
              <a:pathLst>
                <a:path w="7739" h="6973" fill="none" extrusionOk="0">
                  <a:moveTo>
                    <a:pt x="167" y="6972"/>
                  </a:moveTo>
                  <a:cubicBezTo>
                    <a:pt x="2835" y="4804"/>
                    <a:pt x="5371" y="2503"/>
                    <a:pt x="7739" y="1"/>
                  </a:cubicBezTo>
                  <a:cubicBezTo>
                    <a:pt x="5070" y="1735"/>
                    <a:pt x="2502" y="3603"/>
                    <a:pt x="0" y="5505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188275" y="1699150"/>
              <a:ext cx="193500" cy="122625"/>
            </a:xfrm>
            <a:custGeom>
              <a:avLst/>
              <a:gdLst/>
              <a:ahLst/>
              <a:cxnLst/>
              <a:rect l="l" t="t" r="r" b="b"/>
              <a:pathLst>
                <a:path w="7740" h="4905" fill="none" extrusionOk="0">
                  <a:moveTo>
                    <a:pt x="7740" y="1"/>
                  </a:moveTo>
                  <a:cubicBezTo>
                    <a:pt x="5004" y="1402"/>
                    <a:pt x="2436" y="3003"/>
                    <a:pt x="1" y="490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379250" y="1689150"/>
              <a:ext cx="180150" cy="245200"/>
            </a:xfrm>
            <a:custGeom>
              <a:avLst/>
              <a:gdLst/>
              <a:ahLst/>
              <a:cxnLst/>
              <a:rect l="l" t="t" r="r" b="b"/>
              <a:pathLst>
                <a:path w="7206" h="9808" fill="none" extrusionOk="0">
                  <a:moveTo>
                    <a:pt x="7206" y="9808"/>
                  </a:moveTo>
                  <a:cubicBezTo>
                    <a:pt x="4304" y="6972"/>
                    <a:pt x="1835" y="3636"/>
                    <a:pt x="1" y="1"/>
                  </a:cubicBezTo>
                  <a:cubicBezTo>
                    <a:pt x="2369" y="2035"/>
                    <a:pt x="4270" y="4570"/>
                    <a:pt x="5871" y="727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2600" y="1705000"/>
              <a:ext cx="180150" cy="184325"/>
            </a:xfrm>
            <a:custGeom>
              <a:avLst/>
              <a:gdLst/>
              <a:ahLst/>
              <a:cxnLst/>
              <a:rect l="l" t="t" r="r" b="b"/>
              <a:pathLst>
                <a:path w="7206" h="7373" fill="none" extrusionOk="0">
                  <a:moveTo>
                    <a:pt x="7206" y="7372"/>
                  </a:moveTo>
                  <a:cubicBezTo>
                    <a:pt x="5138" y="4637"/>
                    <a:pt x="2703" y="2169"/>
                    <a:pt x="1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30125" y="1694150"/>
              <a:ext cx="239350" cy="38400"/>
            </a:xfrm>
            <a:custGeom>
              <a:avLst/>
              <a:gdLst/>
              <a:ahLst/>
              <a:cxnLst/>
              <a:rect l="l" t="t" r="r" b="b"/>
              <a:pathLst>
                <a:path w="9574" h="1536" fill="none" extrusionOk="0">
                  <a:moveTo>
                    <a:pt x="7906" y="1"/>
                  </a:moveTo>
                  <a:cubicBezTo>
                    <a:pt x="5304" y="34"/>
                    <a:pt x="2602" y="201"/>
                    <a:pt x="0" y="268"/>
                  </a:cubicBezTo>
                  <a:cubicBezTo>
                    <a:pt x="3103" y="1168"/>
                    <a:pt x="6338" y="1535"/>
                    <a:pt x="9574" y="1368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21775" y="1706675"/>
              <a:ext cx="172650" cy="57550"/>
            </a:xfrm>
            <a:custGeom>
              <a:avLst/>
              <a:gdLst/>
              <a:ahLst/>
              <a:cxnLst/>
              <a:rect l="l" t="t" r="r" b="b"/>
              <a:pathLst>
                <a:path w="6906" h="2302" fill="none" extrusionOk="0">
                  <a:moveTo>
                    <a:pt x="6906" y="2302"/>
                  </a:moveTo>
                  <a:cubicBezTo>
                    <a:pt x="4471" y="1935"/>
                    <a:pt x="2136" y="11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415100" y="1530700"/>
              <a:ext cx="223525" cy="160975"/>
            </a:xfrm>
            <a:custGeom>
              <a:avLst/>
              <a:gdLst/>
              <a:ahLst/>
              <a:cxnLst/>
              <a:rect l="l" t="t" r="r" b="b"/>
              <a:pathLst>
                <a:path w="8941" h="6439" fill="none" extrusionOk="0">
                  <a:moveTo>
                    <a:pt x="8941" y="1"/>
                  </a:moveTo>
                  <a:lnTo>
                    <a:pt x="7206" y="1368"/>
                  </a:lnTo>
                  <a:cubicBezTo>
                    <a:pt x="4904" y="3203"/>
                    <a:pt x="2569" y="5038"/>
                    <a:pt x="1" y="6439"/>
                  </a:cubicBezTo>
                  <a:cubicBezTo>
                    <a:pt x="1735" y="4104"/>
                    <a:pt x="3904" y="2002"/>
                    <a:pt x="6272" y="30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444300" y="1576575"/>
              <a:ext cx="183475" cy="120100"/>
            </a:xfrm>
            <a:custGeom>
              <a:avLst/>
              <a:gdLst/>
              <a:ahLst/>
              <a:cxnLst/>
              <a:rect l="l" t="t" r="r" b="b"/>
              <a:pathLst>
                <a:path w="7339" h="4804" fill="none" extrusionOk="0">
                  <a:moveTo>
                    <a:pt x="7339" y="0"/>
                  </a:moveTo>
                  <a:cubicBezTo>
                    <a:pt x="6071" y="868"/>
                    <a:pt x="4770" y="1802"/>
                    <a:pt x="3536" y="2669"/>
                  </a:cubicBezTo>
                  <a:cubicBezTo>
                    <a:pt x="2402" y="3469"/>
                    <a:pt x="1268" y="4270"/>
                    <a:pt x="0" y="480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423450" y="1403125"/>
              <a:ext cx="59225" cy="260200"/>
            </a:xfrm>
            <a:custGeom>
              <a:avLst/>
              <a:gdLst/>
              <a:ahLst/>
              <a:cxnLst/>
              <a:rect l="l" t="t" r="r" b="b"/>
              <a:pathLst>
                <a:path w="2369" h="10408" fill="none" extrusionOk="0">
                  <a:moveTo>
                    <a:pt x="2269" y="1468"/>
                  </a:moveTo>
                  <a:cubicBezTo>
                    <a:pt x="2369" y="4570"/>
                    <a:pt x="1535" y="7672"/>
                    <a:pt x="0" y="10407"/>
                  </a:cubicBezTo>
                  <a:cubicBezTo>
                    <a:pt x="534" y="6938"/>
                    <a:pt x="768" y="3503"/>
                    <a:pt x="467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399275" y="1448150"/>
              <a:ext cx="22525" cy="246875"/>
            </a:xfrm>
            <a:custGeom>
              <a:avLst/>
              <a:gdLst/>
              <a:ahLst/>
              <a:cxnLst/>
              <a:rect l="l" t="t" r="r" b="b"/>
              <a:pathLst>
                <a:path w="901" h="9875" fill="none" extrusionOk="0">
                  <a:moveTo>
                    <a:pt x="634" y="0"/>
                  </a:moveTo>
                  <a:cubicBezTo>
                    <a:pt x="901" y="3303"/>
                    <a:pt x="701" y="6638"/>
                    <a:pt x="0" y="987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231650" y="1459825"/>
              <a:ext cx="164300" cy="216850"/>
            </a:xfrm>
            <a:custGeom>
              <a:avLst/>
              <a:gdLst/>
              <a:ahLst/>
              <a:cxnLst/>
              <a:rect l="l" t="t" r="r" b="b"/>
              <a:pathLst>
                <a:path w="6572" h="8674" fill="none" extrusionOk="0">
                  <a:moveTo>
                    <a:pt x="100" y="0"/>
                  </a:moveTo>
                  <a:cubicBezTo>
                    <a:pt x="2169" y="3002"/>
                    <a:pt x="4270" y="5871"/>
                    <a:pt x="6572" y="8673"/>
                  </a:cubicBezTo>
                  <a:cubicBezTo>
                    <a:pt x="4203" y="6705"/>
                    <a:pt x="2002" y="4637"/>
                    <a:pt x="0" y="230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312525" y="1509850"/>
              <a:ext cx="106775" cy="171825"/>
            </a:xfrm>
            <a:custGeom>
              <a:avLst/>
              <a:gdLst/>
              <a:ahLst/>
              <a:cxnLst/>
              <a:rect l="l" t="t" r="r" b="b"/>
              <a:pathLst>
                <a:path w="4271" h="6873" fill="none" extrusionOk="0">
                  <a:moveTo>
                    <a:pt x="4271" y="6872"/>
                  </a:moveTo>
                  <a:cubicBezTo>
                    <a:pt x="3270" y="4371"/>
                    <a:pt x="1802" y="2002"/>
                    <a:pt x="1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129075" y="1652450"/>
              <a:ext cx="246875" cy="30900"/>
            </a:xfrm>
            <a:custGeom>
              <a:avLst/>
              <a:gdLst/>
              <a:ahLst/>
              <a:cxnLst/>
              <a:rect l="l" t="t" r="r" b="b"/>
              <a:pathLst>
                <a:path w="9875" h="1236" fill="none" extrusionOk="0">
                  <a:moveTo>
                    <a:pt x="9874" y="1235"/>
                  </a:moveTo>
                  <a:cubicBezTo>
                    <a:pt x="6638" y="468"/>
                    <a:pt x="3336" y="101"/>
                    <a:pt x="0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195775" y="1624950"/>
              <a:ext cx="163475" cy="45875"/>
            </a:xfrm>
            <a:custGeom>
              <a:avLst/>
              <a:gdLst/>
              <a:ahLst/>
              <a:cxnLst/>
              <a:rect l="l" t="t" r="r" b="b"/>
              <a:pathLst>
                <a:path w="6539" h="1835" fill="none" extrusionOk="0">
                  <a:moveTo>
                    <a:pt x="6539" y="1835"/>
                  </a:moveTo>
                  <a:cubicBezTo>
                    <a:pt x="4437" y="1034"/>
                    <a:pt x="2269" y="400"/>
                    <a:pt x="1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233325" y="1679975"/>
              <a:ext cx="125925" cy="12525"/>
            </a:xfrm>
            <a:custGeom>
              <a:avLst/>
              <a:gdLst/>
              <a:ahLst/>
              <a:cxnLst/>
              <a:rect l="l" t="t" r="r" b="b"/>
              <a:pathLst>
                <a:path w="5037" h="501" fill="none" extrusionOk="0">
                  <a:moveTo>
                    <a:pt x="5037" y="501"/>
                  </a:moveTo>
                  <a:cubicBezTo>
                    <a:pt x="3436" y="134"/>
                    <a:pt x="1668" y="1"/>
                    <a:pt x="0" y="20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316700" y="1594075"/>
              <a:ext cx="187675" cy="187675"/>
            </a:xfrm>
            <a:custGeom>
              <a:avLst/>
              <a:gdLst/>
              <a:ahLst/>
              <a:cxnLst/>
              <a:rect l="l" t="t" r="r" b="b"/>
              <a:pathLst>
                <a:path w="7507" h="7507" extrusionOk="0">
                  <a:moveTo>
                    <a:pt x="3770" y="1"/>
                  </a:moveTo>
                  <a:cubicBezTo>
                    <a:pt x="1669" y="1"/>
                    <a:pt x="1" y="1702"/>
                    <a:pt x="1" y="3770"/>
                  </a:cubicBezTo>
                  <a:cubicBezTo>
                    <a:pt x="1" y="5838"/>
                    <a:pt x="1669" y="7506"/>
                    <a:pt x="3770" y="7506"/>
                  </a:cubicBezTo>
                  <a:cubicBezTo>
                    <a:pt x="5838" y="7506"/>
                    <a:pt x="7506" y="5838"/>
                    <a:pt x="7506" y="3770"/>
                  </a:cubicBezTo>
                  <a:cubicBezTo>
                    <a:pt x="7506" y="1702"/>
                    <a:pt x="5838" y="1"/>
                    <a:pt x="3770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35875" y="1613275"/>
              <a:ext cx="149300" cy="150125"/>
            </a:xfrm>
            <a:custGeom>
              <a:avLst/>
              <a:gdLst/>
              <a:ahLst/>
              <a:cxnLst/>
              <a:rect l="l" t="t" r="r" b="b"/>
              <a:pathLst>
                <a:path w="5972" h="6005" extrusionOk="0">
                  <a:moveTo>
                    <a:pt x="3003" y="0"/>
                  </a:moveTo>
                  <a:cubicBezTo>
                    <a:pt x="1335" y="0"/>
                    <a:pt x="1" y="1334"/>
                    <a:pt x="1" y="3002"/>
                  </a:cubicBezTo>
                  <a:cubicBezTo>
                    <a:pt x="1" y="4637"/>
                    <a:pt x="1335" y="6004"/>
                    <a:pt x="3003" y="6004"/>
                  </a:cubicBezTo>
                  <a:cubicBezTo>
                    <a:pt x="4638" y="6004"/>
                    <a:pt x="5972" y="4637"/>
                    <a:pt x="5972" y="3002"/>
                  </a:cubicBezTo>
                  <a:cubicBezTo>
                    <a:pt x="5972" y="1334"/>
                    <a:pt x="4638" y="0"/>
                    <a:pt x="3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363400" y="648600"/>
              <a:ext cx="973225" cy="956600"/>
            </a:xfrm>
            <a:custGeom>
              <a:avLst/>
              <a:gdLst/>
              <a:ahLst/>
              <a:cxnLst/>
              <a:rect l="l" t="t" r="r" b="b"/>
              <a:pathLst>
                <a:path w="38929" h="38264" extrusionOk="0">
                  <a:moveTo>
                    <a:pt x="21403" y="1"/>
                  </a:moveTo>
                  <a:cubicBezTo>
                    <a:pt x="20460" y="1"/>
                    <a:pt x="19536" y="252"/>
                    <a:pt x="18781" y="827"/>
                  </a:cubicBezTo>
                  <a:cubicBezTo>
                    <a:pt x="17213" y="1961"/>
                    <a:pt x="17180" y="4329"/>
                    <a:pt x="17146" y="6097"/>
                  </a:cubicBezTo>
                  <a:cubicBezTo>
                    <a:pt x="17113" y="7398"/>
                    <a:pt x="17146" y="8666"/>
                    <a:pt x="17313" y="9967"/>
                  </a:cubicBezTo>
                  <a:cubicBezTo>
                    <a:pt x="16846" y="8966"/>
                    <a:pt x="16346" y="7998"/>
                    <a:pt x="15812" y="7098"/>
                  </a:cubicBezTo>
                  <a:cubicBezTo>
                    <a:pt x="14772" y="5315"/>
                    <a:pt x="13098" y="2528"/>
                    <a:pt x="10765" y="2528"/>
                  </a:cubicBezTo>
                  <a:cubicBezTo>
                    <a:pt x="10478" y="2528"/>
                    <a:pt x="10181" y="2570"/>
                    <a:pt x="9874" y="2661"/>
                  </a:cubicBezTo>
                  <a:cubicBezTo>
                    <a:pt x="8107" y="3228"/>
                    <a:pt x="6372" y="4663"/>
                    <a:pt x="6105" y="6597"/>
                  </a:cubicBezTo>
                  <a:cubicBezTo>
                    <a:pt x="5805" y="8465"/>
                    <a:pt x="7473" y="10233"/>
                    <a:pt x="8640" y="11468"/>
                  </a:cubicBezTo>
                  <a:cubicBezTo>
                    <a:pt x="9508" y="12402"/>
                    <a:pt x="10508" y="13269"/>
                    <a:pt x="11509" y="14103"/>
                  </a:cubicBezTo>
                  <a:cubicBezTo>
                    <a:pt x="10475" y="13736"/>
                    <a:pt x="9441" y="13402"/>
                    <a:pt x="8440" y="13135"/>
                  </a:cubicBezTo>
                  <a:cubicBezTo>
                    <a:pt x="7318" y="12855"/>
                    <a:pt x="5853" y="12477"/>
                    <a:pt x="4490" y="12477"/>
                  </a:cubicBezTo>
                  <a:cubicBezTo>
                    <a:pt x="3097" y="12477"/>
                    <a:pt x="1810" y="12872"/>
                    <a:pt x="1102" y="14170"/>
                  </a:cubicBezTo>
                  <a:cubicBezTo>
                    <a:pt x="168" y="15804"/>
                    <a:pt x="1" y="18072"/>
                    <a:pt x="1135" y="19640"/>
                  </a:cubicBezTo>
                  <a:cubicBezTo>
                    <a:pt x="2269" y="21175"/>
                    <a:pt x="4637" y="21241"/>
                    <a:pt x="6372" y="21308"/>
                  </a:cubicBezTo>
                  <a:cubicBezTo>
                    <a:pt x="6741" y="21336"/>
                    <a:pt x="7110" y="21349"/>
                    <a:pt x="7478" y="21349"/>
                  </a:cubicBezTo>
                  <a:cubicBezTo>
                    <a:pt x="8410" y="21349"/>
                    <a:pt x="9343" y="21270"/>
                    <a:pt x="10275" y="21175"/>
                  </a:cubicBezTo>
                  <a:lnTo>
                    <a:pt x="10275" y="21175"/>
                  </a:lnTo>
                  <a:cubicBezTo>
                    <a:pt x="9274" y="21608"/>
                    <a:pt x="8307" y="22109"/>
                    <a:pt x="7373" y="22642"/>
                  </a:cubicBezTo>
                  <a:cubicBezTo>
                    <a:pt x="5371" y="23810"/>
                    <a:pt x="2102" y="25778"/>
                    <a:pt x="2936" y="28580"/>
                  </a:cubicBezTo>
                  <a:cubicBezTo>
                    <a:pt x="3437" y="30348"/>
                    <a:pt x="4871" y="32082"/>
                    <a:pt x="6806" y="32416"/>
                  </a:cubicBezTo>
                  <a:cubicBezTo>
                    <a:pt x="6973" y="32445"/>
                    <a:pt x="7140" y="32459"/>
                    <a:pt x="7305" y="32459"/>
                  </a:cubicBezTo>
                  <a:cubicBezTo>
                    <a:pt x="9009" y="32459"/>
                    <a:pt x="10553" y="30979"/>
                    <a:pt x="11709" y="29914"/>
                  </a:cubicBezTo>
                  <a:cubicBezTo>
                    <a:pt x="12676" y="29014"/>
                    <a:pt x="13544" y="28080"/>
                    <a:pt x="14378" y="27079"/>
                  </a:cubicBezTo>
                  <a:lnTo>
                    <a:pt x="14378" y="27079"/>
                  </a:lnTo>
                  <a:cubicBezTo>
                    <a:pt x="14011" y="28113"/>
                    <a:pt x="13677" y="29114"/>
                    <a:pt x="13377" y="30148"/>
                  </a:cubicBezTo>
                  <a:cubicBezTo>
                    <a:pt x="12777" y="32349"/>
                    <a:pt x="11809" y="36085"/>
                    <a:pt x="14344" y="37486"/>
                  </a:cubicBezTo>
                  <a:cubicBezTo>
                    <a:pt x="15201" y="37976"/>
                    <a:pt x="16222" y="38264"/>
                    <a:pt x="17231" y="38264"/>
                  </a:cubicBezTo>
                  <a:cubicBezTo>
                    <a:pt x="18147" y="38264"/>
                    <a:pt x="19053" y="38026"/>
                    <a:pt x="19815" y="37486"/>
                  </a:cubicBezTo>
                  <a:cubicBezTo>
                    <a:pt x="21349" y="36385"/>
                    <a:pt x="21449" y="33984"/>
                    <a:pt x="21516" y="32249"/>
                  </a:cubicBezTo>
                  <a:cubicBezTo>
                    <a:pt x="21549" y="30948"/>
                    <a:pt x="21516" y="29647"/>
                    <a:pt x="21383" y="28380"/>
                  </a:cubicBezTo>
                  <a:lnTo>
                    <a:pt x="21383" y="28380"/>
                  </a:lnTo>
                  <a:cubicBezTo>
                    <a:pt x="21850" y="29414"/>
                    <a:pt x="22350" y="30348"/>
                    <a:pt x="22850" y="31282"/>
                  </a:cubicBezTo>
                  <a:cubicBezTo>
                    <a:pt x="23896" y="33103"/>
                    <a:pt x="25502" y="35941"/>
                    <a:pt x="27862" y="35941"/>
                  </a:cubicBezTo>
                  <a:cubicBezTo>
                    <a:pt x="28138" y="35941"/>
                    <a:pt x="28424" y="35902"/>
                    <a:pt x="28721" y="35818"/>
                  </a:cubicBezTo>
                  <a:cubicBezTo>
                    <a:pt x="30523" y="35318"/>
                    <a:pt x="32290" y="33917"/>
                    <a:pt x="32624" y="31982"/>
                  </a:cubicBezTo>
                  <a:cubicBezTo>
                    <a:pt x="32958" y="30114"/>
                    <a:pt x="31323" y="28380"/>
                    <a:pt x="30156" y="27079"/>
                  </a:cubicBezTo>
                  <a:cubicBezTo>
                    <a:pt x="29288" y="26078"/>
                    <a:pt x="28321" y="25211"/>
                    <a:pt x="27320" y="24377"/>
                  </a:cubicBezTo>
                  <a:lnTo>
                    <a:pt x="27320" y="24377"/>
                  </a:lnTo>
                  <a:cubicBezTo>
                    <a:pt x="28354" y="24777"/>
                    <a:pt x="29355" y="25111"/>
                    <a:pt x="30389" y="25411"/>
                  </a:cubicBezTo>
                  <a:cubicBezTo>
                    <a:pt x="31512" y="25730"/>
                    <a:pt x="32998" y="26132"/>
                    <a:pt x="34385" y="26132"/>
                  </a:cubicBezTo>
                  <a:cubicBezTo>
                    <a:pt x="35756" y="26132"/>
                    <a:pt x="37031" y="25738"/>
                    <a:pt x="37761" y="24477"/>
                  </a:cubicBezTo>
                  <a:cubicBezTo>
                    <a:pt x="38662" y="22876"/>
                    <a:pt x="38929" y="20608"/>
                    <a:pt x="37794" y="18973"/>
                  </a:cubicBezTo>
                  <a:cubicBezTo>
                    <a:pt x="36694" y="17405"/>
                    <a:pt x="34292" y="17338"/>
                    <a:pt x="32557" y="17238"/>
                  </a:cubicBezTo>
                  <a:cubicBezTo>
                    <a:pt x="32057" y="17199"/>
                    <a:pt x="31552" y="17180"/>
                    <a:pt x="31044" y="17180"/>
                  </a:cubicBezTo>
                  <a:cubicBezTo>
                    <a:pt x="30263" y="17180"/>
                    <a:pt x="29476" y="17224"/>
                    <a:pt x="28688" y="17305"/>
                  </a:cubicBezTo>
                  <a:cubicBezTo>
                    <a:pt x="29722" y="16905"/>
                    <a:pt x="30689" y="16404"/>
                    <a:pt x="31623" y="15904"/>
                  </a:cubicBezTo>
                  <a:cubicBezTo>
                    <a:pt x="33658" y="14770"/>
                    <a:pt x="36960" y="12902"/>
                    <a:pt x="36193" y="10067"/>
                  </a:cubicBezTo>
                  <a:cubicBezTo>
                    <a:pt x="35693" y="8232"/>
                    <a:pt x="34292" y="6464"/>
                    <a:pt x="32357" y="6130"/>
                  </a:cubicBezTo>
                  <a:cubicBezTo>
                    <a:pt x="32186" y="6101"/>
                    <a:pt x="32017" y="6086"/>
                    <a:pt x="31848" y="6086"/>
                  </a:cubicBezTo>
                  <a:cubicBezTo>
                    <a:pt x="30142" y="6086"/>
                    <a:pt x="28571" y="7533"/>
                    <a:pt x="27387" y="8566"/>
                  </a:cubicBezTo>
                  <a:cubicBezTo>
                    <a:pt x="26153" y="9633"/>
                    <a:pt x="25052" y="10834"/>
                    <a:pt x="24018" y="12135"/>
                  </a:cubicBezTo>
                  <a:cubicBezTo>
                    <a:pt x="24552" y="10800"/>
                    <a:pt x="25019" y="9399"/>
                    <a:pt x="25352" y="8065"/>
                  </a:cubicBezTo>
                  <a:cubicBezTo>
                    <a:pt x="25886" y="5797"/>
                    <a:pt x="26820" y="2094"/>
                    <a:pt x="24218" y="727"/>
                  </a:cubicBezTo>
                  <a:cubicBezTo>
                    <a:pt x="23371" y="269"/>
                    <a:pt x="22377" y="1"/>
                    <a:pt x="21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872925" y="889400"/>
              <a:ext cx="337775" cy="248550"/>
            </a:xfrm>
            <a:custGeom>
              <a:avLst/>
              <a:gdLst/>
              <a:ahLst/>
              <a:cxnLst/>
              <a:rect l="l" t="t" r="r" b="b"/>
              <a:pathLst>
                <a:path w="13511" h="9942" fill="none" extrusionOk="0">
                  <a:moveTo>
                    <a:pt x="9107" y="1269"/>
                  </a:moveTo>
                  <a:cubicBezTo>
                    <a:pt x="5805" y="3837"/>
                    <a:pt x="2436" y="6506"/>
                    <a:pt x="1" y="9941"/>
                  </a:cubicBezTo>
                  <a:cubicBezTo>
                    <a:pt x="4237" y="6272"/>
                    <a:pt x="8774" y="2936"/>
                    <a:pt x="13511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887125" y="1122925"/>
              <a:ext cx="375275" cy="60050"/>
            </a:xfrm>
            <a:custGeom>
              <a:avLst/>
              <a:gdLst/>
              <a:ahLst/>
              <a:cxnLst/>
              <a:rect l="l" t="t" r="r" b="b"/>
              <a:pathLst>
                <a:path w="15011" h="2402" fill="none" extrusionOk="0">
                  <a:moveTo>
                    <a:pt x="15011" y="667"/>
                  </a:moveTo>
                  <a:cubicBezTo>
                    <a:pt x="10007" y="167"/>
                    <a:pt x="5004" y="0"/>
                    <a:pt x="0" y="167"/>
                  </a:cubicBezTo>
                  <a:cubicBezTo>
                    <a:pt x="4503" y="1134"/>
                    <a:pt x="9107" y="1835"/>
                    <a:pt x="13710" y="240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886275" y="1151275"/>
              <a:ext cx="325250" cy="68400"/>
            </a:xfrm>
            <a:custGeom>
              <a:avLst/>
              <a:gdLst/>
              <a:ahLst/>
              <a:cxnLst/>
              <a:rect l="l" t="t" r="r" b="b"/>
              <a:pathLst>
                <a:path w="13010" h="2736" fill="none" extrusionOk="0">
                  <a:moveTo>
                    <a:pt x="1" y="0"/>
                  </a:moveTo>
                  <a:cubicBezTo>
                    <a:pt x="4204" y="1368"/>
                    <a:pt x="8573" y="2302"/>
                    <a:pt x="13010" y="2735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867100" y="724300"/>
              <a:ext cx="75075" cy="439500"/>
            </a:xfrm>
            <a:custGeom>
              <a:avLst/>
              <a:gdLst/>
              <a:ahLst/>
              <a:cxnLst/>
              <a:rect l="l" t="t" r="r" b="b"/>
              <a:pathLst>
                <a:path w="3003" h="17580" fill="none" extrusionOk="0">
                  <a:moveTo>
                    <a:pt x="2869" y="0"/>
                  </a:moveTo>
                  <a:cubicBezTo>
                    <a:pt x="3003" y="5938"/>
                    <a:pt x="2135" y="11909"/>
                    <a:pt x="367" y="17580"/>
                  </a:cubicBezTo>
                  <a:cubicBezTo>
                    <a:pt x="0" y="13043"/>
                    <a:pt x="634" y="8506"/>
                    <a:pt x="1635" y="4036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3842925" y="737625"/>
              <a:ext cx="15850" cy="375300"/>
            </a:xfrm>
            <a:custGeom>
              <a:avLst/>
              <a:gdLst/>
              <a:ahLst/>
              <a:cxnLst/>
              <a:rect l="l" t="t" r="r" b="b"/>
              <a:pathLst>
                <a:path w="634" h="15012" fill="none" extrusionOk="0">
                  <a:moveTo>
                    <a:pt x="634" y="1"/>
                  </a:moveTo>
                  <a:cubicBezTo>
                    <a:pt x="0" y="4971"/>
                    <a:pt x="0" y="10041"/>
                    <a:pt x="634" y="1501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616925" y="825200"/>
              <a:ext cx="220175" cy="272725"/>
            </a:xfrm>
            <a:custGeom>
              <a:avLst/>
              <a:gdLst/>
              <a:ahLst/>
              <a:cxnLst/>
              <a:rect l="l" t="t" r="r" b="b"/>
              <a:pathLst>
                <a:path w="8807" h="10909" fill="none" extrusionOk="0">
                  <a:moveTo>
                    <a:pt x="334" y="3169"/>
                  </a:moveTo>
                  <a:cubicBezTo>
                    <a:pt x="3103" y="5738"/>
                    <a:pt x="6038" y="8340"/>
                    <a:pt x="8807" y="10908"/>
                  </a:cubicBezTo>
                  <a:cubicBezTo>
                    <a:pt x="6505" y="6839"/>
                    <a:pt x="3503" y="3136"/>
                    <a:pt x="0" y="0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729500" y="866900"/>
              <a:ext cx="120950" cy="234350"/>
            </a:xfrm>
            <a:custGeom>
              <a:avLst/>
              <a:gdLst/>
              <a:ahLst/>
              <a:cxnLst/>
              <a:rect l="l" t="t" r="r" b="b"/>
              <a:pathLst>
                <a:path w="4838" h="9374" fill="none" extrusionOk="0">
                  <a:moveTo>
                    <a:pt x="1" y="0"/>
                  </a:moveTo>
                  <a:cubicBezTo>
                    <a:pt x="2135" y="2836"/>
                    <a:pt x="3770" y="6038"/>
                    <a:pt x="4837" y="9374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445125" y="1062875"/>
              <a:ext cx="397825" cy="76750"/>
            </a:xfrm>
            <a:custGeom>
              <a:avLst/>
              <a:gdLst/>
              <a:ahLst/>
              <a:cxnLst/>
              <a:rect l="l" t="t" r="r" b="b"/>
              <a:pathLst>
                <a:path w="15913" h="3070" fill="none" extrusionOk="0">
                  <a:moveTo>
                    <a:pt x="1" y="0"/>
                  </a:moveTo>
                  <a:cubicBezTo>
                    <a:pt x="1068" y="100"/>
                    <a:pt x="2169" y="200"/>
                    <a:pt x="3236" y="334"/>
                  </a:cubicBezTo>
                  <a:cubicBezTo>
                    <a:pt x="7506" y="767"/>
                    <a:pt x="11809" y="1235"/>
                    <a:pt x="15912" y="2435"/>
                  </a:cubicBezTo>
                  <a:cubicBezTo>
                    <a:pt x="11676" y="3069"/>
                    <a:pt x="7339" y="3069"/>
                    <a:pt x="3070" y="2402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504350" y="1026175"/>
              <a:ext cx="315250" cy="61725"/>
            </a:xfrm>
            <a:custGeom>
              <a:avLst/>
              <a:gdLst/>
              <a:ahLst/>
              <a:cxnLst/>
              <a:rect l="l" t="t" r="r" b="b"/>
              <a:pathLst>
                <a:path w="12610" h="2469" fill="none" extrusionOk="0">
                  <a:moveTo>
                    <a:pt x="0" y="1"/>
                  </a:moveTo>
                  <a:cubicBezTo>
                    <a:pt x="2268" y="367"/>
                    <a:pt x="4470" y="734"/>
                    <a:pt x="6705" y="1068"/>
                  </a:cubicBezTo>
                  <a:cubicBezTo>
                    <a:pt x="8706" y="1402"/>
                    <a:pt x="10708" y="1735"/>
                    <a:pt x="12609" y="2469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519350" y="1147100"/>
              <a:ext cx="286075" cy="256050"/>
            </a:xfrm>
            <a:custGeom>
              <a:avLst/>
              <a:gdLst/>
              <a:ahLst/>
              <a:cxnLst/>
              <a:rect l="l" t="t" r="r" b="b"/>
              <a:pathLst>
                <a:path w="11443" h="10242" fill="none" extrusionOk="0">
                  <a:moveTo>
                    <a:pt x="1" y="6939"/>
                  </a:moveTo>
                  <a:cubicBezTo>
                    <a:pt x="3069" y="3636"/>
                    <a:pt x="7106" y="1168"/>
                    <a:pt x="11442" y="0"/>
                  </a:cubicBezTo>
                  <a:cubicBezTo>
                    <a:pt x="7339" y="3103"/>
                    <a:pt x="3603" y="6338"/>
                    <a:pt x="334" y="1024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595250" y="1136250"/>
              <a:ext cx="267700" cy="241025"/>
            </a:xfrm>
            <a:custGeom>
              <a:avLst/>
              <a:gdLst/>
              <a:ahLst/>
              <a:cxnLst/>
              <a:rect l="l" t="t" r="r" b="b"/>
              <a:pathLst>
                <a:path w="10708" h="9641" fill="none" extrusionOk="0">
                  <a:moveTo>
                    <a:pt x="0" y="9641"/>
                  </a:moveTo>
                  <a:cubicBezTo>
                    <a:pt x="3036" y="5905"/>
                    <a:pt x="6671" y="2636"/>
                    <a:pt x="10708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794550" y="1159600"/>
              <a:ext cx="69250" cy="391150"/>
            </a:xfrm>
            <a:custGeom>
              <a:avLst/>
              <a:gdLst/>
              <a:ahLst/>
              <a:cxnLst/>
              <a:rect l="l" t="t" r="r" b="b"/>
              <a:pathLst>
                <a:path w="2770" h="15646" fill="none" extrusionOk="0">
                  <a:moveTo>
                    <a:pt x="0" y="15645"/>
                  </a:moveTo>
                  <a:cubicBezTo>
                    <a:pt x="934" y="10475"/>
                    <a:pt x="1668" y="5271"/>
                    <a:pt x="2102" y="1"/>
                  </a:cubicBezTo>
                  <a:cubicBezTo>
                    <a:pt x="2569" y="4504"/>
                    <a:pt x="2769" y="8874"/>
                    <a:pt x="2435" y="13377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762850" y="1130425"/>
              <a:ext cx="65925" cy="287725"/>
            </a:xfrm>
            <a:custGeom>
              <a:avLst/>
              <a:gdLst/>
              <a:ahLst/>
              <a:cxnLst/>
              <a:rect l="l" t="t" r="r" b="b"/>
              <a:pathLst>
                <a:path w="2637" h="11509" fill="none" extrusionOk="0">
                  <a:moveTo>
                    <a:pt x="2636" y="0"/>
                  </a:moveTo>
                  <a:cubicBezTo>
                    <a:pt x="1135" y="3670"/>
                    <a:pt x="201" y="7539"/>
                    <a:pt x="1" y="11508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874600" y="1172950"/>
              <a:ext cx="226025" cy="285225"/>
            </a:xfrm>
            <a:custGeom>
              <a:avLst/>
              <a:gdLst/>
              <a:ahLst/>
              <a:cxnLst/>
              <a:rect l="l" t="t" r="r" b="b"/>
              <a:pathLst>
                <a:path w="9041" h="11409" fill="none" extrusionOk="0">
                  <a:moveTo>
                    <a:pt x="1" y="0"/>
                  </a:moveTo>
                  <a:cubicBezTo>
                    <a:pt x="2636" y="4103"/>
                    <a:pt x="5671" y="7906"/>
                    <a:pt x="9040" y="11409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878775" y="1203800"/>
              <a:ext cx="122600" cy="214350"/>
            </a:xfrm>
            <a:custGeom>
              <a:avLst/>
              <a:gdLst/>
              <a:ahLst/>
              <a:cxnLst/>
              <a:rect l="l" t="t" r="r" b="b"/>
              <a:pathLst>
                <a:path w="4904" h="8574" fill="none" extrusionOk="0">
                  <a:moveTo>
                    <a:pt x="0" y="1"/>
                  </a:moveTo>
                  <a:cubicBezTo>
                    <a:pt x="1401" y="3003"/>
                    <a:pt x="3036" y="5872"/>
                    <a:pt x="4904" y="8573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901300" y="1180450"/>
              <a:ext cx="123425" cy="136800"/>
            </a:xfrm>
            <a:custGeom>
              <a:avLst/>
              <a:gdLst/>
              <a:ahLst/>
              <a:cxnLst/>
              <a:rect l="l" t="t" r="r" b="b"/>
              <a:pathLst>
                <a:path w="4937" h="5472" fill="none" extrusionOk="0">
                  <a:moveTo>
                    <a:pt x="0" y="1"/>
                  </a:moveTo>
                  <a:cubicBezTo>
                    <a:pt x="1334" y="2102"/>
                    <a:pt x="3002" y="3937"/>
                    <a:pt x="4937" y="547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717000" y="996150"/>
              <a:ext cx="265200" cy="264375"/>
            </a:xfrm>
            <a:custGeom>
              <a:avLst/>
              <a:gdLst/>
              <a:ahLst/>
              <a:cxnLst/>
              <a:rect l="l" t="t" r="r" b="b"/>
              <a:pathLst>
                <a:path w="10608" h="10575" extrusionOk="0">
                  <a:moveTo>
                    <a:pt x="5304" y="1"/>
                  </a:moveTo>
                  <a:cubicBezTo>
                    <a:pt x="2369" y="1"/>
                    <a:pt x="0" y="2369"/>
                    <a:pt x="0" y="5305"/>
                  </a:cubicBezTo>
                  <a:cubicBezTo>
                    <a:pt x="0" y="8207"/>
                    <a:pt x="2369" y="10575"/>
                    <a:pt x="5304" y="10575"/>
                  </a:cubicBezTo>
                  <a:cubicBezTo>
                    <a:pt x="8206" y="10575"/>
                    <a:pt x="10608" y="8207"/>
                    <a:pt x="10608" y="5305"/>
                  </a:cubicBezTo>
                  <a:cubicBezTo>
                    <a:pt x="10608" y="2369"/>
                    <a:pt x="8206" y="1"/>
                    <a:pt x="5304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732825" y="1022025"/>
              <a:ext cx="233525" cy="212650"/>
            </a:xfrm>
            <a:custGeom>
              <a:avLst/>
              <a:gdLst/>
              <a:ahLst/>
              <a:cxnLst/>
              <a:rect l="l" t="t" r="r" b="b"/>
              <a:pathLst>
                <a:path w="9341" h="8506" extrusionOk="0">
                  <a:moveTo>
                    <a:pt x="4684" y="0"/>
                  </a:moveTo>
                  <a:cubicBezTo>
                    <a:pt x="2725" y="0"/>
                    <a:pt x="963" y="1343"/>
                    <a:pt x="501" y="3336"/>
                  </a:cubicBezTo>
                  <a:cubicBezTo>
                    <a:pt x="1" y="5604"/>
                    <a:pt x="1469" y="7905"/>
                    <a:pt x="3737" y="8406"/>
                  </a:cubicBezTo>
                  <a:cubicBezTo>
                    <a:pt x="4046" y="8473"/>
                    <a:pt x="4355" y="8505"/>
                    <a:pt x="4658" y="8505"/>
                  </a:cubicBezTo>
                  <a:cubicBezTo>
                    <a:pt x="6616" y="8505"/>
                    <a:pt x="8374" y="7163"/>
                    <a:pt x="8807" y="5170"/>
                  </a:cubicBezTo>
                  <a:cubicBezTo>
                    <a:pt x="9341" y="2869"/>
                    <a:pt x="7873" y="600"/>
                    <a:pt x="5605" y="100"/>
                  </a:cubicBezTo>
                  <a:cubicBezTo>
                    <a:pt x="5296" y="33"/>
                    <a:pt x="4987" y="0"/>
                    <a:pt x="4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569375" y="2192850"/>
              <a:ext cx="298575" cy="294425"/>
            </a:xfrm>
            <a:custGeom>
              <a:avLst/>
              <a:gdLst/>
              <a:ahLst/>
              <a:cxnLst/>
              <a:rect l="l" t="t" r="r" b="b"/>
              <a:pathLst>
                <a:path w="11943" h="11777" extrusionOk="0">
                  <a:moveTo>
                    <a:pt x="268" y="0"/>
                  </a:moveTo>
                  <a:lnTo>
                    <a:pt x="268" y="0"/>
                  </a:lnTo>
                  <a:cubicBezTo>
                    <a:pt x="1" y="3036"/>
                    <a:pt x="2569" y="7372"/>
                    <a:pt x="4671" y="9641"/>
                  </a:cubicBezTo>
                  <a:cubicBezTo>
                    <a:pt x="6356" y="11462"/>
                    <a:pt x="7643" y="11777"/>
                    <a:pt x="9705" y="11777"/>
                  </a:cubicBezTo>
                  <a:cubicBezTo>
                    <a:pt x="10173" y="11777"/>
                    <a:pt x="10681" y="11761"/>
                    <a:pt x="11242" y="11742"/>
                  </a:cubicBezTo>
                  <a:cubicBezTo>
                    <a:pt x="11609" y="8807"/>
                    <a:pt x="11943" y="7139"/>
                    <a:pt x="9841" y="5071"/>
                  </a:cubicBezTo>
                  <a:cubicBezTo>
                    <a:pt x="7706" y="3036"/>
                    <a:pt x="3203" y="534"/>
                    <a:pt x="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3629425" y="2257050"/>
              <a:ext cx="221025" cy="228525"/>
            </a:xfrm>
            <a:custGeom>
              <a:avLst/>
              <a:gdLst/>
              <a:ahLst/>
              <a:cxnLst/>
              <a:rect l="l" t="t" r="r" b="b"/>
              <a:pathLst>
                <a:path w="8841" h="9141" fill="none" extrusionOk="0">
                  <a:moveTo>
                    <a:pt x="1" y="1"/>
                  </a:moveTo>
                  <a:cubicBezTo>
                    <a:pt x="434" y="468"/>
                    <a:pt x="8840" y="9141"/>
                    <a:pt x="8840" y="914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3845425" y="2202025"/>
              <a:ext cx="303575" cy="285650"/>
            </a:xfrm>
            <a:custGeom>
              <a:avLst/>
              <a:gdLst/>
              <a:ahLst/>
              <a:cxnLst/>
              <a:rect l="l" t="t" r="r" b="b"/>
              <a:pathLst>
                <a:path w="12143" h="11426" extrusionOk="0">
                  <a:moveTo>
                    <a:pt x="11909" y="0"/>
                  </a:moveTo>
                  <a:lnTo>
                    <a:pt x="11909" y="0"/>
                  </a:lnTo>
                  <a:cubicBezTo>
                    <a:pt x="9007" y="467"/>
                    <a:pt x="4403" y="2802"/>
                    <a:pt x="2202" y="4770"/>
                  </a:cubicBezTo>
                  <a:cubicBezTo>
                    <a:pt x="0" y="6705"/>
                    <a:pt x="334" y="8440"/>
                    <a:pt x="567" y="11342"/>
                  </a:cubicBezTo>
                  <a:cubicBezTo>
                    <a:pt x="1356" y="11385"/>
                    <a:pt x="2036" y="11425"/>
                    <a:pt x="2648" y="11425"/>
                  </a:cubicBezTo>
                  <a:cubicBezTo>
                    <a:pt x="4419" y="11425"/>
                    <a:pt x="5619" y="11085"/>
                    <a:pt x="7205" y="9474"/>
                  </a:cubicBezTo>
                  <a:cubicBezTo>
                    <a:pt x="9374" y="7305"/>
                    <a:pt x="12142" y="3036"/>
                    <a:pt x="11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859600" y="2264575"/>
              <a:ext cx="228525" cy="221000"/>
            </a:xfrm>
            <a:custGeom>
              <a:avLst/>
              <a:gdLst/>
              <a:ahLst/>
              <a:cxnLst/>
              <a:rect l="l" t="t" r="r" b="b"/>
              <a:pathLst>
                <a:path w="9141" h="8840" fill="none" extrusionOk="0">
                  <a:moveTo>
                    <a:pt x="9140" y="0"/>
                  </a:moveTo>
                  <a:cubicBezTo>
                    <a:pt x="8673" y="467"/>
                    <a:pt x="0" y="8840"/>
                    <a:pt x="0" y="884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3"/>
          <p:cNvGrpSpPr/>
          <p:nvPr/>
        </p:nvGrpSpPr>
        <p:grpSpPr>
          <a:xfrm rot="842653">
            <a:off x="-943933" y="1991756"/>
            <a:ext cx="2260828" cy="3330941"/>
            <a:chOff x="2557750" y="3969075"/>
            <a:chExt cx="447100" cy="658725"/>
          </a:xfrm>
        </p:grpSpPr>
        <p:sp>
          <p:nvSpPr>
            <p:cNvPr id="386" name="Google Shape;386;p3"/>
            <p:cNvSpPr/>
            <p:nvPr/>
          </p:nvSpPr>
          <p:spPr>
            <a:xfrm>
              <a:off x="2557750" y="3969075"/>
              <a:ext cx="447100" cy="658725"/>
            </a:xfrm>
            <a:custGeom>
              <a:avLst/>
              <a:gdLst/>
              <a:ahLst/>
              <a:cxnLst/>
              <a:rect l="l" t="t" r="r" b="b"/>
              <a:pathLst>
                <a:path w="17884" h="26349" extrusionOk="0">
                  <a:moveTo>
                    <a:pt x="17884" y="0"/>
                  </a:moveTo>
                  <a:lnTo>
                    <a:pt x="17884" y="0"/>
                  </a:lnTo>
                  <a:cubicBezTo>
                    <a:pt x="15276" y="417"/>
                    <a:pt x="13121" y="2810"/>
                    <a:pt x="12966" y="5441"/>
                  </a:cubicBezTo>
                  <a:lnTo>
                    <a:pt x="12943" y="5584"/>
                  </a:lnTo>
                  <a:cubicBezTo>
                    <a:pt x="12133" y="6227"/>
                    <a:pt x="11383" y="6965"/>
                    <a:pt x="10728" y="7787"/>
                  </a:cubicBezTo>
                  <a:cubicBezTo>
                    <a:pt x="10704" y="5263"/>
                    <a:pt x="9478" y="3001"/>
                    <a:pt x="7537" y="1370"/>
                  </a:cubicBezTo>
                  <a:lnTo>
                    <a:pt x="7537" y="1370"/>
                  </a:lnTo>
                  <a:cubicBezTo>
                    <a:pt x="7585" y="3894"/>
                    <a:pt x="8716" y="6263"/>
                    <a:pt x="10645" y="7894"/>
                  </a:cubicBezTo>
                  <a:cubicBezTo>
                    <a:pt x="10097" y="8549"/>
                    <a:pt x="9525" y="9311"/>
                    <a:pt x="8966" y="10156"/>
                  </a:cubicBezTo>
                  <a:cubicBezTo>
                    <a:pt x="8621" y="8894"/>
                    <a:pt x="8275" y="7608"/>
                    <a:pt x="7680" y="6442"/>
                  </a:cubicBezTo>
                  <a:cubicBezTo>
                    <a:pt x="7085" y="5275"/>
                    <a:pt x="6204" y="4191"/>
                    <a:pt x="5037" y="3596"/>
                  </a:cubicBezTo>
                  <a:lnTo>
                    <a:pt x="5037" y="3596"/>
                  </a:lnTo>
                  <a:cubicBezTo>
                    <a:pt x="4918" y="4441"/>
                    <a:pt x="5120" y="5299"/>
                    <a:pt x="5596" y="6013"/>
                  </a:cubicBezTo>
                  <a:cubicBezTo>
                    <a:pt x="5942" y="6537"/>
                    <a:pt x="6418" y="6965"/>
                    <a:pt x="6751" y="7501"/>
                  </a:cubicBezTo>
                  <a:cubicBezTo>
                    <a:pt x="6989" y="7894"/>
                    <a:pt x="7144" y="8335"/>
                    <a:pt x="7394" y="8728"/>
                  </a:cubicBezTo>
                  <a:cubicBezTo>
                    <a:pt x="7751" y="9311"/>
                    <a:pt x="8299" y="9954"/>
                    <a:pt x="8954" y="10180"/>
                  </a:cubicBezTo>
                  <a:cubicBezTo>
                    <a:pt x="7990" y="11597"/>
                    <a:pt x="7156" y="13097"/>
                    <a:pt x="6454" y="14669"/>
                  </a:cubicBezTo>
                  <a:cubicBezTo>
                    <a:pt x="5825" y="14313"/>
                    <a:pt x="5110" y="14164"/>
                    <a:pt x="4388" y="14164"/>
                  </a:cubicBezTo>
                  <a:cubicBezTo>
                    <a:pt x="3975" y="14164"/>
                    <a:pt x="3559" y="14213"/>
                    <a:pt x="3156" y="14300"/>
                  </a:cubicBezTo>
                  <a:cubicBezTo>
                    <a:pt x="2048" y="14550"/>
                    <a:pt x="1012" y="15074"/>
                    <a:pt x="0" y="15597"/>
                  </a:cubicBezTo>
                  <a:cubicBezTo>
                    <a:pt x="241" y="15606"/>
                    <a:pt x="491" y="15611"/>
                    <a:pt x="749" y="15611"/>
                  </a:cubicBezTo>
                  <a:cubicBezTo>
                    <a:pt x="2599" y="15611"/>
                    <a:pt x="4831" y="15372"/>
                    <a:pt x="6430" y="14693"/>
                  </a:cubicBezTo>
                  <a:lnTo>
                    <a:pt x="6430" y="14693"/>
                  </a:lnTo>
                  <a:cubicBezTo>
                    <a:pt x="4799" y="18288"/>
                    <a:pt x="3810" y="22444"/>
                    <a:pt x="4620" y="26349"/>
                  </a:cubicBezTo>
                  <a:lnTo>
                    <a:pt x="4846" y="26301"/>
                  </a:lnTo>
                  <a:cubicBezTo>
                    <a:pt x="4549" y="24861"/>
                    <a:pt x="4477" y="23372"/>
                    <a:pt x="4632" y="21896"/>
                  </a:cubicBezTo>
                  <a:lnTo>
                    <a:pt x="4632" y="21896"/>
                  </a:lnTo>
                  <a:cubicBezTo>
                    <a:pt x="4739" y="22217"/>
                    <a:pt x="5049" y="22467"/>
                    <a:pt x="5334" y="22682"/>
                  </a:cubicBezTo>
                  <a:lnTo>
                    <a:pt x="7001" y="23896"/>
                  </a:lnTo>
                  <a:cubicBezTo>
                    <a:pt x="6894" y="23551"/>
                    <a:pt x="6751" y="23206"/>
                    <a:pt x="6596" y="22884"/>
                  </a:cubicBezTo>
                  <a:cubicBezTo>
                    <a:pt x="6418" y="22503"/>
                    <a:pt x="6168" y="22146"/>
                    <a:pt x="5882" y="21848"/>
                  </a:cubicBezTo>
                  <a:cubicBezTo>
                    <a:pt x="5573" y="21551"/>
                    <a:pt x="5192" y="21360"/>
                    <a:pt x="4763" y="21312"/>
                  </a:cubicBezTo>
                  <a:lnTo>
                    <a:pt x="4680" y="21443"/>
                  </a:lnTo>
                  <a:cubicBezTo>
                    <a:pt x="4858" y="20003"/>
                    <a:pt x="5192" y="18586"/>
                    <a:pt x="5668" y="17205"/>
                  </a:cubicBezTo>
                  <a:cubicBezTo>
                    <a:pt x="5704" y="17300"/>
                    <a:pt x="5739" y="17407"/>
                    <a:pt x="5751" y="17502"/>
                  </a:cubicBezTo>
                  <a:cubicBezTo>
                    <a:pt x="5823" y="17967"/>
                    <a:pt x="5930" y="18419"/>
                    <a:pt x="6085" y="18860"/>
                  </a:cubicBezTo>
                  <a:cubicBezTo>
                    <a:pt x="6537" y="20003"/>
                    <a:pt x="7573" y="20836"/>
                    <a:pt x="8680" y="21372"/>
                  </a:cubicBezTo>
                  <a:cubicBezTo>
                    <a:pt x="8549" y="20479"/>
                    <a:pt x="8025" y="19705"/>
                    <a:pt x="7442" y="19038"/>
                  </a:cubicBezTo>
                  <a:cubicBezTo>
                    <a:pt x="6870" y="18384"/>
                    <a:pt x="6227" y="17812"/>
                    <a:pt x="5692" y="17133"/>
                  </a:cubicBezTo>
                  <a:cubicBezTo>
                    <a:pt x="6037" y="16121"/>
                    <a:pt x="6442" y="15133"/>
                    <a:pt x="6906" y="14169"/>
                  </a:cubicBezTo>
                  <a:lnTo>
                    <a:pt x="6906" y="14193"/>
                  </a:lnTo>
                  <a:lnTo>
                    <a:pt x="6930" y="14204"/>
                  </a:lnTo>
                  <a:lnTo>
                    <a:pt x="6906" y="14157"/>
                  </a:lnTo>
                  <a:cubicBezTo>
                    <a:pt x="8763" y="10311"/>
                    <a:pt x="11276" y="7204"/>
                    <a:pt x="12883" y="5930"/>
                  </a:cubicBezTo>
                  <a:lnTo>
                    <a:pt x="13121" y="5739"/>
                  </a:lnTo>
                  <a:cubicBezTo>
                    <a:pt x="13193" y="5680"/>
                    <a:pt x="13264" y="5632"/>
                    <a:pt x="13324" y="5584"/>
                  </a:cubicBezTo>
                  <a:lnTo>
                    <a:pt x="13312" y="5572"/>
                  </a:lnTo>
                  <a:cubicBezTo>
                    <a:pt x="15169" y="4013"/>
                    <a:pt x="16717" y="2120"/>
                    <a:pt x="178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810750" y="4002700"/>
              <a:ext cx="56875" cy="118500"/>
            </a:xfrm>
            <a:custGeom>
              <a:avLst/>
              <a:gdLst/>
              <a:ahLst/>
              <a:cxnLst/>
              <a:rect l="l" t="t" r="r" b="b"/>
              <a:pathLst>
                <a:path w="2275" h="4740" extrusionOk="0">
                  <a:moveTo>
                    <a:pt x="489" y="1"/>
                  </a:moveTo>
                  <a:lnTo>
                    <a:pt x="489" y="1"/>
                  </a:lnTo>
                  <a:cubicBezTo>
                    <a:pt x="1" y="1739"/>
                    <a:pt x="596" y="3596"/>
                    <a:pt x="2001" y="4739"/>
                  </a:cubicBezTo>
                  <a:cubicBezTo>
                    <a:pt x="2275" y="3084"/>
                    <a:pt x="1846" y="977"/>
                    <a:pt x="48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566075" y="4194700"/>
              <a:ext cx="183400" cy="81500"/>
            </a:xfrm>
            <a:custGeom>
              <a:avLst/>
              <a:gdLst/>
              <a:ahLst/>
              <a:cxnLst/>
              <a:rect l="l" t="t" r="r" b="b"/>
              <a:pathLst>
                <a:path w="7336" h="3260" extrusionOk="0">
                  <a:moveTo>
                    <a:pt x="1" y="0"/>
                  </a:moveTo>
                  <a:cubicBezTo>
                    <a:pt x="953" y="953"/>
                    <a:pt x="1906" y="1917"/>
                    <a:pt x="3049" y="2608"/>
                  </a:cubicBezTo>
                  <a:cubicBezTo>
                    <a:pt x="3802" y="3071"/>
                    <a:pt x="4855" y="3260"/>
                    <a:pt x="5861" y="3260"/>
                  </a:cubicBezTo>
                  <a:cubicBezTo>
                    <a:pt x="6381" y="3260"/>
                    <a:pt x="6888" y="3209"/>
                    <a:pt x="7335" y="3120"/>
                  </a:cubicBezTo>
                  <a:cubicBezTo>
                    <a:pt x="6311" y="2227"/>
                    <a:pt x="5240" y="1322"/>
                    <a:pt x="3930" y="953"/>
                  </a:cubicBezTo>
                  <a:cubicBezTo>
                    <a:pt x="3477" y="834"/>
                    <a:pt x="3025" y="750"/>
                    <a:pt x="2573" y="691"/>
                  </a:cubicBezTo>
                  <a:cubicBezTo>
                    <a:pt x="1691" y="536"/>
                    <a:pt x="834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9825" y="4414125"/>
              <a:ext cx="127125" cy="59875"/>
            </a:xfrm>
            <a:custGeom>
              <a:avLst/>
              <a:gdLst/>
              <a:ahLst/>
              <a:cxnLst/>
              <a:rect l="l" t="t" r="r" b="b"/>
              <a:pathLst>
                <a:path w="5085" h="2395" extrusionOk="0">
                  <a:moveTo>
                    <a:pt x="4319" y="0"/>
                  </a:moveTo>
                  <a:cubicBezTo>
                    <a:pt x="3335" y="0"/>
                    <a:pt x="2372" y="341"/>
                    <a:pt x="1596" y="974"/>
                  </a:cubicBezTo>
                  <a:cubicBezTo>
                    <a:pt x="1060" y="1415"/>
                    <a:pt x="620" y="2010"/>
                    <a:pt x="1" y="2344"/>
                  </a:cubicBezTo>
                  <a:cubicBezTo>
                    <a:pt x="237" y="2378"/>
                    <a:pt x="474" y="2395"/>
                    <a:pt x="709" y="2395"/>
                  </a:cubicBezTo>
                  <a:cubicBezTo>
                    <a:pt x="2188" y="2395"/>
                    <a:pt x="3600" y="1727"/>
                    <a:pt x="4525" y="546"/>
                  </a:cubicBezTo>
                  <a:lnTo>
                    <a:pt x="5085" y="70"/>
                  </a:lnTo>
                  <a:cubicBezTo>
                    <a:pt x="4830" y="23"/>
                    <a:pt x="4574" y="0"/>
                    <a:pt x="431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851225" y="4149125"/>
              <a:ext cx="97675" cy="46450"/>
            </a:xfrm>
            <a:custGeom>
              <a:avLst/>
              <a:gdLst/>
              <a:ahLst/>
              <a:cxnLst/>
              <a:rect l="l" t="t" r="r" b="b"/>
              <a:pathLst>
                <a:path w="3907" h="1858" extrusionOk="0">
                  <a:moveTo>
                    <a:pt x="238" y="0"/>
                  </a:moveTo>
                  <a:cubicBezTo>
                    <a:pt x="159" y="0"/>
                    <a:pt x="80" y="1"/>
                    <a:pt x="1" y="2"/>
                  </a:cubicBezTo>
                  <a:cubicBezTo>
                    <a:pt x="465" y="656"/>
                    <a:pt x="1192" y="1049"/>
                    <a:pt x="1882" y="1430"/>
                  </a:cubicBezTo>
                  <a:cubicBezTo>
                    <a:pt x="2192" y="1633"/>
                    <a:pt x="2537" y="1776"/>
                    <a:pt x="2906" y="1847"/>
                  </a:cubicBezTo>
                  <a:cubicBezTo>
                    <a:pt x="2962" y="1854"/>
                    <a:pt x="3019" y="1858"/>
                    <a:pt x="3076" y="1858"/>
                  </a:cubicBezTo>
                  <a:cubicBezTo>
                    <a:pt x="3397" y="1858"/>
                    <a:pt x="3724" y="1742"/>
                    <a:pt x="3906" y="1490"/>
                  </a:cubicBezTo>
                  <a:cubicBezTo>
                    <a:pt x="3585" y="1133"/>
                    <a:pt x="3228" y="823"/>
                    <a:pt x="2835" y="561"/>
                  </a:cubicBezTo>
                  <a:cubicBezTo>
                    <a:pt x="2034" y="78"/>
                    <a:pt x="1162" y="0"/>
                    <a:pt x="23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811950" y="4197975"/>
              <a:ext cx="100325" cy="69275"/>
            </a:xfrm>
            <a:custGeom>
              <a:avLst/>
              <a:gdLst/>
              <a:ahLst/>
              <a:cxnLst/>
              <a:rect l="l" t="t" r="r" b="b"/>
              <a:pathLst>
                <a:path w="4013" h="2771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298"/>
                    <a:pt x="143" y="536"/>
                    <a:pt x="369" y="738"/>
                  </a:cubicBezTo>
                  <a:cubicBezTo>
                    <a:pt x="596" y="929"/>
                    <a:pt x="834" y="1107"/>
                    <a:pt x="1084" y="1286"/>
                  </a:cubicBezTo>
                  <a:cubicBezTo>
                    <a:pt x="1548" y="1643"/>
                    <a:pt x="1882" y="2143"/>
                    <a:pt x="2370" y="2453"/>
                  </a:cubicBezTo>
                  <a:cubicBezTo>
                    <a:pt x="2704" y="2665"/>
                    <a:pt x="3088" y="2771"/>
                    <a:pt x="3476" y="2771"/>
                  </a:cubicBezTo>
                  <a:cubicBezTo>
                    <a:pt x="3656" y="2771"/>
                    <a:pt x="3836" y="2748"/>
                    <a:pt x="4013" y="2703"/>
                  </a:cubicBezTo>
                  <a:cubicBezTo>
                    <a:pt x="3739" y="1893"/>
                    <a:pt x="3191" y="1203"/>
                    <a:pt x="2465" y="750"/>
                  </a:cubicBezTo>
                  <a:cubicBezTo>
                    <a:pt x="1727" y="322"/>
                    <a:pt x="905" y="60"/>
                    <a:pt x="6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2774150" y="4250350"/>
              <a:ext cx="84850" cy="91100"/>
            </a:xfrm>
            <a:custGeom>
              <a:avLst/>
              <a:gdLst/>
              <a:ahLst/>
              <a:cxnLst/>
              <a:rect l="l" t="t" r="r" b="b"/>
              <a:pathLst>
                <a:path w="3394" h="3644" extrusionOk="0">
                  <a:moveTo>
                    <a:pt x="48" y="1"/>
                  </a:moveTo>
                  <a:cubicBezTo>
                    <a:pt x="0" y="227"/>
                    <a:pt x="191" y="417"/>
                    <a:pt x="346" y="584"/>
                  </a:cubicBezTo>
                  <a:cubicBezTo>
                    <a:pt x="834" y="1120"/>
                    <a:pt x="1084" y="1834"/>
                    <a:pt x="1536" y="2406"/>
                  </a:cubicBezTo>
                  <a:cubicBezTo>
                    <a:pt x="2001" y="3013"/>
                    <a:pt x="2655" y="3442"/>
                    <a:pt x="3394" y="3644"/>
                  </a:cubicBezTo>
                  <a:cubicBezTo>
                    <a:pt x="2751" y="2096"/>
                    <a:pt x="1608" y="584"/>
                    <a:pt x="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2730975" y="4324175"/>
              <a:ext cx="98250" cy="99175"/>
            </a:xfrm>
            <a:custGeom>
              <a:avLst/>
              <a:gdLst/>
              <a:ahLst/>
              <a:cxnLst/>
              <a:rect l="l" t="t" r="r" b="b"/>
              <a:pathLst>
                <a:path w="3930" h="3967" extrusionOk="0">
                  <a:moveTo>
                    <a:pt x="1" y="0"/>
                  </a:moveTo>
                  <a:lnTo>
                    <a:pt x="1" y="0"/>
                  </a:lnTo>
                  <a:cubicBezTo>
                    <a:pt x="549" y="1417"/>
                    <a:pt x="1715" y="2489"/>
                    <a:pt x="2835" y="3501"/>
                  </a:cubicBezTo>
                  <a:cubicBezTo>
                    <a:pt x="3079" y="3726"/>
                    <a:pt x="3395" y="3967"/>
                    <a:pt x="3718" y="3967"/>
                  </a:cubicBezTo>
                  <a:cubicBezTo>
                    <a:pt x="3789" y="3967"/>
                    <a:pt x="3860" y="3955"/>
                    <a:pt x="3930" y="3929"/>
                  </a:cubicBezTo>
                  <a:cubicBezTo>
                    <a:pt x="3049" y="2251"/>
                    <a:pt x="1680" y="88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3"/>
          <p:cNvSpPr/>
          <p:nvPr/>
        </p:nvSpPr>
        <p:spPr>
          <a:xfrm rot="-2540834">
            <a:off x="-518845" y="4125478"/>
            <a:ext cx="3682993" cy="1894599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3"/>
          <p:cNvGrpSpPr/>
          <p:nvPr/>
        </p:nvGrpSpPr>
        <p:grpSpPr>
          <a:xfrm rot="3450807">
            <a:off x="-42016" y="2544063"/>
            <a:ext cx="1380550" cy="3255999"/>
            <a:chOff x="6152550" y="3804050"/>
            <a:chExt cx="386075" cy="910550"/>
          </a:xfrm>
        </p:grpSpPr>
        <p:sp>
          <p:nvSpPr>
            <p:cNvPr id="396" name="Google Shape;396;p3"/>
            <p:cNvSpPr/>
            <p:nvPr/>
          </p:nvSpPr>
          <p:spPr>
            <a:xfrm>
              <a:off x="6152550" y="3804050"/>
              <a:ext cx="386075" cy="847575"/>
            </a:xfrm>
            <a:custGeom>
              <a:avLst/>
              <a:gdLst/>
              <a:ahLst/>
              <a:cxnLst/>
              <a:rect l="l" t="t" r="r" b="b"/>
              <a:pathLst>
                <a:path w="15443" h="33903" extrusionOk="0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6152550" y="3811600"/>
              <a:ext cx="282800" cy="838825"/>
            </a:xfrm>
            <a:custGeom>
              <a:avLst/>
              <a:gdLst/>
              <a:ahLst/>
              <a:cxnLst/>
              <a:rect l="l" t="t" r="r" b="b"/>
              <a:pathLst>
                <a:path w="11312" h="33553" extrusionOk="0">
                  <a:moveTo>
                    <a:pt x="2060" y="1"/>
                  </a:moveTo>
                  <a:cubicBezTo>
                    <a:pt x="1155" y="584"/>
                    <a:pt x="95" y="1704"/>
                    <a:pt x="143" y="4406"/>
                  </a:cubicBezTo>
                  <a:cubicBezTo>
                    <a:pt x="1179" y="5025"/>
                    <a:pt x="2572" y="5835"/>
                    <a:pt x="2572" y="5835"/>
                  </a:cubicBezTo>
                  <a:lnTo>
                    <a:pt x="215" y="5478"/>
                  </a:lnTo>
                  <a:lnTo>
                    <a:pt x="215" y="5478"/>
                  </a:lnTo>
                  <a:cubicBezTo>
                    <a:pt x="226" y="5633"/>
                    <a:pt x="250" y="5799"/>
                    <a:pt x="274" y="5966"/>
                  </a:cubicBezTo>
                  <a:cubicBezTo>
                    <a:pt x="917" y="10455"/>
                    <a:pt x="0" y="12205"/>
                    <a:pt x="357" y="18670"/>
                  </a:cubicBezTo>
                  <a:lnTo>
                    <a:pt x="4644" y="18670"/>
                  </a:lnTo>
                  <a:lnTo>
                    <a:pt x="596" y="20706"/>
                  </a:lnTo>
                  <a:cubicBezTo>
                    <a:pt x="1429" y="25171"/>
                    <a:pt x="3977" y="25552"/>
                    <a:pt x="5596" y="29278"/>
                  </a:cubicBezTo>
                  <a:cubicBezTo>
                    <a:pt x="5858" y="29886"/>
                    <a:pt x="6203" y="30457"/>
                    <a:pt x="6632" y="30981"/>
                  </a:cubicBezTo>
                  <a:lnTo>
                    <a:pt x="8132" y="30433"/>
                  </a:lnTo>
                  <a:lnTo>
                    <a:pt x="7037" y="31445"/>
                  </a:lnTo>
                  <a:cubicBezTo>
                    <a:pt x="8561" y="32993"/>
                    <a:pt x="10442" y="33434"/>
                    <a:pt x="11311" y="33553"/>
                  </a:cubicBezTo>
                  <a:cubicBezTo>
                    <a:pt x="6299" y="11562"/>
                    <a:pt x="2727" y="1739"/>
                    <a:pt x="2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6216475" y="3841875"/>
              <a:ext cx="244475" cy="872725"/>
            </a:xfrm>
            <a:custGeom>
              <a:avLst/>
              <a:gdLst/>
              <a:ahLst/>
              <a:cxnLst/>
              <a:rect l="l" t="t" r="r" b="b"/>
              <a:pathLst>
                <a:path w="9779" h="34909" extrusionOk="0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3"/>
          <p:cNvSpPr txBox="1">
            <a:spLocks noGrp="1"/>
          </p:cNvSpPr>
          <p:nvPr>
            <p:ph type="title"/>
          </p:nvPr>
        </p:nvSpPr>
        <p:spPr>
          <a:xfrm>
            <a:off x="2020450" y="2332025"/>
            <a:ext cx="5103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0" name="Google Shape;400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 hasCustomPrompt="1"/>
          </p:nvPr>
        </p:nvSpPr>
        <p:spPr>
          <a:xfrm>
            <a:off x="3903525" y="1337825"/>
            <a:ext cx="13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pic>
        <p:nvPicPr>
          <p:cNvPr id="402" name="Google Shape;402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450974" y="-159810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38026" y="-1188532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000376" y="256939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-1518675">
            <a:off x="-1049136" y="2179619"/>
            <a:ext cx="3852000" cy="3445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_1_1_1"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1" name="Google Shape;2851;p35"/>
          <p:cNvGrpSpPr/>
          <p:nvPr/>
        </p:nvGrpSpPr>
        <p:grpSpPr>
          <a:xfrm rot="-1126758">
            <a:off x="8219740" y="3807370"/>
            <a:ext cx="1526569" cy="1507522"/>
            <a:chOff x="4045425" y="3839900"/>
            <a:chExt cx="559025" cy="552050"/>
          </a:xfrm>
        </p:grpSpPr>
        <p:sp>
          <p:nvSpPr>
            <p:cNvPr id="2852" name="Google Shape;2852;p35"/>
            <p:cNvSpPr/>
            <p:nvPr/>
          </p:nvSpPr>
          <p:spPr>
            <a:xfrm>
              <a:off x="4302300" y="3839900"/>
              <a:ext cx="67900" cy="274150"/>
            </a:xfrm>
            <a:custGeom>
              <a:avLst/>
              <a:gdLst/>
              <a:ahLst/>
              <a:cxnLst/>
              <a:rect l="l" t="t" r="r" b="b"/>
              <a:pathLst>
                <a:path w="2716" h="10966" extrusionOk="0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5"/>
            <p:cNvSpPr/>
            <p:nvPr/>
          </p:nvSpPr>
          <p:spPr>
            <a:xfrm>
              <a:off x="4142475" y="3927100"/>
              <a:ext cx="196475" cy="194400"/>
            </a:xfrm>
            <a:custGeom>
              <a:avLst/>
              <a:gdLst/>
              <a:ahLst/>
              <a:cxnLst/>
              <a:rect l="l" t="t" r="r" b="b"/>
              <a:pathLst>
                <a:path w="7859" h="7776" extrusionOk="0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5"/>
            <p:cNvSpPr/>
            <p:nvPr/>
          </p:nvSpPr>
          <p:spPr>
            <a:xfrm>
              <a:off x="4360050" y="3883050"/>
              <a:ext cx="113450" cy="228325"/>
            </a:xfrm>
            <a:custGeom>
              <a:avLst/>
              <a:gdLst/>
              <a:ahLst/>
              <a:cxnLst/>
              <a:rect l="l" t="t" r="r" b="b"/>
              <a:pathLst>
                <a:path w="4538" h="9133" extrusionOk="0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5"/>
            <p:cNvSpPr/>
            <p:nvPr/>
          </p:nvSpPr>
          <p:spPr>
            <a:xfrm>
              <a:off x="4362450" y="4017875"/>
              <a:ext cx="235150" cy="128325"/>
            </a:xfrm>
            <a:custGeom>
              <a:avLst/>
              <a:gdLst/>
              <a:ahLst/>
              <a:cxnLst/>
              <a:rect l="l" t="t" r="r" b="b"/>
              <a:pathLst>
                <a:path w="9406" h="5133" extrusionOk="0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5"/>
            <p:cNvSpPr/>
            <p:nvPr/>
          </p:nvSpPr>
          <p:spPr>
            <a:xfrm>
              <a:off x="4366000" y="4165700"/>
              <a:ext cx="238450" cy="53125"/>
            </a:xfrm>
            <a:custGeom>
              <a:avLst/>
              <a:gdLst/>
              <a:ahLst/>
              <a:cxnLst/>
              <a:rect l="l" t="t" r="r" b="b"/>
              <a:pathLst>
                <a:path w="9538" h="2125" extrusionOk="0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5"/>
            <p:cNvSpPr/>
            <p:nvPr/>
          </p:nvSpPr>
          <p:spPr>
            <a:xfrm>
              <a:off x="4360050" y="4217900"/>
              <a:ext cx="183375" cy="94975"/>
            </a:xfrm>
            <a:custGeom>
              <a:avLst/>
              <a:gdLst/>
              <a:ahLst/>
              <a:cxnLst/>
              <a:rect l="l" t="t" r="r" b="b"/>
              <a:pathLst>
                <a:path w="7335" h="3799" extrusionOk="0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5"/>
            <p:cNvSpPr/>
            <p:nvPr/>
          </p:nvSpPr>
          <p:spPr>
            <a:xfrm>
              <a:off x="4045425" y="4084900"/>
              <a:ext cx="293525" cy="61250"/>
            </a:xfrm>
            <a:custGeom>
              <a:avLst/>
              <a:gdLst/>
              <a:ahLst/>
              <a:cxnLst/>
              <a:rect l="l" t="t" r="r" b="b"/>
              <a:pathLst>
                <a:path w="11741" h="2450" extrusionOk="0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5"/>
            <p:cNvSpPr/>
            <p:nvPr/>
          </p:nvSpPr>
          <p:spPr>
            <a:xfrm>
              <a:off x="4068950" y="4163625"/>
              <a:ext cx="261075" cy="57450"/>
            </a:xfrm>
            <a:custGeom>
              <a:avLst/>
              <a:gdLst/>
              <a:ahLst/>
              <a:cxnLst/>
              <a:rect l="l" t="t" r="r" b="b"/>
              <a:pathLst>
                <a:path w="10443" h="2298" extrusionOk="0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5"/>
            <p:cNvSpPr/>
            <p:nvPr/>
          </p:nvSpPr>
          <p:spPr>
            <a:xfrm>
              <a:off x="4152900" y="4210775"/>
              <a:ext cx="175625" cy="118175"/>
            </a:xfrm>
            <a:custGeom>
              <a:avLst/>
              <a:gdLst/>
              <a:ahLst/>
              <a:cxnLst/>
              <a:rect l="l" t="t" r="r" b="b"/>
              <a:pathLst>
                <a:path w="7025" h="4727" extrusionOk="0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5"/>
            <p:cNvSpPr/>
            <p:nvPr/>
          </p:nvSpPr>
          <p:spPr>
            <a:xfrm>
              <a:off x="4177000" y="3962400"/>
              <a:ext cx="329100" cy="429550"/>
            </a:xfrm>
            <a:custGeom>
              <a:avLst/>
              <a:gdLst/>
              <a:ahLst/>
              <a:cxnLst/>
              <a:rect l="l" t="t" r="r" b="b"/>
              <a:pathLst>
                <a:path w="13164" h="17182" extrusionOk="0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2" name="Google Shape;2862;p35"/>
          <p:cNvGrpSpPr/>
          <p:nvPr/>
        </p:nvGrpSpPr>
        <p:grpSpPr>
          <a:xfrm rot="-2416688" flipH="1">
            <a:off x="8135922" y="4061554"/>
            <a:ext cx="933971" cy="1508171"/>
            <a:chOff x="3377800" y="4037825"/>
            <a:chExt cx="342025" cy="552300"/>
          </a:xfrm>
        </p:grpSpPr>
        <p:sp>
          <p:nvSpPr>
            <p:cNvPr id="2863" name="Google Shape;2863;p35"/>
            <p:cNvSpPr/>
            <p:nvPr/>
          </p:nvSpPr>
          <p:spPr>
            <a:xfrm>
              <a:off x="3377800" y="4038125"/>
              <a:ext cx="342025" cy="468300"/>
            </a:xfrm>
            <a:custGeom>
              <a:avLst/>
              <a:gdLst/>
              <a:ahLst/>
              <a:cxnLst/>
              <a:rect l="l" t="t" r="r" b="b"/>
              <a:pathLst>
                <a:path w="13681" h="18732" extrusionOk="0">
                  <a:moveTo>
                    <a:pt x="9894" y="1"/>
                  </a:moveTo>
                  <a:cubicBezTo>
                    <a:pt x="8477" y="667"/>
                    <a:pt x="7144" y="1513"/>
                    <a:pt x="5929" y="2501"/>
                  </a:cubicBezTo>
                  <a:cubicBezTo>
                    <a:pt x="5441" y="2894"/>
                    <a:pt x="5167" y="3489"/>
                    <a:pt x="5191" y="4108"/>
                  </a:cubicBezTo>
                  <a:lnTo>
                    <a:pt x="5191" y="4120"/>
                  </a:lnTo>
                  <a:cubicBezTo>
                    <a:pt x="5251" y="5466"/>
                    <a:pt x="5715" y="5811"/>
                    <a:pt x="5429" y="6442"/>
                  </a:cubicBezTo>
                  <a:cubicBezTo>
                    <a:pt x="5348" y="6630"/>
                    <a:pt x="5259" y="6706"/>
                    <a:pt x="5176" y="6706"/>
                  </a:cubicBezTo>
                  <a:cubicBezTo>
                    <a:pt x="4981" y="6706"/>
                    <a:pt x="4820" y="6282"/>
                    <a:pt x="4870" y="5906"/>
                  </a:cubicBezTo>
                  <a:cubicBezTo>
                    <a:pt x="4953" y="5370"/>
                    <a:pt x="5036" y="5358"/>
                    <a:pt x="4894" y="4692"/>
                  </a:cubicBezTo>
                  <a:cubicBezTo>
                    <a:pt x="4798" y="4311"/>
                    <a:pt x="4751" y="3942"/>
                    <a:pt x="4739" y="3561"/>
                  </a:cubicBezTo>
                  <a:cubicBezTo>
                    <a:pt x="4132" y="4156"/>
                    <a:pt x="3560" y="4811"/>
                    <a:pt x="3072" y="5525"/>
                  </a:cubicBezTo>
                  <a:cubicBezTo>
                    <a:pt x="2893" y="5775"/>
                    <a:pt x="2715" y="6037"/>
                    <a:pt x="2548" y="6299"/>
                  </a:cubicBezTo>
                  <a:cubicBezTo>
                    <a:pt x="2227" y="6811"/>
                    <a:pt x="2096" y="7430"/>
                    <a:pt x="2191" y="8037"/>
                  </a:cubicBezTo>
                  <a:lnTo>
                    <a:pt x="2191" y="8049"/>
                  </a:lnTo>
                  <a:cubicBezTo>
                    <a:pt x="2393" y="9335"/>
                    <a:pt x="2643" y="9645"/>
                    <a:pt x="3084" y="10180"/>
                  </a:cubicBezTo>
                  <a:cubicBezTo>
                    <a:pt x="3429" y="10597"/>
                    <a:pt x="3632" y="10740"/>
                    <a:pt x="3715" y="11109"/>
                  </a:cubicBezTo>
                  <a:cubicBezTo>
                    <a:pt x="3758" y="11286"/>
                    <a:pt x="3653" y="11373"/>
                    <a:pt x="3491" y="11373"/>
                  </a:cubicBezTo>
                  <a:cubicBezTo>
                    <a:pt x="3337" y="11373"/>
                    <a:pt x="3132" y="11295"/>
                    <a:pt x="2953" y="11145"/>
                  </a:cubicBezTo>
                  <a:cubicBezTo>
                    <a:pt x="2631" y="10895"/>
                    <a:pt x="2524" y="10335"/>
                    <a:pt x="2215" y="9895"/>
                  </a:cubicBezTo>
                  <a:cubicBezTo>
                    <a:pt x="1941" y="9514"/>
                    <a:pt x="1631" y="8978"/>
                    <a:pt x="1643" y="7859"/>
                  </a:cubicBezTo>
                  <a:lnTo>
                    <a:pt x="1643" y="7859"/>
                  </a:lnTo>
                  <a:cubicBezTo>
                    <a:pt x="1000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65" y="14598"/>
                  </a:cubicBezTo>
                  <a:cubicBezTo>
                    <a:pt x="3060" y="14800"/>
                    <a:pt x="3191" y="15121"/>
                    <a:pt x="2893" y="15431"/>
                  </a:cubicBezTo>
                  <a:cubicBezTo>
                    <a:pt x="2814" y="15511"/>
                    <a:pt x="2742" y="15544"/>
                    <a:pt x="2672" y="15544"/>
                  </a:cubicBezTo>
                  <a:cubicBezTo>
                    <a:pt x="2479" y="15544"/>
                    <a:pt x="2300" y="15291"/>
                    <a:pt x="2012" y="15038"/>
                  </a:cubicBezTo>
                  <a:cubicBezTo>
                    <a:pt x="1619" y="14681"/>
                    <a:pt x="1238" y="14657"/>
                    <a:pt x="631" y="14086"/>
                  </a:cubicBezTo>
                  <a:cubicBezTo>
                    <a:pt x="393" y="13824"/>
                    <a:pt x="191" y="13538"/>
                    <a:pt x="36" y="13228"/>
                  </a:cubicBezTo>
                  <a:lnTo>
                    <a:pt x="36" y="13228"/>
                  </a:lnTo>
                  <a:cubicBezTo>
                    <a:pt x="0" y="14419"/>
                    <a:pt x="250" y="15491"/>
                    <a:pt x="905" y="16288"/>
                  </a:cubicBezTo>
                  <a:cubicBezTo>
                    <a:pt x="1822" y="17421"/>
                    <a:pt x="2983" y="17644"/>
                    <a:pt x="3756" y="17644"/>
                  </a:cubicBezTo>
                  <a:cubicBezTo>
                    <a:pt x="4258" y="17644"/>
                    <a:pt x="4596" y="17550"/>
                    <a:pt x="4596" y="17550"/>
                  </a:cubicBezTo>
                  <a:cubicBezTo>
                    <a:pt x="4596" y="17550"/>
                    <a:pt x="6045" y="18732"/>
                    <a:pt x="8091" y="18732"/>
                  </a:cubicBezTo>
                  <a:cubicBezTo>
                    <a:pt x="9000" y="18732"/>
                    <a:pt x="10027" y="18498"/>
                    <a:pt x="11097" y="17824"/>
                  </a:cubicBezTo>
                  <a:cubicBezTo>
                    <a:pt x="11621" y="17491"/>
                    <a:pt x="12085" y="17074"/>
                    <a:pt x="12466" y="16586"/>
                  </a:cubicBezTo>
                  <a:lnTo>
                    <a:pt x="12466" y="16586"/>
                  </a:lnTo>
                  <a:cubicBezTo>
                    <a:pt x="11383" y="16907"/>
                    <a:pt x="8954" y="16776"/>
                    <a:pt x="8061" y="16884"/>
                  </a:cubicBezTo>
                  <a:cubicBezTo>
                    <a:pt x="7549" y="16952"/>
                    <a:pt x="7284" y="17016"/>
                    <a:pt x="7079" y="17016"/>
                  </a:cubicBezTo>
                  <a:cubicBezTo>
                    <a:pt x="6926" y="17016"/>
                    <a:pt x="6807" y="16980"/>
                    <a:pt x="6644" y="16884"/>
                  </a:cubicBezTo>
                  <a:cubicBezTo>
                    <a:pt x="6263" y="16669"/>
                    <a:pt x="6489" y="16110"/>
                    <a:pt x="6941" y="16026"/>
                  </a:cubicBezTo>
                  <a:cubicBezTo>
                    <a:pt x="6966" y="16021"/>
                    <a:pt x="6995" y="16018"/>
                    <a:pt x="7028" y="16018"/>
                  </a:cubicBezTo>
                  <a:cubicBezTo>
                    <a:pt x="7437" y="16018"/>
                    <a:pt x="8460" y="16400"/>
                    <a:pt x="9910" y="16400"/>
                  </a:cubicBezTo>
                  <a:cubicBezTo>
                    <a:pt x="10415" y="16400"/>
                    <a:pt x="10972" y="16354"/>
                    <a:pt x="11573" y="16229"/>
                  </a:cubicBezTo>
                  <a:lnTo>
                    <a:pt x="11585" y="16229"/>
                  </a:lnTo>
                  <a:cubicBezTo>
                    <a:pt x="12549" y="16026"/>
                    <a:pt x="13288" y="15252"/>
                    <a:pt x="13466" y="14288"/>
                  </a:cubicBezTo>
                  <a:cubicBezTo>
                    <a:pt x="13680" y="13109"/>
                    <a:pt x="13597" y="11776"/>
                    <a:pt x="13311" y="10347"/>
                  </a:cubicBezTo>
                  <a:cubicBezTo>
                    <a:pt x="12883" y="10990"/>
                    <a:pt x="12359" y="11550"/>
                    <a:pt x="11752" y="12026"/>
                  </a:cubicBezTo>
                  <a:cubicBezTo>
                    <a:pt x="11163" y="12488"/>
                    <a:pt x="10479" y="12595"/>
                    <a:pt x="9840" y="12595"/>
                  </a:cubicBezTo>
                  <a:cubicBezTo>
                    <a:pt x="9295" y="12595"/>
                    <a:pt x="8782" y="12518"/>
                    <a:pt x="8389" y="12518"/>
                  </a:cubicBezTo>
                  <a:cubicBezTo>
                    <a:pt x="8282" y="12518"/>
                    <a:pt x="8184" y="12523"/>
                    <a:pt x="8096" y="12538"/>
                  </a:cubicBezTo>
                  <a:cubicBezTo>
                    <a:pt x="7592" y="12614"/>
                    <a:pt x="7196" y="12926"/>
                    <a:pt x="6983" y="12926"/>
                  </a:cubicBezTo>
                  <a:cubicBezTo>
                    <a:pt x="6864" y="12926"/>
                    <a:pt x="6802" y="12828"/>
                    <a:pt x="6811" y="12538"/>
                  </a:cubicBezTo>
                  <a:cubicBezTo>
                    <a:pt x="6829" y="11907"/>
                    <a:pt x="7352" y="11684"/>
                    <a:pt x="8219" y="11684"/>
                  </a:cubicBezTo>
                  <a:cubicBezTo>
                    <a:pt x="8481" y="11684"/>
                    <a:pt x="8775" y="11704"/>
                    <a:pt x="9097" y="11740"/>
                  </a:cubicBezTo>
                  <a:cubicBezTo>
                    <a:pt x="9285" y="11761"/>
                    <a:pt x="9469" y="11772"/>
                    <a:pt x="9651" y="11772"/>
                  </a:cubicBezTo>
                  <a:cubicBezTo>
                    <a:pt x="10802" y="11772"/>
                    <a:pt x="11823" y="11324"/>
                    <a:pt x="12728" y="10121"/>
                  </a:cubicBezTo>
                  <a:cubicBezTo>
                    <a:pt x="12990" y="9764"/>
                    <a:pt x="13085" y="9299"/>
                    <a:pt x="12966" y="8859"/>
                  </a:cubicBezTo>
                  <a:cubicBezTo>
                    <a:pt x="12907" y="8621"/>
                    <a:pt x="12835" y="8383"/>
                    <a:pt x="12764" y="8144"/>
                  </a:cubicBezTo>
                  <a:cubicBezTo>
                    <a:pt x="12478" y="7156"/>
                    <a:pt x="12168" y="6192"/>
                    <a:pt x="11871" y="5299"/>
                  </a:cubicBezTo>
                  <a:cubicBezTo>
                    <a:pt x="11561" y="5727"/>
                    <a:pt x="11061" y="5894"/>
                    <a:pt x="10442" y="6370"/>
                  </a:cubicBezTo>
                  <a:cubicBezTo>
                    <a:pt x="9620" y="7001"/>
                    <a:pt x="9811" y="7299"/>
                    <a:pt x="9358" y="7597"/>
                  </a:cubicBezTo>
                  <a:cubicBezTo>
                    <a:pt x="9234" y="7679"/>
                    <a:pt x="9126" y="7718"/>
                    <a:pt x="9041" y="7718"/>
                  </a:cubicBezTo>
                  <a:cubicBezTo>
                    <a:pt x="8816" y="7718"/>
                    <a:pt x="8742" y="7445"/>
                    <a:pt x="8906" y="6954"/>
                  </a:cubicBezTo>
                  <a:cubicBezTo>
                    <a:pt x="9132" y="6275"/>
                    <a:pt x="9989" y="6478"/>
                    <a:pt x="10775" y="5287"/>
                  </a:cubicBezTo>
                  <a:cubicBezTo>
                    <a:pt x="11073" y="4823"/>
                    <a:pt x="11263" y="4299"/>
                    <a:pt x="11335" y="3751"/>
                  </a:cubicBezTo>
                  <a:cubicBezTo>
                    <a:pt x="10537" y="1513"/>
                    <a:pt x="9894" y="1"/>
                    <a:pt x="9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5"/>
            <p:cNvSpPr/>
            <p:nvPr/>
          </p:nvSpPr>
          <p:spPr>
            <a:xfrm>
              <a:off x="3377800" y="4037825"/>
              <a:ext cx="247675" cy="441175"/>
            </a:xfrm>
            <a:custGeom>
              <a:avLst/>
              <a:gdLst/>
              <a:ahLst/>
              <a:cxnLst/>
              <a:rect l="l" t="t" r="r" b="b"/>
              <a:pathLst>
                <a:path w="9907" h="17647" extrusionOk="0">
                  <a:moveTo>
                    <a:pt x="9906" y="1"/>
                  </a:moveTo>
                  <a:lnTo>
                    <a:pt x="9906" y="1"/>
                  </a:lnTo>
                  <a:cubicBezTo>
                    <a:pt x="8477" y="667"/>
                    <a:pt x="7144" y="1513"/>
                    <a:pt x="5929" y="2501"/>
                  </a:cubicBezTo>
                  <a:cubicBezTo>
                    <a:pt x="5453" y="2894"/>
                    <a:pt x="5179" y="3489"/>
                    <a:pt x="5203" y="4108"/>
                  </a:cubicBezTo>
                  <a:lnTo>
                    <a:pt x="5203" y="4120"/>
                  </a:lnTo>
                  <a:cubicBezTo>
                    <a:pt x="5251" y="5466"/>
                    <a:pt x="5727" y="5811"/>
                    <a:pt x="5441" y="6442"/>
                  </a:cubicBezTo>
                  <a:cubicBezTo>
                    <a:pt x="5360" y="6630"/>
                    <a:pt x="5271" y="6706"/>
                    <a:pt x="5188" y="6706"/>
                  </a:cubicBezTo>
                  <a:cubicBezTo>
                    <a:pt x="4993" y="6706"/>
                    <a:pt x="4832" y="6282"/>
                    <a:pt x="4882" y="5906"/>
                  </a:cubicBezTo>
                  <a:cubicBezTo>
                    <a:pt x="4953" y="5370"/>
                    <a:pt x="5048" y="5358"/>
                    <a:pt x="4906" y="4692"/>
                  </a:cubicBezTo>
                  <a:cubicBezTo>
                    <a:pt x="4810" y="4311"/>
                    <a:pt x="4763" y="3942"/>
                    <a:pt x="4751" y="3561"/>
                  </a:cubicBezTo>
                  <a:cubicBezTo>
                    <a:pt x="4132" y="4156"/>
                    <a:pt x="3572" y="4811"/>
                    <a:pt x="3072" y="5525"/>
                  </a:cubicBezTo>
                  <a:cubicBezTo>
                    <a:pt x="2893" y="5775"/>
                    <a:pt x="2727" y="6037"/>
                    <a:pt x="2560" y="6299"/>
                  </a:cubicBezTo>
                  <a:cubicBezTo>
                    <a:pt x="2227" y="6811"/>
                    <a:pt x="2096" y="7430"/>
                    <a:pt x="2203" y="8037"/>
                  </a:cubicBezTo>
                  <a:lnTo>
                    <a:pt x="2203" y="8049"/>
                  </a:lnTo>
                  <a:cubicBezTo>
                    <a:pt x="2405" y="9335"/>
                    <a:pt x="2655" y="9645"/>
                    <a:pt x="3096" y="10180"/>
                  </a:cubicBezTo>
                  <a:cubicBezTo>
                    <a:pt x="3441" y="10597"/>
                    <a:pt x="3643" y="10740"/>
                    <a:pt x="3727" y="11109"/>
                  </a:cubicBezTo>
                  <a:cubicBezTo>
                    <a:pt x="3763" y="11287"/>
                    <a:pt x="3659" y="11373"/>
                    <a:pt x="3498" y="11373"/>
                  </a:cubicBezTo>
                  <a:cubicBezTo>
                    <a:pt x="3346" y="11373"/>
                    <a:pt x="3144" y="11295"/>
                    <a:pt x="2965" y="11145"/>
                  </a:cubicBezTo>
                  <a:cubicBezTo>
                    <a:pt x="2643" y="10895"/>
                    <a:pt x="2536" y="10335"/>
                    <a:pt x="2215" y="9895"/>
                  </a:cubicBezTo>
                  <a:cubicBezTo>
                    <a:pt x="1953" y="9514"/>
                    <a:pt x="1643" y="8978"/>
                    <a:pt x="1655" y="7859"/>
                  </a:cubicBezTo>
                  <a:lnTo>
                    <a:pt x="1655" y="7859"/>
                  </a:lnTo>
                  <a:cubicBezTo>
                    <a:pt x="1012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77" y="14598"/>
                  </a:cubicBezTo>
                  <a:cubicBezTo>
                    <a:pt x="3072" y="14800"/>
                    <a:pt x="3203" y="15122"/>
                    <a:pt x="2905" y="15431"/>
                  </a:cubicBezTo>
                  <a:cubicBezTo>
                    <a:pt x="2826" y="15511"/>
                    <a:pt x="2754" y="15544"/>
                    <a:pt x="2684" y="15544"/>
                  </a:cubicBezTo>
                  <a:cubicBezTo>
                    <a:pt x="2491" y="15544"/>
                    <a:pt x="2312" y="15291"/>
                    <a:pt x="2024" y="15038"/>
                  </a:cubicBezTo>
                  <a:cubicBezTo>
                    <a:pt x="1631" y="14681"/>
                    <a:pt x="1250" y="14657"/>
                    <a:pt x="643" y="14086"/>
                  </a:cubicBezTo>
                  <a:cubicBezTo>
                    <a:pt x="393" y="13824"/>
                    <a:pt x="191" y="13538"/>
                    <a:pt x="48" y="13228"/>
                  </a:cubicBezTo>
                  <a:lnTo>
                    <a:pt x="48" y="13228"/>
                  </a:lnTo>
                  <a:cubicBezTo>
                    <a:pt x="0" y="14419"/>
                    <a:pt x="262" y="15491"/>
                    <a:pt x="905" y="16288"/>
                  </a:cubicBezTo>
                  <a:cubicBezTo>
                    <a:pt x="1602" y="17147"/>
                    <a:pt x="2643" y="17646"/>
                    <a:pt x="3735" y="17646"/>
                  </a:cubicBezTo>
                  <a:cubicBezTo>
                    <a:pt x="3930" y="17646"/>
                    <a:pt x="4126" y="17630"/>
                    <a:pt x="4322" y="17598"/>
                  </a:cubicBezTo>
                  <a:cubicBezTo>
                    <a:pt x="3715" y="8121"/>
                    <a:pt x="9906" y="1"/>
                    <a:pt x="9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5"/>
            <p:cNvSpPr/>
            <p:nvPr/>
          </p:nvSpPr>
          <p:spPr>
            <a:xfrm>
              <a:off x="3474525" y="4140925"/>
              <a:ext cx="92325" cy="449200"/>
            </a:xfrm>
            <a:custGeom>
              <a:avLst/>
              <a:gdLst/>
              <a:ahLst/>
              <a:cxnLst/>
              <a:rect l="l" t="t" r="r" b="b"/>
              <a:pathLst>
                <a:path w="3693" h="17968" extrusionOk="0">
                  <a:moveTo>
                    <a:pt x="3609" y="0"/>
                  </a:moveTo>
                  <a:cubicBezTo>
                    <a:pt x="3590" y="0"/>
                    <a:pt x="3572" y="10"/>
                    <a:pt x="3561" y="32"/>
                  </a:cubicBezTo>
                  <a:cubicBezTo>
                    <a:pt x="2084" y="2901"/>
                    <a:pt x="822" y="5914"/>
                    <a:pt x="310" y="9128"/>
                  </a:cubicBezTo>
                  <a:cubicBezTo>
                    <a:pt x="60" y="10617"/>
                    <a:pt x="1" y="12129"/>
                    <a:pt x="120" y="13641"/>
                  </a:cubicBezTo>
                  <a:cubicBezTo>
                    <a:pt x="179" y="14379"/>
                    <a:pt x="298" y="15117"/>
                    <a:pt x="453" y="15855"/>
                  </a:cubicBezTo>
                  <a:cubicBezTo>
                    <a:pt x="608" y="16534"/>
                    <a:pt x="739" y="17320"/>
                    <a:pt x="1179" y="17879"/>
                  </a:cubicBezTo>
                  <a:cubicBezTo>
                    <a:pt x="1227" y="17941"/>
                    <a:pt x="1291" y="17968"/>
                    <a:pt x="1357" y="17968"/>
                  </a:cubicBezTo>
                  <a:cubicBezTo>
                    <a:pt x="1507" y="17968"/>
                    <a:pt x="1668" y="17834"/>
                    <a:pt x="1668" y="17677"/>
                  </a:cubicBezTo>
                  <a:cubicBezTo>
                    <a:pt x="1656" y="17034"/>
                    <a:pt x="1346" y="16403"/>
                    <a:pt x="1203" y="15784"/>
                  </a:cubicBezTo>
                  <a:cubicBezTo>
                    <a:pt x="1025" y="15034"/>
                    <a:pt x="906" y="14272"/>
                    <a:pt x="834" y="13498"/>
                  </a:cubicBezTo>
                  <a:cubicBezTo>
                    <a:pt x="703" y="11998"/>
                    <a:pt x="751" y="10486"/>
                    <a:pt x="953" y="8985"/>
                  </a:cubicBezTo>
                  <a:cubicBezTo>
                    <a:pt x="1370" y="5902"/>
                    <a:pt x="2406" y="2925"/>
                    <a:pt x="3668" y="103"/>
                  </a:cubicBezTo>
                  <a:cubicBezTo>
                    <a:pt x="3692" y="46"/>
                    <a:pt x="3649" y="0"/>
                    <a:pt x="3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6" name="Google Shape;2866;p35"/>
          <p:cNvGrpSpPr/>
          <p:nvPr/>
        </p:nvGrpSpPr>
        <p:grpSpPr>
          <a:xfrm rot="-8220559" flipH="1">
            <a:off x="8502445" y="-528772"/>
            <a:ext cx="837538" cy="1916000"/>
            <a:chOff x="5067575" y="3176425"/>
            <a:chExt cx="473000" cy="1081975"/>
          </a:xfrm>
        </p:grpSpPr>
        <p:sp>
          <p:nvSpPr>
            <p:cNvPr id="2867" name="Google Shape;2867;p35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5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5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5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1" name="Google Shape;2871;p35"/>
          <p:cNvGrpSpPr/>
          <p:nvPr/>
        </p:nvGrpSpPr>
        <p:grpSpPr>
          <a:xfrm rot="-6064755" flipH="1">
            <a:off x="8686069" y="-848028"/>
            <a:ext cx="1024212" cy="2051857"/>
            <a:chOff x="3238525" y="2739250"/>
            <a:chExt cx="1148975" cy="2301800"/>
          </a:xfrm>
        </p:grpSpPr>
        <p:sp>
          <p:nvSpPr>
            <p:cNvPr id="2872" name="Google Shape;2872;p35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5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5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5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5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5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5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5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5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5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5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5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5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5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5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5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5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5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5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5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5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5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5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5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5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5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5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5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5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5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5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5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5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5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5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5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5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5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5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5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5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5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5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5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5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5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5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5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5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5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5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5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5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5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5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5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5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5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5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1" name="Google Shape;2931;p35"/>
          <p:cNvSpPr/>
          <p:nvPr/>
        </p:nvSpPr>
        <p:spPr>
          <a:xfrm>
            <a:off x="-1729900" y="-299775"/>
            <a:ext cx="5292308" cy="5938642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32" name="Google Shape;2932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45374" y="16975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3" name="Google Shape;2933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45374" y="-175315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4" name="Google Shape;2934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14538" y="-521802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5" name="Google Shape;2935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14538" y="3228398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1_1_1_1_1">
    <p:spTree>
      <p:nvGrpSpPr>
        <p:cNvPr id="1" name="Shape 29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"/>
          <p:cNvSpPr/>
          <p:nvPr/>
        </p:nvSpPr>
        <p:spPr>
          <a:xfrm rot="-9434754">
            <a:off x="-463511" y="-444528"/>
            <a:ext cx="1572134" cy="1584859"/>
          </a:xfrm>
          <a:custGeom>
            <a:avLst/>
            <a:gdLst/>
            <a:ahLst/>
            <a:cxnLst/>
            <a:rect l="l" t="t" r="r" b="b"/>
            <a:pathLst>
              <a:path w="48002" h="40452" extrusionOk="0">
                <a:moveTo>
                  <a:pt x="28396" y="0"/>
                </a:moveTo>
                <a:cubicBezTo>
                  <a:pt x="25181" y="0"/>
                  <a:pt x="21974" y="788"/>
                  <a:pt x="19314" y="2519"/>
                </a:cubicBezTo>
                <a:cubicBezTo>
                  <a:pt x="15778" y="4821"/>
                  <a:pt x="13277" y="8924"/>
                  <a:pt x="13510" y="13194"/>
                </a:cubicBezTo>
                <a:cubicBezTo>
                  <a:pt x="13677" y="15762"/>
                  <a:pt x="14778" y="18331"/>
                  <a:pt x="14277" y="20866"/>
                </a:cubicBezTo>
                <a:cubicBezTo>
                  <a:pt x="13844" y="22934"/>
                  <a:pt x="12343" y="24702"/>
                  <a:pt x="10608" y="25936"/>
                </a:cubicBezTo>
                <a:cubicBezTo>
                  <a:pt x="8840" y="27170"/>
                  <a:pt x="6839" y="27937"/>
                  <a:pt x="4837" y="28771"/>
                </a:cubicBezTo>
                <a:cubicBezTo>
                  <a:pt x="3937" y="29172"/>
                  <a:pt x="2969" y="29572"/>
                  <a:pt x="2269" y="30272"/>
                </a:cubicBezTo>
                <a:cubicBezTo>
                  <a:pt x="0" y="32441"/>
                  <a:pt x="1435" y="35943"/>
                  <a:pt x="3503" y="37678"/>
                </a:cubicBezTo>
                <a:cubicBezTo>
                  <a:pt x="4937" y="38712"/>
                  <a:pt x="6705" y="39246"/>
                  <a:pt x="8473" y="39612"/>
                </a:cubicBezTo>
                <a:cubicBezTo>
                  <a:pt x="11073" y="40175"/>
                  <a:pt x="13732" y="40452"/>
                  <a:pt x="16392" y="40452"/>
                </a:cubicBezTo>
                <a:cubicBezTo>
                  <a:pt x="23354" y="40452"/>
                  <a:pt x="30322" y="38554"/>
                  <a:pt x="36260" y="34909"/>
                </a:cubicBezTo>
                <a:cubicBezTo>
                  <a:pt x="39328" y="33041"/>
                  <a:pt x="42097" y="30739"/>
                  <a:pt x="44199" y="27871"/>
                </a:cubicBezTo>
                <a:cubicBezTo>
                  <a:pt x="46334" y="25035"/>
                  <a:pt x="47701" y="21566"/>
                  <a:pt x="47835" y="18030"/>
                </a:cubicBezTo>
                <a:cubicBezTo>
                  <a:pt x="48001" y="13627"/>
                  <a:pt x="46167" y="9257"/>
                  <a:pt x="43098" y="6089"/>
                </a:cubicBezTo>
                <a:cubicBezTo>
                  <a:pt x="40062" y="2920"/>
                  <a:pt x="35893" y="918"/>
                  <a:pt x="31556" y="251"/>
                </a:cubicBezTo>
                <a:cubicBezTo>
                  <a:pt x="30515" y="86"/>
                  <a:pt x="29455" y="0"/>
                  <a:pt x="2839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09" name="Google Shape;409;p4"/>
          <p:cNvGrpSpPr/>
          <p:nvPr/>
        </p:nvGrpSpPr>
        <p:grpSpPr>
          <a:xfrm rot="-1262251" flipH="1">
            <a:off x="8360754" y="4098368"/>
            <a:ext cx="1045011" cy="1839257"/>
            <a:chOff x="4836950" y="647600"/>
            <a:chExt cx="1044950" cy="1839150"/>
          </a:xfrm>
        </p:grpSpPr>
        <p:sp>
          <p:nvSpPr>
            <p:cNvPr id="410" name="Google Shape;410;p4"/>
            <p:cNvSpPr/>
            <p:nvPr/>
          </p:nvSpPr>
          <p:spPr>
            <a:xfrm>
              <a:off x="5305625" y="1783375"/>
              <a:ext cx="459525" cy="703375"/>
            </a:xfrm>
            <a:custGeom>
              <a:avLst/>
              <a:gdLst/>
              <a:ahLst/>
              <a:cxnLst/>
              <a:rect l="l" t="t" r="r" b="b"/>
              <a:pathLst>
                <a:path w="18381" h="28135" extrusionOk="0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4836950" y="1473175"/>
              <a:ext cx="587275" cy="975300"/>
            </a:xfrm>
            <a:custGeom>
              <a:avLst/>
              <a:gdLst/>
              <a:ahLst/>
              <a:cxnLst/>
              <a:rect l="l" t="t" r="r" b="b"/>
              <a:pathLst>
                <a:path w="23491" h="39012" extrusionOk="0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5288125" y="1393950"/>
              <a:ext cx="216000" cy="1090800"/>
            </a:xfrm>
            <a:custGeom>
              <a:avLst/>
              <a:gdLst/>
              <a:ahLst/>
              <a:cxnLst/>
              <a:rect l="l" t="t" r="r" b="b"/>
              <a:pathLst>
                <a:path w="8640" h="43632" fill="none" extrusionOk="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5229750" y="1151275"/>
              <a:ext cx="226850" cy="1333475"/>
            </a:xfrm>
            <a:custGeom>
              <a:avLst/>
              <a:gdLst/>
              <a:ahLst/>
              <a:cxnLst/>
              <a:rect l="l" t="t" r="r" b="b"/>
              <a:pathLst>
                <a:path w="9074" h="53339" fill="none" extrusionOk="0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5412375" y="647600"/>
              <a:ext cx="469525" cy="538750"/>
            </a:xfrm>
            <a:custGeom>
              <a:avLst/>
              <a:gdLst/>
              <a:ahLst/>
              <a:cxnLst/>
              <a:rect l="l" t="t" r="r" b="b"/>
              <a:pathLst>
                <a:path w="18781" h="21550" extrusionOk="0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5557250" y="727025"/>
              <a:ext cx="316300" cy="187225"/>
            </a:xfrm>
            <a:custGeom>
              <a:avLst/>
              <a:gdLst/>
              <a:ahLst/>
              <a:cxnLst/>
              <a:rect l="l" t="t" r="r" b="b"/>
              <a:pathLst>
                <a:path w="12652" h="7489" extrusionOk="0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5414025" y="688225"/>
              <a:ext cx="257725" cy="498550"/>
            </a:xfrm>
            <a:custGeom>
              <a:avLst/>
              <a:gdLst/>
              <a:ahLst/>
              <a:cxnLst/>
              <a:rect l="l" t="t" r="r" b="b"/>
              <a:pathLst>
                <a:path w="10309" h="19942" extrusionOk="0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5406525" y="868575"/>
              <a:ext cx="475375" cy="318200"/>
            </a:xfrm>
            <a:custGeom>
              <a:avLst/>
              <a:gdLst/>
              <a:ahLst/>
              <a:cxnLst/>
              <a:rect l="l" t="t" r="r" b="b"/>
              <a:pathLst>
                <a:path w="19015" h="12728" extrusionOk="0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4892825" y="896250"/>
              <a:ext cx="427825" cy="521825"/>
            </a:xfrm>
            <a:custGeom>
              <a:avLst/>
              <a:gdLst/>
              <a:ahLst/>
              <a:cxnLst/>
              <a:rect l="l" t="t" r="r" b="b"/>
              <a:pathLst>
                <a:path w="17113" h="20873" extrusionOk="0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4892825" y="981825"/>
              <a:ext cx="291875" cy="172400"/>
            </a:xfrm>
            <a:custGeom>
              <a:avLst/>
              <a:gdLst/>
              <a:ahLst/>
              <a:cxnLst/>
              <a:rect l="l" t="t" r="r" b="b"/>
              <a:pathLst>
                <a:path w="11675" h="6896" extrusionOk="0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5087125" y="919125"/>
              <a:ext cx="235200" cy="498100"/>
            </a:xfrm>
            <a:custGeom>
              <a:avLst/>
              <a:gdLst/>
              <a:ahLst/>
              <a:cxnLst/>
              <a:rect l="l" t="t" r="r" b="b"/>
              <a:pathLst>
                <a:path w="9408" h="19924" extrusionOk="0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4892000" y="1124575"/>
              <a:ext cx="434500" cy="295100"/>
            </a:xfrm>
            <a:custGeom>
              <a:avLst/>
              <a:gdLst/>
              <a:ahLst/>
              <a:cxnLst/>
              <a:rect l="l" t="t" r="r" b="b"/>
              <a:pathLst>
                <a:path w="17380" h="11804" extrusionOk="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4"/>
          <p:cNvGrpSpPr/>
          <p:nvPr/>
        </p:nvGrpSpPr>
        <p:grpSpPr>
          <a:xfrm rot="-6296729">
            <a:off x="7657416" y="-508700"/>
            <a:ext cx="1449226" cy="1567043"/>
            <a:chOff x="1415350" y="3883125"/>
            <a:chExt cx="464350" cy="502100"/>
          </a:xfrm>
        </p:grpSpPr>
        <p:sp>
          <p:nvSpPr>
            <p:cNvPr id="423" name="Google Shape;423;p4"/>
            <p:cNvSpPr/>
            <p:nvPr/>
          </p:nvSpPr>
          <p:spPr>
            <a:xfrm>
              <a:off x="1561800" y="3883125"/>
              <a:ext cx="75925" cy="145800"/>
            </a:xfrm>
            <a:custGeom>
              <a:avLst/>
              <a:gdLst/>
              <a:ahLst/>
              <a:cxnLst/>
              <a:rect l="l" t="t" r="r" b="b"/>
              <a:pathLst>
                <a:path w="3037" h="5832" extrusionOk="0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1634125" y="3914000"/>
              <a:ext cx="82800" cy="131600"/>
            </a:xfrm>
            <a:custGeom>
              <a:avLst/>
              <a:gdLst/>
              <a:ahLst/>
              <a:cxnLst/>
              <a:rect l="l" t="t" r="r" b="b"/>
              <a:pathLst>
                <a:path w="3312" h="5264" extrusionOk="0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1647225" y="3975475"/>
              <a:ext cx="132175" cy="126975"/>
            </a:xfrm>
            <a:custGeom>
              <a:avLst/>
              <a:gdLst/>
              <a:ahLst/>
              <a:cxnLst/>
              <a:rect l="l" t="t" r="r" b="b"/>
              <a:pathLst>
                <a:path w="5287" h="5079" extrusionOk="0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1660600" y="4038775"/>
              <a:ext cx="201550" cy="108025"/>
            </a:xfrm>
            <a:custGeom>
              <a:avLst/>
              <a:gdLst/>
              <a:ahLst/>
              <a:cxnLst/>
              <a:rect l="l" t="t" r="r" b="b"/>
              <a:pathLst>
                <a:path w="8062" h="4321" extrusionOk="0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1676675" y="4148775"/>
              <a:ext cx="203025" cy="65600"/>
            </a:xfrm>
            <a:custGeom>
              <a:avLst/>
              <a:gdLst/>
              <a:ahLst/>
              <a:cxnLst/>
              <a:rect l="l" t="t" r="r" b="b"/>
              <a:pathLst>
                <a:path w="8121" h="2624" extrusionOk="0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1683525" y="4228025"/>
              <a:ext cx="130550" cy="74725"/>
            </a:xfrm>
            <a:custGeom>
              <a:avLst/>
              <a:gdLst/>
              <a:ahLst/>
              <a:cxnLst/>
              <a:rect l="l" t="t" r="r" b="b"/>
              <a:pathLst>
                <a:path w="5222" h="298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1482000" y="3956225"/>
              <a:ext cx="131900" cy="94125"/>
            </a:xfrm>
            <a:custGeom>
              <a:avLst/>
              <a:gdLst/>
              <a:ahLst/>
              <a:cxnLst/>
              <a:rect l="l" t="t" r="r" b="b"/>
              <a:pathLst>
                <a:path w="5276" h="3765" extrusionOk="0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1448075" y="4030475"/>
              <a:ext cx="178325" cy="73500"/>
            </a:xfrm>
            <a:custGeom>
              <a:avLst/>
              <a:gdLst/>
              <a:ahLst/>
              <a:cxnLst/>
              <a:rect l="l" t="t" r="r" b="b"/>
              <a:pathLst>
                <a:path w="7133" h="2940" extrusionOk="0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1415350" y="4113200"/>
              <a:ext cx="225950" cy="72950"/>
            </a:xfrm>
            <a:custGeom>
              <a:avLst/>
              <a:gdLst/>
              <a:ahLst/>
              <a:cxnLst/>
              <a:rect l="l" t="t" r="r" b="b"/>
              <a:pathLst>
                <a:path w="9038" h="2918" extrusionOk="0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1469175" y="4181900"/>
              <a:ext cx="173000" cy="96650"/>
            </a:xfrm>
            <a:custGeom>
              <a:avLst/>
              <a:gdLst/>
              <a:ahLst/>
              <a:cxnLst/>
              <a:rect l="l" t="t" r="r" b="b"/>
              <a:pathLst>
                <a:path w="6920" h="3866" extrusionOk="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1573700" y="4225650"/>
              <a:ext cx="88125" cy="115500"/>
            </a:xfrm>
            <a:custGeom>
              <a:avLst/>
              <a:gdLst/>
              <a:ahLst/>
              <a:cxnLst/>
              <a:rect l="l" t="t" r="r" b="b"/>
              <a:pathLst>
                <a:path w="3525" h="4620" extrusionOk="0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1484100" y="3937375"/>
              <a:ext cx="322100" cy="447850"/>
            </a:xfrm>
            <a:custGeom>
              <a:avLst/>
              <a:gdLst/>
              <a:ahLst/>
              <a:cxnLst/>
              <a:rect l="l" t="t" r="r" b="b"/>
              <a:pathLst>
                <a:path w="12884" h="17914" extrusionOk="0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4"/>
          <p:cNvGrpSpPr/>
          <p:nvPr/>
        </p:nvGrpSpPr>
        <p:grpSpPr>
          <a:xfrm rot="-8220563" flipH="1">
            <a:off x="8782148" y="-799886"/>
            <a:ext cx="939578" cy="2149414"/>
            <a:chOff x="5067575" y="3176425"/>
            <a:chExt cx="473000" cy="1081975"/>
          </a:xfrm>
        </p:grpSpPr>
        <p:sp>
          <p:nvSpPr>
            <p:cNvPr id="436" name="Google Shape;436;p4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0" name="Google Shape;440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7801354" y="-10988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7658479" y="4082717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"/>
          <p:cNvSpPr/>
          <p:nvPr/>
        </p:nvSpPr>
        <p:spPr>
          <a:xfrm rot="-7444187">
            <a:off x="-511160" y="-433351"/>
            <a:ext cx="1455539" cy="1863437"/>
          </a:xfrm>
          <a:custGeom>
            <a:avLst/>
            <a:gdLst/>
            <a:ahLst/>
            <a:cxnLst/>
            <a:rect l="l" t="t" r="r" b="b"/>
            <a:pathLst>
              <a:path w="44165" h="79670" extrusionOk="0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" name="Google Shape;495;p6"/>
          <p:cNvGrpSpPr/>
          <p:nvPr/>
        </p:nvGrpSpPr>
        <p:grpSpPr>
          <a:xfrm rot="-6296729">
            <a:off x="7657416" y="-508700"/>
            <a:ext cx="1449226" cy="1567043"/>
            <a:chOff x="1415350" y="3883125"/>
            <a:chExt cx="464350" cy="502100"/>
          </a:xfrm>
        </p:grpSpPr>
        <p:sp>
          <p:nvSpPr>
            <p:cNvPr id="496" name="Google Shape;496;p6"/>
            <p:cNvSpPr/>
            <p:nvPr/>
          </p:nvSpPr>
          <p:spPr>
            <a:xfrm>
              <a:off x="1561800" y="3883125"/>
              <a:ext cx="75925" cy="145800"/>
            </a:xfrm>
            <a:custGeom>
              <a:avLst/>
              <a:gdLst/>
              <a:ahLst/>
              <a:cxnLst/>
              <a:rect l="l" t="t" r="r" b="b"/>
              <a:pathLst>
                <a:path w="3037" h="5832" extrusionOk="0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1634125" y="3914000"/>
              <a:ext cx="82800" cy="131600"/>
            </a:xfrm>
            <a:custGeom>
              <a:avLst/>
              <a:gdLst/>
              <a:ahLst/>
              <a:cxnLst/>
              <a:rect l="l" t="t" r="r" b="b"/>
              <a:pathLst>
                <a:path w="3312" h="5264" extrusionOk="0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1647225" y="3975475"/>
              <a:ext cx="132175" cy="126975"/>
            </a:xfrm>
            <a:custGeom>
              <a:avLst/>
              <a:gdLst/>
              <a:ahLst/>
              <a:cxnLst/>
              <a:rect l="l" t="t" r="r" b="b"/>
              <a:pathLst>
                <a:path w="5287" h="5079" extrusionOk="0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1660600" y="4038775"/>
              <a:ext cx="201550" cy="108025"/>
            </a:xfrm>
            <a:custGeom>
              <a:avLst/>
              <a:gdLst/>
              <a:ahLst/>
              <a:cxnLst/>
              <a:rect l="l" t="t" r="r" b="b"/>
              <a:pathLst>
                <a:path w="8062" h="4321" extrusionOk="0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676675" y="4148775"/>
              <a:ext cx="203025" cy="65600"/>
            </a:xfrm>
            <a:custGeom>
              <a:avLst/>
              <a:gdLst/>
              <a:ahLst/>
              <a:cxnLst/>
              <a:rect l="l" t="t" r="r" b="b"/>
              <a:pathLst>
                <a:path w="8121" h="2624" extrusionOk="0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1683525" y="4228025"/>
              <a:ext cx="130550" cy="74725"/>
            </a:xfrm>
            <a:custGeom>
              <a:avLst/>
              <a:gdLst/>
              <a:ahLst/>
              <a:cxnLst/>
              <a:rect l="l" t="t" r="r" b="b"/>
              <a:pathLst>
                <a:path w="5222" h="298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1482000" y="3956225"/>
              <a:ext cx="131900" cy="94125"/>
            </a:xfrm>
            <a:custGeom>
              <a:avLst/>
              <a:gdLst/>
              <a:ahLst/>
              <a:cxnLst/>
              <a:rect l="l" t="t" r="r" b="b"/>
              <a:pathLst>
                <a:path w="5276" h="3765" extrusionOk="0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1448075" y="4030475"/>
              <a:ext cx="178325" cy="73500"/>
            </a:xfrm>
            <a:custGeom>
              <a:avLst/>
              <a:gdLst/>
              <a:ahLst/>
              <a:cxnLst/>
              <a:rect l="l" t="t" r="r" b="b"/>
              <a:pathLst>
                <a:path w="7133" h="2940" extrusionOk="0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1415350" y="4113200"/>
              <a:ext cx="225950" cy="72950"/>
            </a:xfrm>
            <a:custGeom>
              <a:avLst/>
              <a:gdLst/>
              <a:ahLst/>
              <a:cxnLst/>
              <a:rect l="l" t="t" r="r" b="b"/>
              <a:pathLst>
                <a:path w="9038" h="2918" extrusionOk="0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1469175" y="4181900"/>
              <a:ext cx="173000" cy="96650"/>
            </a:xfrm>
            <a:custGeom>
              <a:avLst/>
              <a:gdLst/>
              <a:ahLst/>
              <a:cxnLst/>
              <a:rect l="l" t="t" r="r" b="b"/>
              <a:pathLst>
                <a:path w="6920" h="3866" extrusionOk="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1573700" y="4225650"/>
              <a:ext cx="88125" cy="115500"/>
            </a:xfrm>
            <a:custGeom>
              <a:avLst/>
              <a:gdLst/>
              <a:ahLst/>
              <a:cxnLst/>
              <a:rect l="l" t="t" r="r" b="b"/>
              <a:pathLst>
                <a:path w="3525" h="4620" extrusionOk="0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1484100" y="3937375"/>
              <a:ext cx="322100" cy="447850"/>
            </a:xfrm>
            <a:custGeom>
              <a:avLst/>
              <a:gdLst/>
              <a:ahLst/>
              <a:cxnLst/>
              <a:rect l="l" t="t" r="r" b="b"/>
              <a:pathLst>
                <a:path w="12884" h="17914" extrusionOk="0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6"/>
          <p:cNvGrpSpPr/>
          <p:nvPr/>
        </p:nvGrpSpPr>
        <p:grpSpPr>
          <a:xfrm rot="-8220563" flipH="1">
            <a:off x="8782148" y="-799886"/>
            <a:ext cx="939578" cy="2149414"/>
            <a:chOff x="5067575" y="3176425"/>
            <a:chExt cx="473000" cy="1081975"/>
          </a:xfrm>
        </p:grpSpPr>
        <p:sp>
          <p:nvSpPr>
            <p:cNvPr id="509" name="Google Shape;509;p6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3" name="Google Shape;513;p6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 rot="1802387">
            <a:off x="7868029" y="-11257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6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 rot="1802387">
            <a:off x="-1818896" y="-1708458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"/>
          <p:cNvSpPr txBox="1">
            <a:spLocks noGrp="1"/>
          </p:cNvSpPr>
          <p:nvPr>
            <p:ph type="title"/>
          </p:nvPr>
        </p:nvSpPr>
        <p:spPr>
          <a:xfrm>
            <a:off x="720000" y="789149"/>
            <a:ext cx="3852000" cy="11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7"/>
          <p:cNvSpPr txBox="1">
            <a:spLocks noGrp="1"/>
          </p:cNvSpPr>
          <p:nvPr>
            <p:ph type="body" idx="1"/>
          </p:nvPr>
        </p:nvSpPr>
        <p:spPr>
          <a:xfrm>
            <a:off x="720000" y="1914758"/>
            <a:ext cx="4468200" cy="24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519" name="Google Shape;519;p7"/>
          <p:cNvSpPr/>
          <p:nvPr/>
        </p:nvSpPr>
        <p:spPr>
          <a:xfrm rot="4063359" flipH="1">
            <a:off x="5772910" y="-39163"/>
            <a:ext cx="6289879" cy="5552452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7"/>
          <p:cNvGrpSpPr/>
          <p:nvPr/>
        </p:nvGrpSpPr>
        <p:grpSpPr>
          <a:xfrm rot="-8696288" flipH="1">
            <a:off x="8262358" y="-693915"/>
            <a:ext cx="1310990" cy="2858005"/>
            <a:chOff x="3345650" y="2840950"/>
            <a:chExt cx="370900" cy="808575"/>
          </a:xfrm>
        </p:grpSpPr>
        <p:sp>
          <p:nvSpPr>
            <p:cNvPr id="521" name="Google Shape;521;p7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7"/>
          <p:cNvGrpSpPr/>
          <p:nvPr/>
        </p:nvGrpSpPr>
        <p:grpSpPr>
          <a:xfrm rot="-2156410">
            <a:off x="8556261" y="3173835"/>
            <a:ext cx="1241662" cy="2706867"/>
            <a:chOff x="3345650" y="2840950"/>
            <a:chExt cx="370900" cy="808575"/>
          </a:xfrm>
        </p:grpSpPr>
        <p:sp>
          <p:nvSpPr>
            <p:cNvPr id="570" name="Google Shape;570;p7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7"/>
          <p:cNvGrpSpPr/>
          <p:nvPr/>
        </p:nvGrpSpPr>
        <p:grpSpPr>
          <a:xfrm rot="-7015689">
            <a:off x="8444053" y="1897765"/>
            <a:ext cx="1690894" cy="1828312"/>
            <a:chOff x="1415350" y="3883125"/>
            <a:chExt cx="464350" cy="502100"/>
          </a:xfrm>
        </p:grpSpPr>
        <p:sp>
          <p:nvSpPr>
            <p:cNvPr id="619" name="Google Shape;619;p7"/>
            <p:cNvSpPr/>
            <p:nvPr/>
          </p:nvSpPr>
          <p:spPr>
            <a:xfrm>
              <a:off x="1561800" y="3883125"/>
              <a:ext cx="75925" cy="145800"/>
            </a:xfrm>
            <a:custGeom>
              <a:avLst/>
              <a:gdLst/>
              <a:ahLst/>
              <a:cxnLst/>
              <a:rect l="l" t="t" r="r" b="b"/>
              <a:pathLst>
                <a:path w="3037" h="5832" extrusionOk="0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1634125" y="3914000"/>
              <a:ext cx="82800" cy="131600"/>
            </a:xfrm>
            <a:custGeom>
              <a:avLst/>
              <a:gdLst/>
              <a:ahLst/>
              <a:cxnLst/>
              <a:rect l="l" t="t" r="r" b="b"/>
              <a:pathLst>
                <a:path w="3312" h="5264" extrusionOk="0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1647225" y="3975475"/>
              <a:ext cx="132175" cy="126975"/>
            </a:xfrm>
            <a:custGeom>
              <a:avLst/>
              <a:gdLst/>
              <a:ahLst/>
              <a:cxnLst/>
              <a:rect l="l" t="t" r="r" b="b"/>
              <a:pathLst>
                <a:path w="5287" h="5079" extrusionOk="0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1660600" y="4038775"/>
              <a:ext cx="201550" cy="108025"/>
            </a:xfrm>
            <a:custGeom>
              <a:avLst/>
              <a:gdLst/>
              <a:ahLst/>
              <a:cxnLst/>
              <a:rect l="l" t="t" r="r" b="b"/>
              <a:pathLst>
                <a:path w="8062" h="4321" extrusionOk="0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1676675" y="4148775"/>
              <a:ext cx="203025" cy="65600"/>
            </a:xfrm>
            <a:custGeom>
              <a:avLst/>
              <a:gdLst/>
              <a:ahLst/>
              <a:cxnLst/>
              <a:rect l="l" t="t" r="r" b="b"/>
              <a:pathLst>
                <a:path w="8121" h="2624" extrusionOk="0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1683525" y="4228025"/>
              <a:ext cx="130550" cy="74725"/>
            </a:xfrm>
            <a:custGeom>
              <a:avLst/>
              <a:gdLst/>
              <a:ahLst/>
              <a:cxnLst/>
              <a:rect l="l" t="t" r="r" b="b"/>
              <a:pathLst>
                <a:path w="5222" h="298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1482000" y="3956225"/>
              <a:ext cx="131900" cy="94125"/>
            </a:xfrm>
            <a:custGeom>
              <a:avLst/>
              <a:gdLst/>
              <a:ahLst/>
              <a:cxnLst/>
              <a:rect l="l" t="t" r="r" b="b"/>
              <a:pathLst>
                <a:path w="5276" h="3765" extrusionOk="0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1448075" y="4030475"/>
              <a:ext cx="178325" cy="73500"/>
            </a:xfrm>
            <a:custGeom>
              <a:avLst/>
              <a:gdLst/>
              <a:ahLst/>
              <a:cxnLst/>
              <a:rect l="l" t="t" r="r" b="b"/>
              <a:pathLst>
                <a:path w="7133" h="2940" extrusionOk="0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1415350" y="4113200"/>
              <a:ext cx="225950" cy="72950"/>
            </a:xfrm>
            <a:custGeom>
              <a:avLst/>
              <a:gdLst/>
              <a:ahLst/>
              <a:cxnLst/>
              <a:rect l="l" t="t" r="r" b="b"/>
              <a:pathLst>
                <a:path w="9038" h="2918" extrusionOk="0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1469175" y="4181900"/>
              <a:ext cx="173000" cy="96650"/>
            </a:xfrm>
            <a:custGeom>
              <a:avLst/>
              <a:gdLst/>
              <a:ahLst/>
              <a:cxnLst/>
              <a:rect l="l" t="t" r="r" b="b"/>
              <a:pathLst>
                <a:path w="6920" h="3866" extrusionOk="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1573700" y="4225650"/>
              <a:ext cx="88125" cy="115500"/>
            </a:xfrm>
            <a:custGeom>
              <a:avLst/>
              <a:gdLst/>
              <a:ahLst/>
              <a:cxnLst/>
              <a:rect l="l" t="t" r="r" b="b"/>
              <a:pathLst>
                <a:path w="3525" h="4620" extrusionOk="0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1484100" y="3937375"/>
              <a:ext cx="322100" cy="447850"/>
            </a:xfrm>
            <a:custGeom>
              <a:avLst/>
              <a:gdLst/>
              <a:ahLst/>
              <a:cxnLst/>
              <a:rect l="l" t="t" r="r" b="b"/>
              <a:pathLst>
                <a:path w="12884" h="17914" extrusionOk="0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7"/>
          <p:cNvGrpSpPr/>
          <p:nvPr/>
        </p:nvGrpSpPr>
        <p:grpSpPr>
          <a:xfrm rot="-5722401" flipH="1">
            <a:off x="8694315" y="1279678"/>
            <a:ext cx="803611" cy="1838239"/>
            <a:chOff x="5067575" y="3176425"/>
            <a:chExt cx="473000" cy="1081975"/>
          </a:xfrm>
        </p:grpSpPr>
        <p:sp>
          <p:nvSpPr>
            <p:cNvPr id="632" name="Google Shape;632;p7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7"/>
          <p:cNvGrpSpPr/>
          <p:nvPr/>
        </p:nvGrpSpPr>
        <p:grpSpPr>
          <a:xfrm rot="-7362346">
            <a:off x="8406019" y="-2458922"/>
            <a:ext cx="1861171" cy="4062243"/>
            <a:chOff x="7386050" y="661025"/>
            <a:chExt cx="1576975" cy="3441950"/>
          </a:xfrm>
        </p:grpSpPr>
        <p:sp>
          <p:nvSpPr>
            <p:cNvPr id="637" name="Google Shape;637;p7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7"/>
          <p:cNvSpPr/>
          <p:nvPr/>
        </p:nvSpPr>
        <p:spPr>
          <a:xfrm rot="-6783968">
            <a:off x="7839051" y="3747098"/>
            <a:ext cx="2031959" cy="2081806"/>
          </a:xfrm>
          <a:custGeom>
            <a:avLst/>
            <a:gdLst/>
            <a:ahLst/>
            <a:cxnLst/>
            <a:rect l="l" t="t" r="r" b="b"/>
            <a:pathLst>
              <a:path w="21075" h="21592" extrusionOk="0">
                <a:moveTo>
                  <a:pt x="10919" y="0"/>
                </a:moveTo>
                <a:cubicBezTo>
                  <a:pt x="9665" y="0"/>
                  <a:pt x="8719" y="653"/>
                  <a:pt x="8359" y="2042"/>
                </a:cubicBezTo>
                <a:cubicBezTo>
                  <a:pt x="7954" y="3590"/>
                  <a:pt x="7656" y="5078"/>
                  <a:pt x="8930" y="6090"/>
                </a:cubicBezTo>
                <a:cubicBezTo>
                  <a:pt x="9944" y="6893"/>
                  <a:pt x="9928" y="7911"/>
                  <a:pt x="9260" y="7911"/>
                </a:cubicBezTo>
                <a:cubicBezTo>
                  <a:pt x="9097" y="7911"/>
                  <a:pt x="8893" y="7850"/>
                  <a:pt x="8657" y="7709"/>
                </a:cubicBezTo>
                <a:cubicBezTo>
                  <a:pt x="7442" y="7007"/>
                  <a:pt x="7240" y="4245"/>
                  <a:pt x="7740" y="2661"/>
                </a:cubicBezTo>
                <a:cubicBezTo>
                  <a:pt x="7980" y="1902"/>
                  <a:pt x="7674" y="1564"/>
                  <a:pt x="7150" y="1564"/>
                </a:cubicBezTo>
                <a:cubicBezTo>
                  <a:pt x="6581" y="1564"/>
                  <a:pt x="5754" y="1961"/>
                  <a:pt x="5085" y="2649"/>
                </a:cubicBezTo>
                <a:cubicBezTo>
                  <a:pt x="3787" y="3983"/>
                  <a:pt x="4251" y="5709"/>
                  <a:pt x="5751" y="7197"/>
                </a:cubicBezTo>
                <a:cubicBezTo>
                  <a:pt x="7252" y="8686"/>
                  <a:pt x="8109" y="9709"/>
                  <a:pt x="7049" y="9840"/>
                </a:cubicBezTo>
                <a:cubicBezTo>
                  <a:pt x="7023" y="9844"/>
                  <a:pt x="6998" y="9845"/>
                  <a:pt x="6972" y="9845"/>
                </a:cubicBezTo>
                <a:cubicBezTo>
                  <a:pt x="5961" y="9845"/>
                  <a:pt x="5397" y="7343"/>
                  <a:pt x="4573" y="6519"/>
                </a:cubicBezTo>
                <a:cubicBezTo>
                  <a:pt x="4098" y="6044"/>
                  <a:pt x="3774" y="5658"/>
                  <a:pt x="3369" y="5658"/>
                </a:cubicBezTo>
                <a:cubicBezTo>
                  <a:pt x="3064" y="5658"/>
                  <a:pt x="2712" y="5878"/>
                  <a:pt x="2215" y="6447"/>
                </a:cubicBezTo>
                <a:cubicBezTo>
                  <a:pt x="1096" y="7745"/>
                  <a:pt x="1084" y="11305"/>
                  <a:pt x="3323" y="12531"/>
                </a:cubicBezTo>
                <a:cubicBezTo>
                  <a:pt x="4011" y="12908"/>
                  <a:pt x="4624" y="13039"/>
                  <a:pt x="5142" y="13039"/>
                </a:cubicBezTo>
                <a:cubicBezTo>
                  <a:pt x="6311" y="13039"/>
                  <a:pt x="7001" y="12377"/>
                  <a:pt x="7002" y="12376"/>
                </a:cubicBezTo>
                <a:lnTo>
                  <a:pt x="7002" y="12376"/>
                </a:lnTo>
                <a:lnTo>
                  <a:pt x="6990" y="12424"/>
                </a:lnTo>
                <a:cubicBezTo>
                  <a:pt x="3846" y="15436"/>
                  <a:pt x="858" y="18913"/>
                  <a:pt x="1" y="21556"/>
                </a:cubicBezTo>
                <a:lnTo>
                  <a:pt x="120" y="21592"/>
                </a:lnTo>
                <a:cubicBezTo>
                  <a:pt x="965" y="19008"/>
                  <a:pt x="3858" y="15615"/>
                  <a:pt x="6942" y="12650"/>
                </a:cubicBezTo>
                <a:lnTo>
                  <a:pt x="6942" y="12650"/>
                </a:lnTo>
                <a:cubicBezTo>
                  <a:pt x="6787" y="13424"/>
                  <a:pt x="6597" y="15651"/>
                  <a:pt x="8954" y="16794"/>
                </a:cubicBezTo>
                <a:cubicBezTo>
                  <a:pt x="9585" y="17102"/>
                  <a:pt x="10282" y="17231"/>
                  <a:pt x="10990" y="17231"/>
                </a:cubicBezTo>
                <a:cubicBezTo>
                  <a:pt x="11979" y="17231"/>
                  <a:pt x="12990" y="16978"/>
                  <a:pt x="13871" y="16603"/>
                </a:cubicBezTo>
                <a:cubicBezTo>
                  <a:pt x="15241" y="16032"/>
                  <a:pt x="16277" y="15174"/>
                  <a:pt x="16372" y="14543"/>
                </a:cubicBezTo>
                <a:cubicBezTo>
                  <a:pt x="16515" y="13662"/>
                  <a:pt x="15586" y="13948"/>
                  <a:pt x="14336" y="13781"/>
                </a:cubicBezTo>
                <a:cubicBezTo>
                  <a:pt x="13645" y="13698"/>
                  <a:pt x="12990" y="13436"/>
                  <a:pt x="12419" y="13031"/>
                </a:cubicBezTo>
                <a:cubicBezTo>
                  <a:pt x="11015" y="12024"/>
                  <a:pt x="11530" y="11285"/>
                  <a:pt x="12466" y="11285"/>
                </a:cubicBezTo>
                <a:cubicBezTo>
                  <a:pt x="12880" y="11285"/>
                  <a:pt x="13375" y="11429"/>
                  <a:pt x="13824" y="11757"/>
                </a:cubicBezTo>
                <a:cubicBezTo>
                  <a:pt x="14514" y="12257"/>
                  <a:pt x="15122" y="12531"/>
                  <a:pt x="15657" y="12591"/>
                </a:cubicBezTo>
                <a:cubicBezTo>
                  <a:pt x="15750" y="12605"/>
                  <a:pt x="15843" y="12612"/>
                  <a:pt x="15935" y="12612"/>
                </a:cubicBezTo>
                <a:cubicBezTo>
                  <a:pt x="16387" y="12612"/>
                  <a:pt x="16823" y="12445"/>
                  <a:pt x="17169" y="12138"/>
                </a:cubicBezTo>
                <a:cubicBezTo>
                  <a:pt x="18003" y="11448"/>
                  <a:pt x="19515" y="9364"/>
                  <a:pt x="19491" y="9114"/>
                </a:cubicBezTo>
                <a:cubicBezTo>
                  <a:pt x="19490" y="9099"/>
                  <a:pt x="19481" y="9092"/>
                  <a:pt x="19463" y="9092"/>
                </a:cubicBezTo>
                <a:cubicBezTo>
                  <a:pt x="19255" y="9092"/>
                  <a:pt x="17931" y="10043"/>
                  <a:pt x="16396" y="10186"/>
                </a:cubicBezTo>
                <a:cubicBezTo>
                  <a:pt x="16283" y="10196"/>
                  <a:pt x="16170" y="10201"/>
                  <a:pt x="16057" y="10201"/>
                </a:cubicBezTo>
                <a:cubicBezTo>
                  <a:pt x="15655" y="10201"/>
                  <a:pt x="15253" y="10135"/>
                  <a:pt x="14872" y="9995"/>
                </a:cubicBezTo>
                <a:cubicBezTo>
                  <a:pt x="12985" y="9299"/>
                  <a:pt x="13826" y="9056"/>
                  <a:pt x="14858" y="9056"/>
                </a:cubicBezTo>
                <a:cubicBezTo>
                  <a:pt x="15044" y="9056"/>
                  <a:pt x="15236" y="9064"/>
                  <a:pt x="15419" y="9078"/>
                </a:cubicBezTo>
                <a:cubicBezTo>
                  <a:pt x="15467" y="9079"/>
                  <a:pt x="15514" y="9080"/>
                  <a:pt x="15561" y="9080"/>
                </a:cubicBezTo>
                <a:cubicBezTo>
                  <a:pt x="16181" y="9080"/>
                  <a:pt x="16798" y="9007"/>
                  <a:pt x="17396" y="8852"/>
                </a:cubicBezTo>
                <a:cubicBezTo>
                  <a:pt x="18539" y="8602"/>
                  <a:pt x="19682" y="8174"/>
                  <a:pt x="19932" y="7745"/>
                </a:cubicBezTo>
                <a:cubicBezTo>
                  <a:pt x="20325" y="7043"/>
                  <a:pt x="20241" y="5888"/>
                  <a:pt x="20241" y="5888"/>
                </a:cubicBezTo>
                <a:lnTo>
                  <a:pt x="20241" y="5888"/>
                </a:lnTo>
                <a:cubicBezTo>
                  <a:pt x="19527" y="6364"/>
                  <a:pt x="18765" y="6792"/>
                  <a:pt x="17991" y="7162"/>
                </a:cubicBezTo>
                <a:cubicBezTo>
                  <a:pt x="17321" y="7462"/>
                  <a:pt x="16626" y="7698"/>
                  <a:pt x="16090" y="7698"/>
                </a:cubicBezTo>
                <a:cubicBezTo>
                  <a:pt x="15797" y="7698"/>
                  <a:pt x="15552" y="7627"/>
                  <a:pt x="15384" y="7459"/>
                </a:cubicBezTo>
                <a:cubicBezTo>
                  <a:pt x="14669" y="6721"/>
                  <a:pt x="16348" y="6721"/>
                  <a:pt x="17920" y="6007"/>
                </a:cubicBezTo>
                <a:cubicBezTo>
                  <a:pt x="18586" y="5721"/>
                  <a:pt x="19170" y="5257"/>
                  <a:pt x="19598" y="4661"/>
                </a:cubicBezTo>
                <a:cubicBezTo>
                  <a:pt x="21075" y="2471"/>
                  <a:pt x="19694" y="875"/>
                  <a:pt x="20182" y="494"/>
                </a:cubicBezTo>
                <a:cubicBezTo>
                  <a:pt x="20182" y="494"/>
                  <a:pt x="19826" y="352"/>
                  <a:pt x="19254" y="352"/>
                </a:cubicBezTo>
                <a:cubicBezTo>
                  <a:pt x="18921" y="352"/>
                  <a:pt x="18514" y="400"/>
                  <a:pt x="18062" y="554"/>
                </a:cubicBezTo>
                <a:cubicBezTo>
                  <a:pt x="17777" y="661"/>
                  <a:pt x="17503" y="792"/>
                  <a:pt x="17241" y="947"/>
                </a:cubicBezTo>
                <a:cubicBezTo>
                  <a:pt x="15634" y="1935"/>
                  <a:pt x="14657" y="3602"/>
                  <a:pt x="14467" y="4602"/>
                </a:cubicBezTo>
                <a:cubicBezTo>
                  <a:pt x="14349" y="5189"/>
                  <a:pt x="13943" y="5532"/>
                  <a:pt x="13629" y="5532"/>
                </a:cubicBezTo>
                <a:cubicBezTo>
                  <a:pt x="13403" y="5532"/>
                  <a:pt x="13225" y="5353"/>
                  <a:pt x="13240" y="4959"/>
                </a:cubicBezTo>
                <a:cubicBezTo>
                  <a:pt x="13288" y="4006"/>
                  <a:pt x="13586" y="3185"/>
                  <a:pt x="14800" y="1851"/>
                </a:cubicBezTo>
                <a:cubicBezTo>
                  <a:pt x="16026" y="530"/>
                  <a:pt x="16217" y="423"/>
                  <a:pt x="14872" y="327"/>
                </a:cubicBezTo>
                <a:cubicBezTo>
                  <a:pt x="14469" y="299"/>
                  <a:pt x="14129" y="256"/>
                  <a:pt x="13834" y="256"/>
                </a:cubicBezTo>
                <a:cubicBezTo>
                  <a:pt x="13143" y="256"/>
                  <a:pt x="12698" y="488"/>
                  <a:pt x="12264" y="1673"/>
                </a:cubicBezTo>
                <a:cubicBezTo>
                  <a:pt x="11645" y="3352"/>
                  <a:pt x="12681" y="4566"/>
                  <a:pt x="12216" y="5197"/>
                </a:cubicBezTo>
                <a:cubicBezTo>
                  <a:pt x="12008" y="5480"/>
                  <a:pt x="11595" y="5784"/>
                  <a:pt x="11255" y="5784"/>
                </a:cubicBezTo>
                <a:cubicBezTo>
                  <a:pt x="10837" y="5784"/>
                  <a:pt x="10531" y="5323"/>
                  <a:pt x="10859" y="3792"/>
                </a:cubicBezTo>
                <a:cubicBezTo>
                  <a:pt x="11454" y="1018"/>
                  <a:pt x="12871" y="208"/>
                  <a:pt x="11395" y="30"/>
                </a:cubicBezTo>
                <a:cubicBezTo>
                  <a:pt x="11232" y="10"/>
                  <a:pt x="11073" y="0"/>
                  <a:pt x="109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9" name="Google Shape;649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445251" y="-87630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883401" y="2569643"/>
            <a:ext cx="3852000" cy="344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"/>
          <p:cNvSpPr txBox="1">
            <a:spLocks noGrp="1"/>
          </p:cNvSpPr>
          <p:nvPr>
            <p:ph type="title"/>
          </p:nvPr>
        </p:nvSpPr>
        <p:spPr>
          <a:xfrm>
            <a:off x="3319350" y="1911875"/>
            <a:ext cx="407340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23" name="Google Shape;923;p9"/>
          <p:cNvSpPr txBox="1">
            <a:spLocks noGrp="1"/>
          </p:cNvSpPr>
          <p:nvPr>
            <p:ph type="subTitle" idx="1"/>
          </p:nvPr>
        </p:nvSpPr>
        <p:spPr>
          <a:xfrm>
            <a:off x="3319350" y="2543175"/>
            <a:ext cx="4073400" cy="13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4" name="Google Shape;924;p9"/>
          <p:cNvGrpSpPr/>
          <p:nvPr/>
        </p:nvGrpSpPr>
        <p:grpSpPr>
          <a:xfrm rot="-8878526">
            <a:off x="8060688" y="-50514"/>
            <a:ext cx="1690909" cy="1828347"/>
            <a:chOff x="1415350" y="3883125"/>
            <a:chExt cx="464350" cy="502100"/>
          </a:xfrm>
        </p:grpSpPr>
        <p:sp>
          <p:nvSpPr>
            <p:cNvPr id="925" name="Google Shape;925;p9"/>
            <p:cNvSpPr/>
            <p:nvPr/>
          </p:nvSpPr>
          <p:spPr>
            <a:xfrm>
              <a:off x="1561800" y="3883125"/>
              <a:ext cx="75925" cy="145800"/>
            </a:xfrm>
            <a:custGeom>
              <a:avLst/>
              <a:gdLst/>
              <a:ahLst/>
              <a:cxnLst/>
              <a:rect l="l" t="t" r="r" b="b"/>
              <a:pathLst>
                <a:path w="3037" h="5832" extrusionOk="0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1634125" y="3914000"/>
              <a:ext cx="82800" cy="131600"/>
            </a:xfrm>
            <a:custGeom>
              <a:avLst/>
              <a:gdLst/>
              <a:ahLst/>
              <a:cxnLst/>
              <a:rect l="l" t="t" r="r" b="b"/>
              <a:pathLst>
                <a:path w="3312" h="5264" extrusionOk="0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1647225" y="3975475"/>
              <a:ext cx="132175" cy="126975"/>
            </a:xfrm>
            <a:custGeom>
              <a:avLst/>
              <a:gdLst/>
              <a:ahLst/>
              <a:cxnLst/>
              <a:rect l="l" t="t" r="r" b="b"/>
              <a:pathLst>
                <a:path w="5287" h="5079" extrusionOk="0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1660600" y="4038775"/>
              <a:ext cx="201550" cy="108025"/>
            </a:xfrm>
            <a:custGeom>
              <a:avLst/>
              <a:gdLst/>
              <a:ahLst/>
              <a:cxnLst/>
              <a:rect l="l" t="t" r="r" b="b"/>
              <a:pathLst>
                <a:path w="8062" h="4321" extrusionOk="0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1676675" y="4148775"/>
              <a:ext cx="203025" cy="65600"/>
            </a:xfrm>
            <a:custGeom>
              <a:avLst/>
              <a:gdLst/>
              <a:ahLst/>
              <a:cxnLst/>
              <a:rect l="l" t="t" r="r" b="b"/>
              <a:pathLst>
                <a:path w="8121" h="2624" extrusionOk="0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1683525" y="4228025"/>
              <a:ext cx="130550" cy="74725"/>
            </a:xfrm>
            <a:custGeom>
              <a:avLst/>
              <a:gdLst/>
              <a:ahLst/>
              <a:cxnLst/>
              <a:rect l="l" t="t" r="r" b="b"/>
              <a:pathLst>
                <a:path w="5222" h="298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1482000" y="3956225"/>
              <a:ext cx="131900" cy="94125"/>
            </a:xfrm>
            <a:custGeom>
              <a:avLst/>
              <a:gdLst/>
              <a:ahLst/>
              <a:cxnLst/>
              <a:rect l="l" t="t" r="r" b="b"/>
              <a:pathLst>
                <a:path w="5276" h="3765" extrusionOk="0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1448075" y="4030475"/>
              <a:ext cx="178325" cy="73500"/>
            </a:xfrm>
            <a:custGeom>
              <a:avLst/>
              <a:gdLst/>
              <a:ahLst/>
              <a:cxnLst/>
              <a:rect l="l" t="t" r="r" b="b"/>
              <a:pathLst>
                <a:path w="7133" h="2940" extrusionOk="0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1415350" y="4113200"/>
              <a:ext cx="225950" cy="72950"/>
            </a:xfrm>
            <a:custGeom>
              <a:avLst/>
              <a:gdLst/>
              <a:ahLst/>
              <a:cxnLst/>
              <a:rect l="l" t="t" r="r" b="b"/>
              <a:pathLst>
                <a:path w="9038" h="2918" extrusionOk="0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1469175" y="4181900"/>
              <a:ext cx="173000" cy="96650"/>
            </a:xfrm>
            <a:custGeom>
              <a:avLst/>
              <a:gdLst/>
              <a:ahLst/>
              <a:cxnLst/>
              <a:rect l="l" t="t" r="r" b="b"/>
              <a:pathLst>
                <a:path w="6920" h="3866" extrusionOk="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1573700" y="4225650"/>
              <a:ext cx="88125" cy="115500"/>
            </a:xfrm>
            <a:custGeom>
              <a:avLst/>
              <a:gdLst/>
              <a:ahLst/>
              <a:cxnLst/>
              <a:rect l="l" t="t" r="r" b="b"/>
              <a:pathLst>
                <a:path w="3525" h="4620" extrusionOk="0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1484100" y="3937375"/>
              <a:ext cx="322100" cy="447850"/>
            </a:xfrm>
            <a:custGeom>
              <a:avLst/>
              <a:gdLst/>
              <a:ahLst/>
              <a:cxnLst/>
              <a:rect l="l" t="t" r="r" b="b"/>
              <a:pathLst>
                <a:path w="12884" h="17914" extrusionOk="0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9"/>
          <p:cNvGrpSpPr/>
          <p:nvPr/>
        </p:nvGrpSpPr>
        <p:grpSpPr>
          <a:xfrm rot="-7585282" flipH="1">
            <a:off x="8022200" y="-480713"/>
            <a:ext cx="803604" cy="1838224"/>
            <a:chOff x="5067575" y="3176425"/>
            <a:chExt cx="473000" cy="1081975"/>
          </a:xfrm>
        </p:grpSpPr>
        <p:sp>
          <p:nvSpPr>
            <p:cNvPr id="938" name="Google Shape;938;p9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2" name="Google Shape;942;p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802387">
            <a:off x="7927279" y="-630483"/>
            <a:ext cx="3071170" cy="2747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3"/>
          <p:cNvSpPr/>
          <p:nvPr/>
        </p:nvSpPr>
        <p:spPr>
          <a:xfrm>
            <a:off x="-1336650" y="1079238"/>
            <a:ext cx="4670559" cy="4700259"/>
          </a:xfrm>
          <a:custGeom>
            <a:avLst/>
            <a:gdLst/>
            <a:ahLst/>
            <a:cxnLst/>
            <a:rect l="l" t="t" r="r" b="b"/>
            <a:pathLst>
              <a:path w="46234" h="46528" extrusionOk="0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5" name="Google Shape;1025;p13"/>
          <p:cNvGrpSpPr/>
          <p:nvPr/>
        </p:nvGrpSpPr>
        <p:grpSpPr>
          <a:xfrm>
            <a:off x="451250" y="3380650"/>
            <a:ext cx="1374350" cy="2103450"/>
            <a:chOff x="1537100" y="2937075"/>
            <a:chExt cx="1374350" cy="2103450"/>
          </a:xfrm>
        </p:grpSpPr>
        <p:sp>
          <p:nvSpPr>
            <p:cNvPr id="1026" name="Google Shape;1026;p13"/>
            <p:cNvSpPr/>
            <p:nvPr/>
          </p:nvSpPr>
          <p:spPr>
            <a:xfrm>
              <a:off x="2203400" y="3506275"/>
              <a:ext cx="633000" cy="1514775"/>
            </a:xfrm>
            <a:custGeom>
              <a:avLst/>
              <a:gdLst/>
              <a:ahLst/>
              <a:cxnLst/>
              <a:rect l="l" t="t" r="r" b="b"/>
              <a:pathLst>
                <a:path w="25320" h="60591" extrusionOk="0">
                  <a:moveTo>
                    <a:pt x="25319" y="1"/>
                  </a:moveTo>
                  <a:lnTo>
                    <a:pt x="25319" y="1"/>
                  </a:lnTo>
                  <a:cubicBezTo>
                    <a:pt x="8707" y="18881"/>
                    <a:pt x="268" y="28755"/>
                    <a:pt x="1" y="59744"/>
                  </a:cubicBezTo>
                  <a:cubicBezTo>
                    <a:pt x="1" y="60315"/>
                    <a:pt x="200" y="60591"/>
                    <a:pt x="443" y="60591"/>
                  </a:cubicBezTo>
                  <a:cubicBezTo>
                    <a:pt x="697" y="60591"/>
                    <a:pt x="998" y="60290"/>
                    <a:pt x="1168" y="59710"/>
                  </a:cubicBezTo>
                  <a:cubicBezTo>
                    <a:pt x="6973" y="36761"/>
                    <a:pt x="14311" y="18214"/>
                    <a:pt x="2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3"/>
            <p:cNvSpPr/>
            <p:nvPr/>
          </p:nvSpPr>
          <p:spPr>
            <a:xfrm>
              <a:off x="2048300" y="3608850"/>
              <a:ext cx="360275" cy="1412325"/>
            </a:xfrm>
            <a:custGeom>
              <a:avLst/>
              <a:gdLst/>
              <a:ahLst/>
              <a:cxnLst/>
              <a:rect l="l" t="t" r="r" b="b"/>
              <a:pathLst>
                <a:path w="14411" h="56493" extrusionOk="0">
                  <a:moveTo>
                    <a:pt x="14411" y="1"/>
                  </a:moveTo>
                  <a:cubicBezTo>
                    <a:pt x="4837" y="19281"/>
                    <a:pt x="1" y="29288"/>
                    <a:pt x="6305" y="55841"/>
                  </a:cubicBezTo>
                  <a:cubicBezTo>
                    <a:pt x="6409" y="56285"/>
                    <a:pt x="6598" y="56493"/>
                    <a:pt x="6776" y="56493"/>
                  </a:cubicBezTo>
                  <a:cubicBezTo>
                    <a:pt x="6999" y="56493"/>
                    <a:pt x="7206" y="56167"/>
                    <a:pt x="7206" y="55574"/>
                  </a:cubicBezTo>
                  <a:cubicBezTo>
                    <a:pt x="7139" y="34892"/>
                    <a:pt x="9207" y="17647"/>
                    <a:pt x="14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3"/>
            <p:cNvSpPr/>
            <p:nvPr/>
          </p:nvSpPr>
          <p:spPr>
            <a:xfrm>
              <a:off x="1592975" y="3582175"/>
              <a:ext cx="616950" cy="1400775"/>
            </a:xfrm>
            <a:custGeom>
              <a:avLst/>
              <a:gdLst/>
              <a:ahLst/>
              <a:cxnLst/>
              <a:rect l="l" t="t" r="r" b="b"/>
              <a:pathLst>
                <a:path w="24678" h="56031" extrusionOk="0">
                  <a:moveTo>
                    <a:pt x="1" y="0"/>
                  </a:moveTo>
                  <a:lnTo>
                    <a:pt x="1" y="0"/>
                  </a:lnTo>
                  <a:cubicBezTo>
                    <a:pt x="5504" y="7139"/>
                    <a:pt x="10208" y="17380"/>
                    <a:pt x="14277" y="27987"/>
                  </a:cubicBezTo>
                  <a:cubicBezTo>
                    <a:pt x="17780" y="37027"/>
                    <a:pt x="20749" y="46133"/>
                    <a:pt x="23617" y="55540"/>
                  </a:cubicBezTo>
                  <a:cubicBezTo>
                    <a:pt x="23726" y="55879"/>
                    <a:pt x="23928" y="56031"/>
                    <a:pt x="24123" y="56031"/>
                  </a:cubicBezTo>
                  <a:cubicBezTo>
                    <a:pt x="24408" y="56031"/>
                    <a:pt x="24677" y="55708"/>
                    <a:pt x="24618" y="55173"/>
                  </a:cubicBezTo>
                  <a:cubicBezTo>
                    <a:pt x="24118" y="49803"/>
                    <a:pt x="23517" y="44332"/>
                    <a:pt x="22450" y="38828"/>
                  </a:cubicBezTo>
                  <a:cubicBezTo>
                    <a:pt x="21082" y="31523"/>
                    <a:pt x="18847" y="23984"/>
                    <a:pt x="15678" y="18314"/>
                  </a:cubicBezTo>
                  <a:cubicBezTo>
                    <a:pt x="13910" y="15178"/>
                    <a:pt x="12009" y="12676"/>
                    <a:pt x="10041" y="10375"/>
                  </a:cubicBezTo>
                  <a:cubicBezTo>
                    <a:pt x="6739" y="6505"/>
                    <a:pt x="3370" y="30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3"/>
            <p:cNvSpPr/>
            <p:nvPr/>
          </p:nvSpPr>
          <p:spPr>
            <a:xfrm>
              <a:off x="2015775" y="4054175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3"/>
            <p:cNvSpPr/>
            <p:nvPr/>
          </p:nvSpPr>
          <p:spPr>
            <a:xfrm>
              <a:off x="1954075" y="3462075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3"/>
            <p:cNvSpPr/>
            <p:nvPr/>
          </p:nvSpPr>
          <p:spPr>
            <a:xfrm>
              <a:off x="219702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28576" y="1"/>
                  </a:moveTo>
                  <a:cubicBezTo>
                    <a:pt x="25040" y="1969"/>
                    <a:pt x="21471" y="4404"/>
                    <a:pt x="17935" y="7239"/>
                  </a:cubicBezTo>
                  <a:cubicBezTo>
                    <a:pt x="15867" y="8907"/>
                    <a:pt x="13766" y="10742"/>
                    <a:pt x="11798" y="13177"/>
                  </a:cubicBezTo>
                  <a:cubicBezTo>
                    <a:pt x="8262" y="17647"/>
                    <a:pt x="5460" y="24018"/>
                    <a:pt x="3558" y="30356"/>
                  </a:cubicBezTo>
                  <a:cubicBezTo>
                    <a:pt x="2091" y="35193"/>
                    <a:pt x="1057" y="40096"/>
                    <a:pt x="123" y="44933"/>
                  </a:cubicBezTo>
                  <a:cubicBezTo>
                    <a:pt x="0" y="45564"/>
                    <a:pt x="238" y="45959"/>
                    <a:pt x="533" y="45959"/>
                  </a:cubicBezTo>
                  <a:cubicBezTo>
                    <a:pt x="722" y="45959"/>
                    <a:pt x="934" y="45798"/>
                    <a:pt x="1090" y="45433"/>
                  </a:cubicBezTo>
                  <a:cubicBezTo>
                    <a:pt x="4626" y="37428"/>
                    <a:pt x="8262" y="29789"/>
                    <a:pt x="12398" y="22317"/>
                  </a:cubicBezTo>
                  <a:cubicBezTo>
                    <a:pt x="17235" y="13577"/>
                    <a:pt x="22639" y="5305"/>
                    <a:pt x="28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3"/>
            <p:cNvSpPr/>
            <p:nvPr/>
          </p:nvSpPr>
          <p:spPr>
            <a:xfrm>
              <a:off x="1665525" y="4299350"/>
              <a:ext cx="558450" cy="740675"/>
            </a:xfrm>
            <a:custGeom>
              <a:avLst/>
              <a:gdLst/>
              <a:ahLst/>
              <a:cxnLst/>
              <a:rect l="l" t="t" r="r" b="b"/>
              <a:pathLst>
                <a:path w="22338" h="29627" extrusionOk="0">
                  <a:moveTo>
                    <a:pt x="1" y="1"/>
                  </a:moveTo>
                  <a:lnTo>
                    <a:pt x="1" y="1"/>
                  </a:lnTo>
                  <a:cubicBezTo>
                    <a:pt x="9474" y="7373"/>
                    <a:pt x="15945" y="16546"/>
                    <a:pt x="21316" y="29222"/>
                  </a:cubicBezTo>
                  <a:cubicBezTo>
                    <a:pt x="21431" y="29502"/>
                    <a:pt x="21609" y="29627"/>
                    <a:pt x="21784" y="29627"/>
                  </a:cubicBezTo>
                  <a:cubicBezTo>
                    <a:pt x="22065" y="29627"/>
                    <a:pt x="22337" y="29303"/>
                    <a:pt x="22317" y="28788"/>
                  </a:cubicBezTo>
                  <a:cubicBezTo>
                    <a:pt x="21182" y="8440"/>
                    <a:pt x="14011" y="547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3"/>
            <p:cNvSpPr/>
            <p:nvPr/>
          </p:nvSpPr>
          <p:spPr>
            <a:xfrm>
              <a:off x="2207275" y="4386075"/>
              <a:ext cx="667475" cy="644175"/>
            </a:xfrm>
            <a:custGeom>
              <a:avLst/>
              <a:gdLst/>
              <a:ahLst/>
              <a:cxnLst/>
              <a:rect l="l" t="t" r="r" b="b"/>
              <a:pathLst>
                <a:path w="26699" h="25767" extrusionOk="0">
                  <a:moveTo>
                    <a:pt x="26698" y="1"/>
                  </a:moveTo>
                  <a:lnTo>
                    <a:pt x="26698" y="1"/>
                  </a:lnTo>
                  <a:cubicBezTo>
                    <a:pt x="11988" y="3170"/>
                    <a:pt x="4449" y="4971"/>
                    <a:pt x="113" y="24852"/>
                  </a:cubicBezTo>
                  <a:cubicBezTo>
                    <a:pt x="0" y="25393"/>
                    <a:pt x="268" y="25766"/>
                    <a:pt x="577" y="25766"/>
                  </a:cubicBezTo>
                  <a:cubicBezTo>
                    <a:pt x="726" y="25766"/>
                    <a:pt x="884" y="25680"/>
                    <a:pt x="1013" y="25486"/>
                  </a:cubicBezTo>
                  <a:cubicBezTo>
                    <a:pt x="8352" y="13811"/>
                    <a:pt x="16191" y="5805"/>
                    <a:pt x="26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3"/>
            <p:cNvSpPr/>
            <p:nvPr/>
          </p:nvSpPr>
          <p:spPr>
            <a:xfrm>
              <a:off x="2095000" y="3039900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3"/>
            <p:cNvSpPr/>
            <p:nvPr/>
          </p:nvSpPr>
          <p:spPr>
            <a:xfrm>
              <a:off x="2225100" y="3066800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3"/>
            <p:cNvSpPr/>
            <p:nvPr/>
          </p:nvSpPr>
          <p:spPr>
            <a:xfrm>
              <a:off x="2621200" y="3041875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3"/>
            <p:cNvSpPr/>
            <p:nvPr/>
          </p:nvSpPr>
          <p:spPr>
            <a:xfrm>
              <a:off x="2211750" y="3034275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3"/>
            <p:cNvSpPr/>
            <p:nvPr/>
          </p:nvSpPr>
          <p:spPr>
            <a:xfrm>
              <a:off x="2516975" y="3008975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3"/>
            <p:cNvSpPr/>
            <p:nvPr/>
          </p:nvSpPr>
          <p:spPr>
            <a:xfrm>
              <a:off x="2225100" y="3195225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3"/>
            <p:cNvSpPr/>
            <p:nvPr/>
          </p:nvSpPr>
          <p:spPr>
            <a:xfrm>
              <a:off x="2637900" y="3171700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3"/>
            <p:cNvSpPr/>
            <p:nvPr/>
          </p:nvSpPr>
          <p:spPr>
            <a:xfrm>
              <a:off x="2168375" y="2959225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3"/>
            <p:cNvSpPr/>
            <p:nvPr/>
          </p:nvSpPr>
          <p:spPr>
            <a:xfrm>
              <a:off x="2256775" y="2937075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3"/>
            <p:cNvSpPr/>
            <p:nvPr/>
          </p:nvSpPr>
          <p:spPr>
            <a:xfrm>
              <a:off x="2225100" y="3164375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2531975" y="3139450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2168375" y="3016775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2326825" y="2994250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3"/>
            <p:cNvSpPr/>
            <p:nvPr/>
          </p:nvSpPr>
          <p:spPr>
            <a:xfrm>
              <a:off x="2158375" y="3305575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3"/>
            <p:cNvSpPr/>
            <p:nvPr/>
          </p:nvSpPr>
          <p:spPr>
            <a:xfrm>
              <a:off x="2095825" y="3092650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1602975" y="3658275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1537100" y="3763975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1619650" y="3714775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1597975" y="3692150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1550450" y="3864875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1826475" y="3597175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1802350" y="3577075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1637175" y="3832350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1618000" y="3811450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1776450" y="3662225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1752250" y="3642425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1630500" y="3946300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1865675" y="3698100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2" name="Google Shape;1062;p13"/>
          <p:cNvSpPr txBox="1">
            <a:spLocks noGrp="1"/>
          </p:cNvSpPr>
          <p:nvPr>
            <p:ph type="ctrTitle"/>
          </p:nvPr>
        </p:nvSpPr>
        <p:spPr>
          <a:xfrm>
            <a:off x="4623125" y="542750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63" name="Google Shape;1063;p13"/>
          <p:cNvSpPr txBox="1">
            <a:spLocks noGrp="1"/>
          </p:cNvSpPr>
          <p:nvPr>
            <p:ph type="subTitle" idx="1"/>
          </p:nvPr>
        </p:nvSpPr>
        <p:spPr>
          <a:xfrm>
            <a:off x="4623125" y="843577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64" name="Google Shape;1064;p13"/>
          <p:cNvSpPr txBox="1">
            <a:spLocks noGrp="1"/>
          </p:cNvSpPr>
          <p:nvPr>
            <p:ph type="title" idx="2" hasCustomPrompt="1"/>
          </p:nvPr>
        </p:nvSpPr>
        <p:spPr>
          <a:xfrm>
            <a:off x="3650125" y="542750"/>
            <a:ext cx="867300" cy="5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5" name="Google Shape;1065;p13"/>
          <p:cNvSpPr txBox="1">
            <a:spLocks noGrp="1"/>
          </p:cNvSpPr>
          <p:nvPr>
            <p:ph type="ctrTitle" idx="3"/>
          </p:nvPr>
        </p:nvSpPr>
        <p:spPr>
          <a:xfrm>
            <a:off x="4623125" y="1239521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66" name="Google Shape;1066;p13"/>
          <p:cNvSpPr txBox="1">
            <a:spLocks noGrp="1"/>
          </p:cNvSpPr>
          <p:nvPr>
            <p:ph type="subTitle" idx="4"/>
          </p:nvPr>
        </p:nvSpPr>
        <p:spPr>
          <a:xfrm>
            <a:off x="4623125" y="1530317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67" name="Google Shape;1067;p13"/>
          <p:cNvSpPr txBox="1">
            <a:spLocks noGrp="1"/>
          </p:cNvSpPr>
          <p:nvPr>
            <p:ph type="title" idx="5" hasCustomPrompt="1"/>
          </p:nvPr>
        </p:nvSpPr>
        <p:spPr>
          <a:xfrm>
            <a:off x="3650125" y="1249663"/>
            <a:ext cx="867300" cy="5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8" name="Google Shape;1068;p13"/>
          <p:cNvSpPr txBox="1">
            <a:spLocks noGrp="1"/>
          </p:cNvSpPr>
          <p:nvPr>
            <p:ph type="ctrTitle" idx="6"/>
          </p:nvPr>
        </p:nvSpPr>
        <p:spPr>
          <a:xfrm>
            <a:off x="4623125" y="1936303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69" name="Google Shape;1069;p13"/>
          <p:cNvSpPr txBox="1">
            <a:spLocks noGrp="1"/>
          </p:cNvSpPr>
          <p:nvPr>
            <p:ph type="subTitle" idx="7"/>
          </p:nvPr>
        </p:nvSpPr>
        <p:spPr>
          <a:xfrm>
            <a:off x="4623125" y="2217056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0" name="Google Shape;1070;p13"/>
          <p:cNvSpPr txBox="1">
            <a:spLocks noGrp="1"/>
          </p:cNvSpPr>
          <p:nvPr>
            <p:ph type="title" idx="8" hasCustomPrompt="1"/>
          </p:nvPr>
        </p:nvSpPr>
        <p:spPr>
          <a:xfrm>
            <a:off x="3650125" y="1937076"/>
            <a:ext cx="867300" cy="5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1" name="Google Shape;1071;p13"/>
          <p:cNvSpPr txBox="1">
            <a:spLocks noGrp="1"/>
          </p:cNvSpPr>
          <p:nvPr>
            <p:ph type="ctrTitle" idx="9"/>
          </p:nvPr>
        </p:nvSpPr>
        <p:spPr>
          <a:xfrm>
            <a:off x="4623125" y="2633085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72" name="Google Shape;1072;p13"/>
          <p:cNvSpPr txBox="1">
            <a:spLocks noGrp="1"/>
          </p:cNvSpPr>
          <p:nvPr>
            <p:ph type="subTitle" idx="13"/>
          </p:nvPr>
        </p:nvSpPr>
        <p:spPr>
          <a:xfrm>
            <a:off x="4623125" y="2903795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3" name="Google Shape;1073;p13"/>
          <p:cNvSpPr txBox="1">
            <a:spLocks noGrp="1"/>
          </p:cNvSpPr>
          <p:nvPr>
            <p:ph type="title" idx="14" hasCustomPrompt="1"/>
          </p:nvPr>
        </p:nvSpPr>
        <p:spPr>
          <a:xfrm>
            <a:off x="3650125" y="2624489"/>
            <a:ext cx="867300" cy="5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4" name="Google Shape;1074;p13"/>
          <p:cNvSpPr txBox="1">
            <a:spLocks noGrp="1"/>
          </p:cNvSpPr>
          <p:nvPr>
            <p:ph type="subTitle" idx="15"/>
          </p:nvPr>
        </p:nvSpPr>
        <p:spPr>
          <a:xfrm>
            <a:off x="4623125" y="3590535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5" name="Google Shape;1075;p13"/>
          <p:cNvSpPr txBox="1">
            <a:spLocks noGrp="1"/>
          </p:cNvSpPr>
          <p:nvPr>
            <p:ph type="title" idx="16" hasCustomPrompt="1"/>
          </p:nvPr>
        </p:nvSpPr>
        <p:spPr>
          <a:xfrm>
            <a:off x="3650125" y="3311902"/>
            <a:ext cx="867300" cy="5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6" name="Google Shape;1076;p13"/>
          <p:cNvSpPr txBox="1">
            <a:spLocks noGrp="1"/>
          </p:cNvSpPr>
          <p:nvPr>
            <p:ph type="ctrTitle" idx="17"/>
          </p:nvPr>
        </p:nvSpPr>
        <p:spPr>
          <a:xfrm>
            <a:off x="4623125" y="3317472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077" name="Google Shape;1077;p13"/>
          <p:cNvSpPr txBox="1">
            <a:spLocks noGrp="1"/>
          </p:cNvSpPr>
          <p:nvPr>
            <p:ph type="subTitle" idx="18"/>
          </p:nvPr>
        </p:nvSpPr>
        <p:spPr>
          <a:xfrm>
            <a:off x="4623125" y="4277274"/>
            <a:ext cx="3796200" cy="3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8" name="Google Shape;1078;p13"/>
          <p:cNvSpPr txBox="1">
            <a:spLocks noGrp="1"/>
          </p:cNvSpPr>
          <p:nvPr>
            <p:ph type="title" idx="19" hasCustomPrompt="1"/>
          </p:nvPr>
        </p:nvSpPr>
        <p:spPr>
          <a:xfrm>
            <a:off x="3650125" y="4018815"/>
            <a:ext cx="867300" cy="5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 b="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9" name="Google Shape;1079;p13"/>
          <p:cNvSpPr txBox="1">
            <a:spLocks noGrp="1"/>
          </p:cNvSpPr>
          <p:nvPr>
            <p:ph type="ctrTitle" idx="20"/>
          </p:nvPr>
        </p:nvSpPr>
        <p:spPr>
          <a:xfrm>
            <a:off x="4623125" y="4026648"/>
            <a:ext cx="30486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grpSp>
        <p:nvGrpSpPr>
          <p:cNvPr id="1080" name="Google Shape;1080;p13"/>
          <p:cNvGrpSpPr/>
          <p:nvPr/>
        </p:nvGrpSpPr>
        <p:grpSpPr>
          <a:xfrm rot="10138916" flipH="1">
            <a:off x="-680800" y="-173303"/>
            <a:ext cx="1870257" cy="1846921"/>
            <a:chOff x="4045425" y="3839900"/>
            <a:chExt cx="559025" cy="552050"/>
          </a:xfrm>
        </p:grpSpPr>
        <p:sp>
          <p:nvSpPr>
            <p:cNvPr id="1081" name="Google Shape;1081;p13"/>
            <p:cNvSpPr/>
            <p:nvPr/>
          </p:nvSpPr>
          <p:spPr>
            <a:xfrm>
              <a:off x="4302300" y="3839900"/>
              <a:ext cx="67900" cy="274150"/>
            </a:xfrm>
            <a:custGeom>
              <a:avLst/>
              <a:gdLst/>
              <a:ahLst/>
              <a:cxnLst/>
              <a:rect l="l" t="t" r="r" b="b"/>
              <a:pathLst>
                <a:path w="2716" h="10966" extrusionOk="0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4142475" y="3927100"/>
              <a:ext cx="196475" cy="194400"/>
            </a:xfrm>
            <a:custGeom>
              <a:avLst/>
              <a:gdLst/>
              <a:ahLst/>
              <a:cxnLst/>
              <a:rect l="l" t="t" r="r" b="b"/>
              <a:pathLst>
                <a:path w="7859" h="7776" extrusionOk="0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4360050" y="3883050"/>
              <a:ext cx="113450" cy="228325"/>
            </a:xfrm>
            <a:custGeom>
              <a:avLst/>
              <a:gdLst/>
              <a:ahLst/>
              <a:cxnLst/>
              <a:rect l="l" t="t" r="r" b="b"/>
              <a:pathLst>
                <a:path w="4538" h="9133" extrusionOk="0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4362450" y="4017875"/>
              <a:ext cx="235150" cy="128325"/>
            </a:xfrm>
            <a:custGeom>
              <a:avLst/>
              <a:gdLst/>
              <a:ahLst/>
              <a:cxnLst/>
              <a:rect l="l" t="t" r="r" b="b"/>
              <a:pathLst>
                <a:path w="9406" h="5133" extrusionOk="0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4366000" y="4165700"/>
              <a:ext cx="238450" cy="53125"/>
            </a:xfrm>
            <a:custGeom>
              <a:avLst/>
              <a:gdLst/>
              <a:ahLst/>
              <a:cxnLst/>
              <a:rect l="l" t="t" r="r" b="b"/>
              <a:pathLst>
                <a:path w="9538" h="2125" extrusionOk="0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4360050" y="4217900"/>
              <a:ext cx="183375" cy="94975"/>
            </a:xfrm>
            <a:custGeom>
              <a:avLst/>
              <a:gdLst/>
              <a:ahLst/>
              <a:cxnLst/>
              <a:rect l="l" t="t" r="r" b="b"/>
              <a:pathLst>
                <a:path w="7335" h="3799" extrusionOk="0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4045425" y="4084900"/>
              <a:ext cx="293525" cy="61250"/>
            </a:xfrm>
            <a:custGeom>
              <a:avLst/>
              <a:gdLst/>
              <a:ahLst/>
              <a:cxnLst/>
              <a:rect l="l" t="t" r="r" b="b"/>
              <a:pathLst>
                <a:path w="11741" h="2450" extrusionOk="0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4068950" y="4163625"/>
              <a:ext cx="261075" cy="57450"/>
            </a:xfrm>
            <a:custGeom>
              <a:avLst/>
              <a:gdLst/>
              <a:ahLst/>
              <a:cxnLst/>
              <a:rect l="l" t="t" r="r" b="b"/>
              <a:pathLst>
                <a:path w="10443" h="2298" extrusionOk="0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4152900" y="4210775"/>
              <a:ext cx="175625" cy="118175"/>
            </a:xfrm>
            <a:custGeom>
              <a:avLst/>
              <a:gdLst/>
              <a:ahLst/>
              <a:cxnLst/>
              <a:rect l="l" t="t" r="r" b="b"/>
              <a:pathLst>
                <a:path w="7025" h="4727" extrusionOk="0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4177000" y="3962400"/>
              <a:ext cx="329100" cy="429550"/>
            </a:xfrm>
            <a:custGeom>
              <a:avLst/>
              <a:gdLst/>
              <a:ahLst/>
              <a:cxnLst/>
              <a:rect l="l" t="t" r="r" b="b"/>
              <a:pathLst>
                <a:path w="13164" h="17182" extrusionOk="0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" name="Google Shape;1091;p13"/>
          <p:cNvGrpSpPr/>
          <p:nvPr/>
        </p:nvGrpSpPr>
        <p:grpSpPr>
          <a:xfrm rot="7291453">
            <a:off x="363914" y="-648317"/>
            <a:ext cx="803593" cy="1838199"/>
            <a:chOff x="5067575" y="3176425"/>
            <a:chExt cx="473000" cy="1081975"/>
          </a:xfrm>
        </p:grpSpPr>
        <p:sp>
          <p:nvSpPr>
            <p:cNvPr id="1092" name="Google Shape;1092;p13"/>
            <p:cNvSpPr/>
            <p:nvPr/>
          </p:nvSpPr>
          <p:spPr>
            <a:xfrm>
              <a:off x="5067875" y="3176425"/>
              <a:ext cx="472700" cy="964425"/>
            </a:xfrm>
            <a:custGeom>
              <a:avLst/>
              <a:gdLst/>
              <a:ahLst/>
              <a:cxnLst/>
              <a:rect l="l" t="t" r="r" b="b"/>
              <a:pathLst>
                <a:path w="18908" h="38577" extrusionOk="0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5067575" y="3176425"/>
              <a:ext cx="403350" cy="964425"/>
            </a:xfrm>
            <a:custGeom>
              <a:avLst/>
              <a:gdLst/>
              <a:ahLst/>
              <a:cxnLst/>
              <a:rect l="l" t="t" r="r" b="b"/>
              <a:pathLst>
                <a:path w="16134" h="38577" extrusionOk="0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5249150" y="3221450"/>
              <a:ext cx="178150" cy="1036950"/>
            </a:xfrm>
            <a:custGeom>
              <a:avLst/>
              <a:gdLst/>
              <a:ahLst/>
              <a:cxnLst/>
              <a:rect l="l" t="t" r="r" b="b"/>
              <a:pathLst>
                <a:path w="7126" h="41478" extrusionOk="0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5111350" y="3176425"/>
              <a:ext cx="404525" cy="893625"/>
            </a:xfrm>
            <a:custGeom>
              <a:avLst/>
              <a:gdLst/>
              <a:ahLst/>
              <a:cxnLst/>
              <a:rect l="l" t="t" r="r" b="b"/>
              <a:pathLst>
                <a:path w="16181" h="35745" extrusionOk="0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96" name="Google Shape;1096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22925" y="239448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68900" y="-441751"/>
            <a:ext cx="3563750" cy="31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13"/>
          <p:cNvSpPr txBox="1">
            <a:spLocks noGrp="1"/>
          </p:cNvSpPr>
          <p:nvPr>
            <p:ph type="title" idx="21"/>
          </p:nvPr>
        </p:nvSpPr>
        <p:spPr>
          <a:xfrm>
            <a:off x="720000" y="1640975"/>
            <a:ext cx="2499600" cy="18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9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4"/>
          <p:cNvSpPr/>
          <p:nvPr/>
        </p:nvSpPr>
        <p:spPr>
          <a:xfrm>
            <a:off x="5678025" y="-1299900"/>
            <a:ext cx="6241240" cy="7003511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1" name="Google Shape;1101;p14"/>
          <p:cNvGrpSpPr/>
          <p:nvPr/>
        </p:nvGrpSpPr>
        <p:grpSpPr>
          <a:xfrm rot="2238749" flipH="1">
            <a:off x="-378408" y="2160389"/>
            <a:ext cx="1403448" cy="3309947"/>
            <a:chOff x="6152550" y="3804050"/>
            <a:chExt cx="386075" cy="910550"/>
          </a:xfrm>
        </p:grpSpPr>
        <p:sp>
          <p:nvSpPr>
            <p:cNvPr id="1102" name="Google Shape;1102;p14"/>
            <p:cNvSpPr/>
            <p:nvPr/>
          </p:nvSpPr>
          <p:spPr>
            <a:xfrm>
              <a:off x="6152550" y="3804050"/>
              <a:ext cx="386075" cy="847575"/>
            </a:xfrm>
            <a:custGeom>
              <a:avLst/>
              <a:gdLst/>
              <a:ahLst/>
              <a:cxnLst/>
              <a:rect l="l" t="t" r="r" b="b"/>
              <a:pathLst>
                <a:path w="15443" h="33903" extrusionOk="0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6216475" y="3841875"/>
              <a:ext cx="244475" cy="872725"/>
            </a:xfrm>
            <a:custGeom>
              <a:avLst/>
              <a:gdLst/>
              <a:ahLst/>
              <a:cxnLst/>
              <a:rect l="l" t="t" r="r" b="b"/>
              <a:pathLst>
                <a:path w="9779" h="34909" extrusionOk="0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" name="Google Shape;1104;p14"/>
          <p:cNvGrpSpPr/>
          <p:nvPr/>
        </p:nvGrpSpPr>
        <p:grpSpPr>
          <a:xfrm rot="9807417">
            <a:off x="-244574" y="-400722"/>
            <a:ext cx="1310949" cy="2857914"/>
            <a:chOff x="3345650" y="2840950"/>
            <a:chExt cx="370900" cy="808575"/>
          </a:xfrm>
        </p:grpSpPr>
        <p:sp>
          <p:nvSpPr>
            <p:cNvPr id="1105" name="Google Shape;1105;p14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4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4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4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4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4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4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4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4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4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4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14"/>
          <p:cNvGrpSpPr/>
          <p:nvPr/>
        </p:nvGrpSpPr>
        <p:grpSpPr>
          <a:xfrm rot="3365436" flipH="1">
            <a:off x="-195279" y="2339740"/>
            <a:ext cx="2205126" cy="4812969"/>
            <a:chOff x="7386050" y="661025"/>
            <a:chExt cx="1576975" cy="3441950"/>
          </a:xfrm>
        </p:grpSpPr>
        <p:sp>
          <p:nvSpPr>
            <p:cNvPr id="1154" name="Google Shape;1154;p14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4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4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4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4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4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4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4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4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4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4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5" name="Google Shape;1165;p14"/>
          <p:cNvSpPr/>
          <p:nvPr/>
        </p:nvSpPr>
        <p:spPr>
          <a:xfrm rot="60346">
            <a:off x="-12258" y="-121547"/>
            <a:ext cx="4025462" cy="2070772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6" name="Google Shape;1166;p14"/>
          <p:cNvGrpSpPr/>
          <p:nvPr/>
        </p:nvGrpSpPr>
        <p:grpSpPr>
          <a:xfrm rot="60264">
            <a:off x="-1410794" y="-913729"/>
            <a:ext cx="4195408" cy="3621634"/>
            <a:chOff x="2695275" y="1049450"/>
            <a:chExt cx="1439175" cy="1242350"/>
          </a:xfrm>
        </p:grpSpPr>
        <p:sp>
          <p:nvSpPr>
            <p:cNvPr id="1167" name="Google Shape;1167;p14"/>
            <p:cNvSpPr/>
            <p:nvPr/>
          </p:nvSpPr>
          <p:spPr>
            <a:xfrm>
              <a:off x="2895600" y="1049450"/>
              <a:ext cx="1238850" cy="1242350"/>
            </a:xfrm>
            <a:custGeom>
              <a:avLst/>
              <a:gdLst/>
              <a:ahLst/>
              <a:cxnLst/>
              <a:rect l="l" t="t" r="r" b="b"/>
              <a:pathLst>
                <a:path w="49554" h="49694" extrusionOk="0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4"/>
            <p:cNvSpPr/>
            <p:nvPr/>
          </p:nvSpPr>
          <p:spPr>
            <a:xfrm>
              <a:off x="2695275" y="1157425"/>
              <a:ext cx="1356425" cy="1094200"/>
            </a:xfrm>
            <a:custGeom>
              <a:avLst/>
              <a:gdLst/>
              <a:ahLst/>
              <a:cxnLst/>
              <a:rect l="l" t="t" r="r" b="b"/>
              <a:pathLst>
                <a:path w="54257" h="43768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169" name="Google Shape;1169;p14"/>
            <p:cNvSpPr/>
            <p:nvPr/>
          </p:nvSpPr>
          <p:spPr>
            <a:xfrm>
              <a:off x="3659675" y="1999475"/>
              <a:ext cx="135450" cy="60600"/>
            </a:xfrm>
            <a:custGeom>
              <a:avLst/>
              <a:gdLst/>
              <a:ahLst/>
              <a:cxnLst/>
              <a:rect l="l" t="t" r="r" b="b"/>
              <a:pathLst>
                <a:path w="5418" h="2424" extrusionOk="0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4"/>
            <p:cNvSpPr/>
            <p:nvPr/>
          </p:nvSpPr>
          <p:spPr>
            <a:xfrm>
              <a:off x="2915825" y="1397625"/>
              <a:ext cx="808175" cy="619425"/>
            </a:xfrm>
            <a:custGeom>
              <a:avLst/>
              <a:gdLst/>
              <a:ahLst/>
              <a:cxnLst/>
              <a:rect l="l" t="t" r="r" b="b"/>
              <a:pathLst>
                <a:path w="32327" h="24777" extrusionOk="0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14"/>
          <p:cNvGrpSpPr/>
          <p:nvPr/>
        </p:nvGrpSpPr>
        <p:grpSpPr>
          <a:xfrm rot="2876806">
            <a:off x="143000" y="3299247"/>
            <a:ext cx="1324284" cy="2432000"/>
            <a:chOff x="4830275" y="2608450"/>
            <a:chExt cx="1324325" cy="2432075"/>
          </a:xfrm>
        </p:grpSpPr>
        <p:sp>
          <p:nvSpPr>
            <p:cNvPr id="1172" name="Google Shape;1172;p14"/>
            <p:cNvSpPr/>
            <p:nvPr/>
          </p:nvSpPr>
          <p:spPr>
            <a:xfrm>
              <a:off x="5018750" y="3690575"/>
              <a:ext cx="519575" cy="1330675"/>
            </a:xfrm>
            <a:custGeom>
              <a:avLst/>
              <a:gdLst/>
              <a:ahLst/>
              <a:cxnLst/>
              <a:rect l="l" t="t" r="r" b="b"/>
              <a:pathLst>
                <a:path w="20783" h="53227" extrusionOk="0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4"/>
            <p:cNvSpPr/>
            <p:nvPr/>
          </p:nvSpPr>
          <p:spPr>
            <a:xfrm>
              <a:off x="5531825" y="3352850"/>
              <a:ext cx="622775" cy="1631100"/>
            </a:xfrm>
            <a:custGeom>
              <a:avLst/>
              <a:gdLst/>
              <a:ahLst/>
              <a:cxnLst/>
              <a:rect l="l" t="t" r="r" b="b"/>
              <a:pathLst>
                <a:path w="24911" h="65244" extrusionOk="0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4"/>
            <p:cNvSpPr/>
            <p:nvPr/>
          </p:nvSpPr>
          <p:spPr>
            <a:xfrm>
              <a:off x="5366500" y="3998300"/>
              <a:ext cx="170975" cy="1031600"/>
            </a:xfrm>
            <a:custGeom>
              <a:avLst/>
              <a:gdLst/>
              <a:ahLst/>
              <a:cxnLst/>
              <a:rect l="l" t="t" r="r" b="b"/>
              <a:pathLst>
                <a:path w="6839" h="41264" fill="none" extrusionOk="0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4"/>
            <p:cNvSpPr/>
            <p:nvPr/>
          </p:nvSpPr>
          <p:spPr>
            <a:xfrm>
              <a:off x="5467400" y="3605525"/>
              <a:ext cx="231025" cy="403925"/>
            </a:xfrm>
            <a:custGeom>
              <a:avLst/>
              <a:gdLst/>
              <a:ahLst/>
              <a:cxnLst/>
              <a:rect l="l" t="t" r="r" b="b"/>
              <a:pathLst>
                <a:path w="9241" h="16157" extrusionOk="0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4"/>
            <p:cNvSpPr/>
            <p:nvPr/>
          </p:nvSpPr>
          <p:spPr>
            <a:xfrm>
              <a:off x="5485950" y="3631375"/>
              <a:ext cx="295875" cy="378250"/>
            </a:xfrm>
            <a:custGeom>
              <a:avLst/>
              <a:gdLst/>
              <a:ahLst/>
              <a:cxnLst/>
              <a:rect l="l" t="t" r="r" b="b"/>
              <a:pathLst>
                <a:path w="11835" h="15130" extrusionOk="0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4"/>
            <p:cNvSpPr/>
            <p:nvPr/>
          </p:nvSpPr>
          <p:spPr>
            <a:xfrm>
              <a:off x="5308125" y="3614700"/>
              <a:ext cx="218525" cy="392625"/>
            </a:xfrm>
            <a:custGeom>
              <a:avLst/>
              <a:gdLst/>
              <a:ahLst/>
              <a:cxnLst/>
              <a:rect l="l" t="t" r="r" b="b"/>
              <a:pathLst>
                <a:path w="8741" h="15705" extrusionOk="0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4"/>
            <p:cNvSpPr/>
            <p:nvPr/>
          </p:nvSpPr>
          <p:spPr>
            <a:xfrm>
              <a:off x="5204725" y="3765650"/>
              <a:ext cx="281050" cy="240500"/>
            </a:xfrm>
            <a:custGeom>
              <a:avLst/>
              <a:gdLst/>
              <a:ahLst/>
              <a:cxnLst/>
              <a:rect l="l" t="t" r="r" b="b"/>
              <a:pathLst>
                <a:path w="11242" h="9620" extrusionOk="0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4"/>
            <p:cNvSpPr/>
            <p:nvPr/>
          </p:nvSpPr>
          <p:spPr>
            <a:xfrm>
              <a:off x="5479925" y="3749800"/>
              <a:ext cx="372775" cy="253875"/>
            </a:xfrm>
            <a:custGeom>
              <a:avLst/>
              <a:gdLst/>
              <a:ahLst/>
              <a:cxnLst/>
              <a:rect l="l" t="t" r="r" b="b"/>
              <a:pathLst>
                <a:path w="14911" h="10155" extrusionOk="0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4"/>
            <p:cNvSpPr/>
            <p:nvPr/>
          </p:nvSpPr>
          <p:spPr>
            <a:xfrm>
              <a:off x="5488250" y="3916825"/>
              <a:ext cx="341950" cy="144050"/>
            </a:xfrm>
            <a:custGeom>
              <a:avLst/>
              <a:gdLst/>
              <a:ahLst/>
              <a:cxnLst/>
              <a:rect l="l" t="t" r="r" b="b"/>
              <a:pathLst>
                <a:path w="13678" h="5762" extrusionOk="0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4"/>
            <p:cNvSpPr/>
            <p:nvPr/>
          </p:nvSpPr>
          <p:spPr>
            <a:xfrm>
              <a:off x="5488250" y="3452925"/>
              <a:ext cx="116775" cy="459500"/>
            </a:xfrm>
            <a:custGeom>
              <a:avLst/>
              <a:gdLst/>
              <a:ahLst/>
              <a:cxnLst/>
              <a:rect l="l" t="t" r="r" b="b"/>
              <a:pathLst>
                <a:path w="4671" h="18380" extrusionOk="0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4"/>
            <p:cNvSpPr/>
            <p:nvPr/>
          </p:nvSpPr>
          <p:spPr>
            <a:xfrm>
              <a:off x="5534950" y="3436125"/>
              <a:ext cx="44225" cy="25425"/>
            </a:xfrm>
            <a:custGeom>
              <a:avLst/>
              <a:gdLst/>
              <a:ahLst/>
              <a:cxnLst/>
              <a:rect l="l" t="t" r="r" b="b"/>
              <a:pathLst>
                <a:path w="1769" h="1017" extrusionOk="0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5495750" y="3503775"/>
              <a:ext cx="139300" cy="417000"/>
            </a:xfrm>
            <a:custGeom>
              <a:avLst/>
              <a:gdLst/>
              <a:ahLst/>
              <a:cxnLst/>
              <a:rect l="l" t="t" r="r" b="b"/>
              <a:pathLst>
                <a:path w="5572" h="16680" extrusionOk="0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5610850" y="3485425"/>
              <a:ext cx="41725" cy="24225"/>
            </a:xfrm>
            <a:custGeom>
              <a:avLst/>
              <a:gdLst/>
              <a:ahLst/>
              <a:cxnLst/>
              <a:rect l="l" t="t" r="r" b="b"/>
              <a:pathLst>
                <a:path w="1669" h="969" extrusionOk="0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4"/>
            <p:cNvSpPr/>
            <p:nvPr/>
          </p:nvSpPr>
          <p:spPr>
            <a:xfrm>
              <a:off x="5460725" y="3506275"/>
              <a:ext cx="86775" cy="406150"/>
            </a:xfrm>
            <a:custGeom>
              <a:avLst/>
              <a:gdLst/>
              <a:ahLst/>
              <a:cxnLst/>
              <a:rect l="l" t="t" r="r" b="b"/>
              <a:pathLst>
                <a:path w="3471" h="16246" extrusionOk="0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4"/>
            <p:cNvSpPr/>
            <p:nvPr/>
          </p:nvSpPr>
          <p:spPr>
            <a:xfrm>
              <a:off x="5439050" y="3488675"/>
              <a:ext cx="42550" cy="29625"/>
            </a:xfrm>
            <a:custGeom>
              <a:avLst/>
              <a:gdLst/>
              <a:ahLst/>
              <a:cxnLst/>
              <a:rect l="l" t="t" r="r" b="b"/>
              <a:pathLst>
                <a:path w="1702" h="1185" extrusionOk="0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4"/>
            <p:cNvSpPr/>
            <p:nvPr/>
          </p:nvSpPr>
          <p:spPr>
            <a:xfrm>
              <a:off x="5545800" y="3626375"/>
              <a:ext cx="261050" cy="301900"/>
            </a:xfrm>
            <a:custGeom>
              <a:avLst/>
              <a:gdLst/>
              <a:ahLst/>
              <a:cxnLst/>
              <a:rect l="l" t="t" r="r" b="b"/>
              <a:pathLst>
                <a:path w="10442" h="12076" extrusionOk="0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4"/>
            <p:cNvSpPr/>
            <p:nvPr/>
          </p:nvSpPr>
          <p:spPr>
            <a:xfrm>
              <a:off x="5798475" y="36074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5487425" y="3560500"/>
              <a:ext cx="70900" cy="351925"/>
            </a:xfrm>
            <a:custGeom>
              <a:avLst/>
              <a:gdLst/>
              <a:ahLst/>
              <a:cxnLst/>
              <a:rect l="l" t="t" r="r" b="b"/>
              <a:pathLst>
                <a:path w="2836" h="14077" extrusionOk="0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5512450" y="3541550"/>
              <a:ext cx="44225" cy="26250"/>
            </a:xfrm>
            <a:custGeom>
              <a:avLst/>
              <a:gdLst/>
              <a:ahLst/>
              <a:cxnLst/>
              <a:rect l="l" t="t" r="r" b="b"/>
              <a:pathLst>
                <a:path w="1769" h="1050" extrusionOk="0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5545800" y="3610525"/>
              <a:ext cx="189325" cy="317750"/>
            </a:xfrm>
            <a:custGeom>
              <a:avLst/>
              <a:gdLst/>
              <a:ahLst/>
              <a:cxnLst/>
              <a:rect l="l" t="t" r="r" b="b"/>
              <a:pathLst>
                <a:path w="7573" h="12710" extrusionOk="0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5721750" y="3591875"/>
              <a:ext cx="34225" cy="34825"/>
            </a:xfrm>
            <a:custGeom>
              <a:avLst/>
              <a:gdLst/>
              <a:ahLst/>
              <a:cxnLst/>
              <a:rect l="l" t="t" r="r" b="b"/>
              <a:pathLst>
                <a:path w="1369" h="1393" extrusionOk="0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5466575" y="3704850"/>
              <a:ext cx="186000" cy="308550"/>
            </a:xfrm>
            <a:custGeom>
              <a:avLst/>
              <a:gdLst/>
              <a:ahLst/>
              <a:cxnLst/>
              <a:rect l="l" t="t" r="r" b="b"/>
              <a:pathLst>
                <a:path w="7440" h="12342" extrusionOk="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5338975" y="3710600"/>
              <a:ext cx="175150" cy="302450"/>
            </a:xfrm>
            <a:custGeom>
              <a:avLst/>
              <a:gdLst/>
              <a:ahLst/>
              <a:cxnLst/>
              <a:rect l="l" t="t" r="r" b="b"/>
              <a:pathLst>
                <a:path w="7006" h="12098" extrusionOk="0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5280600" y="3783150"/>
              <a:ext cx="203500" cy="226850"/>
            </a:xfrm>
            <a:custGeom>
              <a:avLst/>
              <a:gdLst/>
              <a:ahLst/>
              <a:cxnLst/>
              <a:rect l="l" t="t" r="r" b="b"/>
              <a:pathLst>
                <a:path w="8140" h="9074" extrusionOk="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5479925" y="3768975"/>
              <a:ext cx="268550" cy="243525"/>
            </a:xfrm>
            <a:custGeom>
              <a:avLst/>
              <a:gdLst/>
              <a:ahLst/>
              <a:cxnLst/>
              <a:rect l="l" t="t" r="r" b="b"/>
              <a:pathLst>
                <a:path w="10742" h="9741" extrusionOk="0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5483250" y="3890725"/>
              <a:ext cx="256875" cy="121325"/>
            </a:xfrm>
            <a:custGeom>
              <a:avLst/>
              <a:gdLst/>
              <a:ahLst/>
              <a:cxnLst/>
              <a:rect l="l" t="t" r="r" b="b"/>
              <a:pathLst>
                <a:path w="10275" h="4853" extrusionOk="0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5560800" y="3953275"/>
              <a:ext cx="145125" cy="24200"/>
            </a:xfrm>
            <a:custGeom>
              <a:avLst/>
              <a:gdLst/>
              <a:ahLst/>
              <a:cxnLst/>
              <a:rect l="l" t="t" r="r" b="b"/>
              <a:pathLst>
                <a:path w="5805" h="968" fill="none" extrusionOk="0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5633350" y="3932425"/>
              <a:ext cx="48400" cy="8375"/>
            </a:xfrm>
            <a:custGeom>
              <a:avLst/>
              <a:gdLst/>
              <a:ahLst/>
              <a:cxnLst/>
              <a:rect l="l" t="t" r="r" b="b"/>
              <a:pathLst>
                <a:path w="1936" h="335" fill="none" extrusionOk="0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5500775" y="3844025"/>
              <a:ext cx="149300" cy="145125"/>
            </a:xfrm>
            <a:custGeom>
              <a:avLst/>
              <a:gdLst/>
              <a:ahLst/>
              <a:cxnLst/>
              <a:rect l="l" t="t" r="r" b="b"/>
              <a:pathLst>
                <a:path w="5972" h="5805" fill="none" extrusionOk="0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5492425" y="3755625"/>
              <a:ext cx="25050" cy="191000"/>
            </a:xfrm>
            <a:custGeom>
              <a:avLst/>
              <a:gdLst/>
              <a:ahLst/>
              <a:cxnLst/>
              <a:rect l="l" t="t" r="r" b="b"/>
              <a:pathLst>
                <a:path w="1002" h="7640" fill="none" extrusionOk="0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5522450" y="3798150"/>
              <a:ext cx="8350" cy="42575"/>
            </a:xfrm>
            <a:custGeom>
              <a:avLst/>
              <a:gdLst/>
              <a:ahLst/>
              <a:cxnLst/>
              <a:rect l="l" t="t" r="r" b="b"/>
              <a:pathLst>
                <a:path w="334" h="1703" fill="none" extrusionOk="0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5585825" y="3766475"/>
              <a:ext cx="23375" cy="49225"/>
            </a:xfrm>
            <a:custGeom>
              <a:avLst/>
              <a:gdLst/>
              <a:ahLst/>
              <a:cxnLst/>
              <a:rect l="l" t="t" r="r" b="b"/>
              <a:pathLst>
                <a:path w="935" h="1969" fill="none" extrusionOk="0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5409875" y="3776475"/>
              <a:ext cx="60900" cy="106775"/>
            </a:xfrm>
            <a:custGeom>
              <a:avLst/>
              <a:gdLst/>
              <a:ahLst/>
              <a:cxnLst/>
              <a:rect l="l" t="t" r="r" b="b"/>
              <a:pathLst>
                <a:path w="2436" h="4271" fill="none" extrusionOk="0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5327300" y="3861550"/>
              <a:ext cx="77600" cy="46725"/>
            </a:xfrm>
            <a:custGeom>
              <a:avLst/>
              <a:gdLst/>
              <a:ahLst/>
              <a:cxnLst/>
              <a:rect l="l" t="t" r="r" b="b"/>
              <a:pathLst>
                <a:path w="3104" h="1869" fill="none" extrusionOk="0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5402350" y="3877375"/>
              <a:ext cx="66750" cy="108450"/>
            </a:xfrm>
            <a:custGeom>
              <a:avLst/>
              <a:gdLst/>
              <a:ahLst/>
              <a:cxnLst/>
              <a:rect l="l" t="t" r="r" b="b"/>
              <a:pathLst>
                <a:path w="2670" h="4338" fill="none" extrusionOk="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5535800" y="3462075"/>
              <a:ext cx="251850" cy="1567000"/>
            </a:xfrm>
            <a:custGeom>
              <a:avLst/>
              <a:gdLst/>
              <a:ahLst/>
              <a:cxnLst/>
              <a:rect l="l" t="t" r="r" b="b"/>
              <a:pathLst>
                <a:path w="10074" h="62680" fill="none" extrusionOk="0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5068800" y="2869175"/>
              <a:ext cx="479425" cy="622000"/>
            </a:xfrm>
            <a:custGeom>
              <a:avLst/>
              <a:gdLst/>
              <a:ahLst/>
              <a:cxnLst/>
              <a:rect l="l" t="t" r="r" b="b"/>
              <a:pathLst>
                <a:path w="19177" h="24880" extrusionOk="0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4962875" y="2951725"/>
              <a:ext cx="585450" cy="539700"/>
            </a:xfrm>
            <a:custGeom>
              <a:avLst/>
              <a:gdLst/>
              <a:ahLst/>
              <a:cxnLst/>
              <a:rect l="l" t="t" r="r" b="b"/>
              <a:pathLst>
                <a:path w="23418" h="21588" extrusionOk="0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5380675" y="2846650"/>
              <a:ext cx="321925" cy="636925"/>
            </a:xfrm>
            <a:custGeom>
              <a:avLst/>
              <a:gdLst/>
              <a:ahLst/>
              <a:cxnLst/>
              <a:rect l="l" t="t" r="r" b="b"/>
              <a:pathLst>
                <a:path w="12877" h="25477" extrusionOk="0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5548300" y="3004250"/>
              <a:ext cx="407825" cy="475375"/>
            </a:xfrm>
            <a:custGeom>
              <a:avLst/>
              <a:gdLst/>
              <a:ahLst/>
              <a:cxnLst/>
              <a:rect l="l" t="t" r="r" b="b"/>
              <a:pathLst>
                <a:path w="16313" h="19015" extrusionOk="0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4910350" y="3209400"/>
              <a:ext cx="647150" cy="270650"/>
            </a:xfrm>
            <a:custGeom>
              <a:avLst/>
              <a:gdLst/>
              <a:ahLst/>
              <a:cxnLst/>
              <a:rect l="l" t="t" r="r" b="b"/>
              <a:pathLst>
                <a:path w="25886" h="10826" extrusionOk="0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4967875" y="3434775"/>
              <a:ext cx="577125" cy="260000"/>
            </a:xfrm>
            <a:custGeom>
              <a:avLst/>
              <a:gdLst/>
              <a:ahLst/>
              <a:cxnLst/>
              <a:rect l="l" t="t" r="r" b="b"/>
              <a:pathLst>
                <a:path w="23085" h="10400" extrusionOk="0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5184700" y="2636500"/>
              <a:ext cx="321100" cy="700525"/>
            </a:xfrm>
            <a:custGeom>
              <a:avLst/>
              <a:gdLst/>
              <a:ahLst/>
              <a:cxnLst/>
              <a:rect l="l" t="t" r="r" b="b"/>
              <a:pathLst>
                <a:path w="12844" h="28021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5171375" y="2608450"/>
              <a:ext cx="70075" cy="36950"/>
            </a:xfrm>
            <a:custGeom>
              <a:avLst/>
              <a:gdLst/>
              <a:ahLst/>
              <a:cxnLst/>
              <a:rect l="l" t="t" r="r" b="b"/>
              <a:pathLst>
                <a:path w="2803" h="1478" extrusionOk="0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5105475" y="2744075"/>
              <a:ext cx="391975" cy="608800"/>
            </a:xfrm>
            <a:custGeom>
              <a:avLst/>
              <a:gdLst/>
              <a:ahLst/>
              <a:cxnLst/>
              <a:rect l="l" t="t" r="r" b="b"/>
              <a:pathLst>
                <a:path w="15679" h="24352" extrusionOk="0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5072125" y="2716625"/>
              <a:ext cx="73400" cy="39900"/>
            </a:xfrm>
            <a:custGeom>
              <a:avLst/>
              <a:gdLst/>
              <a:ahLst/>
              <a:cxnLst/>
              <a:rect l="l" t="t" r="r" b="b"/>
              <a:pathLst>
                <a:path w="2936" h="1596" extrusionOk="0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5310625" y="2681525"/>
              <a:ext cx="196000" cy="654675"/>
            </a:xfrm>
            <a:custGeom>
              <a:avLst/>
              <a:gdLst/>
              <a:ahLst/>
              <a:cxnLst/>
              <a:rect l="l" t="t" r="r" b="b"/>
              <a:pathLst>
                <a:path w="7840" h="26187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5347325" y="2654650"/>
              <a:ext cx="71750" cy="40175"/>
            </a:xfrm>
            <a:custGeom>
              <a:avLst/>
              <a:gdLst/>
              <a:ahLst/>
              <a:cxnLst/>
              <a:rect l="l" t="t" r="r" b="b"/>
              <a:pathLst>
                <a:path w="2870" h="1607" extrusionOk="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4884500" y="3013425"/>
              <a:ext cx="538725" cy="372800"/>
            </a:xfrm>
            <a:custGeom>
              <a:avLst/>
              <a:gdLst/>
              <a:ahLst/>
              <a:cxnLst/>
              <a:rect l="l" t="t" r="r" b="b"/>
              <a:pathLst>
                <a:path w="21549" h="14912" extrusionOk="0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4854475" y="2982425"/>
              <a:ext cx="41725" cy="68700"/>
            </a:xfrm>
            <a:custGeom>
              <a:avLst/>
              <a:gdLst/>
              <a:ahLst/>
              <a:cxnLst/>
              <a:rect l="l" t="t" r="r" b="b"/>
              <a:pathLst>
                <a:path w="1669" h="2748" extrusionOk="0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5280600" y="2794950"/>
              <a:ext cx="226025" cy="541250"/>
            </a:xfrm>
            <a:custGeom>
              <a:avLst/>
              <a:gdLst/>
              <a:ahLst/>
              <a:cxnLst/>
              <a:rect l="l" t="t" r="r" b="b"/>
              <a:pathLst>
                <a:path w="9041" h="21650" extrusionOk="0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5251475" y="2769025"/>
              <a:ext cx="71650" cy="36850"/>
            </a:xfrm>
            <a:custGeom>
              <a:avLst/>
              <a:gdLst/>
              <a:ahLst/>
              <a:cxnLst/>
              <a:rect l="l" t="t" r="r" b="b"/>
              <a:pathLst>
                <a:path w="2866" h="1474" extrusionOk="0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4992900" y="2956725"/>
              <a:ext cx="430325" cy="428675"/>
            </a:xfrm>
            <a:custGeom>
              <a:avLst/>
              <a:gdLst/>
              <a:ahLst/>
              <a:cxnLst/>
              <a:rect l="l" t="t" r="r" b="b"/>
              <a:pathLst>
                <a:path w="17213" h="17147" extrusionOk="0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4962050" y="2925025"/>
              <a:ext cx="47550" cy="63425"/>
            </a:xfrm>
            <a:custGeom>
              <a:avLst/>
              <a:gdLst/>
              <a:ahLst/>
              <a:cxnLst/>
              <a:rect l="l" t="t" r="r" b="b"/>
              <a:pathLst>
                <a:path w="1902" h="2537" extrusionOk="0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5179700" y="3019275"/>
              <a:ext cx="376975" cy="475950"/>
            </a:xfrm>
            <a:custGeom>
              <a:avLst/>
              <a:gdLst/>
              <a:ahLst/>
              <a:cxnLst/>
              <a:rect l="l" t="t" r="r" b="b"/>
              <a:pathLst>
                <a:path w="15079" h="19038" extrusionOk="0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5425700" y="2995925"/>
              <a:ext cx="255225" cy="493075"/>
            </a:xfrm>
            <a:custGeom>
              <a:avLst/>
              <a:gdLst/>
              <a:ahLst/>
              <a:cxnLst/>
              <a:rect l="l" t="t" r="r" b="b"/>
              <a:pathLst>
                <a:path w="10209" h="19723" extrusionOk="0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5552475" y="3069300"/>
              <a:ext cx="270200" cy="416325"/>
            </a:xfrm>
            <a:custGeom>
              <a:avLst/>
              <a:gdLst/>
              <a:ahLst/>
              <a:cxnLst/>
              <a:rect l="l" t="t" r="r" b="b"/>
              <a:pathLst>
                <a:path w="10808" h="16653" extrusionOk="0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5078800" y="3185225"/>
              <a:ext cx="482025" cy="305575"/>
            </a:xfrm>
            <a:custGeom>
              <a:avLst/>
              <a:gdLst/>
              <a:ahLst/>
              <a:cxnLst/>
              <a:rect l="l" t="t" r="r" b="b"/>
              <a:pathLst>
                <a:path w="19281" h="12223" extrusionOk="0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5110475" y="3392300"/>
              <a:ext cx="446200" cy="184050"/>
            </a:xfrm>
            <a:custGeom>
              <a:avLst/>
              <a:gdLst/>
              <a:ahLst/>
              <a:cxnLst/>
              <a:rect l="l" t="t" r="r" b="b"/>
              <a:pathLst>
                <a:path w="17848" h="7362" extrusionOk="0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5258100" y="3266125"/>
              <a:ext cx="227675" cy="149275"/>
            </a:xfrm>
            <a:custGeom>
              <a:avLst/>
              <a:gdLst/>
              <a:ahLst/>
              <a:cxnLst/>
              <a:rect l="l" t="t" r="r" b="b"/>
              <a:pathLst>
                <a:path w="9107" h="5971" fill="none" extrusionOk="0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5284775" y="3316150"/>
              <a:ext cx="65900" cy="27550"/>
            </a:xfrm>
            <a:custGeom>
              <a:avLst/>
              <a:gdLst/>
              <a:ahLst/>
              <a:cxnLst/>
              <a:rect l="l" t="t" r="r" b="b"/>
              <a:pathLst>
                <a:path w="2636" h="1102" fill="none" extrusionOk="0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5543300" y="3092650"/>
              <a:ext cx="27550" cy="108450"/>
            </a:xfrm>
            <a:custGeom>
              <a:avLst/>
              <a:gdLst/>
              <a:ahLst/>
              <a:cxnLst/>
              <a:rect l="l" t="t" r="r" b="b"/>
              <a:pathLst>
                <a:path w="1102" h="4338" fill="none" extrusionOk="0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5535800" y="3071800"/>
              <a:ext cx="10025" cy="43400"/>
            </a:xfrm>
            <a:custGeom>
              <a:avLst/>
              <a:gdLst/>
              <a:ahLst/>
              <a:cxnLst/>
              <a:rect l="l" t="t" r="r" b="b"/>
              <a:pathLst>
                <a:path w="401" h="1736" fill="none" extrusionOk="0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5481575" y="3188550"/>
              <a:ext cx="20875" cy="102600"/>
            </a:xfrm>
            <a:custGeom>
              <a:avLst/>
              <a:gdLst/>
              <a:ahLst/>
              <a:cxnLst/>
              <a:rect l="l" t="t" r="r" b="b"/>
              <a:pathLst>
                <a:path w="835" h="4104" fill="none" extrusionOk="0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5275600" y="3132675"/>
              <a:ext cx="209350" cy="216850"/>
            </a:xfrm>
            <a:custGeom>
              <a:avLst/>
              <a:gdLst/>
              <a:ahLst/>
              <a:cxnLst/>
              <a:rect l="l" t="t" r="r" b="b"/>
              <a:pathLst>
                <a:path w="8374" h="8674" fill="none" extrusionOk="0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5566650" y="3186900"/>
              <a:ext cx="180150" cy="258525"/>
            </a:xfrm>
            <a:custGeom>
              <a:avLst/>
              <a:gdLst/>
              <a:ahLst/>
              <a:cxnLst/>
              <a:rect l="l" t="t" r="r" b="b"/>
              <a:pathLst>
                <a:path w="7206" h="10341" fill="none" extrusionOk="0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5655050" y="3178550"/>
              <a:ext cx="43375" cy="39225"/>
            </a:xfrm>
            <a:custGeom>
              <a:avLst/>
              <a:gdLst/>
              <a:ahLst/>
              <a:cxnLst/>
              <a:rect l="l" t="t" r="r" b="b"/>
              <a:pathLst>
                <a:path w="1735" h="1569" fill="none" extrusionOk="0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5216400" y="3456250"/>
              <a:ext cx="229350" cy="22550"/>
            </a:xfrm>
            <a:custGeom>
              <a:avLst/>
              <a:gdLst/>
              <a:ahLst/>
              <a:cxnLst/>
              <a:rect l="l" t="t" r="r" b="b"/>
              <a:pathLst>
                <a:path w="9174" h="902" fill="none" extrusionOk="0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483027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5517775" y="4299350"/>
              <a:ext cx="558425" cy="740675"/>
            </a:xfrm>
            <a:custGeom>
              <a:avLst/>
              <a:gdLst/>
              <a:ahLst/>
              <a:cxnLst/>
              <a:rect l="l" t="t" r="r" b="b"/>
              <a:pathLst>
                <a:path w="22337" h="29627" extrusionOk="0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14"/>
          <p:cNvGrpSpPr/>
          <p:nvPr/>
        </p:nvGrpSpPr>
        <p:grpSpPr>
          <a:xfrm>
            <a:off x="6971142" y="1647"/>
            <a:ext cx="2132169" cy="1182528"/>
            <a:chOff x="4586225" y="470675"/>
            <a:chExt cx="2775900" cy="1539550"/>
          </a:xfrm>
        </p:grpSpPr>
        <p:sp>
          <p:nvSpPr>
            <p:cNvPr id="1243" name="Google Shape;1243;p14"/>
            <p:cNvSpPr/>
            <p:nvPr/>
          </p:nvSpPr>
          <p:spPr>
            <a:xfrm>
              <a:off x="5521650" y="763975"/>
              <a:ext cx="1840475" cy="652775"/>
            </a:xfrm>
            <a:custGeom>
              <a:avLst/>
              <a:gdLst/>
              <a:ahLst/>
              <a:cxnLst/>
              <a:rect l="l" t="t" r="r" b="b"/>
              <a:pathLst>
                <a:path w="73619" h="26111" extrusionOk="0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5234400" y="782225"/>
              <a:ext cx="784250" cy="379200"/>
            </a:xfrm>
            <a:custGeom>
              <a:avLst/>
              <a:gdLst/>
              <a:ahLst/>
              <a:cxnLst/>
              <a:rect l="l" t="t" r="r" b="b"/>
              <a:pathLst>
                <a:path w="31370" h="15168" extrusionOk="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5429700" y="616550"/>
              <a:ext cx="794100" cy="466600"/>
            </a:xfrm>
            <a:custGeom>
              <a:avLst/>
              <a:gdLst/>
              <a:ahLst/>
              <a:cxnLst/>
              <a:rect l="l" t="t" r="r" b="b"/>
              <a:pathLst>
                <a:path w="31764" h="18664" extrusionOk="0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4878775" y="1104400"/>
              <a:ext cx="787275" cy="218125"/>
            </a:xfrm>
            <a:custGeom>
              <a:avLst/>
              <a:gdLst/>
              <a:ahLst/>
              <a:cxnLst/>
              <a:rect l="l" t="t" r="r" b="b"/>
              <a:pathLst>
                <a:path w="31491" h="8725" extrusionOk="0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5423625" y="1302750"/>
              <a:ext cx="354900" cy="619325"/>
            </a:xfrm>
            <a:custGeom>
              <a:avLst/>
              <a:gdLst/>
              <a:ahLst/>
              <a:cxnLst/>
              <a:rect l="l" t="t" r="r" b="b"/>
              <a:pathLst>
                <a:path w="14196" h="24773" extrusionOk="0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4586225" y="1349850"/>
              <a:ext cx="993950" cy="606425"/>
            </a:xfrm>
            <a:custGeom>
              <a:avLst/>
              <a:gdLst/>
              <a:ahLst/>
              <a:cxnLst/>
              <a:rect l="l" t="t" r="r" b="b"/>
              <a:pathLst>
                <a:path w="39758" h="24257" extrusionOk="0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765600" y="470675"/>
              <a:ext cx="135275" cy="376150"/>
            </a:xfrm>
            <a:custGeom>
              <a:avLst/>
              <a:gdLst/>
              <a:ahLst/>
              <a:cxnLst/>
              <a:rect l="l" t="t" r="r" b="b"/>
              <a:pathLst>
                <a:path w="5411" h="15046" extrusionOk="0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896300" y="474450"/>
              <a:ext cx="215825" cy="366300"/>
            </a:xfrm>
            <a:custGeom>
              <a:avLst/>
              <a:gdLst/>
              <a:ahLst/>
              <a:cxnLst/>
              <a:rect l="l" t="t" r="r" b="b"/>
              <a:pathLst>
                <a:path w="8633" h="14652" extrusionOk="0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599925" y="470675"/>
              <a:ext cx="183925" cy="391350"/>
            </a:xfrm>
            <a:custGeom>
              <a:avLst/>
              <a:gdLst/>
              <a:ahLst/>
              <a:cxnLst/>
              <a:rect l="l" t="t" r="r" b="b"/>
              <a:pathLst>
                <a:path w="7357" h="15654" extrusionOk="0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5657675" y="495750"/>
              <a:ext cx="711275" cy="483300"/>
            </a:xfrm>
            <a:custGeom>
              <a:avLst/>
              <a:gdLst/>
              <a:ahLst/>
              <a:cxnLst/>
              <a:rect l="l" t="t" r="r" b="b"/>
              <a:pathLst>
                <a:path w="28451" h="19332" extrusionOk="0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102200" y="470675"/>
              <a:ext cx="405050" cy="461275"/>
            </a:xfrm>
            <a:custGeom>
              <a:avLst/>
              <a:gdLst/>
              <a:ahLst/>
              <a:cxnLst/>
              <a:rect l="l" t="t" r="r" b="b"/>
              <a:pathLst>
                <a:path w="16202" h="18451" extrusionOk="0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4997325" y="933425"/>
              <a:ext cx="831350" cy="309300"/>
            </a:xfrm>
            <a:custGeom>
              <a:avLst/>
              <a:gdLst/>
              <a:ahLst/>
              <a:cxnLst/>
              <a:rect l="l" t="t" r="r" b="b"/>
              <a:pathLst>
                <a:path w="33254" h="12372" extrusionOk="0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34725" y="470675"/>
              <a:ext cx="303975" cy="414150"/>
            </a:xfrm>
            <a:custGeom>
              <a:avLst/>
              <a:gdLst/>
              <a:ahLst/>
              <a:cxnLst/>
              <a:rect l="l" t="t" r="r" b="b"/>
              <a:pathLst>
                <a:path w="12159" h="16566" extrusionOk="0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732925" y="860475"/>
              <a:ext cx="159600" cy="661900"/>
            </a:xfrm>
            <a:custGeom>
              <a:avLst/>
              <a:gdLst/>
              <a:ahLst/>
              <a:cxnLst/>
              <a:rect l="l" t="t" r="r" b="b"/>
              <a:pathLst>
                <a:path w="6384" h="26476" extrusionOk="0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618925" y="881000"/>
              <a:ext cx="161875" cy="810075"/>
            </a:xfrm>
            <a:custGeom>
              <a:avLst/>
              <a:gdLst/>
              <a:ahLst/>
              <a:cxnLst/>
              <a:rect l="l" t="t" r="r" b="b"/>
              <a:pathLst>
                <a:path w="6475" h="32403" extrusionOk="0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806625" y="852125"/>
              <a:ext cx="284225" cy="553225"/>
            </a:xfrm>
            <a:custGeom>
              <a:avLst/>
              <a:gdLst/>
              <a:ahLst/>
              <a:cxnLst/>
              <a:rect l="l" t="t" r="r" b="b"/>
              <a:pathLst>
                <a:path w="11369" h="22129" extrusionOk="0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909200" y="830850"/>
              <a:ext cx="337425" cy="393650"/>
            </a:xfrm>
            <a:custGeom>
              <a:avLst/>
              <a:gdLst/>
              <a:ahLst/>
              <a:cxnLst/>
              <a:rect l="l" t="t" r="r" b="b"/>
              <a:pathLst>
                <a:path w="13497" h="15746" extrusionOk="0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5938075" y="1127200"/>
              <a:ext cx="180100" cy="831350"/>
            </a:xfrm>
            <a:custGeom>
              <a:avLst/>
              <a:gdLst/>
              <a:ahLst/>
              <a:cxnLst/>
              <a:rect l="l" t="t" r="r" b="b"/>
              <a:pathLst>
                <a:path w="7204" h="33254" extrusionOk="0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456325" y="920525"/>
              <a:ext cx="174025" cy="892875"/>
            </a:xfrm>
            <a:custGeom>
              <a:avLst/>
              <a:gdLst/>
              <a:ahLst/>
              <a:cxnLst/>
              <a:rect l="l" t="t" r="r" b="b"/>
              <a:pathLst>
                <a:path w="6961" h="35715" extrusionOk="0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132600" y="1040575"/>
              <a:ext cx="155050" cy="838175"/>
            </a:xfrm>
            <a:custGeom>
              <a:avLst/>
              <a:gdLst/>
              <a:ahLst/>
              <a:cxnLst/>
              <a:rect l="l" t="t" r="r" b="b"/>
              <a:pathLst>
                <a:path w="6202" h="33527" extrusionOk="0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5677425" y="1211550"/>
              <a:ext cx="275100" cy="798675"/>
            </a:xfrm>
            <a:custGeom>
              <a:avLst/>
              <a:gdLst/>
              <a:ahLst/>
              <a:cxnLst/>
              <a:rect l="l" t="t" r="r" b="b"/>
              <a:pathLst>
                <a:path w="11004" h="31947" extrusionOk="0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301300" y="969150"/>
              <a:ext cx="135275" cy="938500"/>
            </a:xfrm>
            <a:custGeom>
              <a:avLst/>
              <a:gdLst/>
              <a:ahLst/>
              <a:cxnLst/>
              <a:rect l="l" t="t" r="r" b="b"/>
              <a:pathLst>
                <a:path w="5411" h="37540" extrusionOk="0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" name="Google Shape;1265;p14"/>
          <p:cNvGrpSpPr/>
          <p:nvPr/>
        </p:nvGrpSpPr>
        <p:grpSpPr>
          <a:xfrm rot="10245061" flipH="1">
            <a:off x="8019987" y="354031"/>
            <a:ext cx="1454866" cy="1711197"/>
            <a:chOff x="2634050" y="3784550"/>
            <a:chExt cx="1220425" cy="1435450"/>
          </a:xfrm>
        </p:grpSpPr>
        <p:sp>
          <p:nvSpPr>
            <p:cNvPr id="1266" name="Google Shape;1266;p14"/>
            <p:cNvSpPr/>
            <p:nvPr/>
          </p:nvSpPr>
          <p:spPr>
            <a:xfrm>
              <a:off x="3062625" y="4406125"/>
              <a:ext cx="486375" cy="813875"/>
            </a:xfrm>
            <a:custGeom>
              <a:avLst/>
              <a:gdLst/>
              <a:ahLst/>
              <a:cxnLst/>
              <a:rect l="l" t="t" r="r" b="b"/>
              <a:pathLst>
                <a:path w="19455" h="32555" extrusionOk="0">
                  <a:moveTo>
                    <a:pt x="18390" y="32554"/>
                  </a:moveTo>
                  <a:cubicBezTo>
                    <a:pt x="15229" y="29059"/>
                    <a:pt x="12463" y="25259"/>
                    <a:pt x="10092" y="21186"/>
                  </a:cubicBezTo>
                  <a:cubicBezTo>
                    <a:pt x="1" y="3648"/>
                    <a:pt x="457" y="1095"/>
                    <a:pt x="457" y="1095"/>
                  </a:cubicBezTo>
                  <a:cubicBezTo>
                    <a:pt x="457" y="1095"/>
                    <a:pt x="578" y="1"/>
                    <a:pt x="1399" y="2554"/>
                  </a:cubicBezTo>
                  <a:cubicBezTo>
                    <a:pt x="2189" y="5107"/>
                    <a:pt x="6141" y="12706"/>
                    <a:pt x="11582" y="21855"/>
                  </a:cubicBezTo>
                  <a:cubicBezTo>
                    <a:pt x="13861" y="25655"/>
                    <a:pt x="16506" y="29241"/>
                    <a:pt x="19454" y="325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2820975" y="3784550"/>
              <a:ext cx="262200" cy="674025"/>
            </a:xfrm>
            <a:custGeom>
              <a:avLst/>
              <a:gdLst/>
              <a:ahLst/>
              <a:cxnLst/>
              <a:rect l="l" t="t" r="r" b="b"/>
              <a:pathLst>
                <a:path w="10488" h="26961" extrusionOk="0">
                  <a:moveTo>
                    <a:pt x="10488" y="26961"/>
                  </a:moveTo>
                  <a:cubicBezTo>
                    <a:pt x="10488" y="19271"/>
                    <a:pt x="1" y="0"/>
                    <a:pt x="1" y="0"/>
                  </a:cubicBezTo>
                  <a:cubicBezTo>
                    <a:pt x="1" y="0"/>
                    <a:pt x="2524" y="10699"/>
                    <a:pt x="4834" y="17630"/>
                  </a:cubicBezTo>
                  <a:cubicBezTo>
                    <a:pt x="7174" y="24590"/>
                    <a:pt x="10488" y="26961"/>
                    <a:pt x="10488" y="269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3105950" y="4119650"/>
              <a:ext cx="137550" cy="398200"/>
            </a:xfrm>
            <a:custGeom>
              <a:avLst/>
              <a:gdLst/>
              <a:ahLst/>
              <a:cxnLst/>
              <a:rect l="l" t="t" r="r" b="b"/>
              <a:pathLst>
                <a:path w="5502" h="15928" extrusionOk="0">
                  <a:moveTo>
                    <a:pt x="4590" y="1"/>
                  </a:moveTo>
                  <a:cubicBezTo>
                    <a:pt x="4590" y="1"/>
                    <a:pt x="2493" y="5593"/>
                    <a:pt x="1277" y="9514"/>
                  </a:cubicBezTo>
                  <a:cubicBezTo>
                    <a:pt x="61" y="13405"/>
                    <a:pt x="0" y="15928"/>
                    <a:pt x="0" y="15928"/>
                  </a:cubicBezTo>
                  <a:cubicBezTo>
                    <a:pt x="5502" y="13314"/>
                    <a:pt x="4590" y="1"/>
                    <a:pt x="4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3220700" y="4311150"/>
              <a:ext cx="286500" cy="433150"/>
            </a:xfrm>
            <a:custGeom>
              <a:avLst/>
              <a:gdLst/>
              <a:ahLst/>
              <a:cxnLst/>
              <a:rect l="l" t="t" r="r" b="b"/>
              <a:pathLst>
                <a:path w="11460" h="17326" extrusionOk="0">
                  <a:moveTo>
                    <a:pt x="0" y="17326"/>
                  </a:moveTo>
                  <a:cubicBezTo>
                    <a:pt x="4408" y="14985"/>
                    <a:pt x="11459" y="0"/>
                    <a:pt x="11459" y="0"/>
                  </a:cubicBezTo>
                  <a:cubicBezTo>
                    <a:pt x="11459" y="0"/>
                    <a:pt x="6018" y="5563"/>
                    <a:pt x="3131" y="9879"/>
                  </a:cubicBezTo>
                  <a:cubicBezTo>
                    <a:pt x="243" y="14225"/>
                    <a:pt x="0" y="17326"/>
                    <a:pt x="0" y="173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3163700" y="4172850"/>
              <a:ext cx="215825" cy="463550"/>
            </a:xfrm>
            <a:custGeom>
              <a:avLst/>
              <a:gdLst/>
              <a:ahLst/>
              <a:cxnLst/>
              <a:rect l="l" t="t" r="r" b="b"/>
              <a:pathLst>
                <a:path w="8633" h="18542" extrusionOk="0">
                  <a:moveTo>
                    <a:pt x="122" y="18542"/>
                  </a:moveTo>
                  <a:cubicBezTo>
                    <a:pt x="3952" y="17326"/>
                    <a:pt x="8633" y="0"/>
                    <a:pt x="8633" y="0"/>
                  </a:cubicBezTo>
                  <a:cubicBezTo>
                    <a:pt x="8633" y="0"/>
                    <a:pt x="3435" y="8420"/>
                    <a:pt x="1733" y="12645"/>
                  </a:cubicBezTo>
                  <a:cubicBezTo>
                    <a:pt x="0" y="16839"/>
                    <a:pt x="122" y="18542"/>
                    <a:pt x="122" y="18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3286050" y="4423600"/>
              <a:ext cx="285725" cy="440775"/>
            </a:xfrm>
            <a:custGeom>
              <a:avLst/>
              <a:gdLst/>
              <a:ahLst/>
              <a:cxnLst/>
              <a:rect l="l" t="t" r="r" b="b"/>
              <a:pathLst>
                <a:path w="11429" h="17631" extrusionOk="0">
                  <a:moveTo>
                    <a:pt x="0" y="17569"/>
                  </a:moveTo>
                  <a:cubicBezTo>
                    <a:pt x="1459" y="17630"/>
                    <a:pt x="3040" y="15776"/>
                    <a:pt x="5167" y="11065"/>
                  </a:cubicBezTo>
                  <a:cubicBezTo>
                    <a:pt x="7265" y="6323"/>
                    <a:pt x="11429" y="1"/>
                    <a:pt x="11429" y="1"/>
                  </a:cubicBezTo>
                  <a:cubicBezTo>
                    <a:pt x="11429" y="1"/>
                    <a:pt x="5563" y="6171"/>
                    <a:pt x="3040" y="10761"/>
                  </a:cubicBezTo>
                  <a:cubicBezTo>
                    <a:pt x="517" y="15381"/>
                    <a:pt x="0" y="17569"/>
                    <a:pt x="0" y="17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3479825" y="4874225"/>
              <a:ext cx="312325" cy="279650"/>
            </a:xfrm>
            <a:custGeom>
              <a:avLst/>
              <a:gdLst/>
              <a:ahLst/>
              <a:cxnLst/>
              <a:rect l="l" t="t" r="r" b="b"/>
              <a:pathLst>
                <a:path w="12493" h="11186" extrusionOk="0">
                  <a:moveTo>
                    <a:pt x="4651" y="6079"/>
                  </a:moveTo>
                  <a:cubicBezTo>
                    <a:pt x="669" y="8906"/>
                    <a:pt x="0" y="11186"/>
                    <a:pt x="0" y="11186"/>
                  </a:cubicBezTo>
                  <a:cubicBezTo>
                    <a:pt x="4681" y="10213"/>
                    <a:pt x="12493" y="0"/>
                    <a:pt x="12493" y="0"/>
                  </a:cubicBezTo>
                  <a:cubicBezTo>
                    <a:pt x="12493" y="0"/>
                    <a:pt x="8663" y="3222"/>
                    <a:pt x="4651" y="60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3496525" y="5004175"/>
              <a:ext cx="345025" cy="203675"/>
            </a:xfrm>
            <a:custGeom>
              <a:avLst/>
              <a:gdLst/>
              <a:ahLst/>
              <a:cxnLst/>
              <a:rect l="l" t="t" r="r" b="b"/>
              <a:pathLst>
                <a:path w="13801" h="8147" extrusionOk="0">
                  <a:moveTo>
                    <a:pt x="13800" y="0"/>
                  </a:moveTo>
                  <a:cubicBezTo>
                    <a:pt x="13800" y="0"/>
                    <a:pt x="9819" y="3678"/>
                    <a:pt x="6384" y="3951"/>
                  </a:cubicBezTo>
                  <a:cubicBezTo>
                    <a:pt x="2919" y="4255"/>
                    <a:pt x="1" y="6748"/>
                    <a:pt x="1" y="6748"/>
                  </a:cubicBezTo>
                  <a:cubicBezTo>
                    <a:pt x="7843" y="8146"/>
                    <a:pt x="13800" y="0"/>
                    <a:pt x="13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3386350" y="4582425"/>
              <a:ext cx="323725" cy="457475"/>
            </a:xfrm>
            <a:custGeom>
              <a:avLst/>
              <a:gdLst/>
              <a:ahLst/>
              <a:cxnLst/>
              <a:rect l="l" t="t" r="r" b="b"/>
              <a:pathLst>
                <a:path w="12949" h="18299" extrusionOk="0">
                  <a:moveTo>
                    <a:pt x="0" y="18086"/>
                  </a:moveTo>
                  <a:cubicBezTo>
                    <a:pt x="1703" y="18299"/>
                    <a:pt x="5380" y="15137"/>
                    <a:pt x="6931" y="10700"/>
                  </a:cubicBezTo>
                  <a:cubicBezTo>
                    <a:pt x="8481" y="6232"/>
                    <a:pt x="12949" y="0"/>
                    <a:pt x="12949" y="0"/>
                  </a:cubicBezTo>
                  <a:cubicBezTo>
                    <a:pt x="12949" y="0"/>
                    <a:pt x="6809" y="6201"/>
                    <a:pt x="5016" y="10396"/>
                  </a:cubicBezTo>
                  <a:cubicBezTo>
                    <a:pt x="3253" y="14560"/>
                    <a:pt x="0" y="18086"/>
                    <a:pt x="0" y="180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4"/>
            <p:cNvSpPr/>
            <p:nvPr/>
          </p:nvSpPr>
          <p:spPr>
            <a:xfrm>
              <a:off x="3333925" y="4476800"/>
              <a:ext cx="335875" cy="484825"/>
            </a:xfrm>
            <a:custGeom>
              <a:avLst/>
              <a:gdLst/>
              <a:ahLst/>
              <a:cxnLst/>
              <a:rect l="l" t="t" r="r" b="b"/>
              <a:pathLst>
                <a:path w="13435" h="19393" extrusionOk="0">
                  <a:moveTo>
                    <a:pt x="0" y="19180"/>
                  </a:moveTo>
                  <a:cubicBezTo>
                    <a:pt x="1368" y="19393"/>
                    <a:pt x="4407" y="15320"/>
                    <a:pt x="6414" y="10639"/>
                  </a:cubicBezTo>
                  <a:cubicBezTo>
                    <a:pt x="8389" y="5988"/>
                    <a:pt x="13435" y="0"/>
                    <a:pt x="13435" y="0"/>
                  </a:cubicBezTo>
                  <a:cubicBezTo>
                    <a:pt x="10912" y="2098"/>
                    <a:pt x="8632" y="4469"/>
                    <a:pt x="6657" y="7052"/>
                  </a:cubicBezTo>
                  <a:cubicBezTo>
                    <a:pt x="3496" y="11277"/>
                    <a:pt x="0" y="19180"/>
                    <a:pt x="0" y="19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4"/>
            <p:cNvSpPr/>
            <p:nvPr/>
          </p:nvSpPr>
          <p:spPr>
            <a:xfrm>
              <a:off x="3437250" y="4744275"/>
              <a:ext cx="358700" cy="360975"/>
            </a:xfrm>
            <a:custGeom>
              <a:avLst/>
              <a:gdLst/>
              <a:ahLst/>
              <a:cxnLst/>
              <a:rect l="l" t="t" r="r" b="b"/>
              <a:pathLst>
                <a:path w="14348" h="14439" extrusionOk="0">
                  <a:moveTo>
                    <a:pt x="1" y="14439"/>
                  </a:moveTo>
                  <a:cubicBezTo>
                    <a:pt x="4044" y="13952"/>
                    <a:pt x="14348" y="1"/>
                    <a:pt x="14348" y="1"/>
                  </a:cubicBezTo>
                  <a:cubicBezTo>
                    <a:pt x="14348" y="1"/>
                    <a:pt x="11187" y="2250"/>
                    <a:pt x="6293" y="6475"/>
                  </a:cubicBezTo>
                  <a:cubicBezTo>
                    <a:pt x="1430" y="10700"/>
                    <a:pt x="1" y="14439"/>
                    <a:pt x="1" y="144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3336200" y="5146250"/>
              <a:ext cx="136050" cy="73750"/>
            </a:xfrm>
            <a:custGeom>
              <a:avLst/>
              <a:gdLst/>
              <a:ahLst/>
              <a:cxnLst/>
              <a:rect l="l" t="t" r="r" b="b"/>
              <a:pathLst>
                <a:path w="5442" h="2950" extrusionOk="0">
                  <a:moveTo>
                    <a:pt x="0" y="2949"/>
                  </a:moveTo>
                  <a:lnTo>
                    <a:pt x="3405" y="2949"/>
                  </a:lnTo>
                  <a:cubicBezTo>
                    <a:pt x="4195" y="2068"/>
                    <a:pt x="4894" y="1095"/>
                    <a:pt x="5441" y="1"/>
                  </a:cubicBezTo>
                  <a:cubicBezTo>
                    <a:pt x="4195" y="305"/>
                    <a:pt x="2189" y="1460"/>
                    <a:pt x="0" y="29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2926600" y="4998075"/>
              <a:ext cx="449125" cy="125425"/>
            </a:xfrm>
            <a:custGeom>
              <a:avLst/>
              <a:gdLst/>
              <a:ahLst/>
              <a:cxnLst/>
              <a:rect l="l" t="t" r="r" b="b"/>
              <a:pathLst>
                <a:path w="17965" h="5017" extrusionOk="0">
                  <a:moveTo>
                    <a:pt x="17965" y="1065"/>
                  </a:moveTo>
                  <a:cubicBezTo>
                    <a:pt x="16962" y="1"/>
                    <a:pt x="14773" y="62"/>
                    <a:pt x="10913" y="1247"/>
                  </a:cubicBezTo>
                  <a:cubicBezTo>
                    <a:pt x="7053" y="2432"/>
                    <a:pt x="1" y="4864"/>
                    <a:pt x="1" y="4864"/>
                  </a:cubicBezTo>
                  <a:cubicBezTo>
                    <a:pt x="1" y="4864"/>
                    <a:pt x="2524" y="5016"/>
                    <a:pt x="6658" y="4165"/>
                  </a:cubicBezTo>
                  <a:cubicBezTo>
                    <a:pt x="10761" y="3284"/>
                    <a:pt x="17965" y="1065"/>
                    <a:pt x="17965" y="10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3048950" y="5061925"/>
              <a:ext cx="376925" cy="158075"/>
            </a:xfrm>
            <a:custGeom>
              <a:avLst/>
              <a:gdLst/>
              <a:ahLst/>
              <a:cxnLst/>
              <a:rect l="l" t="t" r="r" b="b"/>
              <a:pathLst>
                <a:path w="15077" h="6323" extrusionOk="0">
                  <a:moveTo>
                    <a:pt x="1" y="6322"/>
                  </a:moveTo>
                  <a:lnTo>
                    <a:pt x="3922" y="6322"/>
                  </a:lnTo>
                  <a:cubicBezTo>
                    <a:pt x="8876" y="4407"/>
                    <a:pt x="15077" y="1246"/>
                    <a:pt x="15077" y="1246"/>
                  </a:cubicBezTo>
                  <a:cubicBezTo>
                    <a:pt x="12007" y="0"/>
                    <a:pt x="4773" y="3617"/>
                    <a:pt x="1" y="63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3447150" y="5180450"/>
              <a:ext cx="49400" cy="39550"/>
            </a:xfrm>
            <a:custGeom>
              <a:avLst/>
              <a:gdLst/>
              <a:ahLst/>
              <a:cxnLst/>
              <a:rect l="l" t="t" r="r" b="b"/>
              <a:pathLst>
                <a:path w="1976" h="1582" extrusionOk="0">
                  <a:moveTo>
                    <a:pt x="0" y="1581"/>
                  </a:moveTo>
                  <a:lnTo>
                    <a:pt x="1702" y="1581"/>
                  </a:lnTo>
                  <a:cubicBezTo>
                    <a:pt x="1824" y="1065"/>
                    <a:pt x="1915" y="518"/>
                    <a:pt x="1976" y="1"/>
                  </a:cubicBezTo>
                  <a:cubicBezTo>
                    <a:pt x="1216" y="396"/>
                    <a:pt x="547" y="943"/>
                    <a:pt x="0" y="15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3542875" y="5156900"/>
              <a:ext cx="311600" cy="63100"/>
            </a:xfrm>
            <a:custGeom>
              <a:avLst/>
              <a:gdLst/>
              <a:ahLst/>
              <a:cxnLst/>
              <a:rect l="l" t="t" r="r" b="b"/>
              <a:pathLst>
                <a:path w="12464" h="2524" extrusionOk="0">
                  <a:moveTo>
                    <a:pt x="4743" y="1125"/>
                  </a:moveTo>
                  <a:cubicBezTo>
                    <a:pt x="3071" y="1186"/>
                    <a:pt x="1460" y="1672"/>
                    <a:pt x="1" y="2523"/>
                  </a:cubicBezTo>
                  <a:lnTo>
                    <a:pt x="6506" y="2523"/>
                  </a:lnTo>
                  <a:cubicBezTo>
                    <a:pt x="8573" y="1855"/>
                    <a:pt x="10548" y="1004"/>
                    <a:pt x="12463" y="1"/>
                  </a:cubicBezTo>
                  <a:cubicBezTo>
                    <a:pt x="12463" y="1"/>
                    <a:pt x="7782" y="943"/>
                    <a:pt x="4743" y="1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2653050" y="4300500"/>
              <a:ext cx="450650" cy="218125"/>
            </a:xfrm>
            <a:custGeom>
              <a:avLst/>
              <a:gdLst/>
              <a:ahLst/>
              <a:cxnLst/>
              <a:rect l="l" t="t" r="r" b="b"/>
              <a:pathLst>
                <a:path w="18026" h="8725" extrusionOk="0">
                  <a:moveTo>
                    <a:pt x="7296" y="5563"/>
                  </a:moveTo>
                  <a:cubicBezTo>
                    <a:pt x="10578" y="7478"/>
                    <a:pt x="14256" y="8572"/>
                    <a:pt x="18025" y="8724"/>
                  </a:cubicBezTo>
                  <a:cubicBezTo>
                    <a:pt x="17387" y="7508"/>
                    <a:pt x="14499" y="6505"/>
                    <a:pt x="9575" y="4803"/>
                  </a:cubicBezTo>
                  <a:cubicBezTo>
                    <a:pt x="4651" y="3131"/>
                    <a:pt x="1" y="1"/>
                    <a:pt x="1" y="1"/>
                  </a:cubicBezTo>
                  <a:cubicBezTo>
                    <a:pt x="1" y="1"/>
                    <a:pt x="1794" y="2341"/>
                    <a:pt x="7296" y="5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2634050" y="4445650"/>
              <a:ext cx="520550" cy="173275"/>
            </a:xfrm>
            <a:custGeom>
              <a:avLst/>
              <a:gdLst/>
              <a:ahLst/>
              <a:cxnLst/>
              <a:rect l="l" t="t" r="r" b="b"/>
              <a:pathLst>
                <a:path w="20822" h="6931" extrusionOk="0">
                  <a:moveTo>
                    <a:pt x="20822" y="6930"/>
                  </a:moveTo>
                  <a:cubicBezTo>
                    <a:pt x="20062" y="5684"/>
                    <a:pt x="16171" y="4225"/>
                    <a:pt x="11703" y="3526"/>
                  </a:cubicBezTo>
                  <a:cubicBezTo>
                    <a:pt x="7204" y="2827"/>
                    <a:pt x="1" y="0"/>
                    <a:pt x="1" y="0"/>
                  </a:cubicBezTo>
                  <a:cubicBezTo>
                    <a:pt x="2827" y="1824"/>
                    <a:pt x="5776" y="3435"/>
                    <a:pt x="8846" y="4772"/>
                  </a:cubicBezTo>
                  <a:cubicBezTo>
                    <a:pt x="13709" y="6839"/>
                    <a:pt x="20822" y="6930"/>
                    <a:pt x="20822" y="69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2694075" y="4609775"/>
              <a:ext cx="522075" cy="122375"/>
            </a:xfrm>
            <a:custGeom>
              <a:avLst/>
              <a:gdLst/>
              <a:ahLst/>
              <a:cxnLst/>
              <a:rect l="l" t="t" r="r" b="b"/>
              <a:pathLst>
                <a:path w="20883" h="4895" extrusionOk="0">
                  <a:moveTo>
                    <a:pt x="20883" y="4894"/>
                  </a:moveTo>
                  <a:cubicBezTo>
                    <a:pt x="18998" y="2706"/>
                    <a:pt x="15655" y="1764"/>
                    <a:pt x="11582" y="1551"/>
                  </a:cubicBezTo>
                  <a:cubicBezTo>
                    <a:pt x="7478" y="1369"/>
                    <a:pt x="1" y="1"/>
                    <a:pt x="1" y="1"/>
                  </a:cubicBezTo>
                  <a:cubicBezTo>
                    <a:pt x="2919" y="1460"/>
                    <a:pt x="6019" y="2584"/>
                    <a:pt x="9211" y="3344"/>
                  </a:cubicBezTo>
                  <a:cubicBezTo>
                    <a:pt x="13041" y="4195"/>
                    <a:pt x="16962" y="4712"/>
                    <a:pt x="20883" y="4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2727525" y="4765550"/>
              <a:ext cx="554750" cy="122375"/>
            </a:xfrm>
            <a:custGeom>
              <a:avLst/>
              <a:gdLst/>
              <a:ahLst/>
              <a:cxnLst/>
              <a:rect l="l" t="t" r="r" b="b"/>
              <a:pathLst>
                <a:path w="22190" h="4895" extrusionOk="0">
                  <a:moveTo>
                    <a:pt x="22189" y="3648"/>
                  </a:moveTo>
                  <a:cubicBezTo>
                    <a:pt x="20700" y="1308"/>
                    <a:pt x="15259" y="2159"/>
                    <a:pt x="11064" y="2584"/>
                  </a:cubicBezTo>
                  <a:cubicBezTo>
                    <a:pt x="6900" y="2980"/>
                    <a:pt x="0" y="1"/>
                    <a:pt x="0" y="1"/>
                  </a:cubicBezTo>
                  <a:cubicBezTo>
                    <a:pt x="0" y="1"/>
                    <a:pt x="4256" y="3223"/>
                    <a:pt x="9514" y="4074"/>
                  </a:cubicBezTo>
                  <a:cubicBezTo>
                    <a:pt x="14803" y="4894"/>
                    <a:pt x="22189" y="3648"/>
                    <a:pt x="22189" y="36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2794400" y="4888650"/>
              <a:ext cx="533450" cy="95025"/>
            </a:xfrm>
            <a:custGeom>
              <a:avLst/>
              <a:gdLst/>
              <a:ahLst/>
              <a:cxnLst/>
              <a:rect l="l" t="t" r="r" b="b"/>
              <a:pathLst>
                <a:path w="21338" h="3801" extrusionOk="0">
                  <a:moveTo>
                    <a:pt x="21338" y="2250"/>
                  </a:moveTo>
                  <a:cubicBezTo>
                    <a:pt x="20244" y="1338"/>
                    <a:pt x="18845" y="852"/>
                    <a:pt x="17386" y="852"/>
                  </a:cubicBezTo>
                  <a:cubicBezTo>
                    <a:pt x="14864" y="822"/>
                    <a:pt x="12554" y="1369"/>
                    <a:pt x="8055" y="518"/>
                  </a:cubicBezTo>
                  <a:cubicBezTo>
                    <a:pt x="5380" y="1"/>
                    <a:pt x="2614" y="122"/>
                    <a:pt x="0" y="913"/>
                  </a:cubicBezTo>
                  <a:cubicBezTo>
                    <a:pt x="1094" y="943"/>
                    <a:pt x="2189" y="1034"/>
                    <a:pt x="3252" y="1217"/>
                  </a:cubicBezTo>
                  <a:cubicBezTo>
                    <a:pt x="5076" y="1490"/>
                    <a:pt x="6687" y="2341"/>
                    <a:pt x="11915" y="3253"/>
                  </a:cubicBezTo>
                  <a:cubicBezTo>
                    <a:pt x="15107" y="3800"/>
                    <a:pt x="18359" y="3436"/>
                    <a:pt x="21338" y="2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14"/>
          <p:cNvGrpSpPr/>
          <p:nvPr/>
        </p:nvGrpSpPr>
        <p:grpSpPr>
          <a:xfrm rot="10800000" flipH="1">
            <a:off x="8291787" y="-6"/>
            <a:ext cx="915293" cy="936051"/>
            <a:chOff x="6691875" y="4534550"/>
            <a:chExt cx="670250" cy="685450"/>
          </a:xfrm>
        </p:grpSpPr>
        <p:sp>
          <p:nvSpPr>
            <p:cNvPr id="1288" name="Google Shape;1288;p14"/>
            <p:cNvSpPr/>
            <p:nvPr/>
          </p:nvSpPr>
          <p:spPr>
            <a:xfrm>
              <a:off x="6691875" y="4534550"/>
              <a:ext cx="670250" cy="685450"/>
            </a:xfrm>
            <a:custGeom>
              <a:avLst/>
              <a:gdLst/>
              <a:ahLst/>
              <a:cxnLst/>
              <a:rect l="l" t="t" r="r" b="b"/>
              <a:pathLst>
                <a:path w="26810" h="27418" extrusionOk="0">
                  <a:moveTo>
                    <a:pt x="25108" y="365"/>
                  </a:moveTo>
                  <a:cubicBezTo>
                    <a:pt x="23770" y="61"/>
                    <a:pt x="22372" y="1"/>
                    <a:pt x="21004" y="122"/>
                  </a:cubicBezTo>
                  <a:cubicBezTo>
                    <a:pt x="19636" y="335"/>
                    <a:pt x="18329" y="608"/>
                    <a:pt x="17022" y="1004"/>
                  </a:cubicBezTo>
                  <a:cubicBezTo>
                    <a:pt x="17022" y="1004"/>
                    <a:pt x="20943" y="4955"/>
                    <a:pt x="21126" y="8724"/>
                  </a:cubicBezTo>
                  <a:cubicBezTo>
                    <a:pt x="21308" y="12493"/>
                    <a:pt x="18208" y="14621"/>
                    <a:pt x="17752" y="11095"/>
                  </a:cubicBezTo>
                  <a:cubicBezTo>
                    <a:pt x="17265" y="7539"/>
                    <a:pt x="17934" y="5229"/>
                    <a:pt x="15776" y="2736"/>
                  </a:cubicBezTo>
                  <a:cubicBezTo>
                    <a:pt x="13618" y="244"/>
                    <a:pt x="10609" y="1156"/>
                    <a:pt x="7934" y="1642"/>
                  </a:cubicBezTo>
                  <a:cubicBezTo>
                    <a:pt x="5290" y="2128"/>
                    <a:pt x="3770" y="1004"/>
                    <a:pt x="3770" y="1004"/>
                  </a:cubicBezTo>
                  <a:cubicBezTo>
                    <a:pt x="3770" y="1004"/>
                    <a:pt x="5320" y="4013"/>
                    <a:pt x="4104" y="7265"/>
                  </a:cubicBezTo>
                  <a:cubicBezTo>
                    <a:pt x="2858" y="10487"/>
                    <a:pt x="1" y="17417"/>
                    <a:pt x="4347" y="19758"/>
                  </a:cubicBezTo>
                  <a:cubicBezTo>
                    <a:pt x="8694" y="22129"/>
                    <a:pt x="12737" y="18967"/>
                    <a:pt x="16749" y="19423"/>
                  </a:cubicBezTo>
                  <a:cubicBezTo>
                    <a:pt x="20731" y="19849"/>
                    <a:pt x="21187" y="22767"/>
                    <a:pt x="15290" y="23405"/>
                  </a:cubicBezTo>
                  <a:cubicBezTo>
                    <a:pt x="9393" y="24074"/>
                    <a:pt x="1277" y="21125"/>
                    <a:pt x="1277" y="21125"/>
                  </a:cubicBezTo>
                  <a:cubicBezTo>
                    <a:pt x="1764" y="23284"/>
                    <a:pt x="2402" y="25381"/>
                    <a:pt x="3192" y="27417"/>
                  </a:cubicBezTo>
                  <a:lnTo>
                    <a:pt x="26810" y="27417"/>
                  </a:lnTo>
                  <a:lnTo>
                    <a:pt x="26810" y="1763"/>
                  </a:lnTo>
                  <a:cubicBezTo>
                    <a:pt x="26293" y="1216"/>
                    <a:pt x="25715" y="760"/>
                    <a:pt x="25108" y="365"/>
                  </a:cubicBezTo>
                  <a:close/>
                  <a:moveTo>
                    <a:pt x="13344" y="14651"/>
                  </a:moveTo>
                  <a:cubicBezTo>
                    <a:pt x="11430" y="14651"/>
                    <a:pt x="9484" y="13983"/>
                    <a:pt x="11065" y="12888"/>
                  </a:cubicBezTo>
                  <a:cubicBezTo>
                    <a:pt x="12615" y="11764"/>
                    <a:pt x="15655" y="13253"/>
                    <a:pt x="15655" y="13253"/>
                  </a:cubicBezTo>
                  <a:cubicBezTo>
                    <a:pt x="17144" y="13557"/>
                    <a:pt x="15229" y="14682"/>
                    <a:pt x="13344" y="14651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6860575" y="4708575"/>
              <a:ext cx="501550" cy="503825"/>
            </a:xfrm>
            <a:custGeom>
              <a:avLst/>
              <a:gdLst/>
              <a:ahLst/>
              <a:cxnLst/>
              <a:rect l="l" t="t" r="r" b="b"/>
              <a:pathLst>
                <a:path w="20062" h="20153" extrusionOk="0">
                  <a:moveTo>
                    <a:pt x="20062" y="17721"/>
                  </a:moveTo>
                  <a:lnTo>
                    <a:pt x="19727" y="17326"/>
                  </a:lnTo>
                  <a:cubicBezTo>
                    <a:pt x="17478" y="18541"/>
                    <a:pt x="15077" y="19332"/>
                    <a:pt x="12584" y="19696"/>
                  </a:cubicBezTo>
                  <a:cubicBezTo>
                    <a:pt x="8755" y="20152"/>
                    <a:pt x="6262" y="18997"/>
                    <a:pt x="6262" y="18997"/>
                  </a:cubicBezTo>
                  <a:cubicBezTo>
                    <a:pt x="6262" y="18997"/>
                    <a:pt x="10183" y="19727"/>
                    <a:pt x="12888" y="19028"/>
                  </a:cubicBezTo>
                  <a:cubicBezTo>
                    <a:pt x="15624" y="18359"/>
                    <a:pt x="18816" y="16566"/>
                    <a:pt x="18816" y="16566"/>
                  </a:cubicBezTo>
                  <a:cubicBezTo>
                    <a:pt x="18816" y="16566"/>
                    <a:pt x="14864" y="11459"/>
                    <a:pt x="13648" y="10395"/>
                  </a:cubicBezTo>
                  <a:cubicBezTo>
                    <a:pt x="12949" y="9788"/>
                    <a:pt x="12189" y="9210"/>
                    <a:pt x="11399" y="8724"/>
                  </a:cubicBezTo>
                  <a:cubicBezTo>
                    <a:pt x="9606" y="9909"/>
                    <a:pt x="7539" y="10547"/>
                    <a:pt x="5381" y="10608"/>
                  </a:cubicBezTo>
                  <a:cubicBezTo>
                    <a:pt x="3435" y="10639"/>
                    <a:pt x="1551" y="10031"/>
                    <a:pt x="1" y="8876"/>
                  </a:cubicBezTo>
                  <a:cubicBezTo>
                    <a:pt x="1" y="8876"/>
                    <a:pt x="3071" y="10000"/>
                    <a:pt x="5411" y="9970"/>
                  </a:cubicBezTo>
                  <a:cubicBezTo>
                    <a:pt x="7782" y="9909"/>
                    <a:pt x="11004" y="7873"/>
                    <a:pt x="11004" y="7873"/>
                  </a:cubicBezTo>
                  <a:cubicBezTo>
                    <a:pt x="11004" y="7873"/>
                    <a:pt x="8663" y="5714"/>
                    <a:pt x="6809" y="3952"/>
                  </a:cubicBezTo>
                  <a:cubicBezTo>
                    <a:pt x="4985" y="2219"/>
                    <a:pt x="2979" y="0"/>
                    <a:pt x="2979" y="0"/>
                  </a:cubicBezTo>
                  <a:lnTo>
                    <a:pt x="9089" y="5289"/>
                  </a:lnTo>
                  <a:cubicBezTo>
                    <a:pt x="9089" y="5289"/>
                    <a:pt x="9636" y="4438"/>
                    <a:pt x="9484" y="2857"/>
                  </a:cubicBezTo>
                  <a:cubicBezTo>
                    <a:pt x="9332" y="1307"/>
                    <a:pt x="8025" y="0"/>
                    <a:pt x="8025" y="0"/>
                  </a:cubicBezTo>
                  <a:cubicBezTo>
                    <a:pt x="8937" y="578"/>
                    <a:pt x="9606" y="1490"/>
                    <a:pt x="9910" y="2523"/>
                  </a:cubicBezTo>
                  <a:cubicBezTo>
                    <a:pt x="10305" y="3617"/>
                    <a:pt x="10274" y="4833"/>
                    <a:pt x="9818" y="5897"/>
                  </a:cubicBezTo>
                  <a:cubicBezTo>
                    <a:pt x="9818" y="5897"/>
                    <a:pt x="12280" y="8207"/>
                    <a:pt x="14104" y="9727"/>
                  </a:cubicBezTo>
                  <a:cubicBezTo>
                    <a:pt x="15928" y="11246"/>
                    <a:pt x="16536" y="12310"/>
                    <a:pt x="16536" y="12310"/>
                  </a:cubicBezTo>
                  <a:cubicBezTo>
                    <a:pt x="16536" y="12310"/>
                    <a:pt x="18299" y="9180"/>
                    <a:pt x="18268" y="6444"/>
                  </a:cubicBezTo>
                  <a:cubicBezTo>
                    <a:pt x="18208" y="4681"/>
                    <a:pt x="17934" y="2918"/>
                    <a:pt x="17448" y="1216"/>
                  </a:cubicBezTo>
                  <a:cubicBezTo>
                    <a:pt x="18420" y="3404"/>
                    <a:pt x="18876" y="5775"/>
                    <a:pt x="18755" y="8146"/>
                  </a:cubicBezTo>
                  <a:cubicBezTo>
                    <a:pt x="18572" y="12098"/>
                    <a:pt x="17357" y="13526"/>
                    <a:pt x="17357" y="13526"/>
                  </a:cubicBezTo>
                  <a:cubicBezTo>
                    <a:pt x="18147" y="14681"/>
                    <a:pt x="19059" y="15715"/>
                    <a:pt x="20062" y="16687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90" name="Google Shape;1290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37250" y="-15672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37250" y="32028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592225" y="32028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592225" y="-117645"/>
            <a:ext cx="3742525" cy="334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14"/>
          <p:cNvSpPr txBox="1">
            <a:spLocks noGrp="1"/>
          </p:cNvSpPr>
          <p:nvPr>
            <p:ph type="title"/>
          </p:nvPr>
        </p:nvSpPr>
        <p:spPr>
          <a:xfrm>
            <a:off x="4373350" y="2332025"/>
            <a:ext cx="4064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95" name="Google Shape;1295;p14"/>
          <p:cNvSpPr txBox="1">
            <a:spLocks noGrp="1"/>
          </p:cNvSpPr>
          <p:nvPr>
            <p:ph type="title" idx="2" hasCustomPrompt="1"/>
          </p:nvPr>
        </p:nvSpPr>
        <p:spPr>
          <a:xfrm>
            <a:off x="4373350" y="1337825"/>
            <a:ext cx="124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96" name="Google Shape;1296;p14"/>
          <p:cNvSpPr txBox="1">
            <a:spLocks noGrp="1"/>
          </p:cNvSpPr>
          <p:nvPr>
            <p:ph type="subTitle" idx="1"/>
          </p:nvPr>
        </p:nvSpPr>
        <p:spPr>
          <a:xfrm>
            <a:off x="4373350" y="3132175"/>
            <a:ext cx="40647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_1"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15"/>
          <p:cNvSpPr/>
          <p:nvPr/>
        </p:nvSpPr>
        <p:spPr>
          <a:xfrm rot="4500027">
            <a:off x="-1304139" y="-2493814"/>
            <a:ext cx="4670533" cy="5289605"/>
          </a:xfrm>
          <a:custGeom>
            <a:avLst/>
            <a:gdLst/>
            <a:ahLst/>
            <a:cxnLst/>
            <a:rect l="l" t="t" r="r" b="b"/>
            <a:pathLst>
              <a:path w="46234" h="46528" extrusionOk="0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9" name="Google Shape;1299;p15"/>
          <p:cNvGrpSpPr/>
          <p:nvPr/>
        </p:nvGrpSpPr>
        <p:grpSpPr>
          <a:xfrm rot="-10799905" flipH="1">
            <a:off x="8311719" y="-711994"/>
            <a:ext cx="1403460" cy="3309940"/>
            <a:chOff x="6152550" y="3804050"/>
            <a:chExt cx="386075" cy="910550"/>
          </a:xfrm>
        </p:grpSpPr>
        <p:sp>
          <p:nvSpPr>
            <p:cNvPr id="1300" name="Google Shape;1300;p15"/>
            <p:cNvSpPr/>
            <p:nvPr/>
          </p:nvSpPr>
          <p:spPr>
            <a:xfrm>
              <a:off x="6152550" y="3804050"/>
              <a:ext cx="386075" cy="847575"/>
            </a:xfrm>
            <a:custGeom>
              <a:avLst/>
              <a:gdLst/>
              <a:ahLst/>
              <a:cxnLst/>
              <a:rect l="l" t="t" r="r" b="b"/>
              <a:pathLst>
                <a:path w="15443" h="33903" extrusionOk="0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6216475" y="3841875"/>
              <a:ext cx="244475" cy="872725"/>
            </a:xfrm>
            <a:custGeom>
              <a:avLst/>
              <a:gdLst/>
              <a:ahLst/>
              <a:cxnLst/>
              <a:rect l="l" t="t" r="r" b="b"/>
              <a:pathLst>
                <a:path w="9779" h="34909" extrusionOk="0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" name="Google Shape;1302;p15"/>
          <p:cNvGrpSpPr/>
          <p:nvPr/>
        </p:nvGrpSpPr>
        <p:grpSpPr>
          <a:xfrm rot="-2700000">
            <a:off x="7840234" y="1927502"/>
            <a:ext cx="1534780" cy="3345874"/>
            <a:chOff x="3345650" y="2840950"/>
            <a:chExt cx="370900" cy="808575"/>
          </a:xfrm>
        </p:grpSpPr>
        <p:sp>
          <p:nvSpPr>
            <p:cNvPr id="1303" name="Google Shape;1303;p15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5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5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5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5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5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5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1" name="Google Shape;1351;p15"/>
          <p:cNvGrpSpPr/>
          <p:nvPr/>
        </p:nvGrpSpPr>
        <p:grpSpPr>
          <a:xfrm rot="-7434564" flipH="1">
            <a:off x="7402918" y="-1937334"/>
            <a:ext cx="2205126" cy="4812969"/>
            <a:chOff x="7386050" y="661025"/>
            <a:chExt cx="1576975" cy="3441950"/>
          </a:xfrm>
        </p:grpSpPr>
        <p:sp>
          <p:nvSpPr>
            <p:cNvPr id="1352" name="Google Shape;1352;p15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3" name="Google Shape;1363;p15"/>
          <p:cNvSpPr/>
          <p:nvPr/>
        </p:nvSpPr>
        <p:spPr>
          <a:xfrm rot="2886980" flipH="1">
            <a:off x="6233970" y="2931503"/>
            <a:ext cx="4025388" cy="2070734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4" name="Google Shape;1364;p15"/>
          <p:cNvGrpSpPr/>
          <p:nvPr/>
        </p:nvGrpSpPr>
        <p:grpSpPr>
          <a:xfrm rot="2887043" flipH="1">
            <a:off x="6418020" y="3195393"/>
            <a:ext cx="4195468" cy="3621686"/>
            <a:chOff x="2695275" y="1049450"/>
            <a:chExt cx="1439175" cy="1242350"/>
          </a:xfrm>
        </p:grpSpPr>
        <p:sp>
          <p:nvSpPr>
            <p:cNvPr id="1365" name="Google Shape;1365;p15"/>
            <p:cNvSpPr/>
            <p:nvPr/>
          </p:nvSpPr>
          <p:spPr>
            <a:xfrm>
              <a:off x="2895600" y="1049450"/>
              <a:ext cx="1238850" cy="1242350"/>
            </a:xfrm>
            <a:custGeom>
              <a:avLst/>
              <a:gdLst/>
              <a:ahLst/>
              <a:cxnLst/>
              <a:rect l="l" t="t" r="r" b="b"/>
              <a:pathLst>
                <a:path w="49554" h="49694" extrusionOk="0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2695275" y="1157425"/>
              <a:ext cx="1356425" cy="1094200"/>
            </a:xfrm>
            <a:custGeom>
              <a:avLst/>
              <a:gdLst/>
              <a:ahLst/>
              <a:cxnLst/>
              <a:rect l="l" t="t" r="r" b="b"/>
              <a:pathLst>
                <a:path w="54257" h="43768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3659675" y="1999475"/>
              <a:ext cx="135450" cy="60600"/>
            </a:xfrm>
            <a:custGeom>
              <a:avLst/>
              <a:gdLst/>
              <a:ahLst/>
              <a:cxnLst/>
              <a:rect l="l" t="t" r="r" b="b"/>
              <a:pathLst>
                <a:path w="5418" h="2424" extrusionOk="0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2915825" y="1397625"/>
              <a:ext cx="808175" cy="619425"/>
            </a:xfrm>
            <a:custGeom>
              <a:avLst/>
              <a:gdLst/>
              <a:ahLst/>
              <a:cxnLst/>
              <a:rect l="l" t="t" r="r" b="b"/>
              <a:pathLst>
                <a:path w="32327" h="24777" extrusionOk="0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15"/>
          <p:cNvGrpSpPr/>
          <p:nvPr/>
        </p:nvGrpSpPr>
        <p:grpSpPr>
          <a:xfrm rot="2159595">
            <a:off x="-72665" y="3376879"/>
            <a:ext cx="1374373" cy="2103486"/>
            <a:chOff x="1537100" y="2937075"/>
            <a:chExt cx="1374350" cy="2103450"/>
          </a:xfrm>
        </p:grpSpPr>
        <p:sp>
          <p:nvSpPr>
            <p:cNvPr id="1370" name="Google Shape;1370;p15"/>
            <p:cNvSpPr/>
            <p:nvPr/>
          </p:nvSpPr>
          <p:spPr>
            <a:xfrm>
              <a:off x="2203400" y="3506275"/>
              <a:ext cx="633000" cy="1514775"/>
            </a:xfrm>
            <a:custGeom>
              <a:avLst/>
              <a:gdLst/>
              <a:ahLst/>
              <a:cxnLst/>
              <a:rect l="l" t="t" r="r" b="b"/>
              <a:pathLst>
                <a:path w="25320" h="60591" extrusionOk="0">
                  <a:moveTo>
                    <a:pt x="25319" y="1"/>
                  </a:moveTo>
                  <a:lnTo>
                    <a:pt x="25319" y="1"/>
                  </a:lnTo>
                  <a:cubicBezTo>
                    <a:pt x="8707" y="18881"/>
                    <a:pt x="268" y="28755"/>
                    <a:pt x="1" y="59744"/>
                  </a:cubicBezTo>
                  <a:cubicBezTo>
                    <a:pt x="1" y="60315"/>
                    <a:pt x="200" y="60591"/>
                    <a:pt x="443" y="60591"/>
                  </a:cubicBezTo>
                  <a:cubicBezTo>
                    <a:pt x="697" y="60591"/>
                    <a:pt x="998" y="60290"/>
                    <a:pt x="1168" y="59710"/>
                  </a:cubicBezTo>
                  <a:cubicBezTo>
                    <a:pt x="6973" y="36761"/>
                    <a:pt x="14311" y="18214"/>
                    <a:pt x="2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2048300" y="3608850"/>
              <a:ext cx="360275" cy="1412325"/>
            </a:xfrm>
            <a:custGeom>
              <a:avLst/>
              <a:gdLst/>
              <a:ahLst/>
              <a:cxnLst/>
              <a:rect l="l" t="t" r="r" b="b"/>
              <a:pathLst>
                <a:path w="14411" h="56493" extrusionOk="0">
                  <a:moveTo>
                    <a:pt x="14411" y="1"/>
                  </a:moveTo>
                  <a:cubicBezTo>
                    <a:pt x="4837" y="19281"/>
                    <a:pt x="1" y="29288"/>
                    <a:pt x="6305" y="55841"/>
                  </a:cubicBezTo>
                  <a:cubicBezTo>
                    <a:pt x="6409" y="56285"/>
                    <a:pt x="6598" y="56493"/>
                    <a:pt x="6776" y="56493"/>
                  </a:cubicBezTo>
                  <a:cubicBezTo>
                    <a:pt x="6999" y="56493"/>
                    <a:pt x="7206" y="56167"/>
                    <a:pt x="7206" y="55574"/>
                  </a:cubicBezTo>
                  <a:cubicBezTo>
                    <a:pt x="7139" y="34892"/>
                    <a:pt x="9207" y="17647"/>
                    <a:pt x="14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1592975" y="3582175"/>
              <a:ext cx="616950" cy="1400775"/>
            </a:xfrm>
            <a:custGeom>
              <a:avLst/>
              <a:gdLst/>
              <a:ahLst/>
              <a:cxnLst/>
              <a:rect l="l" t="t" r="r" b="b"/>
              <a:pathLst>
                <a:path w="24678" h="56031" extrusionOk="0">
                  <a:moveTo>
                    <a:pt x="1" y="0"/>
                  </a:moveTo>
                  <a:lnTo>
                    <a:pt x="1" y="0"/>
                  </a:lnTo>
                  <a:cubicBezTo>
                    <a:pt x="5504" y="7139"/>
                    <a:pt x="10208" y="17380"/>
                    <a:pt x="14277" y="27987"/>
                  </a:cubicBezTo>
                  <a:cubicBezTo>
                    <a:pt x="17780" y="37027"/>
                    <a:pt x="20749" y="46133"/>
                    <a:pt x="23617" y="55540"/>
                  </a:cubicBezTo>
                  <a:cubicBezTo>
                    <a:pt x="23726" y="55879"/>
                    <a:pt x="23928" y="56031"/>
                    <a:pt x="24123" y="56031"/>
                  </a:cubicBezTo>
                  <a:cubicBezTo>
                    <a:pt x="24408" y="56031"/>
                    <a:pt x="24677" y="55708"/>
                    <a:pt x="24618" y="55173"/>
                  </a:cubicBezTo>
                  <a:cubicBezTo>
                    <a:pt x="24118" y="49803"/>
                    <a:pt x="23517" y="44332"/>
                    <a:pt x="22450" y="38828"/>
                  </a:cubicBezTo>
                  <a:cubicBezTo>
                    <a:pt x="21082" y="31523"/>
                    <a:pt x="18847" y="23984"/>
                    <a:pt x="15678" y="18314"/>
                  </a:cubicBezTo>
                  <a:cubicBezTo>
                    <a:pt x="13910" y="15178"/>
                    <a:pt x="12009" y="12676"/>
                    <a:pt x="10041" y="10375"/>
                  </a:cubicBezTo>
                  <a:cubicBezTo>
                    <a:pt x="6739" y="6505"/>
                    <a:pt x="3370" y="30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2015775" y="4054175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1954075" y="3462075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219702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28576" y="1"/>
                  </a:moveTo>
                  <a:cubicBezTo>
                    <a:pt x="25040" y="1969"/>
                    <a:pt x="21471" y="4404"/>
                    <a:pt x="17935" y="7239"/>
                  </a:cubicBezTo>
                  <a:cubicBezTo>
                    <a:pt x="15867" y="8907"/>
                    <a:pt x="13766" y="10742"/>
                    <a:pt x="11798" y="13177"/>
                  </a:cubicBezTo>
                  <a:cubicBezTo>
                    <a:pt x="8262" y="17647"/>
                    <a:pt x="5460" y="24018"/>
                    <a:pt x="3558" y="30356"/>
                  </a:cubicBezTo>
                  <a:cubicBezTo>
                    <a:pt x="2091" y="35193"/>
                    <a:pt x="1057" y="40096"/>
                    <a:pt x="123" y="44933"/>
                  </a:cubicBezTo>
                  <a:cubicBezTo>
                    <a:pt x="0" y="45564"/>
                    <a:pt x="238" y="45959"/>
                    <a:pt x="533" y="45959"/>
                  </a:cubicBezTo>
                  <a:cubicBezTo>
                    <a:pt x="722" y="45959"/>
                    <a:pt x="934" y="45798"/>
                    <a:pt x="1090" y="45433"/>
                  </a:cubicBezTo>
                  <a:cubicBezTo>
                    <a:pt x="4626" y="37428"/>
                    <a:pt x="8262" y="29789"/>
                    <a:pt x="12398" y="22317"/>
                  </a:cubicBezTo>
                  <a:cubicBezTo>
                    <a:pt x="17235" y="13577"/>
                    <a:pt x="22639" y="5305"/>
                    <a:pt x="28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1665525" y="4299350"/>
              <a:ext cx="558450" cy="740675"/>
            </a:xfrm>
            <a:custGeom>
              <a:avLst/>
              <a:gdLst/>
              <a:ahLst/>
              <a:cxnLst/>
              <a:rect l="l" t="t" r="r" b="b"/>
              <a:pathLst>
                <a:path w="22338" h="29627" extrusionOk="0">
                  <a:moveTo>
                    <a:pt x="1" y="1"/>
                  </a:moveTo>
                  <a:lnTo>
                    <a:pt x="1" y="1"/>
                  </a:lnTo>
                  <a:cubicBezTo>
                    <a:pt x="9474" y="7373"/>
                    <a:pt x="15945" y="16546"/>
                    <a:pt x="21316" y="29222"/>
                  </a:cubicBezTo>
                  <a:cubicBezTo>
                    <a:pt x="21431" y="29502"/>
                    <a:pt x="21609" y="29627"/>
                    <a:pt x="21784" y="29627"/>
                  </a:cubicBezTo>
                  <a:cubicBezTo>
                    <a:pt x="22065" y="29627"/>
                    <a:pt x="22337" y="29303"/>
                    <a:pt x="22317" y="28788"/>
                  </a:cubicBezTo>
                  <a:cubicBezTo>
                    <a:pt x="21182" y="8440"/>
                    <a:pt x="14011" y="547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2207275" y="4386075"/>
              <a:ext cx="667475" cy="644175"/>
            </a:xfrm>
            <a:custGeom>
              <a:avLst/>
              <a:gdLst/>
              <a:ahLst/>
              <a:cxnLst/>
              <a:rect l="l" t="t" r="r" b="b"/>
              <a:pathLst>
                <a:path w="26699" h="25767" extrusionOk="0">
                  <a:moveTo>
                    <a:pt x="26698" y="1"/>
                  </a:moveTo>
                  <a:lnTo>
                    <a:pt x="26698" y="1"/>
                  </a:lnTo>
                  <a:cubicBezTo>
                    <a:pt x="11988" y="3170"/>
                    <a:pt x="4449" y="4971"/>
                    <a:pt x="113" y="24852"/>
                  </a:cubicBezTo>
                  <a:cubicBezTo>
                    <a:pt x="0" y="25393"/>
                    <a:pt x="268" y="25766"/>
                    <a:pt x="577" y="25766"/>
                  </a:cubicBezTo>
                  <a:cubicBezTo>
                    <a:pt x="726" y="25766"/>
                    <a:pt x="884" y="25680"/>
                    <a:pt x="1013" y="25486"/>
                  </a:cubicBezTo>
                  <a:cubicBezTo>
                    <a:pt x="8352" y="13811"/>
                    <a:pt x="16191" y="5805"/>
                    <a:pt x="26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2095000" y="3039900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2225100" y="3066800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2621200" y="3041875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2211750" y="3034275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2516975" y="3008975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2225100" y="3195225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2637900" y="3171700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2168375" y="2959225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2256775" y="2937075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2225100" y="3164375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2531975" y="3139450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2168375" y="3016775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2326825" y="2994250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2158375" y="3305575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2095825" y="3092650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1602975" y="3658275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1537100" y="3763975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1619650" y="3714775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1597975" y="3692150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1550450" y="3864875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1826475" y="3597175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1802350" y="3577075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1637175" y="3832350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1618000" y="3811450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1776450" y="3662225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1752250" y="3642425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1630500" y="3946300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1865675" y="3698100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06" name="Google Shape;1406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5972650" y="-57442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662400" y="3514327"/>
            <a:ext cx="2328150" cy="208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5972650" y="27721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9" name="Google Shape;1409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30275" y="-92595"/>
            <a:ext cx="3742525" cy="334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p15"/>
          <p:cNvSpPr txBox="1">
            <a:spLocks noGrp="1"/>
          </p:cNvSpPr>
          <p:nvPr>
            <p:ph type="title"/>
          </p:nvPr>
        </p:nvSpPr>
        <p:spPr>
          <a:xfrm>
            <a:off x="715750" y="2332025"/>
            <a:ext cx="4064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11" name="Google Shape;1411;p15"/>
          <p:cNvSpPr txBox="1">
            <a:spLocks noGrp="1"/>
          </p:cNvSpPr>
          <p:nvPr>
            <p:ph type="title" idx="2" hasCustomPrompt="1"/>
          </p:nvPr>
        </p:nvSpPr>
        <p:spPr>
          <a:xfrm>
            <a:off x="3538750" y="1337825"/>
            <a:ext cx="124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2" name="Google Shape;1412;p15"/>
          <p:cNvSpPr txBox="1">
            <a:spLocks noGrp="1"/>
          </p:cNvSpPr>
          <p:nvPr>
            <p:ph type="subTitle" idx="1"/>
          </p:nvPr>
        </p:nvSpPr>
        <p:spPr>
          <a:xfrm>
            <a:off x="715750" y="3132175"/>
            <a:ext cx="40647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8D9A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7" r:id="rId13"/>
    <p:sldLayoutId id="2147483670" r:id="rId14"/>
    <p:sldLayoutId id="2147483671" r:id="rId15"/>
    <p:sldLayoutId id="2147483675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7UoNfnx8KiF32IJHW8JIbgu-PbU9AH4PL-7DkGiYiug/cop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p39"/>
          <p:cNvSpPr/>
          <p:nvPr/>
        </p:nvSpPr>
        <p:spPr>
          <a:xfrm>
            <a:off x="7324725" y="482986"/>
            <a:ext cx="1449587" cy="1251270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7" name="Google Shape;2947;p39"/>
          <p:cNvSpPr txBox="1">
            <a:spLocks noGrp="1"/>
          </p:cNvSpPr>
          <p:nvPr>
            <p:ph type="subTitle" idx="2"/>
          </p:nvPr>
        </p:nvSpPr>
        <p:spPr>
          <a:xfrm rot="1008">
            <a:off x="7538017" y="578852"/>
            <a:ext cx="1023000" cy="9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6th</a:t>
            </a:r>
            <a:endParaRPr sz="3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grade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948" name="Google Shape;2948;p39"/>
          <p:cNvSpPr txBox="1">
            <a:spLocks noGrp="1"/>
          </p:cNvSpPr>
          <p:nvPr>
            <p:ph type="ctrTitle"/>
          </p:nvPr>
        </p:nvSpPr>
        <p:spPr>
          <a:xfrm>
            <a:off x="0" y="1265550"/>
            <a:ext cx="6355367" cy="26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+mj-lt"/>
              </a:rPr>
              <a:t>TRAO ĐỔI, THẢO LUẬN VỀ Ý NGHĨA CỦA MỘT SỰ KIỆN LỊCH SỬ</a:t>
            </a:r>
            <a:endParaRPr dirty="0">
              <a:solidFill>
                <a:schemeClr val="dk2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1" name="Google Shape;3201;p48"/>
          <p:cNvGrpSpPr/>
          <p:nvPr/>
        </p:nvGrpSpPr>
        <p:grpSpPr>
          <a:xfrm>
            <a:off x="188975" y="2562425"/>
            <a:ext cx="1768300" cy="1972275"/>
            <a:chOff x="4307325" y="3001525"/>
            <a:chExt cx="1768300" cy="1972275"/>
          </a:xfrm>
        </p:grpSpPr>
        <p:sp>
          <p:nvSpPr>
            <p:cNvPr id="3202" name="Google Shape;3202;p48"/>
            <p:cNvSpPr/>
            <p:nvPr/>
          </p:nvSpPr>
          <p:spPr>
            <a:xfrm>
              <a:off x="5019350" y="3776950"/>
              <a:ext cx="638350" cy="765975"/>
            </a:xfrm>
            <a:custGeom>
              <a:avLst/>
              <a:gdLst/>
              <a:ahLst/>
              <a:cxnLst/>
              <a:rect l="l" t="t" r="r" b="b"/>
              <a:pathLst>
                <a:path w="25534" h="30639" extrusionOk="0">
                  <a:moveTo>
                    <a:pt x="25260" y="0"/>
                  </a:moveTo>
                  <a:cubicBezTo>
                    <a:pt x="25047" y="91"/>
                    <a:pt x="19849" y="2219"/>
                    <a:pt x="14135" y="7022"/>
                  </a:cubicBezTo>
                  <a:cubicBezTo>
                    <a:pt x="8846" y="11490"/>
                    <a:pt x="2068" y="19149"/>
                    <a:pt x="1" y="30365"/>
                  </a:cubicBezTo>
                  <a:lnTo>
                    <a:pt x="1460" y="30639"/>
                  </a:lnTo>
                  <a:cubicBezTo>
                    <a:pt x="5259" y="9940"/>
                    <a:pt x="25320" y="730"/>
                    <a:pt x="25533" y="638"/>
                  </a:cubicBezTo>
                  <a:lnTo>
                    <a:pt x="25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8"/>
            <p:cNvSpPr/>
            <p:nvPr/>
          </p:nvSpPr>
          <p:spPr>
            <a:xfrm>
              <a:off x="5435025" y="3578525"/>
              <a:ext cx="640600" cy="721250"/>
            </a:xfrm>
            <a:custGeom>
              <a:avLst/>
              <a:gdLst/>
              <a:ahLst/>
              <a:cxnLst/>
              <a:rect l="l" t="t" r="r" b="b"/>
              <a:pathLst>
                <a:path w="25624" h="28850" extrusionOk="0">
                  <a:moveTo>
                    <a:pt x="13771" y="5124"/>
                  </a:moveTo>
                  <a:cubicBezTo>
                    <a:pt x="14064" y="5124"/>
                    <a:pt x="14332" y="5394"/>
                    <a:pt x="14225" y="5688"/>
                  </a:cubicBezTo>
                  <a:cubicBezTo>
                    <a:pt x="14013" y="6265"/>
                    <a:pt x="13405" y="6509"/>
                    <a:pt x="12918" y="6752"/>
                  </a:cubicBezTo>
                  <a:lnTo>
                    <a:pt x="12888" y="6752"/>
                  </a:lnTo>
                  <a:cubicBezTo>
                    <a:pt x="12888" y="6752"/>
                    <a:pt x="12888" y="6782"/>
                    <a:pt x="12858" y="6782"/>
                  </a:cubicBezTo>
                  <a:cubicBezTo>
                    <a:pt x="12785" y="6884"/>
                    <a:pt x="12669" y="6931"/>
                    <a:pt x="12552" y="6931"/>
                  </a:cubicBezTo>
                  <a:cubicBezTo>
                    <a:pt x="12426" y="6931"/>
                    <a:pt x="12298" y="6877"/>
                    <a:pt x="12219" y="6782"/>
                  </a:cubicBezTo>
                  <a:cubicBezTo>
                    <a:pt x="12007" y="6600"/>
                    <a:pt x="12037" y="6326"/>
                    <a:pt x="12219" y="6144"/>
                  </a:cubicBezTo>
                  <a:cubicBezTo>
                    <a:pt x="12584" y="5657"/>
                    <a:pt x="13070" y="5293"/>
                    <a:pt x="13648" y="5141"/>
                  </a:cubicBezTo>
                  <a:cubicBezTo>
                    <a:pt x="13689" y="5130"/>
                    <a:pt x="13730" y="5124"/>
                    <a:pt x="13771" y="5124"/>
                  </a:cubicBezTo>
                  <a:close/>
                  <a:moveTo>
                    <a:pt x="14952" y="9381"/>
                  </a:moveTo>
                  <a:cubicBezTo>
                    <a:pt x="14993" y="9381"/>
                    <a:pt x="15035" y="9386"/>
                    <a:pt x="15076" y="9396"/>
                  </a:cubicBezTo>
                  <a:cubicBezTo>
                    <a:pt x="15228" y="9411"/>
                    <a:pt x="15380" y="9411"/>
                    <a:pt x="15532" y="9411"/>
                  </a:cubicBezTo>
                  <a:cubicBezTo>
                    <a:pt x="15684" y="9411"/>
                    <a:pt x="15836" y="9411"/>
                    <a:pt x="15988" y="9427"/>
                  </a:cubicBezTo>
                  <a:cubicBezTo>
                    <a:pt x="16232" y="9457"/>
                    <a:pt x="16444" y="9639"/>
                    <a:pt x="16444" y="9882"/>
                  </a:cubicBezTo>
                  <a:cubicBezTo>
                    <a:pt x="16444" y="10113"/>
                    <a:pt x="16253" y="10371"/>
                    <a:pt x="16026" y="10371"/>
                  </a:cubicBezTo>
                  <a:cubicBezTo>
                    <a:pt x="16013" y="10371"/>
                    <a:pt x="16001" y="10370"/>
                    <a:pt x="15988" y="10369"/>
                  </a:cubicBezTo>
                  <a:cubicBezTo>
                    <a:pt x="15593" y="10308"/>
                    <a:pt x="15228" y="10338"/>
                    <a:pt x="14833" y="10278"/>
                  </a:cubicBezTo>
                  <a:cubicBezTo>
                    <a:pt x="14590" y="10217"/>
                    <a:pt x="14438" y="9943"/>
                    <a:pt x="14499" y="9700"/>
                  </a:cubicBezTo>
                  <a:cubicBezTo>
                    <a:pt x="14575" y="9499"/>
                    <a:pt x="14754" y="9381"/>
                    <a:pt x="14952" y="9381"/>
                  </a:cubicBezTo>
                  <a:close/>
                  <a:moveTo>
                    <a:pt x="9763" y="9866"/>
                  </a:moveTo>
                  <a:cubicBezTo>
                    <a:pt x="9840" y="9866"/>
                    <a:pt x="9919" y="9871"/>
                    <a:pt x="10000" y="9882"/>
                  </a:cubicBezTo>
                  <a:cubicBezTo>
                    <a:pt x="10304" y="9943"/>
                    <a:pt x="10517" y="10156"/>
                    <a:pt x="10456" y="10490"/>
                  </a:cubicBezTo>
                  <a:cubicBezTo>
                    <a:pt x="10304" y="11159"/>
                    <a:pt x="9727" y="11585"/>
                    <a:pt x="9362" y="12132"/>
                  </a:cubicBezTo>
                  <a:cubicBezTo>
                    <a:pt x="8845" y="12922"/>
                    <a:pt x="8633" y="13834"/>
                    <a:pt x="8389" y="14715"/>
                  </a:cubicBezTo>
                  <a:cubicBezTo>
                    <a:pt x="8326" y="14932"/>
                    <a:pt x="8150" y="15026"/>
                    <a:pt x="7969" y="15026"/>
                  </a:cubicBezTo>
                  <a:cubicBezTo>
                    <a:pt x="7719" y="15026"/>
                    <a:pt x="7460" y="14846"/>
                    <a:pt x="7478" y="14563"/>
                  </a:cubicBezTo>
                  <a:cubicBezTo>
                    <a:pt x="7386" y="14472"/>
                    <a:pt x="7326" y="14320"/>
                    <a:pt x="7356" y="14138"/>
                  </a:cubicBezTo>
                  <a:cubicBezTo>
                    <a:pt x="7560" y="12855"/>
                    <a:pt x="7960" y="9866"/>
                    <a:pt x="9763" y="9866"/>
                  </a:cubicBezTo>
                  <a:close/>
                  <a:moveTo>
                    <a:pt x="15790" y="0"/>
                  </a:moveTo>
                  <a:cubicBezTo>
                    <a:pt x="12474" y="0"/>
                    <a:pt x="10700" y="6478"/>
                    <a:pt x="10700" y="6478"/>
                  </a:cubicBezTo>
                  <a:cubicBezTo>
                    <a:pt x="10700" y="6478"/>
                    <a:pt x="10700" y="6478"/>
                    <a:pt x="10700" y="6448"/>
                  </a:cubicBezTo>
                  <a:cubicBezTo>
                    <a:pt x="10608" y="6326"/>
                    <a:pt x="10152" y="5749"/>
                    <a:pt x="9484" y="5202"/>
                  </a:cubicBezTo>
                  <a:cubicBezTo>
                    <a:pt x="8746" y="4587"/>
                    <a:pt x="7735" y="3993"/>
                    <a:pt x="6562" y="3993"/>
                  </a:cubicBezTo>
                  <a:cubicBezTo>
                    <a:pt x="5703" y="3993"/>
                    <a:pt x="4758" y="4311"/>
                    <a:pt x="3769" y="5171"/>
                  </a:cubicBezTo>
                  <a:cubicBezTo>
                    <a:pt x="0" y="8454"/>
                    <a:pt x="1398" y="16630"/>
                    <a:pt x="6809" y="20035"/>
                  </a:cubicBezTo>
                  <a:cubicBezTo>
                    <a:pt x="8754" y="21250"/>
                    <a:pt x="10791" y="22314"/>
                    <a:pt x="12614" y="23348"/>
                  </a:cubicBezTo>
                  <a:cubicBezTo>
                    <a:pt x="12189" y="22071"/>
                    <a:pt x="11885" y="20764"/>
                    <a:pt x="11885" y="19396"/>
                  </a:cubicBezTo>
                  <a:cubicBezTo>
                    <a:pt x="11915" y="18515"/>
                    <a:pt x="11885" y="16448"/>
                    <a:pt x="12797" y="15931"/>
                  </a:cubicBezTo>
                  <a:cubicBezTo>
                    <a:pt x="12984" y="15814"/>
                    <a:pt x="13147" y="15763"/>
                    <a:pt x="13287" y="15763"/>
                  </a:cubicBezTo>
                  <a:cubicBezTo>
                    <a:pt x="13873" y="15763"/>
                    <a:pt x="14062" y="16649"/>
                    <a:pt x="14013" y="17238"/>
                  </a:cubicBezTo>
                  <a:cubicBezTo>
                    <a:pt x="13769" y="19396"/>
                    <a:pt x="13131" y="23044"/>
                    <a:pt x="15046" y="24776"/>
                  </a:cubicBezTo>
                  <a:cubicBezTo>
                    <a:pt x="15350" y="24959"/>
                    <a:pt x="15624" y="25141"/>
                    <a:pt x="15897" y="25323"/>
                  </a:cubicBezTo>
                  <a:lnTo>
                    <a:pt x="15928" y="25323"/>
                  </a:lnTo>
                  <a:cubicBezTo>
                    <a:pt x="15988" y="25354"/>
                    <a:pt x="16049" y="25415"/>
                    <a:pt x="16080" y="25445"/>
                  </a:cubicBezTo>
                  <a:cubicBezTo>
                    <a:pt x="17630" y="26539"/>
                    <a:pt x="18754" y="27603"/>
                    <a:pt x="19089" y="28849"/>
                  </a:cubicBezTo>
                  <a:cubicBezTo>
                    <a:pt x="19089" y="28849"/>
                    <a:pt x="23405" y="24533"/>
                    <a:pt x="24985" y="17603"/>
                  </a:cubicBezTo>
                  <a:cubicBezTo>
                    <a:pt x="24104" y="16509"/>
                    <a:pt x="22007" y="15901"/>
                    <a:pt x="20821" y="15414"/>
                  </a:cubicBezTo>
                  <a:cubicBezTo>
                    <a:pt x="19818" y="14989"/>
                    <a:pt x="18663" y="14715"/>
                    <a:pt x="17721" y="14168"/>
                  </a:cubicBezTo>
                  <a:cubicBezTo>
                    <a:pt x="17113" y="13834"/>
                    <a:pt x="15928" y="12496"/>
                    <a:pt x="17265" y="12162"/>
                  </a:cubicBezTo>
                  <a:cubicBezTo>
                    <a:pt x="17347" y="12141"/>
                    <a:pt x="17437" y="12131"/>
                    <a:pt x="17533" y="12131"/>
                  </a:cubicBezTo>
                  <a:cubicBezTo>
                    <a:pt x="18255" y="12131"/>
                    <a:pt x="19312" y="12677"/>
                    <a:pt x="19849" y="12892"/>
                  </a:cubicBezTo>
                  <a:cubicBezTo>
                    <a:pt x="20730" y="13226"/>
                    <a:pt x="21581" y="13621"/>
                    <a:pt x="22402" y="14047"/>
                  </a:cubicBezTo>
                  <a:cubicBezTo>
                    <a:pt x="23466" y="14624"/>
                    <a:pt x="24499" y="15323"/>
                    <a:pt x="25259" y="16235"/>
                  </a:cubicBezTo>
                  <a:cubicBezTo>
                    <a:pt x="25502" y="14715"/>
                    <a:pt x="25624" y="13104"/>
                    <a:pt x="25533" y="11372"/>
                  </a:cubicBezTo>
                  <a:cubicBezTo>
                    <a:pt x="25502" y="10612"/>
                    <a:pt x="25381" y="9882"/>
                    <a:pt x="25198" y="9183"/>
                  </a:cubicBezTo>
                  <a:cubicBezTo>
                    <a:pt x="23982" y="8454"/>
                    <a:pt x="22797" y="8089"/>
                    <a:pt x="21277" y="7998"/>
                  </a:cubicBezTo>
                  <a:cubicBezTo>
                    <a:pt x="21047" y="7984"/>
                    <a:pt x="20805" y="7981"/>
                    <a:pt x="20556" y="7981"/>
                  </a:cubicBezTo>
                  <a:cubicBezTo>
                    <a:pt x="20392" y="7981"/>
                    <a:pt x="20226" y="7982"/>
                    <a:pt x="20058" y="7982"/>
                  </a:cubicBezTo>
                  <a:cubicBezTo>
                    <a:pt x="19367" y="7982"/>
                    <a:pt x="18659" y="7962"/>
                    <a:pt x="18055" y="7755"/>
                  </a:cubicBezTo>
                  <a:cubicBezTo>
                    <a:pt x="17356" y="7512"/>
                    <a:pt x="16596" y="6782"/>
                    <a:pt x="17265" y="6083"/>
                  </a:cubicBezTo>
                  <a:cubicBezTo>
                    <a:pt x="17566" y="5782"/>
                    <a:pt x="18056" y="5691"/>
                    <a:pt x="18569" y="5691"/>
                  </a:cubicBezTo>
                  <a:cubicBezTo>
                    <a:pt x="19145" y="5691"/>
                    <a:pt x="19751" y="5806"/>
                    <a:pt x="20153" y="5870"/>
                  </a:cubicBezTo>
                  <a:cubicBezTo>
                    <a:pt x="21581" y="6113"/>
                    <a:pt x="23253" y="6600"/>
                    <a:pt x="24621" y="7360"/>
                  </a:cubicBezTo>
                  <a:cubicBezTo>
                    <a:pt x="22767" y="2831"/>
                    <a:pt x="18633" y="156"/>
                    <a:pt x="15928" y="4"/>
                  </a:cubicBezTo>
                  <a:cubicBezTo>
                    <a:pt x="15882" y="1"/>
                    <a:pt x="15836" y="0"/>
                    <a:pt x="15790" y="0"/>
                  </a:cubicBezTo>
                  <a:close/>
                </a:path>
              </a:pathLst>
            </a:custGeom>
            <a:solidFill>
              <a:srgbClr val="547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8"/>
            <p:cNvSpPr/>
            <p:nvPr/>
          </p:nvSpPr>
          <p:spPr>
            <a:xfrm>
              <a:off x="5435025" y="3678275"/>
              <a:ext cx="477225" cy="621500"/>
            </a:xfrm>
            <a:custGeom>
              <a:avLst/>
              <a:gdLst/>
              <a:ahLst/>
              <a:cxnLst/>
              <a:rect l="l" t="t" r="r" b="b"/>
              <a:pathLst>
                <a:path w="19089" h="24860" extrusionOk="0">
                  <a:moveTo>
                    <a:pt x="9763" y="5876"/>
                  </a:moveTo>
                  <a:cubicBezTo>
                    <a:pt x="9840" y="5876"/>
                    <a:pt x="9919" y="5881"/>
                    <a:pt x="10000" y="5892"/>
                  </a:cubicBezTo>
                  <a:cubicBezTo>
                    <a:pt x="10304" y="5953"/>
                    <a:pt x="10517" y="6166"/>
                    <a:pt x="10456" y="6500"/>
                  </a:cubicBezTo>
                  <a:cubicBezTo>
                    <a:pt x="10304" y="7169"/>
                    <a:pt x="9727" y="7595"/>
                    <a:pt x="9362" y="8142"/>
                  </a:cubicBezTo>
                  <a:cubicBezTo>
                    <a:pt x="8845" y="8932"/>
                    <a:pt x="8633" y="9844"/>
                    <a:pt x="8389" y="10725"/>
                  </a:cubicBezTo>
                  <a:cubicBezTo>
                    <a:pt x="8326" y="10942"/>
                    <a:pt x="8150" y="11036"/>
                    <a:pt x="7969" y="11036"/>
                  </a:cubicBezTo>
                  <a:cubicBezTo>
                    <a:pt x="7719" y="11036"/>
                    <a:pt x="7460" y="10856"/>
                    <a:pt x="7478" y="10573"/>
                  </a:cubicBezTo>
                  <a:cubicBezTo>
                    <a:pt x="7386" y="10482"/>
                    <a:pt x="7326" y="10330"/>
                    <a:pt x="7356" y="10148"/>
                  </a:cubicBezTo>
                  <a:cubicBezTo>
                    <a:pt x="7560" y="8865"/>
                    <a:pt x="7960" y="5876"/>
                    <a:pt x="9763" y="5876"/>
                  </a:cubicBezTo>
                  <a:close/>
                  <a:moveTo>
                    <a:pt x="6571" y="1"/>
                  </a:moveTo>
                  <a:cubicBezTo>
                    <a:pt x="5710" y="1"/>
                    <a:pt x="4762" y="318"/>
                    <a:pt x="3769" y="1181"/>
                  </a:cubicBezTo>
                  <a:cubicBezTo>
                    <a:pt x="0" y="4464"/>
                    <a:pt x="1398" y="12640"/>
                    <a:pt x="6809" y="16045"/>
                  </a:cubicBezTo>
                  <a:cubicBezTo>
                    <a:pt x="8754" y="17260"/>
                    <a:pt x="10791" y="18324"/>
                    <a:pt x="12614" y="19358"/>
                  </a:cubicBezTo>
                  <a:cubicBezTo>
                    <a:pt x="12189" y="18081"/>
                    <a:pt x="11885" y="16774"/>
                    <a:pt x="11885" y="15406"/>
                  </a:cubicBezTo>
                  <a:cubicBezTo>
                    <a:pt x="11915" y="14525"/>
                    <a:pt x="11885" y="12458"/>
                    <a:pt x="12797" y="11941"/>
                  </a:cubicBezTo>
                  <a:cubicBezTo>
                    <a:pt x="12984" y="11824"/>
                    <a:pt x="13147" y="11773"/>
                    <a:pt x="13287" y="11773"/>
                  </a:cubicBezTo>
                  <a:cubicBezTo>
                    <a:pt x="13873" y="11773"/>
                    <a:pt x="14062" y="12659"/>
                    <a:pt x="14013" y="13248"/>
                  </a:cubicBezTo>
                  <a:cubicBezTo>
                    <a:pt x="13769" y="15406"/>
                    <a:pt x="13131" y="19054"/>
                    <a:pt x="15046" y="20786"/>
                  </a:cubicBezTo>
                  <a:cubicBezTo>
                    <a:pt x="15350" y="20969"/>
                    <a:pt x="15624" y="21151"/>
                    <a:pt x="15897" y="21333"/>
                  </a:cubicBezTo>
                  <a:lnTo>
                    <a:pt x="15928" y="21333"/>
                  </a:lnTo>
                  <a:cubicBezTo>
                    <a:pt x="15988" y="21364"/>
                    <a:pt x="16049" y="21425"/>
                    <a:pt x="16080" y="21455"/>
                  </a:cubicBezTo>
                  <a:cubicBezTo>
                    <a:pt x="17630" y="22549"/>
                    <a:pt x="18754" y="23613"/>
                    <a:pt x="19089" y="24859"/>
                  </a:cubicBezTo>
                  <a:cubicBezTo>
                    <a:pt x="19089" y="24859"/>
                    <a:pt x="18663" y="11455"/>
                    <a:pt x="10700" y="2488"/>
                  </a:cubicBezTo>
                  <a:cubicBezTo>
                    <a:pt x="10700" y="2488"/>
                    <a:pt x="10700" y="2488"/>
                    <a:pt x="10700" y="2458"/>
                  </a:cubicBezTo>
                  <a:cubicBezTo>
                    <a:pt x="10274" y="2002"/>
                    <a:pt x="9879" y="1576"/>
                    <a:pt x="9484" y="1181"/>
                  </a:cubicBezTo>
                  <a:cubicBezTo>
                    <a:pt x="8748" y="586"/>
                    <a:pt x="7741" y="1"/>
                    <a:pt x="65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05" name="Google Shape;3205;p48"/>
            <p:cNvGrpSpPr/>
            <p:nvPr/>
          </p:nvGrpSpPr>
          <p:grpSpPr>
            <a:xfrm>
              <a:off x="4307325" y="3844500"/>
              <a:ext cx="681650" cy="747825"/>
              <a:chOff x="4307325" y="3844500"/>
              <a:chExt cx="681650" cy="747825"/>
            </a:xfrm>
          </p:grpSpPr>
          <p:sp>
            <p:nvSpPr>
              <p:cNvPr id="3206" name="Google Shape;3206;p48"/>
              <p:cNvSpPr/>
              <p:nvPr/>
            </p:nvSpPr>
            <p:spPr>
              <a:xfrm>
                <a:off x="4649300" y="3916750"/>
                <a:ext cx="339675" cy="675575"/>
              </a:xfrm>
              <a:custGeom>
                <a:avLst/>
                <a:gdLst/>
                <a:ahLst/>
                <a:cxnLst/>
                <a:rect l="l" t="t" r="r" b="b"/>
                <a:pathLst>
                  <a:path w="13587" h="27023" extrusionOk="0">
                    <a:moveTo>
                      <a:pt x="304" y="1"/>
                    </a:moveTo>
                    <a:lnTo>
                      <a:pt x="0" y="305"/>
                    </a:lnTo>
                    <a:cubicBezTo>
                      <a:pt x="122" y="426"/>
                      <a:pt x="11490" y="12190"/>
                      <a:pt x="12493" y="27023"/>
                    </a:cubicBezTo>
                    <a:lnTo>
                      <a:pt x="13587" y="26962"/>
                    </a:lnTo>
                    <a:cubicBezTo>
                      <a:pt x="12553" y="11703"/>
                      <a:pt x="426" y="123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48"/>
              <p:cNvSpPr/>
              <p:nvPr/>
            </p:nvSpPr>
            <p:spPr>
              <a:xfrm>
                <a:off x="4307325" y="3844500"/>
                <a:ext cx="529675" cy="375475"/>
              </a:xfrm>
              <a:custGeom>
                <a:avLst/>
                <a:gdLst/>
                <a:ahLst/>
                <a:cxnLst/>
                <a:rect l="l" t="t" r="r" b="b"/>
                <a:pathLst>
                  <a:path w="21187" h="15019" extrusionOk="0">
                    <a:moveTo>
                      <a:pt x="9219" y="1"/>
                    </a:moveTo>
                    <a:cubicBezTo>
                      <a:pt x="8445" y="1"/>
                      <a:pt x="7456" y="311"/>
                      <a:pt x="6202" y="1158"/>
                    </a:cubicBezTo>
                    <a:cubicBezTo>
                      <a:pt x="4773" y="2101"/>
                      <a:pt x="3648" y="3772"/>
                      <a:pt x="2767" y="5627"/>
                    </a:cubicBezTo>
                    <a:cubicBezTo>
                      <a:pt x="3397" y="5324"/>
                      <a:pt x="4109" y="5147"/>
                      <a:pt x="4819" y="5147"/>
                    </a:cubicBezTo>
                    <a:cubicBezTo>
                      <a:pt x="4967" y="5147"/>
                      <a:pt x="5113" y="5155"/>
                      <a:pt x="5259" y="5171"/>
                    </a:cubicBezTo>
                    <a:cubicBezTo>
                      <a:pt x="5624" y="5201"/>
                      <a:pt x="5746" y="5839"/>
                      <a:pt x="5411" y="6022"/>
                    </a:cubicBezTo>
                    <a:cubicBezTo>
                      <a:pt x="4804" y="6326"/>
                      <a:pt x="4165" y="6447"/>
                      <a:pt x="3527" y="6660"/>
                    </a:cubicBezTo>
                    <a:cubicBezTo>
                      <a:pt x="2858" y="6842"/>
                      <a:pt x="2372" y="7207"/>
                      <a:pt x="1916" y="7663"/>
                    </a:cubicBezTo>
                    <a:cubicBezTo>
                      <a:pt x="548" y="11341"/>
                      <a:pt x="1" y="15019"/>
                      <a:pt x="1" y="15019"/>
                    </a:cubicBezTo>
                    <a:cubicBezTo>
                      <a:pt x="1" y="15019"/>
                      <a:pt x="5837" y="11189"/>
                      <a:pt x="12463" y="10885"/>
                    </a:cubicBezTo>
                    <a:cubicBezTo>
                      <a:pt x="12646" y="10855"/>
                      <a:pt x="12798" y="10855"/>
                      <a:pt x="12950" y="10855"/>
                    </a:cubicBezTo>
                    <a:cubicBezTo>
                      <a:pt x="13041" y="9791"/>
                      <a:pt x="12585" y="9000"/>
                      <a:pt x="12190" y="8058"/>
                    </a:cubicBezTo>
                    <a:cubicBezTo>
                      <a:pt x="11886" y="7420"/>
                      <a:pt x="11551" y="6751"/>
                      <a:pt x="11734" y="6052"/>
                    </a:cubicBezTo>
                    <a:cubicBezTo>
                      <a:pt x="11804" y="5842"/>
                      <a:pt x="12000" y="5667"/>
                      <a:pt x="12211" y="5667"/>
                    </a:cubicBezTo>
                    <a:cubicBezTo>
                      <a:pt x="12275" y="5667"/>
                      <a:pt x="12339" y="5683"/>
                      <a:pt x="12402" y="5718"/>
                    </a:cubicBezTo>
                    <a:cubicBezTo>
                      <a:pt x="13223" y="6204"/>
                      <a:pt x="13466" y="7146"/>
                      <a:pt x="13740" y="7997"/>
                    </a:cubicBezTo>
                    <a:cubicBezTo>
                      <a:pt x="14013" y="8940"/>
                      <a:pt x="14135" y="9791"/>
                      <a:pt x="13983" y="10703"/>
                    </a:cubicBezTo>
                    <a:cubicBezTo>
                      <a:pt x="19454" y="9791"/>
                      <a:pt x="21187" y="5383"/>
                      <a:pt x="18542" y="2557"/>
                    </a:cubicBezTo>
                    <a:cubicBezTo>
                      <a:pt x="17525" y="1481"/>
                      <a:pt x="16393" y="1131"/>
                      <a:pt x="15356" y="1131"/>
                    </a:cubicBezTo>
                    <a:cubicBezTo>
                      <a:pt x="13726" y="1131"/>
                      <a:pt x="12330" y="1993"/>
                      <a:pt x="11977" y="2253"/>
                    </a:cubicBezTo>
                    <a:cubicBezTo>
                      <a:pt x="11916" y="2253"/>
                      <a:pt x="11886" y="2283"/>
                      <a:pt x="11855" y="2313"/>
                    </a:cubicBezTo>
                    <a:cubicBezTo>
                      <a:pt x="11855" y="2313"/>
                      <a:pt x="11334" y="1"/>
                      <a:pt x="9219" y="1"/>
                    </a:cubicBezTo>
                    <a:close/>
                  </a:path>
                </a:pathLst>
              </a:custGeom>
              <a:solidFill>
                <a:srgbClr val="547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48"/>
              <p:cNvSpPr/>
              <p:nvPr/>
            </p:nvSpPr>
            <p:spPr>
              <a:xfrm>
                <a:off x="4307325" y="3872775"/>
                <a:ext cx="529675" cy="347200"/>
              </a:xfrm>
              <a:custGeom>
                <a:avLst/>
                <a:gdLst/>
                <a:ahLst/>
                <a:cxnLst/>
                <a:rect l="l" t="t" r="r" b="b"/>
                <a:pathLst>
                  <a:path w="21187" h="13888" extrusionOk="0">
                    <a:moveTo>
                      <a:pt x="15356" y="0"/>
                    </a:moveTo>
                    <a:cubicBezTo>
                      <a:pt x="13726" y="0"/>
                      <a:pt x="12330" y="862"/>
                      <a:pt x="11977" y="1122"/>
                    </a:cubicBezTo>
                    <a:cubicBezTo>
                      <a:pt x="11916" y="1122"/>
                      <a:pt x="11886" y="1152"/>
                      <a:pt x="11855" y="1182"/>
                    </a:cubicBezTo>
                    <a:cubicBezTo>
                      <a:pt x="4469" y="6532"/>
                      <a:pt x="1" y="13888"/>
                      <a:pt x="1" y="13888"/>
                    </a:cubicBezTo>
                    <a:cubicBezTo>
                      <a:pt x="1" y="13888"/>
                      <a:pt x="5837" y="10058"/>
                      <a:pt x="12463" y="9754"/>
                    </a:cubicBezTo>
                    <a:cubicBezTo>
                      <a:pt x="12646" y="9724"/>
                      <a:pt x="12798" y="9724"/>
                      <a:pt x="12950" y="9724"/>
                    </a:cubicBezTo>
                    <a:cubicBezTo>
                      <a:pt x="13041" y="8660"/>
                      <a:pt x="12585" y="7869"/>
                      <a:pt x="12190" y="6927"/>
                    </a:cubicBezTo>
                    <a:cubicBezTo>
                      <a:pt x="11886" y="6289"/>
                      <a:pt x="11551" y="5620"/>
                      <a:pt x="11734" y="4921"/>
                    </a:cubicBezTo>
                    <a:cubicBezTo>
                      <a:pt x="11804" y="4711"/>
                      <a:pt x="12000" y="4536"/>
                      <a:pt x="12211" y="4536"/>
                    </a:cubicBezTo>
                    <a:cubicBezTo>
                      <a:pt x="12275" y="4536"/>
                      <a:pt x="12339" y="4552"/>
                      <a:pt x="12402" y="4587"/>
                    </a:cubicBezTo>
                    <a:cubicBezTo>
                      <a:pt x="13223" y="5073"/>
                      <a:pt x="13466" y="6015"/>
                      <a:pt x="13740" y="6866"/>
                    </a:cubicBezTo>
                    <a:cubicBezTo>
                      <a:pt x="14013" y="7809"/>
                      <a:pt x="14135" y="8660"/>
                      <a:pt x="13983" y="9572"/>
                    </a:cubicBezTo>
                    <a:cubicBezTo>
                      <a:pt x="19454" y="8660"/>
                      <a:pt x="21187" y="4252"/>
                      <a:pt x="18542" y="1426"/>
                    </a:cubicBezTo>
                    <a:cubicBezTo>
                      <a:pt x="17525" y="350"/>
                      <a:pt x="16393" y="0"/>
                      <a:pt x="15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09" name="Google Shape;3209;p48"/>
            <p:cNvSpPr/>
            <p:nvPr/>
          </p:nvSpPr>
          <p:spPr>
            <a:xfrm>
              <a:off x="4868900" y="3181200"/>
              <a:ext cx="425550" cy="1443050"/>
            </a:xfrm>
            <a:custGeom>
              <a:avLst/>
              <a:gdLst/>
              <a:ahLst/>
              <a:cxnLst/>
              <a:rect l="l" t="t" r="r" b="b"/>
              <a:pathLst>
                <a:path w="17022" h="57722" extrusionOk="0">
                  <a:moveTo>
                    <a:pt x="16475" y="0"/>
                  </a:moveTo>
                  <a:cubicBezTo>
                    <a:pt x="16353" y="274"/>
                    <a:pt x="6596" y="24499"/>
                    <a:pt x="4894" y="48451"/>
                  </a:cubicBezTo>
                  <a:cubicBezTo>
                    <a:pt x="3374" y="36596"/>
                    <a:pt x="1095" y="15988"/>
                    <a:pt x="1976" y="5441"/>
                  </a:cubicBezTo>
                  <a:lnTo>
                    <a:pt x="1307" y="5380"/>
                  </a:lnTo>
                  <a:lnTo>
                    <a:pt x="1307" y="5380"/>
                  </a:lnTo>
                  <a:cubicBezTo>
                    <a:pt x="0" y="20851"/>
                    <a:pt x="4621" y="57326"/>
                    <a:pt x="4681" y="57721"/>
                  </a:cubicBezTo>
                  <a:lnTo>
                    <a:pt x="6140" y="57569"/>
                  </a:lnTo>
                  <a:cubicBezTo>
                    <a:pt x="5411" y="31368"/>
                    <a:pt x="16900" y="578"/>
                    <a:pt x="17022" y="274"/>
                  </a:cubicBezTo>
                  <a:lnTo>
                    <a:pt x="16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8"/>
            <p:cNvSpPr/>
            <p:nvPr/>
          </p:nvSpPr>
          <p:spPr>
            <a:xfrm>
              <a:off x="5061150" y="3016000"/>
              <a:ext cx="642900" cy="663700"/>
            </a:xfrm>
            <a:custGeom>
              <a:avLst/>
              <a:gdLst/>
              <a:ahLst/>
              <a:cxnLst/>
              <a:rect l="l" t="t" r="r" b="b"/>
              <a:pathLst>
                <a:path w="25716" h="26548" extrusionOk="0">
                  <a:moveTo>
                    <a:pt x="14945" y="7021"/>
                  </a:moveTo>
                  <a:cubicBezTo>
                    <a:pt x="15602" y="7021"/>
                    <a:pt x="16266" y="7181"/>
                    <a:pt x="16840" y="7520"/>
                  </a:cubicBezTo>
                  <a:cubicBezTo>
                    <a:pt x="17083" y="7672"/>
                    <a:pt x="17235" y="8097"/>
                    <a:pt x="16931" y="8310"/>
                  </a:cubicBezTo>
                  <a:cubicBezTo>
                    <a:pt x="16626" y="8496"/>
                    <a:pt x="16297" y="8571"/>
                    <a:pt x="15964" y="8571"/>
                  </a:cubicBezTo>
                  <a:cubicBezTo>
                    <a:pt x="15370" y="8571"/>
                    <a:pt x="14763" y="8329"/>
                    <a:pt x="14256" y="8037"/>
                  </a:cubicBezTo>
                  <a:cubicBezTo>
                    <a:pt x="13831" y="7793"/>
                    <a:pt x="14013" y="7186"/>
                    <a:pt x="14378" y="7125"/>
                  </a:cubicBezTo>
                  <a:cubicBezTo>
                    <a:pt x="14438" y="7064"/>
                    <a:pt x="14530" y="7034"/>
                    <a:pt x="14621" y="7034"/>
                  </a:cubicBezTo>
                  <a:cubicBezTo>
                    <a:pt x="14728" y="7025"/>
                    <a:pt x="14836" y="7021"/>
                    <a:pt x="14945" y="7021"/>
                  </a:cubicBezTo>
                  <a:close/>
                  <a:moveTo>
                    <a:pt x="13176" y="12106"/>
                  </a:moveTo>
                  <a:cubicBezTo>
                    <a:pt x="13377" y="12106"/>
                    <a:pt x="13567" y="12235"/>
                    <a:pt x="13618" y="12505"/>
                  </a:cubicBezTo>
                  <a:cubicBezTo>
                    <a:pt x="13648" y="12718"/>
                    <a:pt x="13618" y="12961"/>
                    <a:pt x="13587" y="13173"/>
                  </a:cubicBezTo>
                  <a:cubicBezTo>
                    <a:pt x="13587" y="13265"/>
                    <a:pt x="13557" y="13325"/>
                    <a:pt x="13527" y="13386"/>
                  </a:cubicBezTo>
                  <a:cubicBezTo>
                    <a:pt x="13466" y="13569"/>
                    <a:pt x="13375" y="13751"/>
                    <a:pt x="13253" y="13933"/>
                  </a:cubicBezTo>
                  <a:cubicBezTo>
                    <a:pt x="13186" y="14056"/>
                    <a:pt x="13062" y="14109"/>
                    <a:pt x="12930" y="14109"/>
                  </a:cubicBezTo>
                  <a:cubicBezTo>
                    <a:pt x="12702" y="14109"/>
                    <a:pt x="12452" y="13951"/>
                    <a:pt x="12432" y="13721"/>
                  </a:cubicBezTo>
                  <a:cubicBezTo>
                    <a:pt x="12432" y="13265"/>
                    <a:pt x="12493" y="12778"/>
                    <a:pt x="12736" y="12353"/>
                  </a:cubicBezTo>
                  <a:cubicBezTo>
                    <a:pt x="12845" y="12190"/>
                    <a:pt x="13014" y="12106"/>
                    <a:pt x="13176" y="12106"/>
                  </a:cubicBezTo>
                  <a:close/>
                  <a:moveTo>
                    <a:pt x="18465" y="14805"/>
                  </a:moveTo>
                  <a:cubicBezTo>
                    <a:pt x="18490" y="14805"/>
                    <a:pt x="18516" y="14808"/>
                    <a:pt x="18542" y="14815"/>
                  </a:cubicBezTo>
                  <a:cubicBezTo>
                    <a:pt x="19180" y="14997"/>
                    <a:pt x="19849" y="15240"/>
                    <a:pt x="20335" y="15696"/>
                  </a:cubicBezTo>
                  <a:cubicBezTo>
                    <a:pt x="20548" y="15909"/>
                    <a:pt x="20578" y="16395"/>
                    <a:pt x="20214" y="16487"/>
                  </a:cubicBezTo>
                  <a:cubicBezTo>
                    <a:pt x="20105" y="16516"/>
                    <a:pt x="19996" y="16530"/>
                    <a:pt x="19888" y="16530"/>
                  </a:cubicBezTo>
                  <a:cubicBezTo>
                    <a:pt x="19332" y="16530"/>
                    <a:pt x="18797" y="16169"/>
                    <a:pt x="18390" y="15787"/>
                  </a:cubicBezTo>
                  <a:cubicBezTo>
                    <a:pt x="18360" y="15757"/>
                    <a:pt x="18360" y="15727"/>
                    <a:pt x="18329" y="15696"/>
                  </a:cubicBezTo>
                  <a:cubicBezTo>
                    <a:pt x="18116" y="15636"/>
                    <a:pt x="17964" y="15453"/>
                    <a:pt x="18025" y="15210"/>
                  </a:cubicBezTo>
                  <a:cubicBezTo>
                    <a:pt x="18052" y="15020"/>
                    <a:pt x="18249" y="14805"/>
                    <a:pt x="18465" y="14805"/>
                  </a:cubicBezTo>
                  <a:close/>
                  <a:moveTo>
                    <a:pt x="12329" y="0"/>
                  </a:moveTo>
                  <a:cubicBezTo>
                    <a:pt x="12077" y="0"/>
                    <a:pt x="11856" y="25"/>
                    <a:pt x="11672" y="73"/>
                  </a:cubicBezTo>
                  <a:cubicBezTo>
                    <a:pt x="9332" y="711"/>
                    <a:pt x="9302" y="5058"/>
                    <a:pt x="9302" y="5058"/>
                  </a:cubicBezTo>
                  <a:cubicBezTo>
                    <a:pt x="9302" y="5058"/>
                    <a:pt x="6896" y="1657"/>
                    <a:pt x="3456" y="1657"/>
                  </a:cubicBezTo>
                  <a:cubicBezTo>
                    <a:pt x="2953" y="1657"/>
                    <a:pt x="2428" y="1730"/>
                    <a:pt x="1885" y="1897"/>
                  </a:cubicBezTo>
                  <a:cubicBezTo>
                    <a:pt x="1" y="2474"/>
                    <a:pt x="517" y="5331"/>
                    <a:pt x="2219" y="8675"/>
                  </a:cubicBezTo>
                  <a:cubicBezTo>
                    <a:pt x="2402" y="7672"/>
                    <a:pt x="3070" y="6821"/>
                    <a:pt x="3830" y="6031"/>
                  </a:cubicBezTo>
                  <a:cubicBezTo>
                    <a:pt x="4347" y="5514"/>
                    <a:pt x="5223" y="4658"/>
                    <a:pt x="6070" y="4658"/>
                  </a:cubicBezTo>
                  <a:cubicBezTo>
                    <a:pt x="6269" y="4658"/>
                    <a:pt x="6466" y="4705"/>
                    <a:pt x="6657" y="4815"/>
                  </a:cubicBezTo>
                  <a:cubicBezTo>
                    <a:pt x="7721" y="5453"/>
                    <a:pt x="6566" y="6365"/>
                    <a:pt x="5958" y="6760"/>
                  </a:cubicBezTo>
                  <a:cubicBezTo>
                    <a:pt x="4681" y="7550"/>
                    <a:pt x="3496" y="8158"/>
                    <a:pt x="3070" y="9496"/>
                  </a:cubicBezTo>
                  <a:cubicBezTo>
                    <a:pt x="3070" y="9587"/>
                    <a:pt x="3040" y="9678"/>
                    <a:pt x="2979" y="9739"/>
                  </a:cubicBezTo>
                  <a:cubicBezTo>
                    <a:pt x="2979" y="9830"/>
                    <a:pt x="2949" y="9921"/>
                    <a:pt x="2949" y="10012"/>
                  </a:cubicBezTo>
                  <a:cubicBezTo>
                    <a:pt x="4469" y="12626"/>
                    <a:pt x="6596" y="15392"/>
                    <a:pt x="8846" y="17520"/>
                  </a:cubicBezTo>
                  <a:cubicBezTo>
                    <a:pt x="8511" y="16213"/>
                    <a:pt x="8299" y="14906"/>
                    <a:pt x="8451" y="13538"/>
                  </a:cubicBezTo>
                  <a:cubicBezTo>
                    <a:pt x="8572" y="12566"/>
                    <a:pt x="8663" y="10620"/>
                    <a:pt x="9454" y="9921"/>
                  </a:cubicBezTo>
                  <a:cubicBezTo>
                    <a:pt x="9673" y="9741"/>
                    <a:pt x="9887" y="9660"/>
                    <a:pt x="10078" y="9660"/>
                  </a:cubicBezTo>
                  <a:cubicBezTo>
                    <a:pt x="10470" y="9660"/>
                    <a:pt x="10770" y="9999"/>
                    <a:pt x="10852" y="10529"/>
                  </a:cubicBezTo>
                  <a:cubicBezTo>
                    <a:pt x="11034" y="11654"/>
                    <a:pt x="10244" y="13234"/>
                    <a:pt x="10092" y="14389"/>
                  </a:cubicBezTo>
                  <a:cubicBezTo>
                    <a:pt x="9879" y="16000"/>
                    <a:pt x="10031" y="17642"/>
                    <a:pt x="10730" y="19131"/>
                  </a:cubicBezTo>
                  <a:cubicBezTo>
                    <a:pt x="11217" y="19496"/>
                    <a:pt x="11733" y="19860"/>
                    <a:pt x="12220" y="20134"/>
                  </a:cubicBezTo>
                  <a:cubicBezTo>
                    <a:pt x="13283" y="20742"/>
                    <a:pt x="14195" y="21259"/>
                    <a:pt x="15046" y="21745"/>
                  </a:cubicBezTo>
                  <a:cubicBezTo>
                    <a:pt x="14742" y="21076"/>
                    <a:pt x="14560" y="20377"/>
                    <a:pt x="14590" y="19496"/>
                  </a:cubicBezTo>
                  <a:cubicBezTo>
                    <a:pt x="14621" y="18280"/>
                    <a:pt x="14834" y="16730"/>
                    <a:pt x="16019" y="16122"/>
                  </a:cubicBezTo>
                  <a:cubicBezTo>
                    <a:pt x="16081" y="16088"/>
                    <a:pt x="16143" y="16073"/>
                    <a:pt x="16203" y="16073"/>
                  </a:cubicBezTo>
                  <a:cubicBezTo>
                    <a:pt x="16465" y="16073"/>
                    <a:pt x="16682" y="16361"/>
                    <a:pt x="16657" y="16608"/>
                  </a:cubicBezTo>
                  <a:cubicBezTo>
                    <a:pt x="16505" y="18037"/>
                    <a:pt x="16262" y="19526"/>
                    <a:pt x="16536" y="20955"/>
                  </a:cubicBezTo>
                  <a:cubicBezTo>
                    <a:pt x="16779" y="22049"/>
                    <a:pt x="17417" y="22809"/>
                    <a:pt x="18208" y="23478"/>
                  </a:cubicBezTo>
                  <a:cubicBezTo>
                    <a:pt x="20366" y="24663"/>
                    <a:pt x="21338" y="25332"/>
                    <a:pt x="21885" y="26548"/>
                  </a:cubicBezTo>
                  <a:lnTo>
                    <a:pt x="21916" y="26548"/>
                  </a:lnTo>
                  <a:cubicBezTo>
                    <a:pt x="21916" y="26548"/>
                    <a:pt x="24955" y="22961"/>
                    <a:pt x="25594" y="17672"/>
                  </a:cubicBezTo>
                  <a:cubicBezTo>
                    <a:pt x="24743" y="16699"/>
                    <a:pt x="23800" y="15787"/>
                    <a:pt x="22737" y="14997"/>
                  </a:cubicBezTo>
                  <a:cubicBezTo>
                    <a:pt x="21703" y="14237"/>
                    <a:pt x="20518" y="13629"/>
                    <a:pt x="19515" y="12870"/>
                  </a:cubicBezTo>
                  <a:cubicBezTo>
                    <a:pt x="18755" y="12292"/>
                    <a:pt x="17964" y="10924"/>
                    <a:pt x="19393" y="10651"/>
                  </a:cubicBezTo>
                  <a:cubicBezTo>
                    <a:pt x="19482" y="10637"/>
                    <a:pt x="19574" y="10630"/>
                    <a:pt x="19667" y="10630"/>
                  </a:cubicBezTo>
                  <a:cubicBezTo>
                    <a:pt x="20783" y="10630"/>
                    <a:pt x="22164" y="11581"/>
                    <a:pt x="22949" y="12170"/>
                  </a:cubicBezTo>
                  <a:cubicBezTo>
                    <a:pt x="24013" y="12961"/>
                    <a:pt x="24986" y="13933"/>
                    <a:pt x="25715" y="15088"/>
                  </a:cubicBezTo>
                  <a:cubicBezTo>
                    <a:pt x="25655" y="13903"/>
                    <a:pt x="25503" y="12687"/>
                    <a:pt x="25138" y="11411"/>
                  </a:cubicBezTo>
                  <a:cubicBezTo>
                    <a:pt x="24773" y="10164"/>
                    <a:pt x="24287" y="9009"/>
                    <a:pt x="23709" y="7976"/>
                  </a:cubicBezTo>
                  <a:cubicBezTo>
                    <a:pt x="23648" y="7976"/>
                    <a:pt x="23618" y="7945"/>
                    <a:pt x="23557" y="7915"/>
                  </a:cubicBezTo>
                  <a:cubicBezTo>
                    <a:pt x="21065" y="6365"/>
                    <a:pt x="18238" y="6031"/>
                    <a:pt x="15594" y="4845"/>
                  </a:cubicBezTo>
                  <a:cubicBezTo>
                    <a:pt x="14955" y="4541"/>
                    <a:pt x="13952" y="3720"/>
                    <a:pt x="14955" y="3143"/>
                  </a:cubicBezTo>
                  <a:cubicBezTo>
                    <a:pt x="15140" y="3045"/>
                    <a:pt x="15366" y="3004"/>
                    <a:pt x="15617" y="3004"/>
                  </a:cubicBezTo>
                  <a:cubicBezTo>
                    <a:pt x="16691" y="3004"/>
                    <a:pt x="18223" y="3753"/>
                    <a:pt x="18937" y="4024"/>
                  </a:cubicBezTo>
                  <a:cubicBezTo>
                    <a:pt x="20001" y="4420"/>
                    <a:pt x="21004" y="4936"/>
                    <a:pt x="21977" y="5514"/>
                  </a:cubicBezTo>
                  <a:cubicBezTo>
                    <a:pt x="18797" y="1737"/>
                    <a:pt x="14452" y="0"/>
                    <a:pt x="12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8"/>
            <p:cNvSpPr/>
            <p:nvPr/>
          </p:nvSpPr>
          <p:spPr>
            <a:xfrm>
              <a:off x="5294450" y="3016000"/>
              <a:ext cx="409600" cy="663700"/>
            </a:xfrm>
            <a:custGeom>
              <a:avLst/>
              <a:gdLst/>
              <a:ahLst/>
              <a:cxnLst/>
              <a:rect l="l" t="t" r="r" b="b"/>
              <a:pathLst>
                <a:path w="16384" h="26548" extrusionOk="0">
                  <a:moveTo>
                    <a:pt x="5613" y="7021"/>
                  </a:moveTo>
                  <a:cubicBezTo>
                    <a:pt x="6270" y="7021"/>
                    <a:pt x="6934" y="7181"/>
                    <a:pt x="7508" y="7520"/>
                  </a:cubicBezTo>
                  <a:cubicBezTo>
                    <a:pt x="7751" y="7672"/>
                    <a:pt x="7903" y="8097"/>
                    <a:pt x="7599" y="8310"/>
                  </a:cubicBezTo>
                  <a:cubicBezTo>
                    <a:pt x="7294" y="8496"/>
                    <a:pt x="6965" y="8571"/>
                    <a:pt x="6632" y="8571"/>
                  </a:cubicBezTo>
                  <a:cubicBezTo>
                    <a:pt x="6038" y="8571"/>
                    <a:pt x="5431" y="8329"/>
                    <a:pt x="4924" y="8037"/>
                  </a:cubicBezTo>
                  <a:cubicBezTo>
                    <a:pt x="4499" y="7793"/>
                    <a:pt x="4681" y="7186"/>
                    <a:pt x="5046" y="7125"/>
                  </a:cubicBezTo>
                  <a:cubicBezTo>
                    <a:pt x="5106" y="7064"/>
                    <a:pt x="5198" y="7034"/>
                    <a:pt x="5289" y="7034"/>
                  </a:cubicBezTo>
                  <a:cubicBezTo>
                    <a:pt x="5396" y="7025"/>
                    <a:pt x="5504" y="7021"/>
                    <a:pt x="5613" y="7021"/>
                  </a:cubicBezTo>
                  <a:close/>
                  <a:moveTo>
                    <a:pt x="9133" y="14805"/>
                  </a:moveTo>
                  <a:cubicBezTo>
                    <a:pt x="9158" y="14805"/>
                    <a:pt x="9184" y="14808"/>
                    <a:pt x="9210" y="14815"/>
                  </a:cubicBezTo>
                  <a:cubicBezTo>
                    <a:pt x="9848" y="14997"/>
                    <a:pt x="10517" y="15240"/>
                    <a:pt x="11003" y="15696"/>
                  </a:cubicBezTo>
                  <a:cubicBezTo>
                    <a:pt x="11216" y="15909"/>
                    <a:pt x="11246" y="16395"/>
                    <a:pt x="10882" y="16487"/>
                  </a:cubicBezTo>
                  <a:cubicBezTo>
                    <a:pt x="10773" y="16516"/>
                    <a:pt x="10664" y="16530"/>
                    <a:pt x="10556" y="16530"/>
                  </a:cubicBezTo>
                  <a:cubicBezTo>
                    <a:pt x="10000" y="16530"/>
                    <a:pt x="9465" y="16169"/>
                    <a:pt x="9058" y="15787"/>
                  </a:cubicBezTo>
                  <a:cubicBezTo>
                    <a:pt x="9028" y="15757"/>
                    <a:pt x="9028" y="15727"/>
                    <a:pt x="8997" y="15696"/>
                  </a:cubicBezTo>
                  <a:cubicBezTo>
                    <a:pt x="8784" y="15636"/>
                    <a:pt x="8632" y="15453"/>
                    <a:pt x="8693" y="15210"/>
                  </a:cubicBezTo>
                  <a:cubicBezTo>
                    <a:pt x="8720" y="15020"/>
                    <a:pt x="8917" y="14805"/>
                    <a:pt x="9133" y="14805"/>
                  </a:cubicBezTo>
                  <a:close/>
                  <a:moveTo>
                    <a:pt x="2997" y="0"/>
                  </a:moveTo>
                  <a:cubicBezTo>
                    <a:pt x="2745" y="0"/>
                    <a:pt x="2524" y="25"/>
                    <a:pt x="2340" y="73"/>
                  </a:cubicBezTo>
                  <a:cubicBezTo>
                    <a:pt x="0" y="711"/>
                    <a:pt x="0" y="5058"/>
                    <a:pt x="0" y="5058"/>
                  </a:cubicBezTo>
                  <a:cubicBezTo>
                    <a:pt x="10456" y="15332"/>
                    <a:pt x="12493" y="26213"/>
                    <a:pt x="12553" y="26548"/>
                  </a:cubicBezTo>
                  <a:lnTo>
                    <a:pt x="12584" y="26548"/>
                  </a:lnTo>
                  <a:cubicBezTo>
                    <a:pt x="12584" y="26548"/>
                    <a:pt x="15623" y="22961"/>
                    <a:pt x="16292" y="17672"/>
                  </a:cubicBezTo>
                  <a:cubicBezTo>
                    <a:pt x="15411" y="16699"/>
                    <a:pt x="14468" y="15787"/>
                    <a:pt x="13405" y="14997"/>
                  </a:cubicBezTo>
                  <a:cubicBezTo>
                    <a:pt x="12371" y="14237"/>
                    <a:pt x="11186" y="13629"/>
                    <a:pt x="10183" y="12870"/>
                  </a:cubicBezTo>
                  <a:cubicBezTo>
                    <a:pt x="9423" y="12292"/>
                    <a:pt x="8632" y="10924"/>
                    <a:pt x="10061" y="10651"/>
                  </a:cubicBezTo>
                  <a:cubicBezTo>
                    <a:pt x="10150" y="10637"/>
                    <a:pt x="10242" y="10630"/>
                    <a:pt x="10335" y="10630"/>
                  </a:cubicBezTo>
                  <a:cubicBezTo>
                    <a:pt x="11451" y="10630"/>
                    <a:pt x="12832" y="11581"/>
                    <a:pt x="13617" y="12170"/>
                  </a:cubicBezTo>
                  <a:cubicBezTo>
                    <a:pt x="14681" y="12961"/>
                    <a:pt x="15654" y="13933"/>
                    <a:pt x="16383" y="15088"/>
                  </a:cubicBezTo>
                  <a:cubicBezTo>
                    <a:pt x="16323" y="13903"/>
                    <a:pt x="16171" y="12687"/>
                    <a:pt x="15806" y="11411"/>
                  </a:cubicBezTo>
                  <a:cubicBezTo>
                    <a:pt x="15441" y="10164"/>
                    <a:pt x="14955" y="9009"/>
                    <a:pt x="14377" y="7976"/>
                  </a:cubicBezTo>
                  <a:cubicBezTo>
                    <a:pt x="14316" y="7976"/>
                    <a:pt x="14286" y="7945"/>
                    <a:pt x="14225" y="7915"/>
                  </a:cubicBezTo>
                  <a:cubicBezTo>
                    <a:pt x="11733" y="6365"/>
                    <a:pt x="8906" y="6031"/>
                    <a:pt x="6262" y="4845"/>
                  </a:cubicBezTo>
                  <a:cubicBezTo>
                    <a:pt x="5623" y="4541"/>
                    <a:pt x="4620" y="3720"/>
                    <a:pt x="5623" y="3143"/>
                  </a:cubicBezTo>
                  <a:cubicBezTo>
                    <a:pt x="5808" y="3045"/>
                    <a:pt x="6034" y="3004"/>
                    <a:pt x="6285" y="3004"/>
                  </a:cubicBezTo>
                  <a:cubicBezTo>
                    <a:pt x="7359" y="3004"/>
                    <a:pt x="8891" y="3753"/>
                    <a:pt x="9605" y="4024"/>
                  </a:cubicBezTo>
                  <a:cubicBezTo>
                    <a:pt x="10669" y="4420"/>
                    <a:pt x="11672" y="4936"/>
                    <a:pt x="12645" y="5514"/>
                  </a:cubicBezTo>
                  <a:cubicBezTo>
                    <a:pt x="9465" y="1737"/>
                    <a:pt x="5120" y="0"/>
                    <a:pt x="2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8"/>
            <p:cNvSpPr/>
            <p:nvPr/>
          </p:nvSpPr>
          <p:spPr>
            <a:xfrm>
              <a:off x="4420550" y="3001525"/>
              <a:ext cx="886825" cy="789125"/>
            </a:xfrm>
            <a:custGeom>
              <a:avLst/>
              <a:gdLst/>
              <a:ahLst/>
              <a:cxnLst/>
              <a:rect l="l" t="t" r="r" b="b"/>
              <a:pathLst>
                <a:path w="35473" h="31565" extrusionOk="0">
                  <a:moveTo>
                    <a:pt x="17408" y="6812"/>
                  </a:moveTo>
                  <a:cubicBezTo>
                    <a:pt x="17792" y="6812"/>
                    <a:pt x="18171" y="7031"/>
                    <a:pt x="18117" y="7491"/>
                  </a:cubicBezTo>
                  <a:cubicBezTo>
                    <a:pt x="18056" y="7917"/>
                    <a:pt x="17600" y="8099"/>
                    <a:pt x="17205" y="8129"/>
                  </a:cubicBezTo>
                  <a:cubicBezTo>
                    <a:pt x="17132" y="8135"/>
                    <a:pt x="17057" y="8139"/>
                    <a:pt x="16980" y="8139"/>
                  </a:cubicBezTo>
                  <a:cubicBezTo>
                    <a:pt x="16675" y="8139"/>
                    <a:pt x="16354" y="8081"/>
                    <a:pt x="16111" y="7886"/>
                  </a:cubicBezTo>
                  <a:cubicBezTo>
                    <a:pt x="15746" y="7613"/>
                    <a:pt x="15989" y="7126"/>
                    <a:pt x="16354" y="7065"/>
                  </a:cubicBezTo>
                  <a:cubicBezTo>
                    <a:pt x="16354" y="7065"/>
                    <a:pt x="16384" y="7035"/>
                    <a:pt x="16415" y="7035"/>
                  </a:cubicBezTo>
                  <a:cubicBezTo>
                    <a:pt x="16688" y="6944"/>
                    <a:pt x="16962" y="6853"/>
                    <a:pt x="17266" y="6822"/>
                  </a:cubicBezTo>
                  <a:cubicBezTo>
                    <a:pt x="17313" y="6816"/>
                    <a:pt x="17360" y="6812"/>
                    <a:pt x="17408" y="6812"/>
                  </a:cubicBezTo>
                  <a:close/>
                  <a:moveTo>
                    <a:pt x="22325" y="9059"/>
                  </a:moveTo>
                  <a:cubicBezTo>
                    <a:pt x="22384" y="9059"/>
                    <a:pt x="22441" y="9072"/>
                    <a:pt x="22494" y="9102"/>
                  </a:cubicBezTo>
                  <a:cubicBezTo>
                    <a:pt x="22615" y="9163"/>
                    <a:pt x="22707" y="9193"/>
                    <a:pt x="22798" y="9254"/>
                  </a:cubicBezTo>
                  <a:cubicBezTo>
                    <a:pt x="23011" y="9376"/>
                    <a:pt x="23162" y="9619"/>
                    <a:pt x="23041" y="9862"/>
                  </a:cubicBezTo>
                  <a:cubicBezTo>
                    <a:pt x="22972" y="10022"/>
                    <a:pt x="22782" y="10148"/>
                    <a:pt x="22602" y="10148"/>
                  </a:cubicBezTo>
                  <a:cubicBezTo>
                    <a:pt x="22543" y="10148"/>
                    <a:pt x="22485" y="10135"/>
                    <a:pt x="22433" y="10105"/>
                  </a:cubicBezTo>
                  <a:cubicBezTo>
                    <a:pt x="22342" y="10044"/>
                    <a:pt x="22220" y="10014"/>
                    <a:pt x="22129" y="9953"/>
                  </a:cubicBezTo>
                  <a:cubicBezTo>
                    <a:pt x="21916" y="9831"/>
                    <a:pt x="21795" y="9588"/>
                    <a:pt x="21886" y="9345"/>
                  </a:cubicBezTo>
                  <a:cubicBezTo>
                    <a:pt x="21955" y="9185"/>
                    <a:pt x="22144" y="9059"/>
                    <a:pt x="22325" y="9059"/>
                  </a:cubicBezTo>
                  <a:close/>
                  <a:moveTo>
                    <a:pt x="24964" y="7609"/>
                  </a:moveTo>
                  <a:cubicBezTo>
                    <a:pt x="24981" y="7609"/>
                    <a:pt x="24999" y="7610"/>
                    <a:pt x="25017" y="7613"/>
                  </a:cubicBezTo>
                  <a:cubicBezTo>
                    <a:pt x="26263" y="7673"/>
                    <a:pt x="27387" y="8160"/>
                    <a:pt x="28512" y="8646"/>
                  </a:cubicBezTo>
                  <a:cubicBezTo>
                    <a:pt x="29242" y="8950"/>
                    <a:pt x="29971" y="9224"/>
                    <a:pt x="30488" y="9892"/>
                  </a:cubicBezTo>
                  <a:cubicBezTo>
                    <a:pt x="30670" y="10135"/>
                    <a:pt x="30549" y="10500"/>
                    <a:pt x="30275" y="10591"/>
                  </a:cubicBezTo>
                  <a:cubicBezTo>
                    <a:pt x="30134" y="10648"/>
                    <a:pt x="29989" y="10672"/>
                    <a:pt x="29841" y="10672"/>
                  </a:cubicBezTo>
                  <a:cubicBezTo>
                    <a:pt x="29193" y="10672"/>
                    <a:pt x="28498" y="10212"/>
                    <a:pt x="27904" y="10014"/>
                  </a:cubicBezTo>
                  <a:cubicBezTo>
                    <a:pt x="27296" y="9801"/>
                    <a:pt x="26658" y="9649"/>
                    <a:pt x="26050" y="9406"/>
                  </a:cubicBezTo>
                  <a:cubicBezTo>
                    <a:pt x="25503" y="9193"/>
                    <a:pt x="25229" y="8859"/>
                    <a:pt x="24743" y="8585"/>
                  </a:cubicBezTo>
                  <a:cubicBezTo>
                    <a:pt x="24469" y="8464"/>
                    <a:pt x="24439" y="8160"/>
                    <a:pt x="24530" y="7947"/>
                  </a:cubicBezTo>
                  <a:cubicBezTo>
                    <a:pt x="24587" y="7778"/>
                    <a:pt x="24747" y="7609"/>
                    <a:pt x="24964" y="7609"/>
                  </a:cubicBezTo>
                  <a:close/>
                  <a:moveTo>
                    <a:pt x="15181" y="11046"/>
                  </a:moveTo>
                  <a:cubicBezTo>
                    <a:pt x="15207" y="11046"/>
                    <a:pt x="15233" y="11046"/>
                    <a:pt x="15260" y="11047"/>
                  </a:cubicBezTo>
                  <a:cubicBezTo>
                    <a:pt x="15533" y="11078"/>
                    <a:pt x="15655" y="11351"/>
                    <a:pt x="15655" y="11564"/>
                  </a:cubicBezTo>
                  <a:cubicBezTo>
                    <a:pt x="15655" y="12431"/>
                    <a:pt x="14746" y="12708"/>
                    <a:pt x="14008" y="12708"/>
                  </a:cubicBezTo>
                  <a:cubicBezTo>
                    <a:pt x="13893" y="12708"/>
                    <a:pt x="13782" y="12701"/>
                    <a:pt x="13679" y="12689"/>
                  </a:cubicBezTo>
                  <a:cubicBezTo>
                    <a:pt x="13588" y="12658"/>
                    <a:pt x="13527" y="12628"/>
                    <a:pt x="13466" y="12597"/>
                  </a:cubicBezTo>
                  <a:cubicBezTo>
                    <a:pt x="13162" y="12445"/>
                    <a:pt x="13010" y="12020"/>
                    <a:pt x="13345" y="11807"/>
                  </a:cubicBezTo>
                  <a:cubicBezTo>
                    <a:pt x="13930" y="11426"/>
                    <a:pt x="14488" y="11046"/>
                    <a:pt x="15181" y="11046"/>
                  </a:cubicBezTo>
                  <a:close/>
                  <a:moveTo>
                    <a:pt x="20869" y="13096"/>
                  </a:moveTo>
                  <a:cubicBezTo>
                    <a:pt x="20932" y="13096"/>
                    <a:pt x="20999" y="13111"/>
                    <a:pt x="21065" y="13145"/>
                  </a:cubicBezTo>
                  <a:cubicBezTo>
                    <a:pt x="21673" y="13388"/>
                    <a:pt x="22129" y="13935"/>
                    <a:pt x="22403" y="14512"/>
                  </a:cubicBezTo>
                  <a:cubicBezTo>
                    <a:pt x="22555" y="14756"/>
                    <a:pt x="22311" y="15090"/>
                    <a:pt x="22038" y="15120"/>
                  </a:cubicBezTo>
                  <a:cubicBezTo>
                    <a:pt x="21996" y="15126"/>
                    <a:pt x="21954" y="15129"/>
                    <a:pt x="21912" y="15129"/>
                  </a:cubicBezTo>
                  <a:cubicBezTo>
                    <a:pt x="21266" y="15129"/>
                    <a:pt x="20507" y="14503"/>
                    <a:pt x="20336" y="13904"/>
                  </a:cubicBezTo>
                  <a:cubicBezTo>
                    <a:pt x="20305" y="13692"/>
                    <a:pt x="20336" y="13509"/>
                    <a:pt x="20488" y="13357"/>
                  </a:cubicBezTo>
                  <a:cubicBezTo>
                    <a:pt x="20554" y="13203"/>
                    <a:pt x="20700" y="13096"/>
                    <a:pt x="20869" y="13096"/>
                  </a:cubicBezTo>
                  <a:close/>
                  <a:moveTo>
                    <a:pt x="9987" y="1"/>
                  </a:moveTo>
                  <a:cubicBezTo>
                    <a:pt x="4927" y="1"/>
                    <a:pt x="1935" y="3990"/>
                    <a:pt x="730" y="8494"/>
                  </a:cubicBezTo>
                  <a:cubicBezTo>
                    <a:pt x="1703" y="7795"/>
                    <a:pt x="2767" y="7187"/>
                    <a:pt x="3861" y="6670"/>
                  </a:cubicBezTo>
                  <a:cubicBezTo>
                    <a:pt x="5212" y="6024"/>
                    <a:pt x="6592" y="5605"/>
                    <a:pt x="8110" y="5605"/>
                  </a:cubicBezTo>
                  <a:cubicBezTo>
                    <a:pt x="8163" y="5605"/>
                    <a:pt x="8215" y="5605"/>
                    <a:pt x="8269" y="5606"/>
                  </a:cubicBezTo>
                  <a:cubicBezTo>
                    <a:pt x="9059" y="5637"/>
                    <a:pt x="10487" y="5606"/>
                    <a:pt x="11065" y="6336"/>
                  </a:cubicBezTo>
                  <a:cubicBezTo>
                    <a:pt x="12220" y="7795"/>
                    <a:pt x="9363" y="8433"/>
                    <a:pt x="8481" y="8616"/>
                  </a:cubicBezTo>
                  <a:cubicBezTo>
                    <a:pt x="5351" y="9284"/>
                    <a:pt x="1794" y="9527"/>
                    <a:pt x="62" y="12628"/>
                  </a:cubicBezTo>
                  <a:cubicBezTo>
                    <a:pt x="1" y="14056"/>
                    <a:pt x="123" y="15455"/>
                    <a:pt x="366" y="16640"/>
                  </a:cubicBezTo>
                  <a:cubicBezTo>
                    <a:pt x="1217" y="15607"/>
                    <a:pt x="2250" y="14664"/>
                    <a:pt x="3101" y="13874"/>
                  </a:cubicBezTo>
                  <a:cubicBezTo>
                    <a:pt x="4334" y="12773"/>
                    <a:pt x="6470" y="11491"/>
                    <a:pt x="8322" y="11491"/>
                  </a:cubicBezTo>
                  <a:cubicBezTo>
                    <a:pt x="8617" y="11491"/>
                    <a:pt x="8905" y="11523"/>
                    <a:pt x="9180" y="11594"/>
                  </a:cubicBezTo>
                  <a:cubicBezTo>
                    <a:pt x="9545" y="11686"/>
                    <a:pt x="9788" y="12202"/>
                    <a:pt x="9393" y="12415"/>
                  </a:cubicBezTo>
                  <a:cubicBezTo>
                    <a:pt x="6323" y="14330"/>
                    <a:pt x="3071" y="15546"/>
                    <a:pt x="1034" y="18646"/>
                  </a:cubicBezTo>
                  <a:cubicBezTo>
                    <a:pt x="2007" y="20743"/>
                    <a:pt x="3770" y="22598"/>
                    <a:pt x="5533" y="24300"/>
                  </a:cubicBezTo>
                  <a:cubicBezTo>
                    <a:pt x="6870" y="20713"/>
                    <a:pt x="9302" y="16792"/>
                    <a:pt x="13405" y="16610"/>
                  </a:cubicBezTo>
                  <a:cubicBezTo>
                    <a:pt x="13417" y="16609"/>
                    <a:pt x="13429" y="16608"/>
                    <a:pt x="13440" y="16608"/>
                  </a:cubicBezTo>
                  <a:cubicBezTo>
                    <a:pt x="13884" y="16608"/>
                    <a:pt x="14307" y="17166"/>
                    <a:pt x="13922" y="17522"/>
                  </a:cubicBezTo>
                  <a:cubicBezTo>
                    <a:pt x="12646" y="18798"/>
                    <a:pt x="11126" y="19832"/>
                    <a:pt x="9819" y="21047"/>
                  </a:cubicBezTo>
                  <a:cubicBezTo>
                    <a:pt x="8451" y="22294"/>
                    <a:pt x="7509" y="23722"/>
                    <a:pt x="6475" y="25181"/>
                  </a:cubicBezTo>
                  <a:cubicBezTo>
                    <a:pt x="8968" y="27522"/>
                    <a:pt x="11187" y="29558"/>
                    <a:pt x="10761" y="31473"/>
                  </a:cubicBezTo>
                  <a:cubicBezTo>
                    <a:pt x="10731" y="31534"/>
                    <a:pt x="10731" y="31564"/>
                    <a:pt x="10731" y="31564"/>
                  </a:cubicBezTo>
                  <a:cubicBezTo>
                    <a:pt x="10883" y="31139"/>
                    <a:pt x="12433" y="27613"/>
                    <a:pt x="21491" y="27400"/>
                  </a:cubicBezTo>
                  <a:cubicBezTo>
                    <a:pt x="21734" y="25485"/>
                    <a:pt x="21521" y="23570"/>
                    <a:pt x="21126" y="21686"/>
                  </a:cubicBezTo>
                  <a:cubicBezTo>
                    <a:pt x="20852" y="20409"/>
                    <a:pt x="20001" y="18950"/>
                    <a:pt x="20396" y="17643"/>
                  </a:cubicBezTo>
                  <a:cubicBezTo>
                    <a:pt x="20441" y="17488"/>
                    <a:pt x="20629" y="17382"/>
                    <a:pt x="20811" y="17382"/>
                  </a:cubicBezTo>
                  <a:cubicBezTo>
                    <a:pt x="20879" y="17382"/>
                    <a:pt x="20946" y="17397"/>
                    <a:pt x="21004" y="17430"/>
                  </a:cubicBezTo>
                  <a:cubicBezTo>
                    <a:pt x="22463" y="18281"/>
                    <a:pt x="22767" y="19801"/>
                    <a:pt x="22980" y="21412"/>
                  </a:cubicBezTo>
                  <a:cubicBezTo>
                    <a:pt x="23223" y="23236"/>
                    <a:pt x="23345" y="25424"/>
                    <a:pt x="22798" y="27278"/>
                  </a:cubicBezTo>
                  <a:cubicBezTo>
                    <a:pt x="26172" y="26762"/>
                    <a:pt x="28968" y="24634"/>
                    <a:pt x="31005" y="21838"/>
                  </a:cubicBezTo>
                  <a:cubicBezTo>
                    <a:pt x="30062" y="19254"/>
                    <a:pt x="27327" y="17643"/>
                    <a:pt x="25442" y="15850"/>
                  </a:cubicBezTo>
                  <a:cubicBezTo>
                    <a:pt x="24834" y="15242"/>
                    <a:pt x="23649" y="13752"/>
                    <a:pt x="25017" y="13236"/>
                  </a:cubicBezTo>
                  <a:cubicBezTo>
                    <a:pt x="25136" y="13188"/>
                    <a:pt x="25267" y="13166"/>
                    <a:pt x="25407" y="13166"/>
                  </a:cubicBezTo>
                  <a:cubicBezTo>
                    <a:pt x="26684" y="13166"/>
                    <a:pt x="28675" y="15004"/>
                    <a:pt x="29333" y="15607"/>
                  </a:cubicBezTo>
                  <a:cubicBezTo>
                    <a:pt x="30670" y="16883"/>
                    <a:pt x="31521" y="18403"/>
                    <a:pt x="32129" y="20075"/>
                  </a:cubicBezTo>
                  <a:cubicBezTo>
                    <a:pt x="34652" y="15667"/>
                    <a:pt x="35473" y="10379"/>
                    <a:pt x="33983" y="7278"/>
                  </a:cubicBezTo>
                  <a:cubicBezTo>
                    <a:pt x="32617" y="4412"/>
                    <a:pt x="30336" y="3207"/>
                    <a:pt x="27892" y="3207"/>
                  </a:cubicBezTo>
                  <a:cubicBezTo>
                    <a:pt x="25335" y="3207"/>
                    <a:pt x="22600" y="4526"/>
                    <a:pt x="20548" y="6640"/>
                  </a:cubicBezTo>
                  <a:cubicBezTo>
                    <a:pt x="20548" y="6640"/>
                    <a:pt x="20305" y="956"/>
                    <a:pt x="10913" y="44"/>
                  </a:cubicBezTo>
                  <a:cubicBezTo>
                    <a:pt x="10597" y="15"/>
                    <a:pt x="10288" y="1"/>
                    <a:pt x="9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8"/>
            <p:cNvSpPr/>
            <p:nvPr/>
          </p:nvSpPr>
          <p:spPr>
            <a:xfrm>
              <a:off x="4688800" y="3081700"/>
              <a:ext cx="618575" cy="708950"/>
            </a:xfrm>
            <a:custGeom>
              <a:avLst/>
              <a:gdLst/>
              <a:ahLst/>
              <a:cxnLst/>
              <a:rect l="l" t="t" r="r" b="b"/>
              <a:pathLst>
                <a:path w="24743" h="28358" extrusionOk="0">
                  <a:moveTo>
                    <a:pt x="11595" y="5852"/>
                  </a:moveTo>
                  <a:cubicBezTo>
                    <a:pt x="11654" y="5852"/>
                    <a:pt x="11711" y="5865"/>
                    <a:pt x="11764" y="5895"/>
                  </a:cubicBezTo>
                  <a:cubicBezTo>
                    <a:pt x="11885" y="5956"/>
                    <a:pt x="11977" y="5986"/>
                    <a:pt x="12068" y="6047"/>
                  </a:cubicBezTo>
                  <a:cubicBezTo>
                    <a:pt x="12281" y="6169"/>
                    <a:pt x="12432" y="6412"/>
                    <a:pt x="12311" y="6655"/>
                  </a:cubicBezTo>
                  <a:cubicBezTo>
                    <a:pt x="12242" y="6815"/>
                    <a:pt x="12052" y="6941"/>
                    <a:pt x="11872" y="6941"/>
                  </a:cubicBezTo>
                  <a:cubicBezTo>
                    <a:pt x="11813" y="6941"/>
                    <a:pt x="11755" y="6928"/>
                    <a:pt x="11703" y="6898"/>
                  </a:cubicBezTo>
                  <a:cubicBezTo>
                    <a:pt x="11612" y="6837"/>
                    <a:pt x="11490" y="6807"/>
                    <a:pt x="11399" y="6746"/>
                  </a:cubicBezTo>
                  <a:cubicBezTo>
                    <a:pt x="11186" y="6624"/>
                    <a:pt x="11065" y="6381"/>
                    <a:pt x="11156" y="6138"/>
                  </a:cubicBezTo>
                  <a:cubicBezTo>
                    <a:pt x="11225" y="5978"/>
                    <a:pt x="11414" y="5852"/>
                    <a:pt x="11595" y="5852"/>
                  </a:cubicBezTo>
                  <a:close/>
                  <a:moveTo>
                    <a:pt x="14234" y="4402"/>
                  </a:moveTo>
                  <a:cubicBezTo>
                    <a:pt x="14251" y="4402"/>
                    <a:pt x="14269" y="4403"/>
                    <a:pt x="14287" y="4406"/>
                  </a:cubicBezTo>
                  <a:cubicBezTo>
                    <a:pt x="15533" y="4466"/>
                    <a:pt x="16657" y="4953"/>
                    <a:pt x="17782" y="5439"/>
                  </a:cubicBezTo>
                  <a:cubicBezTo>
                    <a:pt x="18512" y="5743"/>
                    <a:pt x="19241" y="6017"/>
                    <a:pt x="19758" y="6685"/>
                  </a:cubicBezTo>
                  <a:cubicBezTo>
                    <a:pt x="19940" y="6928"/>
                    <a:pt x="19819" y="7293"/>
                    <a:pt x="19545" y="7384"/>
                  </a:cubicBezTo>
                  <a:cubicBezTo>
                    <a:pt x="19404" y="7441"/>
                    <a:pt x="19259" y="7465"/>
                    <a:pt x="19111" y="7465"/>
                  </a:cubicBezTo>
                  <a:cubicBezTo>
                    <a:pt x="18463" y="7465"/>
                    <a:pt x="17768" y="7005"/>
                    <a:pt x="17174" y="6807"/>
                  </a:cubicBezTo>
                  <a:cubicBezTo>
                    <a:pt x="16566" y="6594"/>
                    <a:pt x="15928" y="6442"/>
                    <a:pt x="15320" y="6199"/>
                  </a:cubicBezTo>
                  <a:cubicBezTo>
                    <a:pt x="14773" y="5986"/>
                    <a:pt x="14499" y="5652"/>
                    <a:pt x="14013" y="5378"/>
                  </a:cubicBezTo>
                  <a:cubicBezTo>
                    <a:pt x="13739" y="5257"/>
                    <a:pt x="13709" y="4953"/>
                    <a:pt x="13800" y="4740"/>
                  </a:cubicBezTo>
                  <a:cubicBezTo>
                    <a:pt x="13857" y="4571"/>
                    <a:pt x="14017" y="4402"/>
                    <a:pt x="14234" y="4402"/>
                  </a:cubicBezTo>
                  <a:close/>
                  <a:moveTo>
                    <a:pt x="10139" y="9889"/>
                  </a:moveTo>
                  <a:cubicBezTo>
                    <a:pt x="10202" y="9889"/>
                    <a:pt x="10269" y="9904"/>
                    <a:pt x="10335" y="9938"/>
                  </a:cubicBezTo>
                  <a:cubicBezTo>
                    <a:pt x="10943" y="10181"/>
                    <a:pt x="11399" y="10728"/>
                    <a:pt x="11673" y="11305"/>
                  </a:cubicBezTo>
                  <a:cubicBezTo>
                    <a:pt x="11825" y="11549"/>
                    <a:pt x="11581" y="11883"/>
                    <a:pt x="11308" y="11913"/>
                  </a:cubicBezTo>
                  <a:cubicBezTo>
                    <a:pt x="11266" y="11919"/>
                    <a:pt x="11224" y="11922"/>
                    <a:pt x="11182" y="11922"/>
                  </a:cubicBezTo>
                  <a:cubicBezTo>
                    <a:pt x="10536" y="11922"/>
                    <a:pt x="9777" y="11296"/>
                    <a:pt x="9606" y="10697"/>
                  </a:cubicBezTo>
                  <a:cubicBezTo>
                    <a:pt x="9575" y="10485"/>
                    <a:pt x="9606" y="10302"/>
                    <a:pt x="9758" y="10150"/>
                  </a:cubicBezTo>
                  <a:cubicBezTo>
                    <a:pt x="9824" y="9996"/>
                    <a:pt x="9970" y="9889"/>
                    <a:pt x="10139" y="9889"/>
                  </a:cubicBezTo>
                  <a:close/>
                  <a:moveTo>
                    <a:pt x="17162" y="0"/>
                  </a:moveTo>
                  <a:cubicBezTo>
                    <a:pt x="14605" y="0"/>
                    <a:pt x="11870" y="1319"/>
                    <a:pt x="9818" y="3433"/>
                  </a:cubicBezTo>
                  <a:cubicBezTo>
                    <a:pt x="4347" y="13342"/>
                    <a:pt x="487" y="26686"/>
                    <a:pt x="31" y="28266"/>
                  </a:cubicBezTo>
                  <a:cubicBezTo>
                    <a:pt x="1" y="28327"/>
                    <a:pt x="1" y="28357"/>
                    <a:pt x="1" y="28357"/>
                  </a:cubicBezTo>
                  <a:cubicBezTo>
                    <a:pt x="153" y="27901"/>
                    <a:pt x="1703" y="24406"/>
                    <a:pt x="10761" y="24193"/>
                  </a:cubicBezTo>
                  <a:cubicBezTo>
                    <a:pt x="11004" y="22278"/>
                    <a:pt x="10791" y="20363"/>
                    <a:pt x="10396" y="18479"/>
                  </a:cubicBezTo>
                  <a:cubicBezTo>
                    <a:pt x="10122" y="17202"/>
                    <a:pt x="9271" y="15743"/>
                    <a:pt x="9666" y="14436"/>
                  </a:cubicBezTo>
                  <a:cubicBezTo>
                    <a:pt x="9711" y="14281"/>
                    <a:pt x="9899" y="14175"/>
                    <a:pt x="10081" y="14175"/>
                  </a:cubicBezTo>
                  <a:cubicBezTo>
                    <a:pt x="10149" y="14175"/>
                    <a:pt x="10216" y="14190"/>
                    <a:pt x="10274" y="14223"/>
                  </a:cubicBezTo>
                  <a:cubicBezTo>
                    <a:pt x="11733" y="15074"/>
                    <a:pt x="12037" y="16594"/>
                    <a:pt x="12250" y="18205"/>
                  </a:cubicBezTo>
                  <a:cubicBezTo>
                    <a:pt x="12493" y="20029"/>
                    <a:pt x="12615" y="22217"/>
                    <a:pt x="12068" y="24071"/>
                  </a:cubicBezTo>
                  <a:cubicBezTo>
                    <a:pt x="15442" y="23555"/>
                    <a:pt x="18238" y="21427"/>
                    <a:pt x="20275" y="18631"/>
                  </a:cubicBezTo>
                  <a:cubicBezTo>
                    <a:pt x="19332" y="16047"/>
                    <a:pt x="16597" y="14436"/>
                    <a:pt x="14712" y="12643"/>
                  </a:cubicBezTo>
                  <a:cubicBezTo>
                    <a:pt x="14104" y="12035"/>
                    <a:pt x="12919" y="10545"/>
                    <a:pt x="14287" y="10029"/>
                  </a:cubicBezTo>
                  <a:cubicBezTo>
                    <a:pt x="14406" y="9981"/>
                    <a:pt x="14537" y="9959"/>
                    <a:pt x="14677" y="9959"/>
                  </a:cubicBezTo>
                  <a:cubicBezTo>
                    <a:pt x="15954" y="9959"/>
                    <a:pt x="17945" y="11797"/>
                    <a:pt x="18603" y="12400"/>
                  </a:cubicBezTo>
                  <a:cubicBezTo>
                    <a:pt x="19940" y="13676"/>
                    <a:pt x="20791" y="15196"/>
                    <a:pt x="21399" y="16868"/>
                  </a:cubicBezTo>
                  <a:cubicBezTo>
                    <a:pt x="23922" y="12460"/>
                    <a:pt x="24743" y="7172"/>
                    <a:pt x="23253" y="4071"/>
                  </a:cubicBezTo>
                  <a:cubicBezTo>
                    <a:pt x="21887" y="1205"/>
                    <a:pt x="19606" y="0"/>
                    <a:pt x="17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8"/>
            <p:cNvSpPr/>
            <p:nvPr/>
          </p:nvSpPr>
          <p:spPr>
            <a:xfrm>
              <a:off x="4985150" y="3976800"/>
              <a:ext cx="172525" cy="687725"/>
            </a:xfrm>
            <a:custGeom>
              <a:avLst/>
              <a:gdLst/>
              <a:ahLst/>
              <a:cxnLst/>
              <a:rect l="l" t="t" r="r" b="b"/>
              <a:pathLst>
                <a:path w="6901" h="27509" extrusionOk="0">
                  <a:moveTo>
                    <a:pt x="6475" y="0"/>
                  </a:moveTo>
                  <a:cubicBezTo>
                    <a:pt x="6445" y="61"/>
                    <a:pt x="4803" y="4134"/>
                    <a:pt x="3223" y="9514"/>
                  </a:cubicBezTo>
                  <a:cubicBezTo>
                    <a:pt x="1734" y="14499"/>
                    <a:pt x="1" y="21672"/>
                    <a:pt x="92" y="27508"/>
                  </a:cubicBezTo>
                  <a:lnTo>
                    <a:pt x="1186" y="27508"/>
                  </a:lnTo>
                  <a:cubicBezTo>
                    <a:pt x="1004" y="16566"/>
                    <a:pt x="6840" y="365"/>
                    <a:pt x="6901" y="213"/>
                  </a:cubicBezTo>
                  <a:lnTo>
                    <a:pt x="6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8"/>
            <p:cNvSpPr/>
            <p:nvPr/>
          </p:nvSpPr>
          <p:spPr>
            <a:xfrm>
              <a:off x="4965400" y="3882525"/>
              <a:ext cx="359450" cy="335925"/>
            </a:xfrm>
            <a:custGeom>
              <a:avLst/>
              <a:gdLst/>
              <a:ahLst/>
              <a:cxnLst/>
              <a:rect l="l" t="t" r="r" b="b"/>
              <a:pathLst>
                <a:path w="14378" h="13437" extrusionOk="0">
                  <a:moveTo>
                    <a:pt x="5565" y="0"/>
                  </a:moveTo>
                  <a:cubicBezTo>
                    <a:pt x="5261" y="0"/>
                    <a:pt x="4918" y="57"/>
                    <a:pt x="4530" y="185"/>
                  </a:cubicBezTo>
                  <a:cubicBezTo>
                    <a:pt x="1368" y="1218"/>
                    <a:pt x="1" y="4835"/>
                    <a:pt x="2341" y="7115"/>
                  </a:cubicBezTo>
                  <a:cubicBezTo>
                    <a:pt x="4408" y="9121"/>
                    <a:pt x="6809" y="10397"/>
                    <a:pt x="7326" y="12556"/>
                  </a:cubicBezTo>
                  <a:cubicBezTo>
                    <a:pt x="7417" y="12829"/>
                    <a:pt x="7448" y="13133"/>
                    <a:pt x="7448" y="13437"/>
                  </a:cubicBezTo>
                  <a:cubicBezTo>
                    <a:pt x="7478" y="13194"/>
                    <a:pt x="7752" y="10732"/>
                    <a:pt x="11369" y="10154"/>
                  </a:cubicBezTo>
                  <a:cubicBezTo>
                    <a:pt x="11885" y="10063"/>
                    <a:pt x="12311" y="9850"/>
                    <a:pt x="12645" y="9546"/>
                  </a:cubicBezTo>
                  <a:cubicBezTo>
                    <a:pt x="12311" y="8756"/>
                    <a:pt x="11825" y="8027"/>
                    <a:pt x="11156" y="7327"/>
                  </a:cubicBezTo>
                  <a:cubicBezTo>
                    <a:pt x="10518" y="6659"/>
                    <a:pt x="9636" y="6142"/>
                    <a:pt x="9241" y="5321"/>
                  </a:cubicBezTo>
                  <a:cubicBezTo>
                    <a:pt x="9088" y="4965"/>
                    <a:pt x="9405" y="4715"/>
                    <a:pt x="9708" y="4715"/>
                  </a:cubicBezTo>
                  <a:cubicBezTo>
                    <a:pt x="9767" y="4715"/>
                    <a:pt x="9825" y="4724"/>
                    <a:pt x="9879" y="4744"/>
                  </a:cubicBezTo>
                  <a:cubicBezTo>
                    <a:pt x="10913" y="5078"/>
                    <a:pt x="12007" y="6020"/>
                    <a:pt x="12645" y="6872"/>
                  </a:cubicBezTo>
                  <a:cubicBezTo>
                    <a:pt x="13010" y="7327"/>
                    <a:pt x="13284" y="7814"/>
                    <a:pt x="13466" y="8331"/>
                  </a:cubicBezTo>
                  <a:cubicBezTo>
                    <a:pt x="14378" y="5929"/>
                    <a:pt x="13192" y="1887"/>
                    <a:pt x="11338" y="914"/>
                  </a:cubicBezTo>
                  <a:cubicBezTo>
                    <a:pt x="10908" y="691"/>
                    <a:pt x="10524" y="598"/>
                    <a:pt x="10185" y="598"/>
                  </a:cubicBezTo>
                  <a:cubicBezTo>
                    <a:pt x="8485" y="598"/>
                    <a:pt x="7873" y="2920"/>
                    <a:pt x="7873" y="2920"/>
                  </a:cubicBezTo>
                  <a:cubicBezTo>
                    <a:pt x="7873" y="2920"/>
                    <a:pt x="7873" y="2829"/>
                    <a:pt x="7843" y="2677"/>
                  </a:cubicBezTo>
                  <a:cubicBezTo>
                    <a:pt x="7765" y="1949"/>
                    <a:pt x="7354" y="0"/>
                    <a:pt x="5565" y="0"/>
                  </a:cubicBezTo>
                  <a:close/>
                </a:path>
              </a:pathLst>
            </a:custGeom>
            <a:solidFill>
              <a:srgbClr val="547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8"/>
            <p:cNvSpPr/>
            <p:nvPr/>
          </p:nvSpPr>
          <p:spPr>
            <a:xfrm>
              <a:off x="5137900" y="3897475"/>
              <a:ext cx="186950" cy="320975"/>
            </a:xfrm>
            <a:custGeom>
              <a:avLst/>
              <a:gdLst/>
              <a:ahLst/>
              <a:cxnLst/>
              <a:rect l="l" t="t" r="r" b="b"/>
              <a:pathLst>
                <a:path w="7478" h="12839" extrusionOk="0">
                  <a:moveTo>
                    <a:pt x="3285" y="0"/>
                  </a:moveTo>
                  <a:cubicBezTo>
                    <a:pt x="1585" y="0"/>
                    <a:pt x="973" y="2322"/>
                    <a:pt x="973" y="2322"/>
                  </a:cubicBezTo>
                  <a:cubicBezTo>
                    <a:pt x="973" y="2322"/>
                    <a:pt x="973" y="2231"/>
                    <a:pt x="943" y="2079"/>
                  </a:cubicBezTo>
                  <a:cubicBezTo>
                    <a:pt x="0" y="6152"/>
                    <a:pt x="244" y="10225"/>
                    <a:pt x="426" y="11958"/>
                  </a:cubicBezTo>
                  <a:cubicBezTo>
                    <a:pt x="487" y="12444"/>
                    <a:pt x="517" y="12778"/>
                    <a:pt x="548" y="12839"/>
                  </a:cubicBezTo>
                  <a:cubicBezTo>
                    <a:pt x="578" y="12596"/>
                    <a:pt x="852" y="10134"/>
                    <a:pt x="4469" y="9556"/>
                  </a:cubicBezTo>
                  <a:cubicBezTo>
                    <a:pt x="4985" y="9465"/>
                    <a:pt x="5411" y="9252"/>
                    <a:pt x="5745" y="8948"/>
                  </a:cubicBezTo>
                  <a:cubicBezTo>
                    <a:pt x="5411" y="8158"/>
                    <a:pt x="4925" y="7429"/>
                    <a:pt x="4226" y="6729"/>
                  </a:cubicBezTo>
                  <a:cubicBezTo>
                    <a:pt x="3618" y="6061"/>
                    <a:pt x="2736" y="5544"/>
                    <a:pt x="2341" y="4723"/>
                  </a:cubicBezTo>
                  <a:cubicBezTo>
                    <a:pt x="2188" y="4367"/>
                    <a:pt x="2505" y="4117"/>
                    <a:pt x="2808" y="4117"/>
                  </a:cubicBezTo>
                  <a:cubicBezTo>
                    <a:pt x="2867" y="4117"/>
                    <a:pt x="2925" y="4126"/>
                    <a:pt x="2979" y="4146"/>
                  </a:cubicBezTo>
                  <a:cubicBezTo>
                    <a:pt x="4013" y="4480"/>
                    <a:pt x="5107" y="5422"/>
                    <a:pt x="5745" y="6274"/>
                  </a:cubicBezTo>
                  <a:cubicBezTo>
                    <a:pt x="6110" y="6729"/>
                    <a:pt x="6384" y="7216"/>
                    <a:pt x="6566" y="7733"/>
                  </a:cubicBezTo>
                  <a:cubicBezTo>
                    <a:pt x="7478" y="5331"/>
                    <a:pt x="6292" y="1289"/>
                    <a:pt x="4438" y="316"/>
                  </a:cubicBezTo>
                  <a:cubicBezTo>
                    <a:pt x="4008" y="93"/>
                    <a:pt x="3624" y="0"/>
                    <a:pt x="3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8"/>
            <p:cNvSpPr/>
            <p:nvPr/>
          </p:nvSpPr>
          <p:spPr>
            <a:xfrm>
              <a:off x="4760225" y="4460850"/>
              <a:ext cx="511450" cy="512950"/>
            </a:xfrm>
            <a:custGeom>
              <a:avLst/>
              <a:gdLst/>
              <a:ahLst/>
              <a:cxnLst/>
              <a:rect l="l" t="t" r="r" b="b"/>
              <a:pathLst>
                <a:path w="20458" h="20518" extrusionOk="0">
                  <a:moveTo>
                    <a:pt x="1" y="0"/>
                  </a:moveTo>
                  <a:cubicBezTo>
                    <a:pt x="1" y="365"/>
                    <a:pt x="31" y="730"/>
                    <a:pt x="31" y="1094"/>
                  </a:cubicBezTo>
                  <a:cubicBezTo>
                    <a:pt x="31" y="1186"/>
                    <a:pt x="31" y="1277"/>
                    <a:pt x="31" y="1368"/>
                  </a:cubicBezTo>
                  <a:cubicBezTo>
                    <a:pt x="31" y="1429"/>
                    <a:pt x="31" y="1459"/>
                    <a:pt x="31" y="1520"/>
                  </a:cubicBezTo>
                  <a:cubicBezTo>
                    <a:pt x="62" y="1794"/>
                    <a:pt x="62" y="2067"/>
                    <a:pt x="62" y="2310"/>
                  </a:cubicBezTo>
                  <a:cubicBezTo>
                    <a:pt x="62" y="2401"/>
                    <a:pt x="92" y="2462"/>
                    <a:pt x="92" y="2523"/>
                  </a:cubicBezTo>
                  <a:cubicBezTo>
                    <a:pt x="92" y="2584"/>
                    <a:pt x="92" y="2675"/>
                    <a:pt x="92" y="2736"/>
                  </a:cubicBezTo>
                  <a:cubicBezTo>
                    <a:pt x="122" y="3009"/>
                    <a:pt x="122" y="3283"/>
                    <a:pt x="153" y="3556"/>
                  </a:cubicBezTo>
                  <a:cubicBezTo>
                    <a:pt x="153" y="3678"/>
                    <a:pt x="183" y="3830"/>
                    <a:pt x="183" y="3952"/>
                  </a:cubicBezTo>
                  <a:cubicBezTo>
                    <a:pt x="214" y="4225"/>
                    <a:pt x="244" y="4499"/>
                    <a:pt x="274" y="4742"/>
                  </a:cubicBezTo>
                  <a:cubicBezTo>
                    <a:pt x="274" y="4772"/>
                    <a:pt x="274" y="4772"/>
                    <a:pt x="274" y="4772"/>
                  </a:cubicBezTo>
                  <a:cubicBezTo>
                    <a:pt x="274" y="4894"/>
                    <a:pt x="305" y="5046"/>
                    <a:pt x="305" y="5167"/>
                  </a:cubicBezTo>
                  <a:cubicBezTo>
                    <a:pt x="335" y="5411"/>
                    <a:pt x="366" y="5654"/>
                    <a:pt x="426" y="5897"/>
                  </a:cubicBezTo>
                  <a:cubicBezTo>
                    <a:pt x="426" y="5927"/>
                    <a:pt x="426" y="5958"/>
                    <a:pt x="426" y="5988"/>
                  </a:cubicBezTo>
                  <a:cubicBezTo>
                    <a:pt x="426" y="6140"/>
                    <a:pt x="457" y="6262"/>
                    <a:pt x="487" y="6414"/>
                  </a:cubicBezTo>
                  <a:cubicBezTo>
                    <a:pt x="518" y="6687"/>
                    <a:pt x="578" y="6961"/>
                    <a:pt x="609" y="7204"/>
                  </a:cubicBezTo>
                  <a:cubicBezTo>
                    <a:pt x="639" y="7356"/>
                    <a:pt x="670" y="7477"/>
                    <a:pt x="700" y="7629"/>
                  </a:cubicBezTo>
                  <a:cubicBezTo>
                    <a:pt x="730" y="7812"/>
                    <a:pt x="761" y="7964"/>
                    <a:pt x="791" y="8146"/>
                  </a:cubicBezTo>
                  <a:cubicBezTo>
                    <a:pt x="822" y="8237"/>
                    <a:pt x="822" y="8329"/>
                    <a:pt x="852" y="8420"/>
                  </a:cubicBezTo>
                  <a:cubicBezTo>
                    <a:pt x="882" y="8572"/>
                    <a:pt x="913" y="8724"/>
                    <a:pt x="943" y="8845"/>
                  </a:cubicBezTo>
                  <a:cubicBezTo>
                    <a:pt x="973" y="8997"/>
                    <a:pt x="1004" y="9149"/>
                    <a:pt x="1034" y="9271"/>
                  </a:cubicBezTo>
                  <a:cubicBezTo>
                    <a:pt x="1065" y="9423"/>
                    <a:pt x="1095" y="9544"/>
                    <a:pt x="1125" y="9666"/>
                  </a:cubicBezTo>
                  <a:cubicBezTo>
                    <a:pt x="1156" y="9788"/>
                    <a:pt x="1186" y="9940"/>
                    <a:pt x="1217" y="10061"/>
                  </a:cubicBezTo>
                  <a:cubicBezTo>
                    <a:pt x="1308" y="10335"/>
                    <a:pt x="1369" y="10608"/>
                    <a:pt x="1429" y="10882"/>
                  </a:cubicBezTo>
                  <a:cubicBezTo>
                    <a:pt x="1490" y="11034"/>
                    <a:pt x="1521" y="11155"/>
                    <a:pt x="1551" y="11307"/>
                  </a:cubicBezTo>
                  <a:cubicBezTo>
                    <a:pt x="1581" y="11368"/>
                    <a:pt x="1612" y="11429"/>
                    <a:pt x="1642" y="11520"/>
                  </a:cubicBezTo>
                  <a:cubicBezTo>
                    <a:pt x="1703" y="11702"/>
                    <a:pt x="1764" y="11915"/>
                    <a:pt x="1825" y="12098"/>
                  </a:cubicBezTo>
                  <a:cubicBezTo>
                    <a:pt x="1855" y="12250"/>
                    <a:pt x="1916" y="12371"/>
                    <a:pt x="1946" y="12523"/>
                  </a:cubicBezTo>
                  <a:cubicBezTo>
                    <a:pt x="1977" y="12554"/>
                    <a:pt x="1977" y="12614"/>
                    <a:pt x="2007" y="12645"/>
                  </a:cubicBezTo>
                  <a:cubicBezTo>
                    <a:pt x="2068" y="12888"/>
                    <a:pt x="2159" y="13101"/>
                    <a:pt x="2220" y="13344"/>
                  </a:cubicBezTo>
                  <a:cubicBezTo>
                    <a:pt x="2281" y="13465"/>
                    <a:pt x="2341" y="13617"/>
                    <a:pt x="2402" y="13739"/>
                  </a:cubicBezTo>
                  <a:cubicBezTo>
                    <a:pt x="2493" y="14013"/>
                    <a:pt x="2615" y="14286"/>
                    <a:pt x="2706" y="14560"/>
                  </a:cubicBezTo>
                  <a:cubicBezTo>
                    <a:pt x="2767" y="14681"/>
                    <a:pt x="2797" y="14772"/>
                    <a:pt x="2858" y="14894"/>
                  </a:cubicBezTo>
                  <a:cubicBezTo>
                    <a:pt x="2858" y="14924"/>
                    <a:pt x="2888" y="14955"/>
                    <a:pt x="2888" y="14955"/>
                  </a:cubicBezTo>
                  <a:cubicBezTo>
                    <a:pt x="3010" y="15259"/>
                    <a:pt x="3132" y="15502"/>
                    <a:pt x="3253" y="15775"/>
                  </a:cubicBezTo>
                  <a:cubicBezTo>
                    <a:pt x="3284" y="15867"/>
                    <a:pt x="3344" y="15958"/>
                    <a:pt x="3375" y="16049"/>
                  </a:cubicBezTo>
                  <a:cubicBezTo>
                    <a:pt x="3405" y="16079"/>
                    <a:pt x="3436" y="16140"/>
                    <a:pt x="3436" y="16171"/>
                  </a:cubicBezTo>
                  <a:cubicBezTo>
                    <a:pt x="3588" y="16475"/>
                    <a:pt x="3740" y="16748"/>
                    <a:pt x="3861" y="16991"/>
                  </a:cubicBezTo>
                  <a:cubicBezTo>
                    <a:pt x="3952" y="17143"/>
                    <a:pt x="4013" y="17265"/>
                    <a:pt x="4074" y="17417"/>
                  </a:cubicBezTo>
                  <a:cubicBezTo>
                    <a:pt x="4226" y="17660"/>
                    <a:pt x="4378" y="17903"/>
                    <a:pt x="4499" y="18146"/>
                  </a:cubicBezTo>
                  <a:cubicBezTo>
                    <a:pt x="4530" y="18177"/>
                    <a:pt x="4530" y="18207"/>
                    <a:pt x="4560" y="18207"/>
                  </a:cubicBezTo>
                  <a:cubicBezTo>
                    <a:pt x="4560" y="18238"/>
                    <a:pt x="4591" y="18268"/>
                    <a:pt x="4591" y="18268"/>
                  </a:cubicBezTo>
                  <a:cubicBezTo>
                    <a:pt x="4682" y="18389"/>
                    <a:pt x="4743" y="18511"/>
                    <a:pt x="4803" y="18633"/>
                  </a:cubicBezTo>
                  <a:cubicBezTo>
                    <a:pt x="5016" y="18937"/>
                    <a:pt x="5198" y="19210"/>
                    <a:pt x="5350" y="19423"/>
                  </a:cubicBezTo>
                  <a:cubicBezTo>
                    <a:pt x="5350" y="19423"/>
                    <a:pt x="5350" y="19423"/>
                    <a:pt x="5350" y="19453"/>
                  </a:cubicBezTo>
                  <a:cubicBezTo>
                    <a:pt x="5472" y="19605"/>
                    <a:pt x="5563" y="19727"/>
                    <a:pt x="5654" y="19848"/>
                  </a:cubicBezTo>
                  <a:cubicBezTo>
                    <a:pt x="5989" y="20304"/>
                    <a:pt x="6202" y="20517"/>
                    <a:pt x="6202" y="20517"/>
                  </a:cubicBezTo>
                  <a:lnTo>
                    <a:pt x="14287" y="20517"/>
                  </a:lnTo>
                  <a:cubicBezTo>
                    <a:pt x="14287" y="20517"/>
                    <a:pt x="14500" y="20304"/>
                    <a:pt x="14804" y="19848"/>
                  </a:cubicBezTo>
                  <a:cubicBezTo>
                    <a:pt x="14895" y="19727"/>
                    <a:pt x="15016" y="19605"/>
                    <a:pt x="15107" y="19453"/>
                  </a:cubicBezTo>
                  <a:cubicBezTo>
                    <a:pt x="15107" y="19423"/>
                    <a:pt x="15107" y="19423"/>
                    <a:pt x="15138" y="19423"/>
                  </a:cubicBezTo>
                  <a:cubicBezTo>
                    <a:pt x="15290" y="19210"/>
                    <a:pt x="15472" y="18937"/>
                    <a:pt x="15655" y="18633"/>
                  </a:cubicBezTo>
                  <a:cubicBezTo>
                    <a:pt x="15715" y="18511"/>
                    <a:pt x="15807" y="18389"/>
                    <a:pt x="15867" y="18268"/>
                  </a:cubicBezTo>
                  <a:cubicBezTo>
                    <a:pt x="15898" y="18268"/>
                    <a:pt x="15898" y="18238"/>
                    <a:pt x="15928" y="18207"/>
                  </a:cubicBezTo>
                  <a:cubicBezTo>
                    <a:pt x="16080" y="17964"/>
                    <a:pt x="16232" y="17690"/>
                    <a:pt x="16384" y="17417"/>
                  </a:cubicBezTo>
                  <a:cubicBezTo>
                    <a:pt x="16475" y="17265"/>
                    <a:pt x="16536" y="17143"/>
                    <a:pt x="16597" y="16991"/>
                  </a:cubicBezTo>
                  <a:cubicBezTo>
                    <a:pt x="16749" y="16748"/>
                    <a:pt x="16870" y="16475"/>
                    <a:pt x="17022" y="16171"/>
                  </a:cubicBezTo>
                  <a:cubicBezTo>
                    <a:pt x="17053" y="16140"/>
                    <a:pt x="17083" y="16079"/>
                    <a:pt x="17083" y="16049"/>
                  </a:cubicBezTo>
                  <a:cubicBezTo>
                    <a:pt x="17144" y="15958"/>
                    <a:pt x="17174" y="15867"/>
                    <a:pt x="17235" y="15775"/>
                  </a:cubicBezTo>
                  <a:cubicBezTo>
                    <a:pt x="17357" y="15502"/>
                    <a:pt x="17478" y="15259"/>
                    <a:pt x="17600" y="14955"/>
                  </a:cubicBezTo>
                  <a:cubicBezTo>
                    <a:pt x="17600" y="14955"/>
                    <a:pt x="17600" y="14924"/>
                    <a:pt x="17630" y="14894"/>
                  </a:cubicBezTo>
                  <a:cubicBezTo>
                    <a:pt x="17661" y="14772"/>
                    <a:pt x="17722" y="14681"/>
                    <a:pt x="17752" y="14560"/>
                  </a:cubicBezTo>
                  <a:cubicBezTo>
                    <a:pt x="17874" y="14286"/>
                    <a:pt x="17965" y="14013"/>
                    <a:pt x="18086" y="13739"/>
                  </a:cubicBezTo>
                  <a:cubicBezTo>
                    <a:pt x="18147" y="13617"/>
                    <a:pt x="18177" y="13465"/>
                    <a:pt x="18238" y="13344"/>
                  </a:cubicBezTo>
                  <a:cubicBezTo>
                    <a:pt x="18329" y="13101"/>
                    <a:pt x="18390" y="12888"/>
                    <a:pt x="18481" y="12645"/>
                  </a:cubicBezTo>
                  <a:cubicBezTo>
                    <a:pt x="18481" y="12614"/>
                    <a:pt x="18512" y="12554"/>
                    <a:pt x="18512" y="12523"/>
                  </a:cubicBezTo>
                  <a:cubicBezTo>
                    <a:pt x="18573" y="12371"/>
                    <a:pt x="18603" y="12250"/>
                    <a:pt x="18664" y="12098"/>
                  </a:cubicBezTo>
                  <a:cubicBezTo>
                    <a:pt x="18725" y="11915"/>
                    <a:pt x="18785" y="11702"/>
                    <a:pt x="18846" y="11520"/>
                  </a:cubicBezTo>
                  <a:cubicBezTo>
                    <a:pt x="18877" y="11429"/>
                    <a:pt x="18877" y="11368"/>
                    <a:pt x="18907" y="11307"/>
                  </a:cubicBezTo>
                  <a:cubicBezTo>
                    <a:pt x="18937" y="11155"/>
                    <a:pt x="18998" y="11034"/>
                    <a:pt x="19029" y="10882"/>
                  </a:cubicBezTo>
                  <a:cubicBezTo>
                    <a:pt x="19089" y="10608"/>
                    <a:pt x="19181" y="10335"/>
                    <a:pt x="19241" y="10061"/>
                  </a:cubicBezTo>
                  <a:cubicBezTo>
                    <a:pt x="19272" y="9940"/>
                    <a:pt x="19302" y="9788"/>
                    <a:pt x="19363" y="9666"/>
                  </a:cubicBezTo>
                  <a:cubicBezTo>
                    <a:pt x="19393" y="9544"/>
                    <a:pt x="19393" y="9423"/>
                    <a:pt x="19424" y="9271"/>
                  </a:cubicBezTo>
                  <a:cubicBezTo>
                    <a:pt x="19484" y="9149"/>
                    <a:pt x="19515" y="8997"/>
                    <a:pt x="19545" y="8845"/>
                  </a:cubicBezTo>
                  <a:cubicBezTo>
                    <a:pt x="19576" y="8724"/>
                    <a:pt x="19606" y="8572"/>
                    <a:pt x="19636" y="8420"/>
                  </a:cubicBezTo>
                  <a:cubicBezTo>
                    <a:pt x="19636" y="8329"/>
                    <a:pt x="19667" y="8237"/>
                    <a:pt x="19697" y="8146"/>
                  </a:cubicBezTo>
                  <a:cubicBezTo>
                    <a:pt x="19728" y="7964"/>
                    <a:pt x="19758" y="7812"/>
                    <a:pt x="19788" y="7629"/>
                  </a:cubicBezTo>
                  <a:cubicBezTo>
                    <a:pt x="19819" y="7477"/>
                    <a:pt x="19819" y="7356"/>
                    <a:pt x="19849" y="7204"/>
                  </a:cubicBezTo>
                  <a:cubicBezTo>
                    <a:pt x="19910" y="6961"/>
                    <a:pt x="19940" y="6687"/>
                    <a:pt x="20001" y="6414"/>
                  </a:cubicBezTo>
                  <a:cubicBezTo>
                    <a:pt x="20001" y="6262"/>
                    <a:pt x="20032" y="6140"/>
                    <a:pt x="20032" y="5988"/>
                  </a:cubicBezTo>
                  <a:cubicBezTo>
                    <a:pt x="20062" y="5958"/>
                    <a:pt x="20062" y="5927"/>
                    <a:pt x="20062" y="5897"/>
                  </a:cubicBezTo>
                  <a:cubicBezTo>
                    <a:pt x="20092" y="5654"/>
                    <a:pt x="20123" y="5411"/>
                    <a:pt x="20153" y="5167"/>
                  </a:cubicBezTo>
                  <a:cubicBezTo>
                    <a:pt x="20184" y="5046"/>
                    <a:pt x="20184" y="4894"/>
                    <a:pt x="20214" y="4772"/>
                  </a:cubicBezTo>
                  <a:cubicBezTo>
                    <a:pt x="20214" y="4772"/>
                    <a:pt x="20214" y="4772"/>
                    <a:pt x="20214" y="4742"/>
                  </a:cubicBezTo>
                  <a:cubicBezTo>
                    <a:pt x="20244" y="4499"/>
                    <a:pt x="20275" y="4225"/>
                    <a:pt x="20275" y="3952"/>
                  </a:cubicBezTo>
                  <a:cubicBezTo>
                    <a:pt x="20305" y="3830"/>
                    <a:pt x="20305" y="3678"/>
                    <a:pt x="20305" y="3556"/>
                  </a:cubicBezTo>
                  <a:cubicBezTo>
                    <a:pt x="20336" y="3283"/>
                    <a:pt x="20366" y="3009"/>
                    <a:pt x="20366" y="2736"/>
                  </a:cubicBezTo>
                  <a:cubicBezTo>
                    <a:pt x="20366" y="2675"/>
                    <a:pt x="20396" y="2584"/>
                    <a:pt x="20396" y="2523"/>
                  </a:cubicBezTo>
                  <a:cubicBezTo>
                    <a:pt x="20396" y="2462"/>
                    <a:pt x="20396" y="2401"/>
                    <a:pt x="20396" y="2310"/>
                  </a:cubicBezTo>
                  <a:cubicBezTo>
                    <a:pt x="20427" y="2067"/>
                    <a:pt x="20427" y="1794"/>
                    <a:pt x="20427" y="1520"/>
                  </a:cubicBezTo>
                  <a:cubicBezTo>
                    <a:pt x="20427" y="1459"/>
                    <a:pt x="20427" y="1429"/>
                    <a:pt x="20427" y="1368"/>
                  </a:cubicBezTo>
                  <a:cubicBezTo>
                    <a:pt x="20427" y="1277"/>
                    <a:pt x="20457" y="1186"/>
                    <a:pt x="20457" y="1094"/>
                  </a:cubicBezTo>
                  <a:cubicBezTo>
                    <a:pt x="20457" y="730"/>
                    <a:pt x="20457" y="365"/>
                    <a:pt x="20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8"/>
            <p:cNvSpPr/>
            <p:nvPr/>
          </p:nvSpPr>
          <p:spPr>
            <a:xfrm>
              <a:off x="4761000" y="4495025"/>
              <a:ext cx="509900" cy="28900"/>
            </a:xfrm>
            <a:custGeom>
              <a:avLst/>
              <a:gdLst/>
              <a:ahLst/>
              <a:cxnLst/>
              <a:rect l="l" t="t" r="r" b="b"/>
              <a:pathLst>
                <a:path w="20396" h="1156" extrusionOk="0">
                  <a:moveTo>
                    <a:pt x="0" y="1"/>
                  </a:moveTo>
                  <a:cubicBezTo>
                    <a:pt x="0" y="62"/>
                    <a:pt x="0" y="92"/>
                    <a:pt x="0" y="153"/>
                  </a:cubicBezTo>
                  <a:cubicBezTo>
                    <a:pt x="31" y="427"/>
                    <a:pt x="31" y="700"/>
                    <a:pt x="31" y="943"/>
                  </a:cubicBezTo>
                  <a:cubicBezTo>
                    <a:pt x="31" y="1034"/>
                    <a:pt x="61" y="1095"/>
                    <a:pt x="61" y="1156"/>
                  </a:cubicBezTo>
                  <a:lnTo>
                    <a:pt x="20365" y="1156"/>
                  </a:lnTo>
                  <a:cubicBezTo>
                    <a:pt x="20365" y="1095"/>
                    <a:pt x="20365" y="1034"/>
                    <a:pt x="20365" y="943"/>
                  </a:cubicBezTo>
                  <a:cubicBezTo>
                    <a:pt x="20396" y="700"/>
                    <a:pt x="20396" y="427"/>
                    <a:pt x="20396" y="153"/>
                  </a:cubicBezTo>
                  <a:cubicBezTo>
                    <a:pt x="20396" y="92"/>
                    <a:pt x="20396" y="62"/>
                    <a:pt x="20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8"/>
            <p:cNvSpPr/>
            <p:nvPr/>
          </p:nvSpPr>
          <p:spPr>
            <a:xfrm>
              <a:off x="4767075" y="4579375"/>
              <a:ext cx="498500" cy="28900"/>
            </a:xfrm>
            <a:custGeom>
              <a:avLst/>
              <a:gdLst/>
              <a:ahLst/>
              <a:cxnLst/>
              <a:rect l="l" t="t" r="r" b="b"/>
              <a:pathLst>
                <a:path w="19940" h="1156" extrusionOk="0">
                  <a:moveTo>
                    <a:pt x="0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0" y="153"/>
                    <a:pt x="31" y="305"/>
                    <a:pt x="31" y="426"/>
                  </a:cubicBezTo>
                  <a:cubicBezTo>
                    <a:pt x="61" y="670"/>
                    <a:pt x="92" y="913"/>
                    <a:pt x="152" y="1156"/>
                  </a:cubicBezTo>
                  <a:lnTo>
                    <a:pt x="19788" y="1156"/>
                  </a:lnTo>
                  <a:cubicBezTo>
                    <a:pt x="19818" y="913"/>
                    <a:pt x="19849" y="670"/>
                    <a:pt x="19879" y="426"/>
                  </a:cubicBezTo>
                  <a:cubicBezTo>
                    <a:pt x="19910" y="305"/>
                    <a:pt x="19910" y="153"/>
                    <a:pt x="19940" y="31"/>
                  </a:cubicBezTo>
                  <a:cubicBezTo>
                    <a:pt x="19940" y="31"/>
                    <a:pt x="19940" y="1"/>
                    <a:pt x="199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8"/>
            <p:cNvSpPr/>
            <p:nvPr/>
          </p:nvSpPr>
          <p:spPr>
            <a:xfrm>
              <a:off x="4780000" y="4664500"/>
              <a:ext cx="472675" cy="28125"/>
            </a:xfrm>
            <a:custGeom>
              <a:avLst/>
              <a:gdLst/>
              <a:ahLst/>
              <a:cxnLst/>
              <a:rect l="l" t="t" r="r" b="b"/>
              <a:pathLst>
                <a:path w="18907" h="1125" extrusionOk="0">
                  <a:moveTo>
                    <a:pt x="0" y="0"/>
                  </a:moveTo>
                  <a:cubicBezTo>
                    <a:pt x="31" y="91"/>
                    <a:pt x="31" y="183"/>
                    <a:pt x="61" y="274"/>
                  </a:cubicBezTo>
                  <a:cubicBezTo>
                    <a:pt x="91" y="426"/>
                    <a:pt x="122" y="578"/>
                    <a:pt x="152" y="699"/>
                  </a:cubicBezTo>
                  <a:cubicBezTo>
                    <a:pt x="182" y="851"/>
                    <a:pt x="213" y="1003"/>
                    <a:pt x="243" y="1125"/>
                  </a:cubicBezTo>
                  <a:lnTo>
                    <a:pt x="18633" y="1125"/>
                  </a:lnTo>
                  <a:cubicBezTo>
                    <a:pt x="18693" y="1003"/>
                    <a:pt x="18724" y="851"/>
                    <a:pt x="18754" y="699"/>
                  </a:cubicBezTo>
                  <a:cubicBezTo>
                    <a:pt x="18785" y="578"/>
                    <a:pt x="18815" y="426"/>
                    <a:pt x="18845" y="274"/>
                  </a:cubicBezTo>
                  <a:cubicBezTo>
                    <a:pt x="18845" y="183"/>
                    <a:pt x="18876" y="91"/>
                    <a:pt x="189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8"/>
            <p:cNvSpPr/>
            <p:nvPr/>
          </p:nvSpPr>
          <p:spPr>
            <a:xfrm>
              <a:off x="4801275" y="4748850"/>
              <a:ext cx="430125" cy="28125"/>
            </a:xfrm>
            <a:custGeom>
              <a:avLst/>
              <a:gdLst/>
              <a:ahLst/>
              <a:cxnLst/>
              <a:rect l="l" t="t" r="r" b="b"/>
              <a:pathLst>
                <a:path w="17205" h="1125" extrusionOk="0">
                  <a:moveTo>
                    <a:pt x="0" y="0"/>
                  </a:moveTo>
                  <a:cubicBezTo>
                    <a:pt x="61" y="182"/>
                    <a:pt x="122" y="395"/>
                    <a:pt x="183" y="578"/>
                  </a:cubicBezTo>
                  <a:cubicBezTo>
                    <a:pt x="213" y="730"/>
                    <a:pt x="274" y="851"/>
                    <a:pt x="304" y="1003"/>
                  </a:cubicBezTo>
                  <a:cubicBezTo>
                    <a:pt x="335" y="1034"/>
                    <a:pt x="335" y="1094"/>
                    <a:pt x="365" y="1125"/>
                  </a:cubicBezTo>
                  <a:lnTo>
                    <a:pt x="16839" y="1125"/>
                  </a:lnTo>
                  <a:cubicBezTo>
                    <a:pt x="16839" y="1094"/>
                    <a:pt x="16870" y="1034"/>
                    <a:pt x="16870" y="1003"/>
                  </a:cubicBezTo>
                  <a:cubicBezTo>
                    <a:pt x="16931" y="851"/>
                    <a:pt x="16961" y="730"/>
                    <a:pt x="17022" y="578"/>
                  </a:cubicBezTo>
                  <a:cubicBezTo>
                    <a:pt x="17083" y="395"/>
                    <a:pt x="17143" y="182"/>
                    <a:pt x="17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8"/>
            <p:cNvSpPr/>
            <p:nvPr/>
          </p:nvSpPr>
          <p:spPr>
            <a:xfrm>
              <a:off x="4831675" y="4833200"/>
              <a:ext cx="369325" cy="28900"/>
            </a:xfrm>
            <a:custGeom>
              <a:avLst/>
              <a:gdLst/>
              <a:ahLst/>
              <a:cxnLst/>
              <a:rect l="l" t="t" r="r" b="b"/>
              <a:pathLst>
                <a:path w="14773" h="1156" extrusionOk="0">
                  <a:moveTo>
                    <a:pt x="0" y="0"/>
                  </a:moveTo>
                  <a:cubicBezTo>
                    <a:pt x="0" y="30"/>
                    <a:pt x="30" y="61"/>
                    <a:pt x="30" y="61"/>
                  </a:cubicBezTo>
                  <a:cubicBezTo>
                    <a:pt x="152" y="334"/>
                    <a:pt x="274" y="608"/>
                    <a:pt x="395" y="881"/>
                  </a:cubicBezTo>
                  <a:cubicBezTo>
                    <a:pt x="426" y="973"/>
                    <a:pt x="486" y="1064"/>
                    <a:pt x="517" y="1155"/>
                  </a:cubicBezTo>
                  <a:lnTo>
                    <a:pt x="14225" y="1155"/>
                  </a:lnTo>
                  <a:cubicBezTo>
                    <a:pt x="14286" y="1064"/>
                    <a:pt x="14316" y="973"/>
                    <a:pt x="14377" y="881"/>
                  </a:cubicBezTo>
                  <a:cubicBezTo>
                    <a:pt x="14499" y="608"/>
                    <a:pt x="14620" y="334"/>
                    <a:pt x="14742" y="61"/>
                  </a:cubicBezTo>
                  <a:cubicBezTo>
                    <a:pt x="14742" y="61"/>
                    <a:pt x="14742" y="30"/>
                    <a:pt x="147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8"/>
            <p:cNvSpPr/>
            <p:nvPr/>
          </p:nvSpPr>
          <p:spPr>
            <a:xfrm>
              <a:off x="4874975" y="4917525"/>
              <a:ext cx="281950" cy="28900"/>
            </a:xfrm>
            <a:custGeom>
              <a:avLst/>
              <a:gdLst/>
              <a:ahLst/>
              <a:cxnLst/>
              <a:rect l="l" t="t" r="r" b="b"/>
              <a:pathLst>
                <a:path w="11278" h="1156" extrusionOk="0">
                  <a:moveTo>
                    <a:pt x="1" y="1"/>
                  </a:moveTo>
                  <a:cubicBezTo>
                    <a:pt x="92" y="122"/>
                    <a:pt x="153" y="244"/>
                    <a:pt x="213" y="366"/>
                  </a:cubicBezTo>
                  <a:cubicBezTo>
                    <a:pt x="426" y="670"/>
                    <a:pt x="608" y="943"/>
                    <a:pt x="760" y="1156"/>
                  </a:cubicBezTo>
                  <a:lnTo>
                    <a:pt x="10548" y="1156"/>
                  </a:lnTo>
                  <a:cubicBezTo>
                    <a:pt x="10700" y="943"/>
                    <a:pt x="10882" y="670"/>
                    <a:pt x="11065" y="366"/>
                  </a:cubicBezTo>
                  <a:cubicBezTo>
                    <a:pt x="11125" y="244"/>
                    <a:pt x="11217" y="122"/>
                    <a:pt x="11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9" name="Google Shape;3229;p48"/>
          <p:cNvSpPr txBox="1">
            <a:spLocks noGrp="1"/>
          </p:cNvSpPr>
          <p:nvPr>
            <p:ph type="title"/>
          </p:nvPr>
        </p:nvSpPr>
        <p:spPr>
          <a:xfrm>
            <a:off x="2020450" y="533133"/>
            <a:ext cx="5103300" cy="10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TÌM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LẬP DÀN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37" name="Google Shape;3237;p48"/>
          <p:cNvSpPr/>
          <p:nvPr/>
        </p:nvSpPr>
        <p:spPr>
          <a:xfrm rot="3927315">
            <a:off x="-2246586" y="1530568"/>
            <a:ext cx="4565508" cy="4080338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C200C3-E4D5-9D46-999E-9F98CF3647BE}"/>
              </a:ext>
            </a:extLst>
          </p:cNvPr>
          <p:cNvSpPr/>
          <p:nvPr/>
        </p:nvSpPr>
        <p:spPr>
          <a:xfrm>
            <a:off x="2067450" y="1431265"/>
            <a:ext cx="56081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- Tìm ý cho bài nói bằng cách đặt ra và trả lời các câu hỏi như:</a:t>
            </a:r>
            <a:endParaRPr lang="en-VN" sz="24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+ Đó là sự kiện nào? Xảy ra khi nào? Ở đâu? Liên quan tới những ai? Diễn ra theo trình tự như thế nào? Đâu là các sự việc mở đầu, diễn biến và kết thúc của sự kiện?</a:t>
            </a:r>
            <a:endParaRPr lang="en-VN" sz="24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+ Sự kiện đó có ý nghĩa như thế nào vào thời điểm mà nó xảy ra và với cuộc sống của chúng ta ngày nay?</a:t>
            </a:r>
            <a:endParaRPr lang="en-VN" sz="2400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2" name="Google Shape;3252;p49"/>
          <p:cNvGrpSpPr/>
          <p:nvPr/>
        </p:nvGrpSpPr>
        <p:grpSpPr>
          <a:xfrm>
            <a:off x="6833531" y="540000"/>
            <a:ext cx="1462565" cy="4063530"/>
            <a:chOff x="6833531" y="540000"/>
            <a:chExt cx="1462565" cy="4063530"/>
          </a:xfrm>
        </p:grpSpPr>
        <p:sp>
          <p:nvSpPr>
            <p:cNvPr id="3253" name="Google Shape;3253;p49"/>
            <p:cNvSpPr/>
            <p:nvPr/>
          </p:nvSpPr>
          <p:spPr>
            <a:xfrm>
              <a:off x="6914252" y="3363953"/>
              <a:ext cx="1167210" cy="285876"/>
            </a:xfrm>
            <a:custGeom>
              <a:avLst/>
              <a:gdLst/>
              <a:ahLst/>
              <a:cxnLst/>
              <a:rect l="l" t="t" r="r" b="b"/>
              <a:pathLst>
                <a:path w="33676" h="8248" extrusionOk="0">
                  <a:moveTo>
                    <a:pt x="17675" y="0"/>
                  </a:moveTo>
                  <a:cubicBezTo>
                    <a:pt x="16744" y="0"/>
                    <a:pt x="15813" y="6"/>
                    <a:pt x="14882" y="15"/>
                  </a:cubicBezTo>
                  <a:cubicBezTo>
                    <a:pt x="12337" y="39"/>
                    <a:pt x="9793" y="135"/>
                    <a:pt x="7225" y="255"/>
                  </a:cubicBezTo>
                  <a:cubicBezTo>
                    <a:pt x="6025" y="303"/>
                    <a:pt x="4777" y="327"/>
                    <a:pt x="3600" y="543"/>
                  </a:cubicBezTo>
                  <a:cubicBezTo>
                    <a:pt x="2568" y="711"/>
                    <a:pt x="1560" y="1119"/>
                    <a:pt x="840" y="1863"/>
                  </a:cubicBezTo>
                  <a:cubicBezTo>
                    <a:pt x="504" y="2223"/>
                    <a:pt x="240" y="2607"/>
                    <a:pt x="72" y="3063"/>
                  </a:cubicBezTo>
                  <a:cubicBezTo>
                    <a:pt x="0" y="3255"/>
                    <a:pt x="168" y="3399"/>
                    <a:pt x="312" y="3399"/>
                  </a:cubicBezTo>
                  <a:cubicBezTo>
                    <a:pt x="336" y="3471"/>
                    <a:pt x="408" y="3543"/>
                    <a:pt x="504" y="3567"/>
                  </a:cubicBezTo>
                  <a:cubicBezTo>
                    <a:pt x="1056" y="3687"/>
                    <a:pt x="1536" y="3951"/>
                    <a:pt x="2016" y="4191"/>
                  </a:cubicBezTo>
                  <a:cubicBezTo>
                    <a:pt x="2544" y="4455"/>
                    <a:pt x="3072" y="4719"/>
                    <a:pt x="3624" y="4911"/>
                  </a:cubicBezTo>
                  <a:cubicBezTo>
                    <a:pt x="4753" y="5343"/>
                    <a:pt x="5929" y="5631"/>
                    <a:pt x="7105" y="5943"/>
                  </a:cubicBezTo>
                  <a:cubicBezTo>
                    <a:pt x="9457" y="6567"/>
                    <a:pt x="11809" y="7119"/>
                    <a:pt x="14210" y="7527"/>
                  </a:cubicBezTo>
                  <a:cubicBezTo>
                    <a:pt x="16586" y="7960"/>
                    <a:pt x="18986" y="8224"/>
                    <a:pt x="21410" y="8248"/>
                  </a:cubicBezTo>
                  <a:cubicBezTo>
                    <a:pt x="23811" y="8248"/>
                    <a:pt x="26211" y="8032"/>
                    <a:pt x="28539" y="7479"/>
                  </a:cubicBezTo>
                  <a:cubicBezTo>
                    <a:pt x="29499" y="7239"/>
                    <a:pt x="30459" y="6951"/>
                    <a:pt x="31323" y="6495"/>
                  </a:cubicBezTo>
                  <a:cubicBezTo>
                    <a:pt x="32163" y="6039"/>
                    <a:pt x="32979" y="5367"/>
                    <a:pt x="33388" y="4479"/>
                  </a:cubicBezTo>
                  <a:cubicBezTo>
                    <a:pt x="33628" y="3975"/>
                    <a:pt x="33676" y="3447"/>
                    <a:pt x="33412" y="2943"/>
                  </a:cubicBezTo>
                  <a:cubicBezTo>
                    <a:pt x="33171" y="2511"/>
                    <a:pt x="32787" y="2199"/>
                    <a:pt x="32379" y="1959"/>
                  </a:cubicBezTo>
                  <a:cubicBezTo>
                    <a:pt x="31443" y="1407"/>
                    <a:pt x="30363" y="1047"/>
                    <a:pt x="29307" y="783"/>
                  </a:cubicBezTo>
                  <a:cubicBezTo>
                    <a:pt x="27075" y="207"/>
                    <a:pt x="24771" y="111"/>
                    <a:pt x="22514" y="63"/>
                  </a:cubicBezTo>
                  <a:cubicBezTo>
                    <a:pt x="20901" y="17"/>
                    <a:pt x="19288" y="0"/>
                    <a:pt x="17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9"/>
            <p:cNvSpPr/>
            <p:nvPr/>
          </p:nvSpPr>
          <p:spPr>
            <a:xfrm>
              <a:off x="7053998" y="540000"/>
              <a:ext cx="396025" cy="836380"/>
            </a:xfrm>
            <a:custGeom>
              <a:avLst/>
              <a:gdLst/>
              <a:ahLst/>
              <a:cxnLst/>
              <a:rect l="l" t="t" r="r" b="b"/>
              <a:pathLst>
                <a:path w="11426" h="24131" extrusionOk="0">
                  <a:moveTo>
                    <a:pt x="8837" y="1"/>
                  </a:moveTo>
                  <a:cubicBezTo>
                    <a:pt x="8709" y="1"/>
                    <a:pt x="8579" y="10"/>
                    <a:pt x="8449" y="29"/>
                  </a:cubicBezTo>
                  <a:cubicBezTo>
                    <a:pt x="7633" y="149"/>
                    <a:pt x="6913" y="629"/>
                    <a:pt x="6433" y="1301"/>
                  </a:cubicBezTo>
                  <a:cubicBezTo>
                    <a:pt x="5881" y="2021"/>
                    <a:pt x="5617" y="2933"/>
                    <a:pt x="5473" y="3797"/>
                  </a:cubicBezTo>
                  <a:cubicBezTo>
                    <a:pt x="5305" y="4757"/>
                    <a:pt x="5233" y="5717"/>
                    <a:pt x="4993" y="6653"/>
                  </a:cubicBezTo>
                  <a:cubicBezTo>
                    <a:pt x="4873" y="7109"/>
                    <a:pt x="4729" y="7541"/>
                    <a:pt x="4489" y="7973"/>
                  </a:cubicBezTo>
                  <a:cubicBezTo>
                    <a:pt x="4249" y="8357"/>
                    <a:pt x="3985" y="8717"/>
                    <a:pt x="3721" y="9078"/>
                  </a:cubicBezTo>
                  <a:cubicBezTo>
                    <a:pt x="3457" y="9438"/>
                    <a:pt x="3193" y="9798"/>
                    <a:pt x="2953" y="10182"/>
                  </a:cubicBezTo>
                  <a:cubicBezTo>
                    <a:pt x="2713" y="10590"/>
                    <a:pt x="2545" y="11046"/>
                    <a:pt x="2425" y="11502"/>
                  </a:cubicBezTo>
                  <a:cubicBezTo>
                    <a:pt x="2305" y="11982"/>
                    <a:pt x="2233" y="12462"/>
                    <a:pt x="2137" y="12942"/>
                  </a:cubicBezTo>
                  <a:cubicBezTo>
                    <a:pt x="2017" y="13398"/>
                    <a:pt x="1849" y="13854"/>
                    <a:pt x="1633" y="14286"/>
                  </a:cubicBezTo>
                  <a:cubicBezTo>
                    <a:pt x="1201" y="15102"/>
                    <a:pt x="649" y="15870"/>
                    <a:pt x="360" y="16782"/>
                  </a:cubicBezTo>
                  <a:cubicBezTo>
                    <a:pt x="96" y="17574"/>
                    <a:pt x="0" y="18414"/>
                    <a:pt x="72" y="19231"/>
                  </a:cubicBezTo>
                  <a:cubicBezTo>
                    <a:pt x="120" y="20095"/>
                    <a:pt x="312" y="20911"/>
                    <a:pt x="673" y="21703"/>
                  </a:cubicBezTo>
                  <a:cubicBezTo>
                    <a:pt x="1033" y="22471"/>
                    <a:pt x="1537" y="23239"/>
                    <a:pt x="2233" y="23743"/>
                  </a:cubicBezTo>
                  <a:cubicBezTo>
                    <a:pt x="2524" y="23976"/>
                    <a:pt x="2877" y="24130"/>
                    <a:pt x="3256" y="24130"/>
                  </a:cubicBezTo>
                  <a:cubicBezTo>
                    <a:pt x="3345" y="24130"/>
                    <a:pt x="3437" y="24121"/>
                    <a:pt x="3529" y="24103"/>
                  </a:cubicBezTo>
                  <a:cubicBezTo>
                    <a:pt x="3985" y="24031"/>
                    <a:pt x="4345" y="23671"/>
                    <a:pt x="4657" y="23359"/>
                  </a:cubicBezTo>
                  <a:cubicBezTo>
                    <a:pt x="5305" y="22663"/>
                    <a:pt x="5905" y="21943"/>
                    <a:pt x="6481" y="21199"/>
                  </a:cubicBezTo>
                  <a:cubicBezTo>
                    <a:pt x="7657" y="19735"/>
                    <a:pt x="8665" y="18126"/>
                    <a:pt x="9433" y="16422"/>
                  </a:cubicBezTo>
                  <a:cubicBezTo>
                    <a:pt x="10250" y="14598"/>
                    <a:pt x="10754" y="12654"/>
                    <a:pt x="11018" y="10662"/>
                  </a:cubicBezTo>
                  <a:cubicBezTo>
                    <a:pt x="11282" y="8645"/>
                    <a:pt x="11306" y="6605"/>
                    <a:pt x="11306" y="4541"/>
                  </a:cubicBezTo>
                  <a:cubicBezTo>
                    <a:pt x="11306" y="4181"/>
                    <a:pt x="11306" y="3821"/>
                    <a:pt x="11306" y="3461"/>
                  </a:cubicBezTo>
                  <a:cubicBezTo>
                    <a:pt x="11402" y="3389"/>
                    <a:pt x="11426" y="3269"/>
                    <a:pt x="11426" y="3149"/>
                  </a:cubicBezTo>
                  <a:cubicBezTo>
                    <a:pt x="11282" y="2357"/>
                    <a:pt x="11114" y="1517"/>
                    <a:pt x="10610" y="869"/>
                  </a:cubicBezTo>
                  <a:cubicBezTo>
                    <a:pt x="10184" y="280"/>
                    <a:pt x="9535" y="1"/>
                    <a:pt x="8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9"/>
            <p:cNvSpPr/>
            <p:nvPr/>
          </p:nvSpPr>
          <p:spPr>
            <a:xfrm>
              <a:off x="7514859" y="636630"/>
              <a:ext cx="781236" cy="1725825"/>
            </a:xfrm>
            <a:custGeom>
              <a:avLst/>
              <a:gdLst/>
              <a:ahLst/>
              <a:cxnLst/>
              <a:rect l="l" t="t" r="r" b="b"/>
              <a:pathLst>
                <a:path w="22540" h="49793" extrusionOk="0">
                  <a:moveTo>
                    <a:pt x="10097" y="0"/>
                  </a:moveTo>
                  <a:cubicBezTo>
                    <a:pt x="9066" y="0"/>
                    <a:pt x="8198" y="640"/>
                    <a:pt x="7586" y="1441"/>
                  </a:cubicBezTo>
                  <a:cubicBezTo>
                    <a:pt x="6914" y="2329"/>
                    <a:pt x="6530" y="3409"/>
                    <a:pt x="5929" y="4369"/>
                  </a:cubicBezTo>
                  <a:cubicBezTo>
                    <a:pt x="5353" y="5281"/>
                    <a:pt x="4513" y="6002"/>
                    <a:pt x="3673" y="6674"/>
                  </a:cubicBezTo>
                  <a:cubicBezTo>
                    <a:pt x="2857" y="7322"/>
                    <a:pt x="1993" y="7970"/>
                    <a:pt x="1321" y="8786"/>
                  </a:cubicBezTo>
                  <a:cubicBezTo>
                    <a:pt x="649" y="9602"/>
                    <a:pt x="121" y="10586"/>
                    <a:pt x="49" y="11642"/>
                  </a:cubicBezTo>
                  <a:cubicBezTo>
                    <a:pt x="1" y="12122"/>
                    <a:pt x="73" y="12626"/>
                    <a:pt x="265" y="13082"/>
                  </a:cubicBezTo>
                  <a:cubicBezTo>
                    <a:pt x="721" y="15410"/>
                    <a:pt x="1249" y="17739"/>
                    <a:pt x="1873" y="20043"/>
                  </a:cubicBezTo>
                  <a:cubicBezTo>
                    <a:pt x="2209" y="21291"/>
                    <a:pt x="2545" y="22515"/>
                    <a:pt x="2929" y="23715"/>
                  </a:cubicBezTo>
                  <a:cubicBezTo>
                    <a:pt x="3121" y="24339"/>
                    <a:pt x="3313" y="24939"/>
                    <a:pt x="3505" y="25539"/>
                  </a:cubicBezTo>
                  <a:cubicBezTo>
                    <a:pt x="3673" y="26044"/>
                    <a:pt x="3817" y="26572"/>
                    <a:pt x="4105" y="27028"/>
                  </a:cubicBezTo>
                  <a:cubicBezTo>
                    <a:pt x="4369" y="27484"/>
                    <a:pt x="4777" y="27820"/>
                    <a:pt x="5305" y="27916"/>
                  </a:cubicBezTo>
                  <a:cubicBezTo>
                    <a:pt x="5398" y="27927"/>
                    <a:pt x="5491" y="27933"/>
                    <a:pt x="5584" y="27933"/>
                  </a:cubicBezTo>
                  <a:cubicBezTo>
                    <a:pt x="6072" y="27933"/>
                    <a:pt x="6566" y="27785"/>
                    <a:pt x="7010" y="27604"/>
                  </a:cubicBezTo>
                  <a:cubicBezTo>
                    <a:pt x="7322" y="27484"/>
                    <a:pt x="7610" y="27340"/>
                    <a:pt x="7874" y="27172"/>
                  </a:cubicBezTo>
                  <a:lnTo>
                    <a:pt x="7874" y="27172"/>
                  </a:lnTo>
                  <a:cubicBezTo>
                    <a:pt x="7730" y="27604"/>
                    <a:pt x="7562" y="28060"/>
                    <a:pt x="7346" y="28492"/>
                  </a:cubicBezTo>
                  <a:cubicBezTo>
                    <a:pt x="6986" y="29116"/>
                    <a:pt x="6482" y="29596"/>
                    <a:pt x="5905" y="30004"/>
                  </a:cubicBezTo>
                  <a:cubicBezTo>
                    <a:pt x="5305" y="30436"/>
                    <a:pt x="4705" y="30796"/>
                    <a:pt x="4153" y="31300"/>
                  </a:cubicBezTo>
                  <a:cubicBezTo>
                    <a:pt x="3649" y="31756"/>
                    <a:pt x="3241" y="32332"/>
                    <a:pt x="2953" y="32956"/>
                  </a:cubicBezTo>
                  <a:cubicBezTo>
                    <a:pt x="2377" y="34252"/>
                    <a:pt x="2257" y="35692"/>
                    <a:pt x="2401" y="37085"/>
                  </a:cubicBezTo>
                  <a:cubicBezTo>
                    <a:pt x="2713" y="40205"/>
                    <a:pt x="4249" y="43373"/>
                    <a:pt x="3193" y="46494"/>
                  </a:cubicBezTo>
                  <a:cubicBezTo>
                    <a:pt x="3025" y="47046"/>
                    <a:pt x="2737" y="47574"/>
                    <a:pt x="2353" y="48030"/>
                  </a:cubicBezTo>
                  <a:cubicBezTo>
                    <a:pt x="2341" y="48028"/>
                    <a:pt x="2328" y="48027"/>
                    <a:pt x="2316" y="48027"/>
                  </a:cubicBezTo>
                  <a:cubicBezTo>
                    <a:pt x="2155" y="48027"/>
                    <a:pt x="1974" y="48165"/>
                    <a:pt x="2041" y="48366"/>
                  </a:cubicBezTo>
                  <a:cubicBezTo>
                    <a:pt x="2185" y="48774"/>
                    <a:pt x="2329" y="49182"/>
                    <a:pt x="2449" y="49590"/>
                  </a:cubicBezTo>
                  <a:cubicBezTo>
                    <a:pt x="2505" y="49715"/>
                    <a:pt x="2626" y="49792"/>
                    <a:pt x="2745" y="49792"/>
                  </a:cubicBezTo>
                  <a:cubicBezTo>
                    <a:pt x="2831" y="49792"/>
                    <a:pt x="2917" y="49752"/>
                    <a:pt x="2977" y="49662"/>
                  </a:cubicBezTo>
                  <a:cubicBezTo>
                    <a:pt x="3433" y="48870"/>
                    <a:pt x="3889" y="48102"/>
                    <a:pt x="4345" y="47310"/>
                  </a:cubicBezTo>
                  <a:cubicBezTo>
                    <a:pt x="4537" y="46974"/>
                    <a:pt x="4729" y="46590"/>
                    <a:pt x="4969" y="46278"/>
                  </a:cubicBezTo>
                  <a:cubicBezTo>
                    <a:pt x="5209" y="45989"/>
                    <a:pt x="5521" y="45869"/>
                    <a:pt x="5881" y="45821"/>
                  </a:cubicBezTo>
                  <a:cubicBezTo>
                    <a:pt x="6241" y="45797"/>
                    <a:pt x="6602" y="45797"/>
                    <a:pt x="6938" y="45701"/>
                  </a:cubicBezTo>
                  <a:cubicBezTo>
                    <a:pt x="7202" y="45605"/>
                    <a:pt x="7466" y="45509"/>
                    <a:pt x="7682" y="45365"/>
                  </a:cubicBezTo>
                  <a:cubicBezTo>
                    <a:pt x="8162" y="45053"/>
                    <a:pt x="8546" y="44621"/>
                    <a:pt x="8882" y="44165"/>
                  </a:cubicBezTo>
                  <a:cubicBezTo>
                    <a:pt x="9578" y="43253"/>
                    <a:pt x="10154" y="42173"/>
                    <a:pt x="11162" y="41573"/>
                  </a:cubicBezTo>
                  <a:cubicBezTo>
                    <a:pt x="11834" y="41189"/>
                    <a:pt x="12578" y="41021"/>
                    <a:pt x="13274" y="40733"/>
                  </a:cubicBezTo>
                  <a:cubicBezTo>
                    <a:pt x="13922" y="40469"/>
                    <a:pt x="14522" y="40085"/>
                    <a:pt x="15050" y="39653"/>
                  </a:cubicBezTo>
                  <a:cubicBezTo>
                    <a:pt x="16083" y="38765"/>
                    <a:pt x="16875" y="37565"/>
                    <a:pt x="17235" y="36245"/>
                  </a:cubicBezTo>
                  <a:cubicBezTo>
                    <a:pt x="17667" y="34612"/>
                    <a:pt x="17451" y="32884"/>
                    <a:pt x="17931" y="31252"/>
                  </a:cubicBezTo>
                  <a:cubicBezTo>
                    <a:pt x="18723" y="28612"/>
                    <a:pt x="21075" y="26596"/>
                    <a:pt x="21147" y="23715"/>
                  </a:cubicBezTo>
                  <a:cubicBezTo>
                    <a:pt x="21195" y="22059"/>
                    <a:pt x="20499" y="20427"/>
                    <a:pt x="20979" y="18795"/>
                  </a:cubicBezTo>
                  <a:cubicBezTo>
                    <a:pt x="21195" y="18051"/>
                    <a:pt x="21555" y="17379"/>
                    <a:pt x="21891" y="16683"/>
                  </a:cubicBezTo>
                  <a:cubicBezTo>
                    <a:pt x="22179" y="16035"/>
                    <a:pt x="22539" y="15290"/>
                    <a:pt x="22515" y="14570"/>
                  </a:cubicBezTo>
                  <a:cubicBezTo>
                    <a:pt x="22469" y="13904"/>
                    <a:pt x="21983" y="13391"/>
                    <a:pt x="21309" y="13391"/>
                  </a:cubicBezTo>
                  <a:cubicBezTo>
                    <a:pt x="21280" y="13391"/>
                    <a:pt x="21250" y="13392"/>
                    <a:pt x="21219" y="13394"/>
                  </a:cubicBezTo>
                  <a:cubicBezTo>
                    <a:pt x="20499" y="13466"/>
                    <a:pt x="19923" y="13898"/>
                    <a:pt x="19395" y="14330"/>
                  </a:cubicBezTo>
                  <a:cubicBezTo>
                    <a:pt x="18267" y="15338"/>
                    <a:pt x="17379" y="16563"/>
                    <a:pt x="16395" y="17691"/>
                  </a:cubicBezTo>
                  <a:cubicBezTo>
                    <a:pt x="15458" y="18747"/>
                    <a:pt x="14402" y="19635"/>
                    <a:pt x="13298" y="20475"/>
                  </a:cubicBezTo>
                  <a:cubicBezTo>
                    <a:pt x="13202" y="20547"/>
                    <a:pt x="13082" y="20619"/>
                    <a:pt x="12986" y="20691"/>
                  </a:cubicBezTo>
                  <a:cubicBezTo>
                    <a:pt x="13034" y="20619"/>
                    <a:pt x="13058" y="20547"/>
                    <a:pt x="13082" y="20475"/>
                  </a:cubicBezTo>
                  <a:cubicBezTo>
                    <a:pt x="13778" y="18579"/>
                    <a:pt x="14018" y="16467"/>
                    <a:pt x="13490" y="14498"/>
                  </a:cubicBezTo>
                  <a:cubicBezTo>
                    <a:pt x="13370" y="13970"/>
                    <a:pt x="13154" y="13466"/>
                    <a:pt x="12962" y="12962"/>
                  </a:cubicBezTo>
                  <a:cubicBezTo>
                    <a:pt x="12746" y="12458"/>
                    <a:pt x="12506" y="11906"/>
                    <a:pt x="12434" y="11354"/>
                  </a:cubicBezTo>
                  <a:cubicBezTo>
                    <a:pt x="12314" y="10202"/>
                    <a:pt x="12866" y="9122"/>
                    <a:pt x="12962" y="7994"/>
                  </a:cubicBezTo>
                  <a:cubicBezTo>
                    <a:pt x="13010" y="7442"/>
                    <a:pt x="12938" y="6914"/>
                    <a:pt x="12722" y="6386"/>
                  </a:cubicBezTo>
                  <a:cubicBezTo>
                    <a:pt x="12530" y="5857"/>
                    <a:pt x="12290" y="5377"/>
                    <a:pt x="12122" y="4849"/>
                  </a:cubicBezTo>
                  <a:cubicBezTo>
                    <a:pt x="11978" y="4345"/>
                    <a:pt x="12002" y="3841"/>
                    <a:pt x="12074" y="3313"/>
                  </a:cubicBezTo>
                  <a:cubicBezTo>
                    <a:pt x="12170" y="2761"/>
                    <a:pt x="12266" y="2185"/>
                    <a:pt x="12194" y="1633"/>
                  </a:cubicBezTo>
                  <a:cubicBezTo>
                    <a:pt x="12026" y="625"/>
                    <a:pt x="11114" y="25"/>
                    <a:pt x="10154" y="1"/>
                  </a:cubicBezTo>
                  <a:cubicBezTo>
                    <a:pt x="10135" y="0"/>
                    <a:pt x="10116" y="0"/>
                    <a:pt x="10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9"/>
            <p:cNvSpPr/>
            <p:nvPr/>
          </p:nvSpPr>
          <p:spPr>
            <a:xfrm>
              <a:off x="6932552" y="1539984"/>
              <a:ext cx="512483" cy="1211887"/>
            </a:xfrm>
            <a:custGeom>
              <a:avLst/>
              <a:gdLst/>
              <a:ahLst/>
              <a:cxnLst/>
              <a:rect l="l" t="t" r="r" b="b"/>
              <a:pathLst>
                <a:path w="14786" h="34965" extrusionOk="0">
                  <a:moveTo>
                    <a:pt x="1727" y="1"/>
                  </a:moveTo>
                  <a:cubicBezTo>
                    <a:pt x="1703" y="1"/>
                    <a:pt x="1680" y="2"/>
                    <a:pt x="1656" y="4"/>
                  </a:cubicBezTo>
                  <a:cubicBezTo>
                    <a:pt x="1008" y="52"/>
                    <a:pt x="648" y="676"/>
                    <a:pt x="432" y="1228"/>
                  </a:cubicBezTo>
                  <a:cubicBezTo>
                    <a:pt x="0" y="2380"/>
                    <a:pt x="120" y="3652"/>
                    <a:pt x="384" y="4852"/>
                  </a:cubicBezTo>
                  <a:cubicBezTo>
                    <a:pt x="672" y="6100"/>
                    <a:pt x="1128" y="7324"/>
                    <a:pt x="1368" y="8596"/>
                  </a:cubicBezTo>
                  <a:cubicBezTo>
                    <a:pt x="1512" y="9220"/>
                    <a:pt x="1584" y="9868"/>
                    <a:pt x="1560" y="10493"/>
                  </a:cubicBezTo>
                  <a:cubicBezTo>
                    <a:pt x="1512" y="11237"/>
                    <a:pt x="1368" y="11957"/>
                    <a:pt x="1176" y="12653"/>
                  </a:cubicBezTo>
                  <a:cubicBezTo>
                    <a:pt x="1008" y="13349"/>
                    <a:pt x="816" y="14045"/>
                    <a:pt x="696" y="14741"/>
                  </a:cubicBezTo>
                  <a:cubicBezTo>
                    <a:pt x="576" y="15413"/>
                    <a:pt x="528" y="16061"/>
                    <a:pt x="504" y="16733"/>
                  </a:cubicBezTo>
                  <a:cubicBezTo>
                    <a:pt x="480" y="18053"/>
                    <a:pt x="648" y="19373"/>
                    <a:pt x="1008" y="20622"/>
                  </a:cubicBezTo>
                  <a:cubicBezTo>
                    <a:pt x="1368" y="21894"/>
                    <a:pt x="1920" y="23094"/>
                    <a:pt x="2640" y="24198"/>
                  </a:cubicBezTo>
                  <a:cubicBezTo>
                    <a:pt x="3384" y="25350"/>
                    <a:pt x="4369" y="26358"/>
                    <a:pt x="5209" y="27462"/>
                  </a:cubicBezTo>
                  <a:cubicBezTo>
                    <a:pt x="5641" y="28014"/>
                    <a:pt x="6001" y="28614"/>
                    <a:pt x="6313" y="29238"/>
                  </a:cubicBezTo>
                  <a:cubicBezTo>
                    <a:pt x="6649" y="29910"/>
                    <a:pt x="6937" y="30583"/>
                    <a:pt x="7321" y="31207"/>
                  </a:cubicBezTo>
                  <a:cubicBezTo>
                    <a:pt x="7993" y="32287"/>
                    <a:pt x="8881" y="33223"/>
                    <a:pt x="9913" y="33967"/>
                  </a:cubicBezTo>
                  <a:cubicBezTo>
                    <a:pt x="10417" y="34327"/>
                    <a:pt x="10993" y="34711"/>
                    <a:pt x="11617" y="34903"/>
                  </a:cubicBezTo>
                  <a:cubicBezTo>
                    <a:pt x="11753" y="34945"/>
                    <a:pt x="11887" y="34965"/>
                    <a:pt x="12017" y="34965"/>
                  </a:cubicBezTo>
                  <a:cubicBezTo>
                    <a:pt x="12487" y="34965"/>
                    <a:pt x="12904" y="34701"/>
                    <a:pt x="13129" y="34231"/>
                  </a:cubicBezTo>
                  <a:cubicBezTo>
                    <a:pt x="13273" y="33967"/>
                    <a:pt x="13345" y="33679"/>
                    <a:pt x="13417" y="33391"/>
                  </a:cubicBezTo>
                  <a:cubicBezTo>
                    <a:pt x="13513" y="33007"/>
                    <a:pt x="13585" y="32647"/>
                    <a:pt x="13658" y="32287"/>
                  </a:cubicBezTo>
                  <a:cubicBezTo>
                    <a:pt x="13826" y="31543"/>
                    <a:pt x="13970" y="30799"/>
                    <a:pt x="14090" y="30054"/>
                  </a:cubicBezTo>
                  <a:cubicBezTo>
                    <a:pt x="14594" y="27054"/>
                    <a:pt x="14786" y="24006"/>
                    <a:pt x="14690" y="20982"/>
                  </a:cubicBezTo>
                  <a:cubicBezTo>
                    <a:pt x="14666" y="20430"/>
                    <a:pt x="14642" y="19877"/>
                    <a:pt x="14594" y="19325"/>
                  </a:cubicBezTo>
                  <a:cubicBezTo>
                    <a:pt x="14666" y="19301"/>
                    <a:pt x="14714" y="19205"/>
                    <a:pt x="14714" y="19109"/>
                  </a:cubicBezTo>
                  <a:cubicBezTo>
                    <a:pt x="14570" y="16637"/>
                    <a:pt x="13273" y="14309"/>
                    <a:pt x="11233" y="12917"/>
                  </a:cubicBezTo>
                  <a:cubicBezTo>
                    <a:pt x="10249" y="12221"/>
                    <a:pt x="9121" y="11789"/>
                    <a:pt x="8113" y="11165"/>
                  </a:cubicBezTo>
                  <a:cubicBezTo>
                    <a:pt x="7609" y="10877"/>
                    <a:pt x="7153" y="10517"/>
                    <a:pt x="6769" y="10085"/>
                  </a:cubicBezTo>
                  <a:cubicBezTo>
                    <a:pt x="6361" y="9628"/>
                    <a:pt x="6097" y="9076"/>
                    <a:pt x="5905" y="8500"/>
                  </a:cubicBezTo>
                  <a:cubicBezTo>
                    <a:pt x="5497" y="7252"/>
                    <a:pt x="5377" y="5956"/>
                    <a:pt x="4993" y="4708"/>
                  </a:cubicBezTo>
                  <a:cubicBezTo>
                    <a:pt x="4585" y="3412"/>
                    <a:pt x="3960" y="2164"/>
                    <a:pt x="3144" y="1084"/>
                  </a:cubicBezTo>
                  <a:cubicBezTo>
                    <a:pt x="2797" y="620"/>
                    <a:pt x="2360" y="1"/>
                    <a:pt x="1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49"/>
            <p:cNvSpPr/>
            <p:nvPr/>
          </p:nvSpPr>
          <p:spPr>
            <a:xfrm>
              <a:off x="7601403" y="2119692"/>
              <a:ext cx="497510" cy="745918"/>
            </a:xfrm>
            <a:custGeom>
              <a:avLst/>
              <a:gdLst/>
              <a:ahLst/>
              <a:cxnLst/>
              <a:rect l="l" t="t" r="r" b="b"/>
              <a:pathLst>
                <a:path w="14354" h="21521" extrusionOk="0">
                  <a:moveTo>
                    <a:pt x="13414" y="0"/>
                  </a:moveTo>
                  <a:cubicBezTo>
                    <a:pt x="13145" y="0"/>
                    <a:pt x="12875" y="102"/>
                    <a:pt x="12649" y="247"/>
                  </a:cubicBezTo>
                  <a:cubicBezTo>
                    <a:pt x="11929" y="703"/>
                    <a:pt x="11473" y="1423"/>
                    <a:pt x="10921" y="2071"/>
                  </a:cubicBezTo>
                  <a:cubicBezTo>
                    <a:pt x="10681" y="2383"/>
                    <a:pt x="10393" y="2671"/>
                    <a:pt x="10033" y="2887"/>
                  </a:cubicBezTo>
                  <a:cubicBezTo>
                    <a:pt x="9697" y="3127"/>
                    <a:pt x="9289" y="3295"/>
                    <a:pt x="8905" y="3464"/>
                  </a:cubicBezTo>
                  <a:cubicBezTo>
                    <a:pt x="8497" y="3632"/>
                    <a:pt x="8089" y="3800"/>
                    <a:pt x="7705" y="4040"/>
                  </a:cubicBezTo>
                  <a:cubicBezTo>
                    <a:pt x="7369" y="4280"/>
                    <a:pt x="7057" y="4568"/>
                    <a:pt x="6817" y="4928"/>
                  </a:cubicBezTo>
                  <a:cubicBezTo>
                    <a:pt x="6361" y="5600"/>
                    <a:pt x="6145" y="6392"/>
                    <a:pt x="5809" y="7112"/>
                  </a:cubicBezTo>
                  <a:cubicBezTo>
                    <a:pt x="5641" y="7472"/>
                    <a:pt x="5473" y="7832"/>
                    <a:pt x="5209" y="8144"/>
                  </a:cubicBezTo>
                  <a:cubicBezTo>
                    <a:pt x="4945" y="8504"/>
                    <a:pt x="4609" y="8792"/>
                    <a:pt x="4249" y="9080"/>
                  </a:cubicBezTo>
                  <a:cubicBezTo>
                    <a:pt x="3552" y="9632"/>
                    <a:pt x="2832" y="10136"/>
                    <a:pt x="2232" y="10832"/>
                  </a:cubicBezTo>
                  <a:cubicBezTo>
                    <a:pt x="1656" y="11528"/>
                    <a:pt x="1200" y="12320"/>
                    <a:pt x="864" y="13184"/>
                  </a:cubicBezTo>
                  <a:cubicBezTo>
                    <a:pt x="120" y="15057"/>
                    <a:pt x="0" y="17097"/>
                    <a:pt x="72" y="19113"/>
                  </a:cubicBezTo>
                  <a:cubicBezTo>
                    <a:pt x="72" y="19617"/>
                    <a:pt x="120" y="20145"/>
                    <a:pt x="144" y="20673"/>
                  </a:cubicBezTo>
                  <a:cubicBezTo>
                    <a:pt x="168" y="20817"/>
                    <a:pt x="264" y="20961"/>
                    <a:pt x="432" y="20961"/>
                  </a:cubicBezTo>
                  <a:cubicBezTo>
                    <a:pt x="456" y="20961"/>
                    <a:pt x="480" y="20937"/>
                    <a:pt x="504" y="20937"/>
                  </a:cubicBezTo>
                  <a:cubicBezTo>
                    <a:pt x="850" y="21326"/>
                    <a:pt x="1390" y="21521"/>
                    <a:pt x="1914" y="21521"/>
                  </a:cubicBezTo>
                  <a:cubicBezTo>
                    <a:pt x="1973" y="21521"/>
                    <a:pt x="2031" y="21518"/>
                    <a:pt x="2088" y="21513"/>
                  </a:cubicBezTo>
                  <a:cubicBezTo>
                    <a:pt x="3024" y="21417"/>
                    <a:pt x="3768" y="20769"/>
                    <a:pt x="4441" y="20145"/>
                  </a:cubicBezTo>
                  <a:cubicBezTo>
                    <a:pt x="5233" y="19425"/>
                    <a:pt x="6001" y="18705"/>
                    <a:pt x="6769" y="17961"/>
                  </a:cubicBezTo>
                  <a:cubicBezTo>
                    <a:pt x="7489" y="17265"/>
                    <a:pt x="8233" y="16569"/>
                    <a:pt x="8881" y="15801"/>
                  </a:cubicBezTo>
                  <a:cubicBezTo>
                    <a:pt x="9193" y="15441"/>
                    <a:pt x="9505" y="15057"/>
                    <a:pt x="9745" y="14649"/>
                  </a:cubicBezTo>
                  <a:cubicBezTo>
                    <a:pt x="9985" y="14241"/>
                    <a:pt x="10153" y="13785"/>
                    <a:pt x="10297" y="13328"/>
                  </a:cubicBezTo>
                  <a:cubicBezTo>
                    <a:pt x="10441" y="12872"/>
                    <a:pt x="10537" y="12392"/>
                    <a:pt x="10681" y="11936"/>
                  </a:cubicBezTo>
                  <a:cubicBezTo>
                    <a:pt x="10825" y="11504"/>
                    <a:pt x="11017" y="11072"/>
                    <a:pt x="11281" y="10688"/>
                  </a:cubicBezTo>
                  <a:cubicBezTo>
                    <a:pt x="11569" y="10328"/>
                    <a:pt x="11857" y="9968"/>
                    <a:pt x="12145" y="9584"/>
                  </a:cubicBezTo>
                  <a:cubicBezTo>
                    <a:pt x="12409" y="9224"/>
                    <a:pt x="12625" y="8840"/>
                    <a:pt x="12793" y="8408"/>
                  </a:cubicBezTo>
                  <a:cubicBezTo>
                    <a:pt x="13081" y="7616"/>
                    <a:pt x="13105" y="6752"/>
                    <a:pt x="13129" y="5912"/>
                  </a:cubicBezTo>
                  <a:cubicBezTo>
                    <a:pt x="13129" y="5096"/>
                    <a:pt x="13081" y="4256"/>
                    <a:pt x="13201" y="3440"/>
                  </a:cubicBezTo>
                  <a:cubicBezTo>
                    <a:pt x="13273" y="3055"/>
                    <a:pt x="13370" y="2671"/>
                    <a:pt x="13538" y="2311"/>
                  </a:cubicBezTo>
                  <a:cubicBezTo>
                    <a:pt x="13730" y="1927"/>
                    <a:pt x="14018" y="1591"/>
                    <a:pt x="14186" y="1183"/>
                  </a:cubicBezTo>
                  <a:cubicBezTo>
                    <a:pt x="14354" y="775"/>
                    <a:pt x="14234" y="271"/>
                    <a:pt x="13802" y="79"/>
                  </a:cubicBezTo>
                  <a:cubicBezTo>
                    <a:pt x="13676" y="24"/>
                    <a:pt x="13545" y="0"/>
                    <a:pt x="13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49"/>
            <p:cNvSpPr/>
            <p:nvPr/>
          </p:nvSpPr>
          <p:spPr>
            <a:xfrm>
              <a:off x="7091429" y="629836"/>
              <a:ext cx="817837" cy="2837060"/>
            </a:xfrm>
            <a:custGeom>
              <a:avLst/>
              <a:gdLst/>
              <a:ahLst/>
              <a:cxnLst/>
              <a:rect l="l" t="t" r="r" b="b"/>
              <a:pathLst>
                <a:path w="23596" h="81854" extrusionOk="0">
                  <a:moveTo>
                    <a:pt x="9008" y="1"/>
                  </a:moveTo>
                  <a:cubicBezTo>
                    <a:pt x="8744" y="1"/>
                    <a:pt x="8481" y="54"/>
                    <a:pt x="8233" y="173"/>
                  </a:cubicBezTo>
                  <a:cubicBezTo>
                    <a:pt x="7609" y="485"/>
                    <a:pt x="7273" y="1133"/>
                    <a:pt x="7033" y="1733"/>
                  </a:cubicBezTo>
                  <a:cubicBezTo>
                    <a:pt x="6433" y="3245"/>
                    <a:pt x="6049" y="4877"/>
                    <a:pt x="5833" y="6510"/>
                  </a:cubicBezTo>
                  <a:cubicBezTo>
                    <a:pt x="5713" y="7350"/>
                    <a:pt x="5665" y="8190"/>
                    <a:pt x="5641" y="9030"/>
                  </a:cubicBezTo>
                  <a:cubicBezTo>
                    <a:pt x="5641" y="9750"/>
                    <a:pt x="5665" y="10494"/>
                    <a:pt x="5641" y="11214"/>
                  </a:cubicBezTo>
                  <a:cubicBezTo>
                    <a:pt x="5617" y="11910"/>
                    <a:pt x="5569" y="12630"/>
                    <a:pt x="5353" y="13302"/>
                  </a:cubicBezTo>
                  <a:cubicBezTo>
                    <a:pt x="5137" y="13998"/>
                    <a:pt x="4777" y="14598"/>
                    <a:pt x="4249" y="15126"/>
                  </a:cubicBezTo>
                  <a:cubicBezTo>
                    <a:pt x="3721" y="15630"/>
                    <a:pt x="3169" y="16086"/>
                    <a:pt x="2713" y="16663"/>
                  </a:cubicBezTo>
                  <a:cubicBezTo>
                    <a:pt x="2257" y="17191"/>
                    <a:pt x="1873" y="17767"/>
                    <a:pt x="1537" y="18367"/>
                  </a:cubicBezTo>
                  <a:cubicBezTo>
                    <a:pt x="889" y="19591"/>
                    <a:pt x="505" y="20935"/>
                    <a:pt x="337" y="22303"/>
                  </a:cubicBezTo>
                  <a:cubicBezTo>
                    <a:pt x="1" y="25111"/>
                    <a:pt x="793" y="27920"/>
                    <a:pt x="2281" y="30296"/>
                  </a:cubicBezTo>
                  <a:cubicBezTo>
                    <a:pt x="3049" y="31496"/>
                    <a:pt x="3985" y="32576"/>
                    <a:pt x="5041" y="33512"/>
                  </a:cubicBezTo>
                  <a:cubicBezTo>
                    <a:pt x="6145" y="34520"/>
                    <a:pt x="7417" y="35312"/>
                    <a:pt x="8617" y="36224"/>
                  </a:cubicBezTo>
                  <a:cubicBezTo>
                    <a:pt x="9194" y="36681"/>
                    <a:pt x="9746" y="37161"/>
                    <a:pt x="10250" y="37713"/>
                  </a:cubicBezTo>
                  <a:cubicBezTo>
                    <a:pt x="10250" y="37713"/>
                    <a:pt x="10250" y="37713"/>
                    <a:pt x="10274" y="37737"/>
                  </a:cubicBezTo>
                  <a:cubicBezTo>
                    <a:pt x="10346" y="38049"/>
                    <a:pt x="10490" y="38361"/>
                    <a:pt x="10658" y="38649"/>
                  </a:cubicBezTo>
                  <a:cubicBezTo>
                    <a:pt x="10658" y="38673"/>
                    <a:pt x="10682" y="38673"/>
                    <a:pt x="10682" y="38673"/>
                  </a:cubicBezTo>
                  <a:cubicBezTo>
                    <a:pt x="10802" y="39945"/>
                    <a:pt x="10922" y="41217"/>
                    <a:pt x="11042" y="42489"/>
                  </a:cubicBezTo>
                  <a:cubicBezTo>
                    <a:pt x="11042" y="42513"/>
                    <a:pt x="11042" y="42513"/>
                    <a:pt x="11042" y="42537"/>
                  </a:cubicBezTo>
                  <a:cubicBezTo>
                    <a:pt x="10754" y="42609"/>
                    <a:pt x="10466" y="42777"/>
                    <a:pt x="10202" y="42969"/>
                  </a:cubicBezTo>
                  <a:cubicBezTo>
                    <a:pt x="9025" y="43905"/>
                    <a:pt x="8809" y="45417"/>
                    <a:pt x="8113" y="46666"/>
                  </a:cubicBezTo>
                  <a:cubicBezTo>
                    <a:pt x="7753" y="47338"/>
                    <a:pt x="7273" y="47914"/>
                    <a:pt x="7009" y="48658"/>
                  </a:cubicBezTo>
                  <a:cubicBezTo>
                    <a:pt x="6745" y="49354"/>
                    <a:pt x="6649" y="50122"/>
                    <a:pt x="6601" y="50866"/>
                  </a:cubicBezTo>
                  <a:cubicBezTo>
                    <a:pt x="6505" y="52498"/>
                    <a:pt x="6577" y="54130"/>
                    <a:pt x="6817" y="55762"/>
                  </a:cubicBezTo>
                  <a:cubicBezTo>
                    <a:pt x="6937" y="56531"/>
                    <a:pt x="7105" y="57275"/>
                    <a:pt x="7273" y="58019"/>
                  </a:cubicBezTo>
                  <a:cubicBezTo>
                    <a:pt x="7393" y="58619"/>
                    <a:pt x="7489" y="59267"/>
                    <a:pt x="7369" y="59867"/>
                  </a:cubicBezTo>
                  <a:cubicBezTo>
                    <a:pt x="7345" y="59987"/>
                    <a:pt x="7297" y="60131"/>
                    <a:pt x="7249" y="60251"/>
                  </a:cubicBezTo>
                  <a:cubicBezTo>
                    <a:pt x="6721" y="59315"/>
                    <a:pt x="5953" y="58499"/>
                    <a:pt x="5017" y="57947"/>
                  </a:cubicBezTo>
                  <a:cubicBezTo>
                    <a:pt x="4465" y="57611"/>
                    <a:pt x="3817" y="57299"/>
                    <a:pt x="3145" y="57275"/>
                  </a:cubicBezTo>
                  <a:cubicBezTo>
                    <a:pt x="3121" y="57274"/>
                    <a:pt x="3097" y="57273"/>
                    <a:pt x="3072" y="57273"/>
                  </a:cubicBezTo>
                  <a:cubicBezTo>
                    <a:pt x="2475" y="57273"/>
                    <a:pt x="1906" y="57557"/>
                    <a:pt x="1537" y="58019"/>
                  </a:cubicBezTo>
                  <a:cubicBezTo>
                    <a:pt x="1153" y="58523"/>
                    <a:pt x="961" y="59123"/>
                    <a:pt x="937" y="59723"/>
                  </a:cubicBezTo>
                  <a:cubicBezTo>
                    <a:pt x="913" y="60467"/>
                    <a:pt x="1129" y="61211"/>
                    <a:pt x="1369" y="61907"/>
                  </a:cubicBezTo>
                  <a:cubicBezTo>
                    <a:pt x="1825" y="63275"/>
                    <a:pt x="2353" y="64619"/>
                    <a:pt x="2929" y="65939"/>
                  </a:cubicBezTo>
                  <a:cubicBezTo>
                    <a:pt x="3361" y="66924"/>
                    <a:pt x="3841" y="67908"/>
                    <a:pt x="4369" y="68868"/>
                  </a:cubicBezTo>
                  <a:cubicBezTo>
                    <a:pt x="4225" y="68940"/>
                    <a:pt x="4153" y="69084"/>
                    <a:pt x="4249" y="69252"/>
                  </a:cubicBezTo>
                  <a:cubicBezTo>
                    <a:pt x="5137" y="70932"/>
                    <a:pt x="6025" y="72636"/>
                    <a:pt x="6913" y="74316"/>
                  </a:cubicBezTo>
                  <a:cubicBezTo>
                    <a:pt x="7825" y="76020"/>
                    <a:pt x="8713" y="77725"/>
                    <a:pt x="9626" y="79453"/>
                  </a:cubicBezTo>
                  <a:cubicBezTo>
                    <a:pt x="9842" y="79861"/>
                    <a:pt x="10058" y="80293"/>
                    <a:pt x="10274" y="80701"/>
                  </a:cubicBezTo>
                  <a:cubicBezTo>
                    <a:pt x="10466" y="81061"/>
                    <a:pt x="10634" y="81469"/>
                    <a:pt x="10970" y="81709"/>
                  </a:cubicBezTo>
                  <a:cubicBezTo>
                    <a:pt x="11108" y="81808"/>
                    <a:pt x="11262" y="81854"/>
                    <a:pt x="11416" y="81854"/>
                  </a:cubicBezTo>
                  <a:cubicBezTo>
                    <a:pt x="11636" y="81854"/>
                    <a:pt x="11856" y="81759"/>
                    <a:pt x="12026" y="81589"/>
                  </a:cubicBezTo>
                  <a:cubicBezTo>
                    <a:pt x="12170" y="81421"/>
                    <a:pt x="12290" y="81229"/>
                    <a:pt x="12434" y="81061"/>
                  </a:cubicBezTo>
                  <a:lnTo>
                    <a:pt x="12866" y="80485"/>
                  </a:lnTo>
                  <a:cubicBezTo>
                    <a:pt x="14018" y="78973"/>
                    <a:pt x="15194" y="77437"/>
                    <a:pt x="16346" y="75924"/>
                  </a:cubicBezTo>
                  <a:cubicBezTo>
                    <a:pt x="17474" y="74436"/>
                    <a:pt x="18651" y="72972"/>
                    <a:pt x="19731" y="71460"/>
                  </a:cubicBezTo>
                  <a:cubicBezTo>
                    <a:pt x="20763" y="70044"/>
                    <a:pt x="21747" y="68532"/>
                    <a:pt x="22299" y="66852"/>
                  </a:cubicBezTo>
                  <a:cubicBezTo>
                    <a:pt x="22587" y="66035"/>
                    <a:pt x="22755" y="65147"/>
                    <a:pt x="22683" y="64283"/>
                  </a:cubicBezTo>
                  <a:cubicBezTo>
                    <a:pt x="22635" y="63395"/>
                    <a:pt x="22299" y="62555"/>
                    <a:pt x="22251" y="61667"/>
                  </a:cubicBezTo>
                  <a:cubicBezTo>
                    <a:pt x="22155" y="60035"/>
                    <a:pt x="22947" y="58259"/>
                    <a:pt x="22131" y="56723"/>
                  </a:cubicBezTo>
                  <a:cubicBezTo>
                    <a:pt x="21827" y="56175"/>
                    <a:pt x="21266" y="55713"/>
                    <a:pt x="20650" y="55713"/>
                  </a:cubicBezTo>
                  <a:cubicBezTo>
                    <a:pt x="20537" y="55713"/>
                    <a:pt x="20422" y="55729"/>
                    <a:pt x="20307" y="55762"/>
                  </a:cubicBezTo>
                  <a:cubicBezTo>
                    <a:pt x="19587" y="55978"/>
                    <a:pt x="19155" y="56699"/>
                    <a:pt x="18795" y="57299"/>
                  </a:cubicBezTo>
                  <a:cubicBezTo>
                    <a:pt x="17882" y="58907"/>
                    <a:pt x="17018" y="60539"/>
                    <a:pt x="16226" y="62195"/>
                  </a:cubicBezTo>
                  <a:cubicBezTo>
                    <a:pt x="16226" y="62195"/>
                    <a:pt x="16226" y="62219"/>
                    <a:pt x="16202" y="62219"/>
                  </a:cubicBezTo>
                  <a:cubicBezTo>
                    <a:pt x="16250" y="60107"/>
                    <a:pt x="16634" y="57995"/>
                    <a:pt x="16754" y="55906"/>
                  </a:cubicBezTo>
                  <a:cubicBezTo>
                    <a:pt x="16826" y="54490"/>
                    <a:pt x="16778" y="53050"/>
                    <a:pt x="16418" y="51682"/>
                  </a:cubicBezTo>
                  <a:cubicBezTo>
                    <a:pt x="16250" y="50938"/>
                    <a:pt x="15938" y="50266"/>
                    <a:pt x="15602" y="49594"/>
                  </a:cubicBezTo>
                  <a:cubicBezTo>
                    <a:pt x="15434" y="49258"/>
                    <a:pt x="15266" y="48922"/>
                    <a:pt x="15146" y="48586"/>
                  </a:cubicBezTo>
                  <a:cubicBezTo>
                    <a:pt x="14978" y="48226"/>
                    <a:pt x="14882" y="47842"/>
                    <a:pt x="14810" y="47458"/>
                  </a:cubicBezTo>
                  <a:cubicBezTo>
                    <a:pt x="14666" y="46714"/>
                    <a:pt x="14594" y="45945"/>
                    <a:pt x="14402" y="45201"/>
                  </a:cubicBezTo>
                  <a:cubicBezTo>
                    <a:pt x="14258" y="44553"/>
                    <a:pt x="13970" y="43953"/>
                    <a:pt x="13562" y="43425"/>
                  </a:cubicBezTo>
                  <a:cubicBezTo>
                    <a:pt x="13274" y="43089"/>
                    <a:pt x="12938" y="42801"/>
                    <a:pt x="12530" y="42633"/>
                  </a:cubicBezTo>
                  <a:cubicBezTo>
                    <a:pt x="12506" y="40929"/>
                    <a:pt x="12410" y="39249"/>
                    <a:pt x="12218" y="37593"/>
                  </a:cubicBezTo>
                  <a:cubicBezTo>
                    <a:pt x="12194" y="37521"/>
                    <a:pt x="12194" y="37473"/>
                    <a:pt x="12146" y="37425"/>
                  </a:cubicBezTo>
                  <a:cubicBezTo>
                    <a:pt x="12146" y="37329"/>
                    <a:pt x="12122" y="37233"/>
                    <a:pt x="12122" y="37137"/>
                  </a:cubicBezTo>
                  <a:cubicBezTo>
                    <a:pt x="12914" y="36633"/>
                    <a:pt x="13538" y="35864"/>
                    <a:pt x="14138" y="35144"/>
                  </a:cubicBezTo>
                  <a:cubicBezTo>
                    <a:pt x="15146" y="33896"/>
                    <a:pt x="16154" y="32624"/>
                    <a:pt x="17042" y="31304"/>
                  </a:cubicBezTo>
                  <a:cubicBezTo>
                    <a:pt x="18795" y="28688"/>
                    <a:pt x="20139" y="25615"/>
                    <a:pt x="19923" y="22423"/>
                  </a:cubicBezTo>
                  <a:cubicBezTo>
                    <a:pt x="19851" y="21631"/>
                    <a:pt x="19683" y="20863"/>
                    <a:pt x="19467" y="20095"/>
                  </a:cubicBezTo>
                  <a:cubicBezTo>
                    <a:pt x="19227" y="19327"/>
                    <a:pt x="19011" y="18535"/>
                    <a:pt x="19059" y="17695"/>
                  </a:cubicBezTo>
                  <a:cubicBezTo>
                    <a:pt x="19131" y="16903"/>
                    <a:pt x="19347" y="16086"/>
                    <a:pt x="19275" y="15294"/>
                  </a:cubicBezTo>
                  <a:cubicBezTo>
                    <a:pt x="19203" y="14646"/>
                    <a:pt x="18987" y="14046"/>
                    <a:pt x="18627" y="13518"/>
                  </a:cubicBezTo>
                  <a:cubicBezTo>
                    <a:pt x="18579" y="13422"/>
                    <a:pt x="18506" y="13350"/>
                    <a:pt x="18434" y="13254"/>
                  </a:cubicBezTo>
                  <a:lnTo>
                    <a:pt x="18434" y="13254"/>
                  </a:lnTo>
                  <a:cubicBezTo>
                    <a:pt x="18472" y="13270"/>
                    <a:pt x="18512" y="13278"/>
                    <a:pt x="18553" y="13278"/>
                  </a:cubicBezTo>
                  <a:cubicBezTo>
                    <a:pt x="18696" y="13278"/>
                    <a:pt x="18837" y="13182"/>
                    <a:pt x="18819" y="13014"/>
                  </a:cubicBezTo>
                  <a:cubicBezTo>
                    <a:pt x="18795" y="11838"/>
                    <a:pt x="19371" y="10782"/>
                    <a:pt x="19899" y="9774"/>
                  </a:cubicBezTo>
                  <a:cubicBezTo>
                    <a:pt x="19971" y="9774"/>
                    <a:pt x="20043" y="9774"/>
                    <a:pt x="20091" y="9750"/>
                  </a:cubicBezTo>
                  <a:cubicBezTo>
                    <a:pt x="21387" y="9150"/>
                    <a:pt x="22563" y="8262"/>
                    <a:pt x="23475" y="7182"/>
                  </a:cubicBezTo>
                  <a:cubicBezTo>
                    <a:pt x="23571" y="7062"/>
                    <a:pt x="23595" y="6894"/>
                    <a:pt x="23475" y="6774"/>
                  </a:cubicBezTo>
                  <a:cubicBezTo>
                    <a:pt x="23424" y="6723"/>
                    <a:pt x="23347" y="6692"/>
                    <a:pt x="23271" y="6692"/>
                  </a:cubicBezTo>
                  <a:cubicBezTo>
                    <a:pt x="23203" y="6692"/>
                    <a:pt x="23136" y="6717"/>
                    <a:pt x="23091" y="6774"/>
                  </a:cubicBezTo>
                  <a:cubicBezTo>
                    <a:pt x="22299" y="7710"/>
                    <a:pt x="21363" y="8478"/>
                    <a:pt x="20283" y="9030"/>
                  </a:cubicBezTo>
                  <a:cubicBezTo>
                    <a:pt x="20451" y="8694"/>
                    <a:pt x="20595" y="8334"/>
                    <a:pt x="20715" y="7974"/>
                  </a:cubicBezTo>
                  <a:cubicBezTo>
                    <a:pt x="20955" y="7326"/>
                    <a:pt x="21051" y="6606"/>
                    <a:pt x="21147" y="5909"/>
                  </a:cubicBezTo>
                  <a:cubicBezTo>
                    <a:pt x="21267" y="5093"/>
                    <a:pt x="21387" y="4253"/>
                    <a:pt x="21507" y="3413"/>
                  </a:cubicBezTo>
                  <a:cubicBezTo>
                    <a:pt x="21531" y="3269"/>
                    <a:pt x="21483" y="3125"/>
                    <a:pt x="21315" y="3077"/>
                  </a:cubicBezTo>
                  <a:cubicBezTo>
                    <a:pt x="21294" y="3069"/>
                    <a:pt x="21270" y="3065"/>
                    <a:pt x="21246" y="3065"/>
                  </a:cubicBezTo>
                  <a:cubicBezTo>
                    <a:pt x="21132" y="3065"/>
                    <a:pt x="20999" y="3151"/>
                    <a:pt x="20979" y="3269"/>
                  </a:cubicBezTo>
                  <a:cubicBezTo>
                    <a:pt x="20859" y="4013"/>
                    <a:pt x="20763" y="4757"/>
                    <a:pt x="20643" y="5501"/>
                  </a:cubicBezTo>
                  <a:cubicBezTo>
                    <a:pt x="20547" y="6222"/>
                    <a:pt x="20451" y="6942"/>
                    <a:pt x="20235" y="7638"/>
                  </a:cubicBezTo>
                  <a:cubicBezTo>
                    <a:pt x="19923" y="8718"/>
                    <a:pt x="19275" y="9678"/>
                    <a:pt x="18819" y="10710"/>
                  </a:cubicBezTo>
                  <a:cubicBezTo>
                    <a:pt x="18771" y="10590"/>
                    <a:pt x="18699" y="10518"/>
                    <a:pt x="18627" y="10422"/>
                  </a:cubicBezTo>
                  <a:cubicBezTo>
                    <a:pt x="18362" y="10110"/>
                    <a:pt x="18002" y="9894"/>
                    <a:pt x="17666" y="9654"/>
                  </a:cubicBezTo>
                  <a:cubicBezTo>
                    <a:pt x="17090" y="9222"/>
                    <a:pt x="16730" y="8550"/>
                    <a:pt x="16754" y="7806"/>
                  </a:cubicBezTo>
                  <a:cubicBezTo>
                    <a:pt x="16754" y="7626"/>
                    <a:pt x="16610" y="7536"/>
                    <a:pt x="16466" y="7536"/>
                  </a:cubicBezTo>
                  <a:cubicBezTo>
                    <a:pt x="16322" y="7536"/>
                    <a:pt x="16178" y="7626"/>
                    <a:pt x="16178" y="7806"/>
                  </a:cubicBezTo>
                  <a:cubicBezTo>
                    <a:pt x="16178" y="8574"/>
                    <a:pt x="16490" y="9342"/>
                    <a:pt x="17042" y="9870"/>
                  </a:cubicBezTo>
                  <a:cubicBezTo>
                    <a:pt x="17330" y="10134"/>
                    <a:pt x="17690" y="10326"/>
                    <a:pt x="18002" y="10566"/>
                  </a:cubicBezTo>
                  <a:cubicBezTo>
                    <a:pt x="18242" y="10782"/>
                    <a:pt x="18482" y="11094"/>
                    <a:pt x="18386" y="11430"/>
                  </a:cubicBezTo>
                  <a:cubicBezTo>
                    <a:pt x="18362" y="11526"/>
                    <a:pt x="18386" y="11622"/>
                    <a:pt x="18434" y="11670"/>
                  </a:cubicBezTo>
                  <a:cubicBezTo>
                    <a:pt x="18314" y="12102"/>
                    <a:pt x="18242" y="12558"/>
                    <a:pt x="18266" y="13014"/>
                  </a:cubicBezTo>
                  <a:cubicBezTo>
                    <a:pt x="18266" y="13014"/>
                    <a:pt x="18266" y="13038"/>
                    <a:pt x="18266" y="13038"/>
                  </a:cubicBezTo>
                  <a:cubicBezTo>
                    <a:pt x="17594" y="12246"/>
                    <a:pt x="16634" y="11670"/>
                    <a:pt x="15602" y="11526"/>
                  </a:cubicBezTo>
                  <a:cubicBezTo>
                    <a:pt x="15409" y="11496"/>
                    <a:pt x="15207" y="11476"/>
                    <a:pt x="15007" y="11476"/>
                  </a:cubicBezTo>
                  <a:cubicBezTo>
                    <a:pt x="14884" y="11476"/>
                    <a:pt x="14761" y="11484"/>
                    <a:pt x="14642" y="11502"/>
                  </a:cubicBezTo>
                  <a:cubicBezTo>
                    <a:pt x="14486" y="11514"/>
                    <a:pt x="14306" y="11544"/>
                    <a:pt x="14132" y="11544"/>
                  </a:cubicBezTo>
                  <a:cubicBezTo>
                    <a:pt x="13958" y="11544"/>
                    <a:pt x="13790" y="11514"/>
                    <a:pt x="13658" y="11406"/>
                  </a:cubicBezTo>
                  <a:cubicBezTo>
                    <a:pt x="13418" y="11190"/>
                    <a:pt x="13346" y="10854"/>
                    <a:pt x="13298" y="10590"/>
                  </a:cubicBezTo>
                  <a:cubicBezTo>
                    <a:pt x="13202" y="10158"/>
                    <a:pt x="13106" y="9750"/>
                    <a:pt x="13034" y="9318"/>
                  </a:cubicBezTo>
                  <a:cubicBezTo>
                    <a:pt x="12674" y="7566"/>
                    <a:pt x="12338" y="5837"/>
                    <a:pt x="11978" y="4085"/>
                  </a:cubicBezTo>
                  <a:cubicBezTo>
                    <a:pt x="11690" y="2717"/>
                    <a:pt x="11450" y="1037"/>
                    <a:pt x="10082" y="293"/>
                  </a:cubicBezTo>
                  <a:cubicBezTo>
                    <a:pt x="9757" y="109"/>
                    <a:pt x="9383" y="1"/>
                    <a:pt x="9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9"/>
            <p:cNvSpPr/>
            <p:nvPr/>
          </p:nvSpPr>
          <p:spPr>
            <a:xfrm>
              <a:off x="6833531" y="2664290"/>
              <a:ext cx="1302003" cy="953150"/>
            </a:xfrm>
            <a:custGeom>
              <a:avLst/>
              <a:gdLst/>
              <a:ahLst/>
              <a:cxnLst/>
              <a:rect l="l" t="t" r="r" b="b"/>
              <a:pathLst>
                <a:path w="37565" h="27500" extrusionOk="0">
                  <a:moveTo>
                    <a:pt x="36604" y="1"/>
                  </a:moveTo>
                  <a:cubicBezTo>
                    <a:pt x="36505" y="1"/>
                    <a:pt x="36406" y="52"/>
                    <a:pt x="36365" y="136"/>
                  </a:cubicBezTo>
                  <a:cubicBezTo>
                    <a:pt x="35260" y="2056"/>
                    <a:pt x="34156" y="3976"/>
                    <a:pt x="32644" y="5632"/>
                  </a:cubicBezTo>
                  <a:cubicBezTo>
                    <a:pt x="31924" y="6400"/>
                    <a:pt x="31132" y="7072"/>
                    <a:pt x="30268" y="7720"/>
                  </a:cubicBezTo>
                  <a:cubicBezTo>
                    <a:pt x="29428" y="8321"/>
                    <a:pt x="28540" y="8945"/>
                    <a:pt x="27796" y="9665"/>
                  </a:cubicBezTo>
                  <a:cubicBezTo>
                    <a:pt x="27004" y="10457"/>
                    <a:pt x="26452" y="11369"/>
                    <a:pt x="25971" y="12377"/>
                  </a:cubicBezTo>
                  <a:cubicBezTo>
                    <a:pt x="25707" y="12881"/>
                    <a:pt x="25443" y="13385"/>
                    <a:pt x="25131" y="13841"/>
                  </a:cubicBezTo>
                  <a:cubicBezTo>
                    <a:pt x="24843" y="14297"/>
                    <a:pt x="24483" y="14705"/>
                    <a:pt x="24099" y="15089"/>
                  </a:cubicBezTo>
                  <a:cubicBezTo>
                    <a:pt x="23331" y="15857"/>
                    <a:pt x="22467" y="16529"/>
                    <a:pt x="21699" y="17297"/>
                  </a:cubicBezTo>
                  <a:cubicBezTo>
                    <a:pt x="20955" y="18018"/>
                    <a:pt x="20307" y="18858"/>
                    <a:pt x="19779" y="19770"/>
                  </a:cubicBezTo>
                  <a:cubicBezTo>
                    <a:pt x="19155" y="20826"/>
                    <a:pt x="18675" y="22002"/>
                    <a:pt x="18387" y="23202"/>
                  </a:cubicBezTo>
                  <a:cubicBezTo>
                    <a:pt x="18459" y="22218"/>
                    <a:pt x="18459" y="21210"/>
                    <a:pt x="18291" y="20226"/>
                  </a:cubicBezTo>
                  <a:cubicBezTo>
                    <a:pt x="18123" y="19146"/>
                    <a:pt x="17739" y="18090"/>
                    <a:pt x="17115" y="17177"/>
                  </a:cubicBezTo>
                  <a:cubicBezTo>
                    <a:pt x="16803" y="16673"/>
                    <a:pt x="16418" y="16217"/>
                    <a:pt x="16106" y="15713"/>
                  </a:cubicBezTo>
                  <a:cubicBezTo>
                    <a:pt x="15770" y="15209"/>
                    <a:pt x="15506" y="14681"/>
                    <a:pt x="15266" y="14153"/>
                  </a:cubicBezTo>
                  <a:cubicBezTo>
                    <a:pt x="14810" y="13097"/>
                    <a:pt x="14450" y="12017"/>
                    <a:pt x="13874" y="11033"/>
                  </a:cubicBezTo>
                  <a:cubicBezTo>
                    <a:pt x="13370" y="10193"/>
                    <a:pt x="12746" y="9401"/>
                    <a:pt x="12026" y="8729"/>
                  </a:cubicBezTo>
                  <a:cubicBezTo>
                    <a:pt x="11282" y="8057"/>
                    <a:pt x="10442" y="7528"/>
                    <a:pt x="9530" y="7192"/>
                  </a:cubicBezTo>
                  <a:cubicBezTo>
                    <a:pt x="9050" y="7024"/>
                    <a:pt x="8546" y="6928"/>
                    <a:pt x="8018" y="6880"/>
                  </a:cubicBezTo>
                  <a:cubicBezTo>
                    <a:pt x="7418" y="6808"/>
                    <a:pt x="6817" y="6832"/>
                    <a:pt x="6217" y="6760"/>
                  </a:cubicBezTo>
                  <a:cubicBezTo>
                    <a:pt x="5689" y="6712"/>
                    <a:pt x="5161" y="6592"/>
                    <a:pt x="4657" y="6328"/>
                  </a:cubicBezTo>
                  <a:cubicBezTo>
                    <a:pt x="4249" y="6112"/>
                    <a:pt x="3865" y="5848"/>
                    <a:pt x="3481" y="5584"/>
                  </a:cubicBezTo>
                  <a:cubicBezTo>
                    <a:pt x="2761" y="5056"/>
                    <a:pt x="1993" y="4480"/>
                    <a:pt x="1081" y="4336"/>
                  </a:cubicBezTo>
                  <a:cubicBezTo>
                    <a:pt x="928" y="4319"/>
                    <a:pt x="763" y="4302"/>
                    <a:pt x="604" y="4302"/>
                  </a:cubicBezTo>
                  <a:cubicBezTo>
                    <a:pt x="537" y="4302"/>
                    <a:pt x="472" y="4305"/>
                    <a:pt x="409" y="4312"/>
                  </a:cubicBezTo>
                  <a:cubicBezTo>
                    <a:pt x="241" y="4312"/>
                    <a:pt x="145" y="4432"/>
                    <a:pt x="121" y="4600"/>
                  </a:cubicBezTo>
                  <a:cubicBezTo>
                    <a:pt x="1" y="6976"/>
                    <a:pt x="1801" y="8825"/>
                    <a:pt x="3529" y="10217"/>
                  </a:cubicBezTo>
                  <a:cubicBezTo>
                    <a:pt x="4441" y="10985"/>
                    <a:pt x="5425" y="11705"/>
                    <a:pt x="6241" y="12593"/>
                  </a:cubicBezTo>
                  <a:cubicBezTo>
                    <a:pt x="7034" y="13433"/>
                    <a:pt x="7610" y="14441"/>
                    <a:pt x="8114" y="15497"/>
                  </a:cubicBezTo>
                  <a:cubicBezTo>
                    <a:pt x="9074" y="17561"/>
                    <a:pt x="9650" y="19794"/>
                    <a:pt x="10706" y="21786"/>
                  </a:cubicBezTo>
                  <a:cubicBezTo>
                    <a:pt x="11210" y="22722"/>
                    <a:pt x="11810" y="23610"/>
                    <a:pt x="12578" y="24378"/>
                  </a:cubicBezTo>
                  <a:cubicBezTo>
                    <a:pt x="13346" y="25146"/>
                    <a:pt x="14258" y="25674"/>
                    <a:pt x="15290" y="26082"/>
                  </a:cubicBezTo>
                  <a:cubicBezTo>
                    <a:pt x="15842" y="26274"/>
                    <a:pt x="16394" y="26466"/>
                    <a:pt x="16899" y="26730"/>
                  </a:cubicBezTo>
                  <a:cubicBezTo>
                    <a:pt x="17043" y="26802"/>
                    <a:pt x="17187" y="26898"/>
                    <a:pt x="17307" y="26970"/>
                  </a:cubicBezTo>
                  <a:cubicBezTo>
                    <a:pt x="17355" y="27042"/>
                    <a:pt x="17403" y="27090"/>
                    <a:pt x="17475" y="27090"/>
                  </a:cubicBezTo>
                  <a:cubicBezTo>
                    <a:pt x="17523" y="27114"/>
                    <a:pt x="17547" y="27162"/>
                    <a:pt x="17595" y="27186"/>
                  </a:cubicBezTo>
                  <a:cubicBezTo>
                    <a:pt x="17811" y="27354"/>
                    <a:pt x="18051" y="27498"/>
                    <a:pt x="18339" y="27498"/>
                  </a:cubicBezTo>
                  <a:cubicBezTo>
                    <a:pt x="18355" y="27499"/>
                    <a:pt x="18370" y="27500"/>
                    <a:pt x="18386" y="27500"/>
                  </a:cubicBezTo>
                  <a:cubicBezTo>
                    <a:pt x="18891" y="27500"/>
                    <a:pt x="19286" y="27130"/>
                    <a:pt x="19635" y="26850"/>
                  </a:cubicBezTo>
                  <a:cubicBezTo>
                    <a:pt x="19827" y="26706"/>
                    <a:pt x="20019" y="26538"/>
                    <a:pt x="20235" y="26466"/>
                  </a:cubicBezTo>
                  <a:cubicBezTo>
                    <a:pt x="20475" y="26370"/>
                    <a:pt x="20739" y="26322"/>
                    <a:pt x="21003" y="26322"/>
                  </a:cubicBezTo>
                  <a:cubicBezTo>
                    <a:pt x="21095" y="26318"/>
                    <a:pt x="21186" y="26317"/>
                    <a:pt x="21279" y="26317"/>
                  </a:cubicBezTo>
                  <a:cubicBezTo>
                    <a:pt x="21680" y="26317"/>
                    <a:pt x="22085" y="26348"/>
                    <a:pt x="22485" y="26348"/>
                  </a:cubicBezTo>
                  <a:cubicBezTo>
                    <a:pt x="23077" y="26348"/>
                    <a:pt x="23658" y="26279"/>
                    <a:pt x="24195" y="25938"/>
                  </a:cubicBezTo>
                  <a:cubicBezTo>
                    <a:pt x="25059" y="25410"/>
                    <a:pt x="25539" y="24498"/>
                    <a:pt x="26212" y="23778"/>
                  </a:cubicBezTo>
                  <a:cubicBezTo>
                    <a:pt x="26908" y="22986"/>
                    <a:pt x="27892" y="22578"/>
                    <a:pt x="28804" y="22122"/>
                  </a:cubicBezTo>
                  <a:cubicBezTo>
                    <a:pt x="29284" y="21882"/>
                    <a:pt x="29740" y="21618"/>
                    <a:pt x="30148" y="21306"/>
                  </a:cubicBezTo>
                  <a:cubicBezTo>
                    <a:pt x="30580" y="20970"/>
                    <a:pt x="30916" y="20538"/>
                    <a:pt x="31204" y="20082"/>
                  </a:cubicBezTo>
                  <a:cubicBezTo>
                    <a:pt x="31780" y="19122"/>
                    <a:pt x="32092" y="18042"/>
                    <a:pt x="32740" y="17153"/>
                  </a:cubicBezTo>
                  <a:cubicBezTo>
                    <a:pt x="33364" y="16241"/>
                    <a:pt x="34300" y="15593"/>
                    <a:pt x="34972" y="14729"/>
                  </a:cubicBezTo>
                  <a:cubicBezTo>
                    <a:pt x="35669" y="13841"/>
                    <a:pt x="35981" y="12761"/>
                    <a:pt x="36005" y="11609"/>
                  </a:cubicBezTo>
                  <a:cubicBezTo>
                    <a:pt x="36053" y="10457"/>
                    <a:pt x="35885" y="9305"/>
                    <a:pt x="35861" y="8129"/>
                  </a:cubicBezTo>
                  <a:cubicBezTo>
                    <a:pt x="35861" y="7576"/>
                    <a:pt x="35885" y="7000"/>
                    <a:pt x="36005" y="6448"/>
                  </a:cubicBezTo>
                  <a:cubicBezTo>
                    <a:pt x="36149" y="5848"/>
                    <a:pt x="36389" y="5296"/>
                    <a:pt x="36653" y="4744"/>
                  </a:cubicBezTo>
                  <a:cubicBezTo>
                    <a:pt x="37109" y="3712"/>
                    <a:pt x="37565" y="2632"/>
                    <a:pt x="37421" y="1480"/>
                  </a:cubicBezTo>
                  <a:cubicBezTo>
                    <a:pt x="37349" y="952"/>
                    <a:pt x="37157" y="472"/>
                    <a:pt x="36797" y="88"/>
                  </a:cubicBezTo>
                  <a:cubicBezTo>
                    <a:pt x="36746" y="27"/>
                    <a:pt x="36675" y="1"/>
                    <a:pt x="36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9"/>
            <p:cNvSpPr/>
            <p:nvPr/>
          </p:nvSpPr>
          <p:spPr>
            <a:xfrm>
              <a:off x="7167887" y="804761"/>
              <a:ext cx="525931" cy="1108011"/>
            </a:xfrm>
            <a:custGeom>
              <a:avLst/>
              <a:gdLst/>
              <a:ahLst/>
              <a:cxnLst/>
              <a:rect l="l" t="t" r="r" b="b"/>
              <a:pathLst>
                <a:path w="15174" h="31968" extrusionOk="0">
                  <a:moveTo>
                    <a:pt x="7039" y="1"/>
                  </a:moveTo>
                  <a:cubicBezTo>
                    <a:pt x="6928" y="1"/>
                    <a:pt x="6819" y="59"/>
                    <a:pt x="6771" y="190"/>
                  </a:cubicBezTo>
                  <a:cubicBezTo>
                    <a:pt x="6363" y="1511"/>
                    <a:pt x="6291" y="2879"/>
                    <a:pt x="6363" y="4247"/>
                  </a:cubicBezTo>
                  <a:cubicBezTo>
                    <a:pt x="6219" y="4103"/>
                    <a:pt x="6075" y="3959"/>
                    <a:pt x="5955" y="3815"/>
                  </a:cubicBezTo>
                  <a:cubicBezTo>
                    <a:pt x="5835" y="3671"/>
                    <a:pt x="5739" y="3551"/>
                    <a:pt x="5643" y="3431"/>
                  </a:cubicBezTo>
                  <a:cubicBezTo>
                    <a:pt x="5547" y="3287"/>
                    <a:pt x="5427" y="3143"/>
                    <a:pt x="5331" y="2975"/>
                  </a:cubicBezTo>
                  <a:cubicBezTo>
                    <a:pt x="5282" y="2893"/>
                    <a:pt x="5189" y="2845"/>
                    <a:pt x="5089" y="2845"/>
                  </a:cubicBezTo>
                  <a:cubicBezTo>
                    <a:pt x="5042" y="2845"/>
                    <a:pt x="4993" y="2856"/>
                    <a:pt x="4947" y="2879"/>
                  </a:cubicBezTo>
                  <a:cubicBezTo>
                    <a:pt x="4827" y="2951"/>
                    <a:pt x="4779" y="3143"/>
                    <a:pt x="4851" y="3263"/>
                  </a:cubicBezTo>
                  <a:cubicBezTo>
                    <a:pt x="5259" y="3887"/>
                    <a:pt x="5739" y="4463"/>
                    <a:pt x="6315" y="4943"/>
                  </a:cubicBezTo>
                  <a:cubicBezTo>
                    <a:pt x="6339" y="4967"/>
                    <a:pt x="6387" y="4991"/>
                    <a:pt x="6411" y="5015"/>
                  </a:cubicBezTo>
                  <a:cubicBezTo>
                    <a:pt x="6459" y="5495"/>
                    <a:pt x="6531" y="5975"/>
                    <a:pt x="6603" y="6431"/>
                  </a:cubicBezTo>
                  <a:cubicBezTo>
                    <a:pt x="6771" y="7487"/>
                    <a:pt x="6964" y="8543"/>
                    <a:pt x="7132" y="9599"/>
                  </a:cubicBezTo>
                  <a:cubicBezTo>
                    <a:pt x="7300" y="10607"/>
                    <a:pt x="7420" y="11640"/>
                    <a:pt x="7492" y="12648"/>
                  </a:cubicBezTo>
                  <a:cubicBezTo>
                    <a:pt x="7540" y="13344"/>
                    <a:pt x="7564" y="14016"/>
                    <a:pt x="7588" y="14688"/>
                  </a:cubicBezTo>
                  <a:cubicBezTo>
                    <a:pt x="6988" y="14088"/>
                    <a:pt x="6219" y="13752"/>
                    <a:pt x="5427" y="13488"/>
                  </a:cubicBezTo>
                  <a:cubicBezTo>
                    <a:pt x="5427" y="13464"/>
                    <a:pt x="5427" y="13440"/>
                    <a:pt x="5427" y="13440"/>
                  </a:cubicBezTo>
                  <a:cubicBezTo>
                    <a:pt x="5355" y="12408"/>
                    <a:pt x="5067" y="11424"/>
                    <a:pt x="4635" y="10511"/>
                  </a:cubicBezTo>
                  <a:cubicBezTo>
                    <a:pt x="4589" y="10419"/>
                    <a:pt x="4494" y="10376"/>
                    <a:pt x="4399" y="10376"/>
                  </a:cubicBezTo>
                  <a:cubicBezTo>
                    <a:pt x="4347" y="10376"/>
                    <a:pt x="4294" y="10390"/>
                    <a:pt x="4251" y="10415"/>
                  </a:cubicBezTo>
                  <a:cubicBezTo>
                    <a:pt x="4107" y="10487"/>
                    <a:pt x="4083" y="10655"/>
                    <a:pt x="4131" y="10799"/>
                  </a:cubicBezTo>
                  <a:cubicBezTo>
                    <a:pt x="4515" y="11568"/>
                    <a:pt x="4755" y="12432"/>
                    <a:pt x="4851" y="13296"/>
                  </a:cubicBezTo>
                  <a:cubicBezTo>
                    <a:pt x="4515" y="13176"/>
                    <a:pt x="4179" y="13080"/>
                    <a:pt x="3867" y="12960"/>
                  </a:cubicBezTo>
                  <a:cubicBezTo>
                    <a:pt x="3411" y="12792"/>
                    <a:pt x="2979" y="12600"/>
                    <a:pt x="2595" y="12312"/>
                  </a:cubicBezTo>
                  <a:cubicBezTo>
                    <a:pt x="2562" y="12292"/>
                    <a:pt x="2524" y="12283"/>
                    <a:pt x="2484" y="12283"/>
                  </a:cubicBezTo>
                  <a:cubicBezTo>
                    <a:pt x="2378" y="12283"/>
                    <a:pt x="2263" y="12345"/>
                    <a:pt x="2211" y="12432"/>
                  </a:cubicBezTo>
                  <a:cubicBezTo>
                    <a:pt x="2115" y="12552"/>
                    <a:pt x="2187" y="12720"/>
                    <a:pt x="2307" y="12816"/>
                  </a:cubicBezTo>
                  <a:cubicBezTo>
                    <a:pt x="3627" y="13728"/>
                    <a:pt x="5355" y="13776"/>
                    <a:pt x="6699" y="14664"/>
                  </a:cubicBezTo>
                  <a:cubicBezTo>
                    <a:pt x="7036" y="14904"/>
                    <a:pt x="7324" y="15168"/>
                    <a:pt x="7540" y="15504"/>
                  </a:cubicBezTo>
                  <a:cubicBezTo>
                    <a:pt x="7564" y="15552"/>
                    <a:pt x="7588" y="15576"/>
                    <a:pt x="7612" y="15600"/>
                  </a:cubicBezTo>
                  <a:cubicBezTo>
                    <a:pt x="7612" y="16680"/>
                    <a:pt x="7612" y="17760"/>
                    <a:pt x="7612" y="18864"/>
                  </a:cubicBezTo>
                  <a:cubicBezTo>
                    <a:pt x="7612" y="19200"/>
                    <a:pt x="7588" y="19560"/>
                    <a:pt x="7588" y="19920"/>
                  </a:cubicBezTo>
                  <a:cubicBezTo>
                    <a:pt x="7300" y="19848"/>
                    <a:pt x="7012" y="19680"/>
                    <a:pt x="6747" y="19512"/>
                  </a:cubicBezTo>
                  <a:cubicBezTo>
                    <a:pt x="6339" y="19224"/>
                    <a:pt x="5955" y="18888"/>
                    <a:pt x="5547" y="18624"/>
                  </a:cubicBezTo>
                  <a:cubicBezTo>
                    <a:pt x="5091" y="18312"/>
                    <a:pt x="4587" y="18144"/>
                    <a:pt x="4059" y="18048"/>
                  </a:cubicBezTo>
                  <a:cubicBezTo>
                    <a:pt x="3483" y="17976"/>
                    <a:pt x="2907" y="17976"/>
                    <a:pt x="2331" y="17952"/>
                  </a:cubicBezTo>
                  <a:cubicBezTo>
                    <a:pt x="1731" y="17928"/>
                    <a:pt x="1107" y="17880"/>
                    <a:pt x="555" y="17592"/>
                  </a:cubicBezTo>
                  <a:cubicBezTo>
                    <a:pt x="510" y="17568"/>
                    <a:pt x="465" y="17557"/>
                    <a:pt x="422" y="17557"/>
                  </a:cubicBezTo>
                  <a:cubicBezTo>
                    <a:pt x="172" y="17557"/>
                    <a:pt x="0" y="17929"/>
                    <a:pt x="267" y="18072"/>
                  </a:cubicBezTo>
                  <a:cubicBezTo>
                    <a:pt x="1179" y="18552"/>
                    <a:pt x="2187" y="18504"/>
                    <a:pt x="3195" y="18528"/>
                  </a:cubicBezTo>
                  <a:cubicBezTo>
                    <a:pt x="2259" y="19080"/>
                    <a:pt x="1851" y="20352"/>
                    <a:pt x="843" y="20808"/>
                  </a:cubicBezTo>
                  <a:cubicBezTo>
                    <a:pt x="699" y="20856"/>
                    <a:pt x="675" y="21048"/>
                    <a:pt x="723" y="21169"/>
                  </a:cubicBezTo>
                  <a:cubicBezTo>
                    <a:pt x="790" y="21269"/>
                    <a:pt x="892" y="21311"/>
                    <a:pt x="988" y="21311"/>
                  </a:cubicBezTo>
                  <a:cubicBezTo>
                    <a:pt x="1030" y="21311"/>
                    <a:pt x="1071" y="21303"/>
                    <a:pt x="1107" y="21289"/>
                  </a:cubicBezTo>
                  <a:cubicBezTo>
                    <a:pt x="1731" y="21000"/>
                    <a:pt x="2163" y="20424"/>
                    <a:pt x="2571" y="19896"/>
                  </a:cubicBezTo>
                  <a:cubicBezTo>
                    <a:pt x="2763" y="19656"/>
                    <a:pt x="2979" y="19392"/>
                    <a:pt x="3219" y="19200"/>
                  </a:cubicBezTo>
                  <a:cubicBezTo>
                    <a:pt x="3315" y="19104"/>
                    <a:pt x="3435" y="19032"/>
                    <a:pt x="3555" y="18960"/>
                  </a:cubicBezTo>
                  <a:cubicBezTo>
                    <a:pt x="3651" y="18912"/>
                    <a:pt x="3843" y="18864"/>
                    <a:pt x="3939" y="18864"/>
                  </a:cubicBezTo>
                  <a:cubicBezTo>
                    <a:pt x="4059" y="18840"/>
                    <a:pt x="4155" y="18768"/>
                    <a:pt x="4203" y="18648"/>
                  </a:cubicBezTo>
                  <a:cubicBezTo>
                    <a:pt x="4539" y="18744"/>
                    <a:pt x="4875" y="18864"/>
                    <a:pt x="5187" y="19056"/>
                  </a:cubicBezTo>
                  <a:cubicBezTo>
                    <a:pt x="5619" y="19320"/>
                    <a:pt x="5979" y="19656"/>
                    <a:pt x="6411" y="19944"/>
                  </a:cubicBezTo>
                  <a:cubicBezTo>
                    <a:pt x="6699" y="20160"/>
                    <a:pt x="7060" y="20352"/>
                    <a:pt x="7420" y="20448"/>
                  </a:cubicBezTo>
                  <a:cubicBezTo>
                    <a:pt x="7348" y="20592"/>
                    <a:pt x="7468" y="20760"/>
                    <a:pt x="7588" y="20808"/>
                  </a:cubicBezTo>
                  <a:cubicBezTo>
                    <a:pt x="7588" y="21601"/>
                    <a:pt x="7612" y="22369"/>
                    <a:pt x="7636" y="23161"/>
                  </a:cubicBezTo>
                  <a:cubicBezTo>
                    <a:pt x="6219" y="23161"/>
                    <a:pt x="5307" y="24553"/>
                    <a:pt x="4203" y="25201"/>
                  </a:cubicBezTo>
                  <a:cubicBezTo>
                    <a:pt x="3867" y="25393"/>
                    <a:pt x="3555" y="25513"/>
                    <a:pt x="3171" y="25513"/>
                  </a:cubicBezTo>
                  <a:cubicBezTo>
                    <a:pt x="3163" y="25512"/>
                    <a:pt x="3156" y="25512"/>
                    <a:pt x="3149" y="25512"/>
                  </a:cubicBezTo>
                  <a:cubicBezTo>
                    <a:pt x="2811" y="25512"/>
                    <a:pt x="2819" y="26041"/>
                    <a:pt x="3171" y="26065"/>
                  </a:cubicBezTo>
                  <a:cubicBezTo>
                    <a:pt x="3195" y="26066"/>
                    <a:pt x="3218" y="26066"/>
                    <a:pt x="3241" y="26066"/>
                  </a:cubicBezTo>
                  <a:cubicBezTo>
                    <a:pt x="4758" y="26066"/>
                    <a:pt x="5638" y="24543"/>
                    <a:pt x="6868" y="23905"/>
                  </a:cubicBezTo>
                  <a:cubicBezTo>
                    <a:pt x="7012" y="23833"/>
                    <a:pt x="7132" y="23785"/>
                    <a:pt x="7324" y="23737"/>
                  </a:cubicBezTo>
                  <a:cubicBezTo>
                    <a:pt x="7420" y="23713"/>
                    <a:pt x="7540" y="23713"/>
                    <a:pt x="7636" y="23713"/>
                  </a:cubicBezTo>
                  <a:cubicBezTo>
                    <a:pt x="7660" y="24145"/>
                    <a:pt x="7684" y="24577"/>
                    <a:pt x="7708" y="25033"/>
                  </a:cubicBezTo>
                  <a:cubicBezTo>
                    <a:pt x="7852" y="27049"/>
                    <a:pt x="8140" y="29089"/>
                    <a:pt x="8740" y="31033"/>
                  </a:cubicBezTo>
                  <a:cubicBezTo>
                    <a:pt x="8812" y="31274"/>
                    <a:pt x="8908" y="31514"/>
                    <a:pt x="8980" y="31778"/>
                  </a:cubicBezTo>
                  <a:cubicBezTo>
                    <a:pt x="9027" y="31909"/>
                    <a:pt x="9140" y="31967"/>
                    <a:pt x="9254" y="31967"/>
                  </a:cubicBezTo>
                  <a:cubicBezTo>
                    <a:pt x="9429" y="31967"/>
                    <a:pt x="9605" y="31828"/>
                    <a:pt x="9532" y="31610"/>
                  </a:cubicBezTo>
                  <a:cubicBezTo>
                    <a:pt x="8860" y="29713"/>
                    <a:pt x="8500" y="27721"/>
                    <a:pt x="8332" y="25705"/>
                  </a:cubicBezTo>
                  <a:cubicBezTo>
                    <a:pt x="8260" y="25057"/>
                    <a:pt x="8236" y="24409"/>
                    <a:pt x="8212" y="23761"/>
                  </a:cubicBezTo>
                  <a:lnTo>
                    <a:pt x="8212" y="23761"/>
                  </a:lnTo>
                  <a:cubicBezTo>
                    <a:pt x="8733" y="23949"/>
                    <a:pt x="9271" y="24006"/>
                    <a:pt x="9817" y="24006"/>
                  </a:cubicBezTo>
                  <a:cubicBezTo>
                    <a:pt x="10176" y="24006"/>
                    <a:pt x="10538" y="23981"/>
                    <a:pt x="10900" y="23953"/>
                  </a:cubicBezTo>
                  <a:lnTo>
                    <a:pt x="10900" y="23953"/>
                  </a:lnTo>
                  <a:cubicBezTo>
                    <a:pt x="10876" y="24001"/>
                    <a:pt x="10876" y="24073"/>
                    <a:pt x="10924" y="24145"/>
                  </a:cubicBezTo>
                  <a:cubicBezTo>
                    <a:pt x="11500" y="24913"/>
                    <a:pt x="12244" y="25489"/>
                    <a:pt x="13132" y="25873"/>
                  </a:cubicBezTo>
                  <a:cubicBezTo>
                    <a:pt x="13151" y="25880"/>
                    <a:pt x="13170" y="25884"/>
                    <a:pt x="13191" y="25884"/>
                  </a:cubicBezTo>
                  <a:cubicBezTo>
                    <a:pt x="13301" y="25884"/>
                    <a:pt x="13428" y="25782"/>
                    <a:pt x="13468" y="25681"/>
                  </a:cubicBezTo>
                  <a:cubicBezTo>
                    <a:pt x="13516" y="25513"/>
                    <a:pt x="13420" y="25393"/>
                    <a:pt x="13276" y="25321"/>
                  </a:cubicBezTo>
                  <a:cubicBezTo>
                    <a:pt x="12556" y="25033"/>
                    <a:pt x="11908" y="24505"/>
                    <a:pt x="11428" y="23905"/>
                  </a:cubicBezTo>
                  <a:cubicBezTo>
                    <a:pt x="11797" y="23870"/>
                    <a:pt x="12166" y="23847"/>
                    <a:pt x="12535" y="23847"/>
                  </a:cubicBezTo>
                  <a:cubicBezTo>
                    <a:pt x="12670" y="23847"/>
                    <a:pt x="12805" y="23850"/>
                    <a:pt x="12940" y="23857"/>
                  </a:cubicBezTo>
                  <a:cubicBezTo>
                    <a:pt x="13396" y="23881"/>
                    <a:pt x="13852" y="23977"/>
                    <a:pt x="14260" y="24193"/>
                  </a:cubicBezTo>
                  <a:cubicBezTo>
                    <a:pt x="14304" y="24216"/>
                    <a:pt x="14347" y="24227"/>
                    <a:pt x="14388" y="24227"/>
                  </a:cubicBezTo>
                  <a:cubicBezTo>
                    <a:pt x="14641" y="24227"/>
                    <a:pt x="14813" y="23837"/>
                    <a:pt x="14524" y="23713"/>
                  </a:cubicBezTo>
                  <a:cubicBezTo>
                    <a:pt x="13878" y="23390"/>
                    <a:pt x="13197" y="23298"/>
                    <a:pt x="12502" y="23298"/>
                  </a:cubicBezTo>
                  <a:cubicBezTo>
                    <a:pt x="11592" y="23298"/>
                    <a:pt x="10661" y="23455"/>
                    <a:pt x="9758" y="23455"/>
                  </a:cubicBezTo>
                  <a:cubicBezTo>
                    <a:pt x="9658" y="23455"/>
                    <a:pt x="9559" y="23453"/>
                    <a:pt x="9460" y="23449"/>
                  </a:cubicBezTo>
                  <a:cubicBezTo>
                    <a:pt x="9028" y="23425"/>
                    <a:pt x="8572" y="23329"/>
                    <a:pt x="8188" y="23161"/>
                  </a:cubicBezTo>
                  <a:cubicBezTo>
                    <a:pt x="8164" y="22249"/>
                    <a:pt x="8164" y="21337"/>
                    <a:pt x="8164" y="20424"/>
                  </a:cubicBezTo>
                  <a:cubicBezTo>
                    <a:pt x="8188" y="20400"/>
                    <a:pt x="8212" y="20376"/>
                    <a:pt x="8212" y="20352"/>
                  </a:cubicBezTo>
                  <a:cubicBezTo>
                    <a:pt x="9052" y="19368"/>
                    <a:pt x="9628" y="18216"/>
                    <a:pt x="10156" y="17040"/>
                  </a:cubicBezTo>
                  <a:cubicBezTo>
                    <a:pt x="10348" y="16632"/>
                    <a:pt x="10540" y="16200"/>
                    <a:pt x="10732" y="15768"/>
                  </a:cubicBezTo>
                  <a:cubicBezTo>
                    <a:pt x="10780" y="15792"/>
                    <a:pt x="10828" y="15816"/>
                    <a:pt x="10876" y="15816"/>
                  </a:cubicBezTo>
                  <a:cubicBezTo>
                    <a:pt x="11090" y="15835"/>
                    <a:pt x="11305" y="15844"/>
                    <a:pt x="11520" y="15844"/>
                  </a:cubicBezTo>
                  <a:cubicBezTo>
                    <a:pt x="12682" y="15844"/>
                    <a:pt x="13851" y="15571"/>
                    <a:pt x="14884" y="15024"/>
                  </a:cubicBezTo>
                  <a:cubicBezTo>
                    <a:pt x="15173" y="14900"/>
                    <a:pt x="15001" y="14510"/>
                    <a:pt x="14748" y="14510"/>
                  </a:cubicBezTo>
                  <a:cubicBezTo>
                    <a:pt x="14707" y="14510"/>
                    <a:pt x="14664" y="14520"/>
                    <a:pt x="14620" y="14544"/>
                  </a:cubicBezTo>
                  <a:cubicBezTo>
                    <a:pt x="13653" y="15038"/>
                    <a:pt x="12581" y="15284"/>
                    <a:pt x="11508" y="15284"/>
                  </a:cubicBezTo>
                  <a:cubicBezTo>
                    <a:pt x="11329" y="15284"/>
                    <a:pt x="11150" y="15278"/>
                    <a:pt x="10972" y="15264"/>
                  </a:cubicBezTo>
                  <a:cubicBezTo>
                    <a:pt x="11308" y="14544"/>
                    <a:pt x="11668" y="13824"/>
                    <a:pt x="12100" y="13152"/>
                  </a:cubicBezTo>
                  <a:cubicBezTo>
                    <a:pt x="12532" y="12504"/>
                    <a:pt x="13036" y="11880"/>
                    <a:pt x="13660" y="11376"/>
                  </a:cubicBezTo>
                  <a:cubicBezTo>
                    <a:pt x="13780" y="11280"/>
                    <a:pt x="13756" y="11087"/>
                    <a:pt x="13660" y="10991"/>
                  </a:cubicBezTo>
                  <a:cubicBezTo>
                    <a:pt x="13604" y="10935"/>
                    <a:pt x="13536" y="10910"/>
                    <a:pt x="13468" y="10910"/>
                  </a:cubicBezTo>
                  <a:cubicBezTo>
                    <a:pt x="13392" y="10910"/>
                    <a:pt x="13315" y="10941"/>
                    <a:pt x="13252" y="10991"/>
                  </a:cubicBezTo>
                  <a:cubicBezTo>
                    <a:pt x="12148" y="11904"/>
                    <a:pt x="11380" y="13152"/>
                    <a:pt x="10732" y="14424"/>
                  </a:cubicBezTo>
                  <a:cubicBezTo>
                    <a:pt x="10108" y="15744"/>
                    <a:pt x="9580" y="17112"/>
                    <a:pt x="8884" y="18384"/>
                  </a:cubicBezTo>
                  <a:cubicBezTo>
                    <a:pt x="8668" y="18792"/>
                    <a:pt x="8428" y="19152"/>
                    <a:pt x="8164" y="19512"/>
                  </a:cubicBezTo>
                  <a:cubicBezTo>
                    <a:pt x="8164" y="17496"/>
                    <a:pt x="8188" y="15480"/>
                    <a:pt x="8092" y="13464"/>
                  </a:cubicBezTo>
                  <a:cubicBezTo>
                    <a:pt x="8092" y="13248"/>
                    <a:pt x="8068" y="13032"/>
                    <a:pt x="8068" y="12792"/>
                  </a:cubicBezTo>
                  <a:cubicBezTo>
                    <a:pt x="8956" y="11424"/>
                    <a:pt x="9724" y="9959"/>
                    <a:pt x="10300" y="8423"/>
                  </a:cubicBezTo>
                  <a:cubicBezTo>
                    <a:pt x="10348" y="8279"/>
                    <a:pt x="10228" y="8135"/>
                    <a:pt x="10108" y="8087"/>
                  </a:cubicBezTo>
                  <a:cubicBezTo>
                    <a:pt x="10078" y="8079"/>
                    <a:pt x="10050" y="8075"/>
                    <a:pt x="10023" y="8075"/>
                  </a:cubicBezTo>
                  <a:cubicBezTo>
                    <a:pt x="9899" y="8075"/>
                    <a:pt x="9807" y="8161"/>
                    <a:pt x="9748" y="8279"/>
                  </a:cubicBezTo>
                  <a:cubicBezTo>
                    <a:pt x="9292" y="9527"/>
                    <a:pt x="8692" y="10727"/>
                    <a:pt x="7996" y="11880"/>
                  </a:cubicBezTo>
                  <a:cubicBezTo>
                    <a:pt x="7948" y="11376"/>
                    <a:pt x="7876" y="10871"/>
                    <a:pt x="7828" y="10391"/>
                  </a:cubicBezTo>
                  <a:cubicBezTo>
                    <a:pt x="7684" y="9335"/>
                    <a:pt x="7492" y="8303"/>
                    <a:pt x="7300" y="7247"/>
                  </a:cubicBezTo>
                  <a:cubicBezTo>
                    <a:pt x="6964" y="5231"/>
                    <a:pt x="6651" y="3143"/>
                    <a:pt x="7108" y="1103"/>
                  </a:cubicBezTo>
                  <a:cubicBezTo>
                    <a:pt x="7156" y="862"/>
                    <a:pt x="7228" y="598"/>
                    <a:pt x="7324" y="358"/>
                  </a:cubicBezTo>
                  <a:cubicBezTo>
                    <a:pt x="7382" y="140"/>
                    <a:pt x="7210" y="1"/>
                    <a:pt x="7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9"/>
            <p:cNvSpPr/>
            <p:nvPr/>
          </p:nvSpPr>
          <p:spPr>
            <a:xfrm>
              <a:off x="7332691" y="1682259"/>
              <a:ext cx="31645" cy="79302"/>
            </a:xfrm>
            <a:custGeom>
              <a:avLst/>
              <a:gdLst/>
              <a:ahLst/>
              <a:cxnLst/>
              <a:rect l="l" t="t" r="r" b="b"/>
              <a:pathLst>
                <a:path w="913" h="2288" extrusionOk="0">
                  <a:moveTo>
                    <a:pt x="656" y="0"/>
                  </a:moveTo>
                  <a:cubicBezTo>
                    <a:pt x="646" y="0"/>
                    <a:pt x="635" y="1"/>
                    <a:pt x="624" y="3"/>
                  </a:cubicBezTo>
                  <a:cubicBezTo>
                    <a:pt x="480" y="3"/>
                    <a:pt x="336" y="123"/>
                    <a:pt x="336" y="267"/>
                  </a:cubicBezTo>
                  <a:cubicBezTo>
                    <a:pt x="360" y="843"/>
                    <a:pt x="264" y="1395"/>
                    <a:pt x="48" y="1947"/>
                  </a:cubicBezTo>
                  <a:cubicBezTo>
                    <a:pt x="0" y="2067"/>
                    <a:pt x="96" y="2259"/>
                    <a:pt x="240" y="2283"/>
                  </a:cubicBezTo>
                  <a:cubicBezTo>
                    <a:pt x="262" y="2286"/>
                    <a:pt x="282" y="2288"/>
                    <a:pt x="302" y="2288"/>
                  </a:cubicBezTo>
                  <a:cubicBezTo>
                    <a:pt x="438" y="2288"/>
                    <a:pt x="537" y="2217"/>
                    <a:pt x="600" y="2091"/>
                  </a:cubicBezTo>
                  <a:cubicBezTo>
                    <a:pt x="816" y="1515"/>
                    <a:pt x="912" y="891"/>
                    <a:pt x="888" y="267"/>
                  </a:cubicBezTo>
                  <a:cubicBezTo>
                    <a:pt x="888" y="134"/>
                    <a:pt x="786" y="0"/>
                    <a:pt x="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49"/>
            <p:cNvSpPr/>
            <p:nvPr/>
          </p:nvSpPr>
          <p:spPr>
            <a:xfrm>
              <a:off x="7464950" y="2093628"/>
              <a:ext cx="54936" cy="25025"/>
            </a:xfrm>
            <a:custGeom>
              <a:avLst/>
              <a:gdLst/>
              <a:ahLst/>
              <a:cxnLst/>
              <a:rect l="l" t="t" r="r" b="b"/>
              <a:pathLst>
                <a:path w="1585" h="722" extrusionOk="0">
                  <a:moveTo>
                    <a:pt x="526" y="0"/>
                  </a:moveTo>
                  <a:cubicBezTo>
                    <a:pt x="447" y="0"/>
                    <a:pt x="367" y="5"/>
                    <a:pt x="289" y="15"/>
                  </a:cubicBezTo>
                  <a:cubicBezTo>
                    <a:pt x="193" y="15"/>
                    <a:pt x="145" y="39"/>
                    <a:pt x="73" y="87"/>
                  </a:cubicBezTo>
                  <a:cubicBezTo>
                    <a:pt x="25" y="135"/>
                    <a:pt x="1" y="231"/>
                    <a:pt x="1" y="303"/>
                  </a:cubicBezTo>
                  <a:cubicBezTo>
                    <a:pt x="1" y="375"/>
                    <a:pt x="25" y="447"/>
                    <a:pt x="73" y="495"/>
                  </a:cubicBezTo>
                  <a:cubicBezTo>
                    <a:pt x="112" y="534"/>
                    <a:pt x="183" y="574"/>
                    <a:pt x="247" y="574"/>
                  </a:cubicBezTo>
                  <a:cubicBezTo>
                    <a:pt x="261" y="574"/>
                    <a:pt x="276" y="572"/>
                    <a:pt x="289" y="567"/>
                  </a:cubicBezTo>
                  <a:cubicBezTo>
                    <a:pt x="361" y="567"/>
                    <a:pt x="457" y="543"/>
                    <a:pt x="529" y="543"/>
                  </a:cubicBezTo>
                  <a:cubicBezTo>
                    <a:pt x="577" y="543"/>
                    <a:pt x="625" y="567"/>
                    <a:pt x="649" y="567"/>
                  </a:cubicBezTo>
                  <a:lnTo>
                    <a:pt x="721" y="567"/>
                  </a:lnTo>
                  <a:cubicBezTo>
                    <a:pt x="817" y="567"/>
                    <a:pt x="889" y="591"/>
                    <a:pt x="961" y="615"/>
                  </a:cubicBezTo>
                  <a:cubicBezTo>
                    <a:pt x="1009" y="615"/>
                    <a:pt x="1033" y="639"/>
                    <a:pt x="1081" y="663"/>
                  </a:cubicBezTo>
                  <a:lnTo>
                    <a:pt x="1129" y="663"/>
                  </a:lnTo>
                  <a:lnTo>
                    <a:pt x="1153" y="687"/>
                  </a:lnTo>
                  <a:cubicBezTo>
                    <a:pt x="1204" y="704"/>
                    <a:pt x="1255" y="721"/>
                    <a:pt x="1306" y="721"/>
                  </a:cubicBezTo>
                  <a:cubicBezTo>
                    <a:pt x="1327" y="721"/>
                    <a:pt x="1348" y="718"/>
                    <a:pt x="1369" y="711"/>
                  </a:cubicBezTo>
                  <a:cubicBezTo>
                    <a:pt x="1441" y="687"/>
                    <a:pt x="1489" y="639"/>
                    <a:pt x="1537" y="567"/>
                  </a:cubicBezTo>
                  <a:cubicBezTo>
                    <a:pt x="1585" y="447"/>
                    <a:pt x="1585" y="255"/>
                    <a:pt x="1441" y="207"/>
                  </a:cubicBezTo>
                  <a:cubicBezTo>
                    <a:pt x="1154" y="73"/>
                    <a:pt x="837" y="0"/>
                    <a:pt x="526" y="0"/>
                  </a:cubicBezTo>
                  <a:close/>
                </a:path>
              </a:pathLst>
            </a:custGeom>
            <a:solidFill>
              <a:srgbClr val="62A0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49"/>
            <p:cNvSpPr/>
            <p:nvPr/>
          </p:nvSpPr>
          <p:spPr>
            <a:xfrm>
              <a:off x="6954179" y="2279747"/>
              <a:ext cx="1073212" cy="1345085"/>
            </a:xfrm>
            <a:custGeom>
              <a:avLst/>
              <a:gdLst/>
              <a:ahLst/>
              <a:cxnLst/>
              <a:rect l="l" t="t" r="r" b="b"/>
              <a:pathLst>
                <a:path w="30964" h="38808" extrusionOk="0">
                  <a:moveTo>
                    <a:pt x="14865" y="1"/>
                  </a:moveTo>
                  <a:cubicBezTo>
                    <a:pt x="14727" y="1"/>
                    <a:pt x="14594" y="85"/>
                    <a:pt x="14594" y="262"/>
                  </a:cubicBezTo>
                  <a:cubicBezTo>
                    <a:pt x="14738" y="2326"/>
                    <a:pt x="14906" y="4390"/>
                    <a:pt x="15098" y="6454"/>
                  </a:cubicBezTo>
                  <a:cubicBezTo>
                    <a:pt x="15146" y="7078"/>
                    <a:pt x="15218" y="7726"/>
                    <a:pt x="15266" y="8374"/>
                  </a:cubicBezTo>
                  <a:cubicBezTo>
                    <a:pt x="15170" y="8254"/>
                    <a:pt x="15050" y="8134"/>
                    <a:pt x="14954" y="8038"/>
                  </a:cubicBezTo>
                  <a:cubicBezTo>
                    <a:pt x="14354" y="7438"/>
                    <a:pt x="13610" y="6982"/>
                    <a:pt x="13106" y="6310"/>
                  </a:cubicBezTo>
                  <a:cubicBezTo>
                    <a:pt x="12841" y="5998"/>
                    <a:pt x="12649" y="5614"/>
                    <a:pt x="12601" y="5182"/>
                  </a:cubicBezTo>
                  <a:cubicBezTo>
                    <a:pt x="12601" y="5038"/>
                    <a:pt x="12481" y="4894"/>
                    <a:pt x="12337" y="4894"/>
                  </a:cubicBezTo>
                  <a:cubicBezTo>
                    <a:pt x="12193" y="4894"/>
                    <a:pt x="12049" y="5038"/>
                    <a:pt x="12049" y="5182"/>
                  </a:cubicBezTo>
                  <a:cubicBezTo>
                    <a:pt x="12121" y="6046"/>
                    <a:pt x="12649" y="6742"/>
                    <a:pt x="13274" y="7318"/>
                  </a:cubicBezTo>
                  <a:cubicBezTo>
                    <a:pt x="13370" y="7414"/>
                    <a:pt x="13466" y="7486"/>
                    <a:pt x="13586" y="7582"/>
                  </a:cubicBezTo>
                  <a:cubicBezTo>
                    <a:pt x="13562" y="7606"/>
                    <a:pt x="13538" y="7606"/>
                    <a:pt x="13514" y="7630"/>
                  </a:cubicBezTo>
                  <a:lnTo>
                    <a:pt x="12505" y="8638"/>
                  </a:lnTo>
                  <a:cubicBezTo>
                    <a:pt x="12409" y="8734"/>
                    <a:pt x="12385" y="8927"/>
                    <a:pt x="12505" y="9047"/>
                  </a:cubicBezTo>
                  <a:cubicBezTo>
                    <a:pt x="12565" y="9095"/>
                    <a:pt x="12637" y="9119"/>
                    <a:pt x="12709" y="9119"/>
                  </a:cubicBezTo>
                  <a:cubicBezTo>
                    <a:pt x="12781" y="9119"/>
                    <a:pt x="12853" y="9095"/>
                    <a:pt x="12913" y="9047"/>
                  </a:cubicBezTo>
                  <a:cubicBezTo>
                    <a:pt x="13250" y="8686"/>
                    <a:pt x="13586" y="8350"/>
                    <a:pt x="13922" y="8014"/>
                  </a:cubicBezTo>
                  <a:cubicBezTo>
                    <a:pt x="13946" y="7990"/>
                    <a:pt x="13970" y="7966"/>
                    <a:pt x="13970" y="7918"/>
                  </a:cubicBezTo>
                  <a:cubicBezTo>
                    <a:pt x="14378" y="8254"/>
                    <a:pt x="14786" y="8614"/>
                    <a:pt x="15098" y="9047"/>
                  </a:cubicBezTo>
                  <a:cubicBezTo>
                    <a:pt x="15218" y="9239"/>
                    <a:pt x="15314" y="9431"/>
                    <a:pt x="15386" y="9623"/>
                  </a:cubicBezTo>
                  <a:cubicBezTo>
                    <a:pt x="15386" y="9719"/>
                    <a:pt x="15410" y="9815"/>
                    <a:pt x="15410" y="9911"/>
                  </a:cubicBezTo>
                  <a:cubicBezTo>
                    <a:pt x="15386" y="9911"/>
                    <a:pt x="15386" y="9935"/>
                    <a:pt x="15386" y="9959"/>
                  </a:cubicBezTo>
                  <a:cubicBezTo>
                    <a:pt x="15290" y="10079"/>
                    <a:pt x="15338" y="10223"/>
                    <a:pt x="15434" y="10295"/>
                  </a:cubicBezTo>
                  <a:cubicBezTo>
                    <a:pt x="15506" y="11087"/>
                    <a:pt x="15578" y="11879"/>
                    <a:pt x="15650" y="12647"/>
                  </a:cubicBezTo>
                  <a:cubicBezTo>
                    <a:pt x="15818" y="14711"/>
                    <a:pt x="15938" y="16775"/>
                    <a:pt x="16010" y="18840"/>
                  </a:cubicBezTo>
                  <a:cubicBezTo>
                    <a:pt x="16058" y="20784"/>
                    <a:pt x="16034" y="22752"/>
                    <a:pt x="15938" y="24696"/>
                  </a:cubicBezTo>
                  <a:cubicBezTo>
                    <a:pt x="15386" y="24120"/>
                    <a:pt x="14882" y="23520"/>
                    <a:pt x="14522" y="22800"/>
                  </a:cubicBezTo>
                  <a:cubicBezTo>
                    <a:pt x="14306" y="22368"/>
                    <a:pt x="14162" y="21912"/>
                    <a:pt x="13970" y="21456"/>
                  </a:cubicBezTo>
                  <a:cubicBezTo>
                    <a:pt x="13826" y="21072"/>
                    <a:pt x="13658" y="20688"/>
                    <a:pt x="13490" y="20328"/>
                  </a:cubicBezTo>
                  <a:cubicBezTo>
                    <a:pt x="13514" y="20280"/>
                    <a:pt x="13562" y="20232"/>
                    <a:pt x="13562" y="20160"/>
                  </a:cubicBezTo>
                  <a:cubicBezTo>
                    <a:pt x="13586" y="19176"/>
                    <a:pt x="13610" y="18215"/>
                    <a:pt x="13634" y="17231"/>
                  </a:cubicBezTo>
                  <a:cubicBezTo>
                    <a:pt x="13658" y="16391"/>
                    <a:pt x="13634" y="15527"/>
                    <a:pt x="13442" y="14711"/>
                  </a:cubicBezTo>
                  <a:cubicBezTo>
                    <a:pt x="13322" y="14231"/>
                    <a:pt x="13130" y="13775"/>
                    <a:pt x="12889" y="13367"/>
                  </a:cubicBezTo>
                  <a:cubicBezTo>
                    <a:pt x="12831" y="13272"/>
                    <a:pt x="12746" y="13233"/>
                    <a:pt x="12661" y="13233"/>
                  </a:cubicBezTo>
                  <a:cubicBezTo>
                    <a:pt x="12467" y="13233"/>
                    <a:pt x="12276" y="13438"/>
                    <a:pt x="12409" y="13655"/>
                  </a:cubicBezTo>
                  <a:cubicBezTo>
                    <a:pt x="13274" y="15071"/>
                    <a:pt x="13082" y="16895"/>
                    <a:pt x="13034" y="18479"/>
                  </a:cubicBezTo>
                  <a:lnTo>
                    <a:pt x="13010" y="19488"/>
                  </a:lnTo>
                  <a:cubicBezTo>
                    <a:pt x="12193" y="18167"/>
                    <a:pt x="11113" y="17015"/>
                    <a:pt x="9985" y="15983"/>
                  </a:cubicBezTo>
                  <a:cubicBezTo>
                    <a:pt x="9217" y="15287"/>
                    <a:pt x="8425" y="14639"/>
                    <a:pt x="7633" y="13991"/>
                  </a:cubicBezTo>
                  <a:cubicBezTo>
                    <a:pt x="7570" y="13940"/>
                    <a:pt x="7493" y="13910"/>
                    <a:pt x="7417" y="13910"/>
                  </a:cubicBezTo>
                  <a:cubicBezTo>
                    <a:pt x="7349" y="13910"/>
                    <a:pt x="7282" y="13934"/>
                    <a:pt x="7225" y="13991"/>
                  </a:cubicBezTo>
                  <a:cubicBezTo>
                    <a:pt x="7129" y="14087"/>
                    <a:pt x="7105" y="14279"/>
                    <a:pt x="7225" y="14375"/>
                  </a:cubicBezTo>
                  <a:cubicBezTo>
                    <a:pt x="8641" y="15527"/>
                    <a:pt x="10033" y="16679"/>
                    <a:pt x="11233" y="18023"/>
                  </a:cubicBezTo>
                  <a:cubicBezTo>
                    <a:pt x="10897" y="17951"/>
                    <a:pt x="10537" y="17927"/>
                    <a:pt x="10201" y="17903"/>
                  </a:cubicBezTo>
                  <a:cubicBezTo>
                    <a:pt x="9601" y="17831"/>
                    <a:pt x="8857" y="17687"/>
                    <a:pt x="8545" y="17135"/>
                  </a:cubicBezTo>
                  <a:cubicBezTo>
                    <a:pt x="8487" y="17040"/>
                    <a:pt x="8401" y="17001"/>
                    <a:pt x="8316" y="17001"/>
                  </a:cubicBezTo>
                  <a:cubicBezTo>
                    <a:pt x="8121" y="17001"/>
                    <a:pt x="7924" y="17206"/>
                    <a:pt x="8041" y="17423"/>
                  </a:cubicBezTo>
                  <a:cubicBezTo>
                    <a:pt x="8425" y="18071"/>
                    <a:pt x="9193" y="18311"/>
                    <a:pt x="9889" y="18407"/>
                  </a:cubicBezTo>
                  <a:cubicBezTo>
                    <a:pt x="10585" y="18503"/>
                    <a:pt x="11425" y="18479"/>
                    <a:pt x="11977" y="18984"/>
                  </a:cubicBezTo>
                  <a:cubicBezTo>
                    <a:pt x="12001" y="19008"/>
                    <a:pt x="12001" y="19008"/>
                    <a:pt x="12025" y="19008"/>
                  </a:cubicBezTo>
                  <a:cubicBezTo>
                    <a:pt x="12289" y="19392"/>
                    <a:pt x="12553" y="19800"/>
                    <a:pt x="12793" y="20208"/>
                  </a:cubicBezTo>
                  <a:cubicBezTo>
                    <a:pt x="13010" y="20616"/>
                    <a:pt x="13202" y="21000"/>
                    <a:pt x="13370" y="21432"/>
                  </a:cubicBezTo>
                  <a:cubicBezTo>
                    <a:pt x="13562" y="21888"/>
                    <a:pt x="13730" y="22368"/>
                    <a:pt x="13922" y="22848"/>
                  </a:cubicBezTo>
                  <a:cubicBezTo>
                    <a:pt x="14378" y="23856"/>
                    <a:pt x="15098" y="24672"/>
                    <a:pt x="15866" y="25464"/>
                  </a:cubicBezTo>
                  <a:cubicBezTo>
                    <a:pt x="15818" y="26184"/>
                    <a:pt x="15746" y="26904"/>
                    <a:pt x="15674" y="27600"/>
                  </a:cubicBezTo>
                  <a:cubicBezTo>
                    <a:pt x="15650" y="27624"/>
                    <a:pt x="15650" y="27648"/>
                    <a:pt x="15626" y="27672"/>
                  </a:cubicBezTo>
                  <a:cubicBezTo>
                    <a:pt x="15602" y="27744"/>
                    <a:pt x="15602" y="27840"/>
                    <a:pt x="15626" y="27912"/>
                  </a:cubicBezTo>
                  <a:cubicBezTo>
                    <a:pt x="15482" y="28969"/>
                    <a:pt x="15314" y="30001"/>
                    <a:pt x="15098" y="31033"/>
                  </a:cubicBezTo>
                  <a:cubicBezTo>
                    <a:pt x="15050" y="31297"/>
                    <a:pt x="15002" y="31537"/>
                    <a:pt x="14954" y="31777"/>
                  </a:cubicBezTo>
                  <a:cubicBezTo>
                    <a:pt x="14906" y="31945"/>
                    <a:pt x="15002" y="32065"/>
                    <a:pt x="15122" y="32113"/>
                  </a:cubicBezTo>
                  <a:cubicBezTo>
                    <a:pt x="15002" y="33793"/>
                    <a:pt x="14378" y="35401"/>
                    <a:pt x="14306" y="37081"/>
                  </a:cubicBezTo>
                  <a:cubicBezTo>
                    <a:pt x="14306" y="37105"/>
                    <a:pt x="14306" y="37129"/>
                    <a:pt x="14306" y="37153"/>
                  </a:cubicBezTo>
                  <a:cubicBezTo>
                    <a:pt x="13994" y="36673"/>
                    <a:pt x="13682" y="36217"/>
                    <a:pt x="13298" y="35809"/>
                  </a:cubicBezTo>
                  <a:cubicBezTo>
                    <a:pt x="13010" y="35521"/>
                    <a:pt x="12721" y="35281"/>
                    <a:pt x="12385" y="35041"/>
                  </a:cubicBezTo>
                  <a:cubicBezTo>
                    <a:pt x="12025" y="34825"/>
                    <a:pt x="11665" y="34633"/>
                    <a:pt x="11305" y="34417"/>
                  </a:cubicBezTo>
                  <a:cubicBezTo>
                    <a:pt x="11257" y="34393"/>
                    <a:pt x="11209" y="34369"/>
                    <a:pt x="11161" y="34321"/>
                  </a:cubicBezTo>
                  <a:cubicBezTo>
                    <a:pt x="11089" y="33745"/>
                    <a:pt x="11329" y="33169"/>
                    <a:pt x="11545" y="32593"/>
                  </a:cubicBezTo>
                  <a:lnTo>
                    <a:pt x="11569" y="32593"/>
                  </a:lnTo>
                  <a:cubicBezTo>
                    <a:pt x="11605" y="32594"/>
                    <a:pt x="11640" y="32595"/>
                    <a:pt x="11675" y="32595"/>
                  </a:cubicBezTo>
                  <a:cubicBezTo>
                    <a:pt x="12716" y="32595"/>
                    <a:pt x="13695" y="31912"/>
                    <a:pt x="14090" y="30937"/>
                  </a:cubicBezTo>
                  <a:cubicBezTo>
                    <a:pt x="14162" y="30817"/>
                    <a:pt x="14042" y="30649"/>
                    <a:pt x="13898" y="30601"/>
                  </a:cubicBezTo>
                  <a:cubicBezTo>
                    <a:pt x="13868" y="30592"/>
                    <a:pt x="13840" y="30588"/>
                    <a:pt x="13813" y="30588"/>
                  </a:cubicBezTo>
                  <a:cubicBezTo>
                    <a:pt x="13689" y="30588"/>
                    <a:pt x="13601" y="30674"/>
                    <a:pt x="13562" y="30793"/>
                  </a:cubicBezTo>
                  <a:cubicBezTo>
                    <a:pt x="13274" y="31513"/>
                    <a:pt x="12529" y="31993"/>
                    <a:pt x="11761" y="32041"/>
                  </a:cubicBezTo>
                  <a:cubicBezTo>
                    <a:pt x="12001" y="31345"/>
                    <a:pt x="12121" y="30553"/>
                    <a:pt x="11881" y="29833"/>
                  </a:cubicBezTo>
                  <a:cubicBezTo>
                    <a:pt x="11842" y="29714"/>
                    <a:pt x="11737" y="29628"/>
                    <a:pt x="11621" y="29628"/>
                  </a:cubicBezTo>
                  <a:cubicBezTo>
                    <a:pt x="11596" y="29628"/>
                    <a:pt x="11571" y="29632"/>
                    <a:pt x="11545" y="29641"/>
                  </a:cubicBezTo>
                  <a:cubicBezTo>
                    <a:pt x="11401" y="29689"/>
                    <a:pt x="11305" y="29857"/>
                    <a:pt x="11353" y="30001"/>
                  </a:cubicBezTo>
                  <a:cubicBezTo>
                    <a:pt x="11593" y="30721"/>
                    <a:pt x="11377" y="31513"/>
                    <a:pt x="11113" y="32209"/>
                  </a:cubicBezTo>
                  <a:cubicBezTo>
                    <a:pt x="10897" y="32785"/>
                    <a:pt x="10657" y="33361"/>
                    <a:pt x="10609" y="33961"/>
                  </a:cubicBezTo>
                  <a:cubicBezTo>
                    <a:pt x="9961" y="33457"/>
                    <a:pt x="9433" y="32857"/>
                    <a:pt x="8953" y="32209"/>
                  </a:cubicBezTo>
                  <a:cubicBezTo>
                    <a:pt x="8929" y="32089"/>
                    <a:pt x="8881" y="31993"/>
                    <a:pt x="8833" y="31873"/>
                  </a:cubicBezTo>
                  <a:cubicBezTo>
                    <a:pt x="8905" y="31801"/>
                    <a:pt x="8929" y="31705"/>
                    <a:pt x="8857" y="31585"/>
                  </a:cubicBezTo>
                  <a:cubicBezTo>
                    <a:pt x="8305" y="30553"/>
                    <a:pt x="8305" y="29353"/>
                    <a:pt x="8449" y="28224"/>
                  </a:cubicBezTo>
                  <a:cubicBezTo>
                    <a:pt x="8473" y="27888"/>
                    <a:pt x="8521" y="27528"/>
                    <a:pt x="8569" y="27192"/>
                  </a:cubicBezTo>
                  <a:cubicBezTo>
                    <a:pt x="9265" y="27000"/>
                    <a:pt x="10057" y="26808"/>
                    <a:pt x="10393" y="26136"/>
                  </a:cubicBezTo>
                  <a:cubicBezTo>
                    <a:pt x="10465" y="25992"/>
                    <a:pt x="10417" y="25848"/>
                    <a:pt x="10297" y="25752"/>
                  </a:cubicBezTo>
                  <a:cubicBezTo>
                    <a:pt x="10259" y="25729"/>
                    <a:pt x="10213" y="25718"/>
                    <a:pt x="10166" y="25718"/>
                  </a:cubicBezTo>
                  <a:cubicBezTo>
                    <a:pt x="10066" y="25718"/>
                    <a:pt x="9962" y="25767"/>
                    <a:pt x="9913" y="25848"/>
                  </a:cubicBezTo>
                  <a:cubicBezTo>
                    <a:pt x="9889" y="25896"/>
                    <a:pt x="9865" y="25920"/>
                    <a:pt x="9841" y="25968"/>
                  </a:cubicBezTo>
                  <a:cubicBezTo>
                    <a:pt x="9841" y="25968"/>
                    <a:pt x="9817" y="25992"/>
                    <a:pt x="9817" y="26016"/>
                  </a:cubicBezTo>
                  <a:cubicBezTo>
                    <a:pt x="9769" y="26064"/>
                    <a:pt x="9697" y="26136"/>
                    <a:pt x="9649" y="26184"/>
                  </a:cubicBezTo>
                  <a:lnTo>
                    <a:pt x="9625" y="26184"/>
                  </a:lnTo>
                  <a:cubicBezTo>
                    <a:pt x="9625" y="26208"/>
                    <a:pt x="9601" y="26208"/>
                    <a:pt x="9577" y="26232"/>
                  </a:cubicBezTo>
                  <a:cubicBezTo>
                    <a:pt x="9553" y="26232"/>
                    <a:pt x="9529" y="26256"/>
                    <a:pt x="9481" y="26280"/>
                  </a:cubicBezTo>
                  <a:cubicBezTo>
                    <a:pt x="9409" y="26328"/>
                    <a:pt x="9337" y="26352"/>
                    <a:pt x="9265" y="26400"/>
                  </a:cubicBezTo>
                  <a:cubicBezTo>
                    <a:pt x="9241" y="26400"/>
                    <a:pt x="9217" y="26400"/>
                    <a:pt x="9193" y="26424"/>
                  </a:cubicBezTo>
                  <a:cubicBezTo>
                    <a:pt x="9145" y="26424"/>
                    <a:pt x="9121" y="26448"/>
                    <a:pt x="9073" y="26448"/>
                  </a:cubicBezTo>
                  <a:cubicBezTo>
                    <a:pt x="9001" y="26496"/>
                    <a:pt x="8929" y="26520"/>
                    <a:pt x="8857" y="26544"/>
                  </a:cubicBezTo>
                  <a:cubicBezTo>
                    <a:pt x="8785" y="26544"/>
                    <a:pt x="8737" y="26568"/>
                    <a:pt x="8665" y="26592"/>
                  </a:cubicBezTo>
                  <a:cubicBezTo>
                    <a:pt x="8761" y="25944"/>
                    <a:pt x="8809" y="25296"/>
                    <a:pt x="8785" y="24648"/>
                  </a:cubicBezTo>
                  <a:cubicBezTo>
                    <a:pt x="8761" y="23952"/>
                    <a:pt x="8617" y="23280"/>
                    <a:pt x="8329" y="22656"/>
                  </a:cubicBezTo>
                  <a:cubicBezTo>
                    <a:pt x="8283" y="22564"/>
                    <a:pt x="8187" y="22521"/>
                    <a:pt x="8093" y="22521"/>
                  </a:cubicBezTo>
                  <a:cubicBezTo>
                    <a:pt x="8040" y="22521"/>
                    <a:pt x="7988" y="22534"/>
                    <a:pt x="7945" y="22560"/>
                  </a:cubicBezTo>
                  <a:cubicBezTo>
                    <a:pt x="7801" y="22632"/>
                    <a:pt x="7777" y="22800"/>
                    <a:pt x="7849" y="22944"/>
                  </a:cubicBezTo>
                  <a:cubicBezTo>
                    <a:pt x="8353" y="24000"/>
                    <a:pt x="8281" y="25248"/>
                    <a:pt x="8137" y="26400"/>
                  </a:cubicBezTo>
                  <a:cubicBezTo>
                    <a:pt x="8113" y="26544"/>
                    <a:pt x="8089" y="26688"/>
                    <a:pt x="8065" y="26832"/>
                  </a:cubicBezTo>
                  <a:cubicBezTo>
                    <a:pt x="8041" y="26904"/>
                    <a:pt x="8017" y="26976"/>
                    <a:pt x="8041" y="27048"/>
                  </a:cubicBezTo>
                  <a:cubicBezTo>
                    <a:pt x="7897" y="28008"/>
                    <a:pt x="7753" y="28969"/>
                    <a:pt x="7825" y="29953"/>
                  </a:cubicBezTo>
                  <a:cubicBezTo>
                    <a:pt x="7849" y="30049"/>
                    <a:pt x="7849" y="30145"/>
                    <a:pt x="7873" y="30265"/>
                  </a:cubicBezTo>
                  <a:cubicBezTo>
                    <a:pt x="7849" y="30217"/>
                    <a:pt x="7825" y="30169"/>
                    <a:pt x="7801" y="30121"/>
                  </a:cubicBezTo>
                  <a:cubicBezTo>
                    <a:pt x="7801" y="30073"/>
                    <a:pt x="7801" y="30001"/>
                    <a:pt x="7777" y="29977"/>
                  </a:cubicBezTo>
                  <a:cubicBezTo>
                    <a:pt x="7753" y="29929"/>
                    <a:pt x="7729" y="29905"/>
                    <a:pt x="7705" y="29857"/>
                  </a:cubicBezTo>
                  <a:cubicBezTo>
                    <a:pt x="7273" y="28824"/>
                    <a:pt x="6937" y="27768"/>
                    <a:pt x="6577" y="26712"/>
                  </a:cubicBezTo>
                  <a:cubicBezTo>
                    <a:pt x="6145" y="25344"/>
                    <a:pt x="5713" y="23952"/>
                    <a:pt x="4969" y="22728"/>
                  </a:cubicBezTo>
                  <a:cubicBezTo>
                    <a:pt x="4969" y="22704"/>
                    <a:pt x="4993" y="22680"/>
                    <a:pt x="4993" y="22656"/>
                  </a:cubicBezTo>
                  <a:cubicBezTo>
                    <a:pt x="5065" y="21864"/>
                    <a:pt x="4969" y="21072"/>
                    <a:pt x="4705" y="20328"/>
                  </a:cubicBezTo>
                  <a:cubicBezTo>
                    <a:pt x="4665" y="20209"/>
                    <a:pt x="4577" y="20123"/>
                    <a:pt x="4453" y="20123"/>
                  </a:cubicBezTo>
                  <a:cubicBezTo>
                    <a:pt x="4427" y="20123"/>
                    <a:pt x="4398" y="20127"/>
                    <a:pt x="4369" y="20136"/>
                  </a:cubicBezTo>
                  <a:cubicBezTo>
                    <a:pt x="4225" y="20160"/>
                    <a:pt x="4129" y="20328"/>
                    <a:pt x="4177" y="20472"/>
                  </a:cubicBezTo>
                  <a:cubicBezTo>
                    <a:pt x="4345" y="20952"/>
                    <a:pt x="4441" y="21456"/>
                    <a:pt x="4465" y="21960"/>
                  </a:cubicBezTo>
                  <a:cubicBezTo>
                    <a:pt x="3985" y="21360"/>
                    <a:pt x="3408" y="20832"/>
                    <a:pt x="2784" y="20400"/>
                  </a:cubicBezTo>
                  <a:cubicBezTo>
                    <a:pt x="2040" y="19920"/>
                    <a:pt x="1248" y="19536"/>
                    <a:pt x="456" y="19176"/>
                  </a:cubicBezTo>
                  <a:cubicBezTo>
                    <a:pt x="404" y="19150"/>
                    <a:pt x="350" y="19136"/>
                    <a:pt x="297" y="19136"/>
                  </a:cubicBezTo>
                  <a:cubicBezTo>
                    <a:pt x="204" y="19136"/>
                    <a:pt x="118" y="19179"/>
                    <a:pt x="72" y="19272"/>
                  </a:cubicBezTo>
                  <a:cubicBezTo>
                    <a:pt x="0" y="19392"/>
                    <a:pt x="24" y="19584"/>
                    <a:pt x="168" y="19656"/>
                  </a:cubicBezTo>
                  <a:cubicBezTo>
                    <a:pt x="1560" y="20304"/>
                    <a:pt x="3000" y="21000"/>
                    <a:pt x="3961" y="22248"/>
                  </a:cubicBezTo>
                  <a:cubicBezTo>
                    <a:pt x="4033" y="22320"/>
                    <a:pt x="4081" y="22392"/>
                    <a:pt x="4129" y="22464"/>
                  </a:cubicBezTo>
                  <a:cubicBezTo>
                    <a:pt x="3961" y="22440"/>
                    <a:pt x="3793" y="22440"/>
                    <a:pt x="3625" y="22440"/>
                  </a:cubicBezTo>
                  <a:cubicBezTo>
                    <a:pt x="3432" y="22416"/>
                    <a:pt x="3264" y="22416"/>
                    <a:pt x="3096" y="22392"/>
                  </a:cubicBezTo>
                  <a:cubicBezTo>
                    <a:pt x="3048" y="22368"/>
                    <a:pt x="3000" y="22368"/>
                    <a:pt x="2976" y="22344"/>
                  </a:cubicBezTo>
                  <a:cubicBezTo>
                    <a:pt x="2952" y="22344"/>
                    <a:pt x="2928" y="22344"/>
                    <a:pt x="2904" y="22320"/>
                  </a:cubicBezTo>
                  <a:lnTo>
                    <a:pt x="2880" y="22320"/>
                  </a:lnTo>
                  <a:cubicBezTo>
                    <a:pt x="2832" y="22296"/>
                    <a:pt x="2784" y="22272"/>
                    <a:pt x="2760" y="22248"/>
                  </a:cubicBezTo>
                  <a:cubicBezTo>
                    <a:pt x="2712" y="22224"/>
                    <a:pt x="2712" y="22200"/>
                    <a:pt x="2664" y="22176"/>
                  </a:cubicBezTo>
                  <a:cubicBezTo>
                    <a:pt x="2609" y="22115"/>
                    <a:pt x="2546" y="22090"/>
                    <a:pt x="2483" y="22090"/>
                  </a:cubicBezTo>
                  <a:cubicBezTo>
                    <a:pt x="2273" y="22090"/>
                    <a:pt x="2077" y="22375"/>
                    <a:pt x="2280" y="22560"/>
                  </a:cubicBezTo>
                  <a:cubicBezTo>
                    <a:pt x="2592" y="22896"/>
                    <a:pt x="3024" y="22968"/>
                    <a:pt x="3481" y="22992"/>
                  </a:cubicBezTo>
                  <a:cubicBezTo>
                    <a:pt x="3673" y="22992"/>
                    <a:pt x="3889" y="22992"/>
                    <a:pt x="4081" y="23016"/>
                  </a:cubicBezTo>
                  <a:cubicBezTo>
                    <a:pt x="4153" y="23016"/>
                    <a:pt x="4129" y="23016"/>
                    <a:pt x="4201" y="23040"/>
                  </a:cubicBezTo>
                  <a:cubicBezTo>
                    <a:pt x="4249" y="23040"/>
                    <a:pt x="4297" y="23064"/>
                    <a:pt x="4345" y="23064"/>
                  </a:cubicBezTo>
                  <a:cubicBezTo>
                    <a:pt x="4465" y="23088"/>
                    <a:pt x="4489" y="23112"/>
                    <a:pt x="4585" y="23160"/>
                  </a:cubicBezTo>
                  <a:cubicBezTo>
                    <a:pt x="5185" y="24192"/>
                    <a:pt x="5569" y="25368"/>
                    <a:pt x="5929" y="26496"/>
                  </a:cubicBezTo>
                  <a:cubicBezTo>
                    <a:pt x="6121" y="27048"/>
                    <a:pt x="6289" y="27600"/>
                    <a:pt x="6481" y="28152"/>
                  </a:cubicBezTo>
                  <a:cubicBezTo>
                    <a:pt x="6169" y="27888"/>
                    <a:pt x="5809" y="27720"/>
                    <a:pt x="5401" y="27624"/>
                  </a:cubicBezTo>
                  <a:cubicBezTo>
                    <a:pt x="5382" y="27621"/>
                    <a:pt x="5364" y="27620"/>
                    <a:pt x="5345" y="27620"/>
                  </a:cubicBezTo>
                  <a:cubicBezTo>
                    <a:pt x="5216" y="27620"/>
                    <a:pt x="5086" y="27691"/>
                    <a:pt x="5065" y="27816"/>
                  </a:cubicBezTo>
                  <a:cubicBezTo>
                    <a:pt x="5017" y="27960"/>
                    <a:pt x="5089" y="28128"/>
                    <a:pt x="5257" y="28176"/>
                  </a:cubicBezTo>
                  <a:cubicBezTo>
                    <a:pt x="5353" y="28176"/>
                    <a:pt x="5449" y="28224"/>
                    <a:pt x="5521" y="28248"/>
                  </a:cubicBezTo>
                  <a:cubicBezTo>
                    <a:pt x="5545" y="28248"/>
                    <a:pt x="5569" y="28272"/>
                    <a:pt x="5593" y="28272"/>
                  </a:cubicBezTo>
                  <a:lnTo>
                    <a:pt x="5617" y="28272"/>
                  </a:lnTo>
                  <a:cubicBezTo>
                    <a:pt x="5665" y="28296"/>
                    <a:pt x="5713" y="28320"/>
                    <a:pt x="5737" y="28344"/>
                  </a:cubicBezTo>
                  <a:cubicBezTo>
                    <a:pt x="5833" y="28368"/>
                    <a:pt x="5905" y="28416"/>
                    <a:pt x="5977" y="28488"/>
                  </a:cubicBezTo>
                  <a:cubicBezTo>
                    <a:pt x="6001" y="28488"/>
                    <a:pt x="6025" y="28512"/>
                    <a:pt x="6049" y="28512"/>
                  </a:cubicBezTo>
                  <a:cubicBezTo>
                    <a:pt x="6049" y="28536"/>
                    <a:pt x="6049" y="28536"/>
                    <a:pt x="6049" y="28536"/>
                  </a:cubicBezTo>
                  <a:cubicBezTo>
                    <a:pt x="6097" y="28560"/>
                    <a:pt x="6145" y="28608"/>
                    <a:pt x="6169" y="28632"/>
                  </a:cubicBezTo>
                  <a:cubicBezTo>
                    <a:pt x="6241" y="28704"/>
                    <a:pt x="6313" y="28752"/>
                    <a:pt x="6361" y="28824"/>
                  </a:cubicBezTo>
                  <a:cubicBezTo>
                    <a:pt x="6385" y="28849"/>
                    <a:pt x="6385" y="28873"/>
                    <a:pt x="6409" y="28897"/>
                  </a:cubicBezTo>
                  <a:cubicBezTo>
                    <a:pt x="6457" y="28945"/>
                    <a:pt x="6481" y="28969"/>
                    <a:pt x="6505" y="29017"/>
                  </a:cubicBezTo>
                  <a:cubicBezTo>
                    <a:pt x="6553" y="29113"/>
                    <a:pt x="6601" y="29185"/>
                    <a:pt x="6649" y="29281"/>
                  </a:cubicBezTo>
                  <a:cubicBezTo>
                    <a:pt x="6649" y="29281"/>
                    <a:pt x="6649" y="29305"/>
                    <a:pt x="6649" y="29305"/>
                  </a:cubicBezTo>
                  <a:cubicBezTo>
                    <a:pt x="6673" y="29329"/>
                    <a:pt x="6673" y="29353"/>
                    <a:pt x="6673" y="29353"/>
                  </a:cubicBezTo>
                  <a:cubicBezTo>
                    <a:pt x="6697" y="29401"/>
                    <a:pt x="6721" y="29449"/>
                    <a:pt x="6721" y="29497"/>
                  </a:cubicBezTo>
                  <a:cubicBezTo>
                    <a:pt x="6745" y="29569"/>
                    <a:pt x="6793" y="29641"/>
                    <a:pt x="6865" y="29665"/>
                  </a:cubicBezTo>
                  <a:cubicBezTo>
                    <a:pt x="6985" y="29833"/>
                    <a:pt x="7105" y="30001"/>
                    <a:pt x="7225" y="30169"/>
                  </a:cubicBezTo>
                  <a:cubicBezTo>
                    <a:pt x="7561" y="30961"/>
                    <a:pt x="7969" y="31753"/>
                    <a:pt x="8449" y="32449"/>
                  </a:cubicBezTo>
                  <a:cubicBezTo>
                    <a:pt x="8449" y="32497"/>
                    <a:pt x="8473" y="32545"/>
                    <a:pt x="8473" y="32593"/>
                  </a:cubicBezTo>
                  <a:cubicBezTo>
                    <a:pt x="8497" y="32689"/>
                    <a:pt x="8593" y="32761"/>
                    <a:pt x="8689" y="32785"/>
                  </a:cubicBezTo>
                  <a:cubicBezTo>
                    <a:pt x="9001" y="33217"/>
                    <a:pt x="9361" y="33625"/>
                    <a:pt x="9769" y="34009"/>
                  </a:cubicBezTo>
                  <a:cubicBezTo>
                    <a:pt x="9563" y="34056"/>
                    <a:pt x="9345" y="34081"/>
                    <a:pt x="9125" y="34081"/>
                  </a:cubicBezTo>
                  <a:cubicBezTo>
                    <a:pt x="8783" y="34081"/>
                    <a:pt x="8434" y="34021"/>
                    <a:pt x="8113" y="33889"/>
                  </a:cubicBezTo>
                  <a:cubicBezTo>
                    <a:pt x="8070" y="33863"/>
                    <a:pt x="8021" y="33850"/>
                    <a:pt x="7972" y="33850"/>
                  </a:cubicBezTo>
                  <a:cubicBezTo>
                    <a:pt x="7885" y="33850"/>
                    <a:pt x="7799" y="33893"/>
                    <a:pt x="7753" y="33985"/>
                  </a:cubicBezTo>
                  <a:cubicBezTo>
                    <a:pt x="7681" y="34105"/>
                    <a:pt x="7705" y="34297"/>
                    <a:pt x="7849" y="34369"/>
                  </a:cubicBezTo>
                  <a:cubicBezTo>
                    <a:pt x="8250" y="34550"/>
                    <a:pt x="8685" y="34640"/>
                    <a:pt x="9125" y="34640"/>
                  </a:cubicBezTo>
                  <a:cubicBezTo>
                    <a:pt x="9503" y="34640"/>
                    <a:pt x="9884" y="34574"/>
                    <a:pt x="10249" y="34441"/>
                  </a:cubicBezTo>
                  <a:cubicBezTo>
                    <a:pt x="10249" y="34441"/>
                    <a:pt x="10273" y="34417"/>
                    <a:pt x="10297" y="34417"/>
                  </a:cubicBezTo>
                  <a:cubicBezTo>
                    <a:pt x="10345" y="34465"/>
                    <a:pt x="10417" y="34513"/>
                    <a:pt x="10465" y="34561"/>
                  </a:cubicBezTo>
                  <a:cubicBezTo>
                    <a:pt x="11185" y="35065"/>
                    <a:pt x="12001" y="35377"/>
                    <a:pt x="12649" y="35953"/>
                  </a:cubicBezTo>
                  <a:cubicBezTo>
                    <a:pt x="13274" y="36553"/>
                    <a:pt x="13730" y="37297"/>
                    <a:pt x="14186" y="38017"/>
                  </a:cubicBezTo>
                  <a:cubicBezTo>
                    <a:pt x="14234" y="38089"/>
                    <a:pt x="14306" y="38113"/>
                    <a:pt x="14354" y="38137"/>
                  </a:cubicBezTo>
                  <a:cubicBezTo>
                    <a:pt x="14378" y="38305"/>
                    <a:pt x="14426" y="38449"/>
                    <a:pt x="14450" y="38617"/>
                  </a:cubicBezTo>
                  <a:cubicBezTo>
                    <a:pt x="14487" y="38749"/>
                    <a:pt x="14591" y="38807"/>
                    <a:pt x="14700" y="38807"/>
                  </a:cubicBezTo>
                  <a:cubicBezTo>
                    <a:pt x="14868" y="38807"/>
                    <a:pt x="15045" y="38668"/>
                    <a:pt x="15002" y="38449"/>
                  </a:cubicBezTo>
                  <a:cubicBezTo>
                    <a:pt x="14954" y="38353"/>
                    <a:pt x="14954" y="38233"/>
                    <a:pt x="14930" y="38113"/>
                  </a:cubicBezTo>
                  <a:lnTo>
                    <a:pt x="14930" y="38113"/>
                  </a:lnTo>
                  <a:lnTo>
                    <a:pt x="15170" y="38233"/>
                  </a:lnTo>
                  <a:cubicBezTo>
                    <a:pt x="15212" y="38262"/>
                    <a:pt x="15254" y="38273"/>
                    <a:pt x="15296" y="38273"/>
                  </a:cubicBezTo>
                  <a:cubicBezTo>
                    <a:pt x="15326" y="38273"/>
                    <a:pt x="15356" y="38267"/>
                    <a:pt x="15386" y="38257"/>
                  </a:cubicBezTo>
                  <a:cubicBezTo>
                    <a:pt x="15458" y="38257"/>
                    <a:pt x="15530" y="38209"/>
                    <a:pt x="15554" y="38137"/>
                  </a:cubicBezTo>
                  <a:cubicBezTo>
                    <a:pt x="15578" y="38065"/>
                    <a:pt x="15602" y="37993"/>
                    <a:pt x="15578" y="37921"/>
                  </a:cubicBezTo>
                  <a:cubicBezTo>
                    <a:pt x="15578" y="37897"/>
                    <a:pt x="15554" y="37873"/>
                    <a:pt x="15530" y="37849"/>
                  </a:cubicBezTo>
                  <a:cubicBezTo>
                    <a:pt x="16274" y="35953"/>
                    <a:pt x="17642" y="34441"/>
                    <a:pt x="19154" y="33145"/>
                  </a:cubicBezTo>
                  <a:cubicBezTo>
                    <a:pt x="19248" y="33130"/>
                    <a:pt x="19341" y="33123"/>
                    <a:pt x="19435" y="33123"/>
                  </a:cubicBezTo>
                  <a:cubicBezTo>
                    <a:pt x="19940" y="33123"/>
                    <a:pt x="20440" y="33323"/>
                    <a:pt x="20906" y="33505"/>
                  </a:cubicBezTo>
                  <a:cubicBezTo>
                    <a:pt x="21398" y="33702"/>
                    <a:pt x="21906" y="33866"/>
                    <a:pt x="22444" y="33866"/>
                  </a:cubicBezTo>
                  <a:cubicBezTo>
                    <a:pt x="22562" y="33866"/>
                    <a:pt x="22681" y="33858"/>
                    <a:pt x="22803" y="33841"/>
                  </a:cubicBezTo>
                  <a:cubicBezTo>
                    <a:pt x="22971" y="33817"/>
                    <a:pt x="23043" y="33625"/>
                    <a:pt x="22995" y="33505"/>
                  </a:cubicBezTo>
                  <a:cubicBezTo>
                    <a:pt x="22974" y="33364"/>
                    <a:pt x="22852" y="33307"/>
                    <a:pt x="22728" y="33307"/>
                  </a:cubicBezTo>
                  <a:cubicBezTo>
                    <a:pt x="22705" y="33307"/>
                    <a:pt x="22681" y="33309"/>
                    <a:pt x="22659" y="33313"/>
                  </a:cubicBezTo>
                  <a:cubicBezTo>
                    <a:pt x="22586" y="33321"/>
                    <a:pt x="22515" y="33325"/>
                    <a:pt x="22444" y="33325"/>
                  </a:cubicBezTo>
                  <a:cubicBezTo>
                    <a:pt x="22114" y="33325"/>
                    <a:pt x="21794" y="33239"/>
                    <a:pt x="21458" y="33121"/>
                  </a:cubicBezTo>
                  <a:cubicBezTo>
                    <a:pt x="22082" y="32641"/>
                    <a:pt x="22875" y="32353"/>
                    <a:pt x="23667" y="32305"/>
                  </a:cubicBezTo>
                  <a:cubicBezTo>
                    <a:pt x="23811" y="32305"/>
                    <a:pt x="23955" y="32185"/>
                    <a:pt x="23955" y="32041"/>
                  </a:cubicBezTo>
                  <a:cubicBezTo>
                    <a:pt x="23955" y="31897"/>
                    <a:pt x="23811" y="31753"/>
                    <a:pt x="23667" y="31753"/>
                  </a:cubicBezTo>
                  <a:cubicBezTo>
                    <a:pt x="22659" y="31801"/>
                    <a:pt x="21698" y="32185"/>
                    <a:pt x="20930" y="32857"/>
                  </a:cubicBezTo>
                  <a:cubicBezTo>
                    <a:pt x="20906" y="32857"/>
                    <a:pt x="20882" y="32881"/>
                    <a:pt x="20882" y="32905"/>
                  </a:cubicBezTo>
                  <a:cubicBezTo>
                    <a:pt x="20522" y="32761"/>
                    <a:pt x="20186" y="32665"/>
                    <a:pt x="19826" y="32593"/>
                  </a:cubicBezTo>
                  <a:cubicBezTo>
                    <a:pt x="20282" y="32233"/>
                    <a:pt x="20738" y="31873"/>
                    <a:pt x="21194" y="31537"/>
                  </a:cubicBezTo>
                  <a:cubicBezTo>
                    <a:pt x="21746" y="31129"/>
                    <a:pt x="22298" y="30697"/>
                    <a:pt x="22827" y="30289"/>
                  </a:cubicBezTo>
                  <a:lnTo>
                    <a:pt x="22995" y="30289"/>
                  </a:lnTo>
                  <a:cubicBezTo>
                    <a:pt x="23202" y="30259"/>
                    <a:pt x="23419" y="30238"/>
                    <a:pt x="23634" y="30238"/>
                  </a:cubicBezTo>
                  <a:cubicBezTo>
                    <a:pt x="23766" y="30238"/>
                    <a:pt x="23898" y="30246"/>
                    <a:pt x="24027" y="30265"/>
                  </a:cubicBezTo>
                  <a:cubicBezTo>
                    <a:pt x="24363" y="30313"/>
                    <a:pt x="24675" y="30385"/>
                    <a:pt x="25011" y="30433"/>
                  </a:cubicBezTo>
                  <a:cubicBezTo>
                    <a:pt x="25095" y="30439"/>
                    <a:pt x="25180" y="30442"/>
                    <a:pt x="25264" y="30442"/>
                  </a:cubicBezTo>
                  <a:cubicBezTo>
                    <a:pt x="25845" y="30442"/>
                    <a:pt x="26407" y="30297"/>
                    <a:pt x="26931" y="30025"/>
                  </a:cubicBezTo>
                  <a:cubicBezTo>
                    <a:pt x="27198" y="29881"/>
                    <a:pt x="27026" y="29509"/>
                    <a:pt x="26776" y="29509"/>
                  </a:cubicBezTo>
                  <a:cubicBezTo>
                    <a:pt x="26733" y="29509"/>
                    <a:pt x="26688" y="29520"/>
                    <a:pt x="26643" y="29545"/>
                  </a:cubicBezTo>
                  <a:cubicBezTo>
                    <a:pt x="26226" y="29772"/>
                    <a:pt x="25750" y="29880"/>
                    <a:pt x="25273" y="29880"/>
                  </a:cubicBezTo>
                  <a:cubicBezTo>
                    <a:pt x="25145" y="29880"/>
                    <a:pt x="25017" y="29872"/>
                    <a:pt x="24891" y="29857"/>
                  </a:cubicBezTo>
                  <a:cubicBezTo>
                    <a:pt x="24555" y="29809"/>
                    <a:pt x="24219" y="29713"/>
                    <a:pt x="23883" y="29689"/>
                  </a:cubicBezTo>
                  <a:lnTo>
                    <a:pt x="23595" y="29689"/>
                  </a:lnTo>
                  <a:cubicBezTo>
                    <a:pt x="24003" y="29329"/>
                    <a:pt x="24435" y="28969"/>
                    <a:pt x="24819" y="28584"/>
                  </a:cubicBezTo>
                  <a:cubicBezTo>
                    <a:pt x="25107" y="28320"/>
                    <a:pt x="25371" y="28032"/>
                    <a:pt x="25635" y="27744"/>
                  </a:cubicBezTo>
                  <a:cubicBezTo>
                    <a:pt x="25707" y="27744"/>
                    <a:pt x="25803" y="27720"/>
                    <a:pt x="25851" y="27624"/>
                  </a:cubicBezTo>
                  <a:cubicBezTo>
                    <a:pt x="25923" y="27504"/>
                    <a:pt x="25995" y="27384"/>
                    <a:pt x="26043" y="27288"/>
                  </a:cubicBezTo>
                  <a:cubicBezTo>
                    <a:pt x="26067" y="27240"/>
                    <a:pt x="26091" y="27216"/>
                    <a:pt x="26115" y="27192"/>
                  </a:cubicBezTo>
                  <a:cubicBezTo>
                    <a:pt x="26691" y="26784"/>
                    <a:pt x="27363" y="26568"/>
                    <a:pt x="28011" y="26328"/>
                  </a:cubicBezTo>
                  <a:cubicBezTo>
                    <a:pt x="28755" y="26040"/>
                    <a:pt x="29523" y="25728"/>
                    <a:pt x="30123" y="25200"/>
                  </a:cubicBezTo>
                  <a:cubicBezTo>
                    <a:pt x="30459" y="24912"/>
                    <a:pt x="30723" y="24552"/>
                    <a:pt x="30915" y="24168"/>
                  </a:cubicBezTo>
                  <a:cubicBezTo>
                    <a:pt x="30963" y="24024"/>
                    <a:pt x="30939" y="23856"/>
                    <a:pt x="30795" y="23784"/>
                  </a:cubicBezTo>
                  <a:cubicBezTo>
                    <a:pt x="30761" y="23758"/>
                    <a:pt x="30711" y="23745"/>
                    <a:pt x="30659" y="23745"/>
                  </a:cubicBezTo>
                  <a:cubicBezTo>
                    <a:pt x="30566" y="23745"/>
                    <a:pt x="30466" y="23788"/>
                    <a:pt x="30435" y="23880"/>
                  </a:cubicBezTo>
                  <a:cubicBezTo>
                    <a:pt x="29835" y="25248"/>
                    <a:pt x="28227" y="25632"/>
                    <a:pt x="26931" y="26136"/>
                  </a:cubicBezTo>
                  <a:cubicBezTo>
                    <a:pt x="27195" y="25800"/>
                    <a:pt x="27435" y="25440"/>
                    <a:pt x="27675" y="25080"/>
                  </a:cubicBezTo>
                  <a:cubicBezTo>
                    <a:pt x="28611" y="23664"/>
                    <a:pt x="29427" y="22176"/>
                    <a:pt x="30243" y="20688"/>
                  </a:cubicBezTo>
                  <a:cubicBezTo>
                    <a:pt x="30375" y="20457"/>
                    <a:pt x="30179" y="20261"/>
                    <a:pt x="29989" y="20261"/>
                  </a:cubicBezTo>
                  <a:cubicBezTo>
                    <a:pt x="29902" y="20261"/>
                    <a:pt x="29816" y="20302"/>
                    <a:pt x="29763" y="20400"/>
                  </a:cubicBezTo>
                  <a:cubicBezTo>
                    <a:pt x="28707" y="22344"/>
                    <a:pt x="27627" y="24312"/>
                    <a:pt x="26307" y="26064"/>
                  </a:cubicBezTo>
                  <a:cubicBezTo>
                    <a:pt x="26307" y="25128"/>
                    <a:pt x="26043" y="24144"/>
                    <a:pt x="26019" y="23208"/>
                  </a:cubicBezTo>
                  <a:cubicBezTo>
                    <a:pt x="25995" y="22800"/>
                    <a:pt x="26043" y="22416"/>
                    <a:pt x="26187" y="22032"/>
                  </a:cubicBezTo>
                  <a:cubicBezTo>
                    <a:pt x="26235" y="21888"/>
                    <a:pt x="26115" y="21720"/>
                    <a:pt x="25971" y="21672"/>
                  </a:cubicBezTo>
                  <a:cubicBezTo>
                    <a:pt x="25956" y="21669"/>
                    <a:pt x="25941" y="21668"/>
                    <a:pt x="25926" y="21668"/>
                  </a:cubicBezTo>
                  <a:cubicBezTo>
                    <a:pt x="25798" y="21668"/>
                    <a:pt x="25678" y="21759"/>
                    <a:pt x="25635" y="21888"/>
                  </a:cubicBezTo>
                  <a:cubicBezTo>
                    <a:pt x="25131" y="23328"/>
                    <a:pt x="25851" y="24816"/>
                    <a:pt x="25731" y="26280"/>
                  </a:cubicBezTo>
                  <a:cubicBezTo>
                    <a:pt x="25707" y="26496"/>
                    <a:pt x="25659" y="26688"/>
                    <a:pt x="25587" y="26880"/>
                  </a:cubicBezTo>
                  <a:cubicBezTo>
                    <a:pt x="25539" y="26928"/>
                    <a:pt x="25467" y="26976"/>
                    <a:pt x="25419" y="27024"/>
                  </a:cubicBezTo>
                  <a:cubicBezTo>
                    <a:pt x="25347" y="27072"/>
                    <a:pt x="25323" y="27144"/>
                    <a:pt x="25347" y="27240"/>
                  </a:cubicBezTo>
                  <a:cubicBezTo>
                    <a:pt x="25131" y="27456"/>
                    <a:pt x="24939" y="27696"/>
                    <a:pt x="24723" y="27912"/>
                  </a:cubicBezTo>
                  <a:cubicBezTo>
                    <a:pt x="23667" y="28969"/>
                    <a:pt x="22466" y="29881"/>
                    <a:pt x="21290" y="30769"/>
                  </a:cubicBezTo>
                  <a:cubicBezTo>
                    <a:pt x="21578" y="30481"/>
                    <a:pt x="21890" y="30193"/>
                    <a:pt x="22130" y="29857"/>
                  </a:cubicBezTo>
                  <a:cubicBezTo>
                    <a:pt x="22683" y="29065"/>
                    <a:pt x="22779" y="28080"/>
                    <a:pt x="22923" y="27168"/>
                  </a:cubicBezTo>
                  <a:cubicBezTo>
                    <a:pt x="22995" y="26640"/>
                    <a:pt x="23091" y="26112"/>
                    <a:pt x="23307" y="25632"/>
                  </a:cubicBezTo>
                  <a:cubicBezTo>
                    <a:pt x="23379" y="25512"/>
                    <a:pt x="23355" y="25344"/>
                    <a:pt x="23211" y="25248"/>
                  </a:cubicBezTo>
                  <a:cubicBezTo>
                    <a:pt x="23174" y="25234"/>
                    <a:pt x="23129" y="25226"/>
                    <a:pt x="23082" y="25226"/>
                  </a:cubicBezTo>
                  <a:cubicBezTo>
                    <a:pt x="22975" y="25226"/>
                    <a:pt x="22860" y="25268"/>
                    <a:pt x="22827" y="25368"/>
                  </a:cubicBezTo>
                  <a:cubicBezTo>
                    <a:pt x="22418" y="26256"/>
                    <a:pt x="22394" y="27240"/>
                    <a:pt x="22202" y="28176"/>
                  </a:cubicBezTo>
                  <a:cubicBezTo>
                    <a:pt x="22106" y="28632"/>
                    <a:pt x="21962" y="29065"/>
                    <a:pt x="21722" y="29473"/>
                  </a:cubicBezTo>
                  <a:cubicBezTo>
                    <a:pt x="21482" y="29833"/>
                    <a:pt x="21146" y="30121"/>
                    <a:pt x="20834" y="30433"/>
                  </a:cubicBezTo>
                  <a:cubicBezTo>
                    <a:pt x="20546" y="30721"/>
                    <a:pt x="20258" y="31057"/>
                    <a:pt x="20090" y="31465"/>
                  </a:cubicBezTo>
                  <a:cubicBezTo>
                    <a:pt x="20042" y="31465"/>
                    <a:pt x="20018" y="31489"/>
                    <a:pt x="19994" y="31513"/>
                  </a:cubicBezTo>
                  <a:cubicBezTo>
                    <a:pt x="19322" y="32161"/>
                    <a:pt x="18602" y="32785"/>
                    <a:pt x="17882" y="33385"/>
                  </a:cubicBezTo>
                  <a:cubicBezTo>
                    <a:pt x="17906" y="33001"/>
                    <a:pt x="17882" y="32641"/>
                    <a:pt x="17882" y="32257"/>
                  </a:cubicBezTo>
                  <a:cubicBezTo>
                    <a:pt x="17858" y="31729"/>
                    <a:pt x="17906" y="31105"/>
                    <a:pt x="18338" y="30745"/>
                  </a:cubicBezTo>
                  <a:cubicBezTo>
                    <a:pt x="18458" y="30649"/>
                    <a:pt x="18434" y="30457"/>
                    <a:pt x="18338" y="30337"/>
                  </a:cubicBezTo>
                  <a:cubicBezTo>
                    <a:pt x="18278" y="30289"/>
                    <a:pt x="18206" y="30265"/>
                    <a:pt x="18134" y="30265"/>
                  </a:cubicBezTo>
                  <a:cubicBezTo>
                    <a:pt x="18062" y="30265"/>
                    <a:pt x="17990" y="30289"/>
                    <a:pt x="17930" y="30337"/>
                  </a:cubicBezTo>
                  <a:cubicBezTo>
                    <a:pt x="17450" y="30769"/>
                    <a:pt x="17330" y="31441"/>
                    <a:pt x="17330" y="32041"/>
                  </a:cubicBezTo>
                  <a:cubicBezTo>
                    <a:pt x="17306" y="32689"/>
                    <a:pt x="17450" y="33385"/>
                    <a:pt x="17138" y="33985"/>
                  </a:cubicBezTo>
                  <a:cubicBezTo>
                    <a:pt x="17090" y="34081"/>
                    <a:pt x="17090" y="34201"/>
                    <a:pt x="17162" y="34297"/>
                  </a:cubicBezTo>
                  <a:cubicBezTo>
                    <a:pt x="16298" y="35257"/>
                    <a:pt x="15530" y="36337"/>
                    <a:pt x="15050" y="37561"/>
                  </a:cubicBezTo>
                  <a:cubicBezTo>
                    <a:pt x="15002" y="37513"/>
                    <a:pt x="14930" y="37489"/>
                    <a:pt x="14858" y="37465"/>
                  </a:cubicBezTo>
                  <a:cubicBezTo>
                    <a:pt x="14834" y="36073"/>
                    <a:pt x="15290" y="34657"/>
                    <a:pt x="15530" y="33313"/>
                  </a:cubicBezTo>
                  <a:cubicBezTo>
                    <a:pt x="15626" y="32809"/>
                    <a:pt x="15674" y="32281"/>
                    <a:pt x="15698" y="31777"/>
                  </a:cubicBezTo>
                  <a:cubicBezTo>
                    <a:pt x="15698" y="31657"/>
                    <a:pt x="15650" y="31585"/>
                    <a:pt x="15578" y="31537"/>
                  </a:cubicBezTo>
                  <a:cubicBezTo>
                    <a:pt x="15842" y="30313"/>
                    <a:pt x="16034" y="29041"/>
                    <a:pt x="16202" y="27792"/>
                  </a:cubicBezTo>
                  <a:cubicBezTo>
                    <a:pt x="16610" y="27000"/>
                    <a:pt x="17090" y="26256"/>
                    <a:pt x="17666" y="25608"/>
                  </a:cubicBezTo>
                  <a:cubicBezTo>
                    <a:pt x="18266" y="24912"/>
                    <a:pt x="18986" y="24312"/>
                    <a:pt x="19586" y="23640"/>
                  </a:cubicBezTo>
                  <a:cubicBezTo>
                    <a:pt x="19898" y="23280"/>
                    <a:pt x="20186" y="22896"/>
                    <a:pt x="20402" y="22464"/>
                  </a:cubicBezTo>
                  <a:cubicBezTo>
                    <a:pt x="20642" y="22032"/>
                    <a:pt x="20834" y="21576"/>
                    <a:pt x="21002" y="21120"/>
                  </a:cubicBezTo>
                  <a:cubicBezTo>
                    <a:pt x="21194" y="20544"/>
                    <a:pt x="21410" y="19992"/>
                    <a:pt x="21602" y="19440"/>
                  </a:cubicBezTo>
                  <a:cubicBezTo>
                    <a:pt x="22539" y="18695"/>
                    <a:pt x="24099" y="18719"/>
                    <a:pt x="24651" y="17495"/>
                  </a:cubicBezTo>
                  <a:cubicBezTo>
                    <a:pt x="24699" y="17351"/>
                    <a:pt x="24699" y="17183"/>
                    <a:pt x="24555" y="17111"/>
                  </a:cubicBezTo>
                  <a:cubicBezTo>
                    <a:pt x="24512" y="17085"/>
                    <a:pt x="24456" y="17072"/>
                    <a:pt x="24401" y="17072"/>
                  </a:cubicBezTo>
                  <a:cubicBezTo>
                    <a:pt x="24301" y="17072"/>
                    <a:pt x="24201" y="17115"/>
                    <a:pt x="24171" y="17207"/>
                  </a:cubicBezTo>
                  <a:cubicBezTo>
                    <a:pt x="23931" y="17759"/>
                    <a:pt x="23355" y="18023"/>
                    <a:pt x="22803" y="18239"/>
                  </a:cubicBezTo>
                  <a:cubicBezTo>
                    <a:pt x="22515" y="18359"/>
                    <a:pt x="22202" y="18455"/>
                    <a:pt x="21890" y="18599"/>
                  </a:cubicBezTo>
                  <a:cubicBezTo>
                    <a:pt x="21962" y="18455"/>
                    <a:pt x="22010" y="18287"/>
                    <a:pt x="22082" y="18119"/>
                  </a:cubicBezTo>
                  <a:cubicBezTo>
                    <a:pt x="22490" y="16991"/>
                    <a:pt x="22899" y="15863"/>
                    <a:pt x="23307" y="14711"/>
                  </a:cubicBezTo>
                  <a:cubicBezTo>
                    <a:pt x="23355" y="14567"/>
                    <a:pt x="23235" y="14423"/>
                    <a:pt x="23115" y="14375"/>
                  </a:cubicBezTo>
                  <a:cubicBezTo>
                    <a:pt x="23085" y="14367"/>
                    <a:pt x="23057" y="14363"/>
                    <a:pt x="23030" y="14363"/>
                  </a:cubicBezTo>
                  <a:cubicBezTo>
                    <a:pt x="22906" y="14363"/>
                    <a:pt x="22814" y="14449"/>
                    <a:pt x="22755" y="14567"/>
                  </a:cubicBezTo>
                  <a:cubicBezTo>
                    <a:pt x="22226" y="16079"/>
                    <a:pt x="21674" y="17591"/>
                    <a:pt x="21122" y="19104"/>
                  </a:cubicBezTo>
                  <a:cubicBezTo>
                    <a:pt x="21098" y="19152"/>
                    <a:pt x="21050" y="19176"/>
                    <a:pt x="21026" y="19224"/>
                  </a:cubicBezTo>
                  <a:cubicBezTo>
                    <a:pt x="20930" y="19320"/>
                    <a:pt x="20930" y="19440"/>
                    <a:pt x="20978" y="19536"/>
                  </a:cubicBezTo>
                  <a:cubicBezTo>
                    <a:pt x="20858" y="19872"/>
                    <a:pt x="20714" y="20232"/>
                    <a:pt x="20594" y="20568"/>
                  </a:cubicBezTo>
                  <a:cubicBezTo>
                    <a:pt x="20474" y="20928"/>
                    <a:pt x="20354" y="21264"/>
                    <a:pt x="20210" y="21600"/>
                  </a:cubicBezTo>
                  <a:cubicBezTo>
                    <a:pt x="20186" y="20352"/>
                    <a:pt x="19898" y="19128"/>
                    <a:pt x="19394" y="17999"/>
                  </a:cubicBezTo>
                  <a:cubicBezTo>
                    <a:pt x="19348" y="17907"/>
                    <a:pt x="19253" y="17864"/>
                    <a:pt x="19158" y="17864"/>
                  </a:cubicBezTo>
                  <a:cubicBezTo>
                    <a:pt x="19106" y="17864"/>
                    <a:pt x="19053" y="17878"/>
                    <a:pt x="19010" y="17903"/>
                  </a:cubicBezTo>
                  <a:cubicBezTo>
                    <a:pt x="18866" y="17975"/>
                    <a:pt x="18842" y="18143"/>
                    <a:pt x="18890" y="18287"/>
                  </a:cubicBezTo>
                  <a:cubicBezTo>
                    <a:pt x="19466" y="19536"/>
                    <a:pt x="19706" y="20928"/>
                    <a:pt x="19634" y="22320"/>
                  </a:cubicBezTo>
                  <a:cubicBezTo>
                    <a:pt x="19634" y="22416"/>
                    <a:pt x="19658" y="22488"/>
                    <a:pt x="19730" y="22536"/>
                  </a:cubicBezTo>
                  <a:cubicBezTo>
                    <a:pt x="19610" y="22728"/>
                    <a:pt x="19490" y="22896"/>
                    <a:pt x="19346" y="23064"/>
                  </a:cubicBezTo>
                  <a:cubicBezTo>
                    <a:pt x="18746" y="23760"/>
                    <a:pt x="18050" y="24360"/>
                    <a:pt x="17450" y="25032"/>
                  </a:cubicBezTo>
                  <a:cubicBezTo>
                    <a:pt x="17042" y="25464"/>
                    <a:pt x="16682" y="25920"/>
                    <a:pt x="16346" y="26424"/>
                  </a:cubicBezTo>
                  <a:cubicBezTo>
                    <a:pt x="16370" y="26232"/>
                    <a:pt x="16394" y="26040"/>
                    <a:pt x="16394" y="25824"/>
                  </a:cubicBezTo>
                  <a:cubicBezTo>
                    <a:pt x="16586" y="23784"/>
                    <a:pt x="16610" y="21720"/>
                    <a:pt x="16586" y="19680"/>
                  </a:cubicBezTo>
                  <a:cubicBezTo>
                    <a:pt x="16538" y="17615"/>
                    <a:pt x="16418" y="15551"/>
                    <a:pt x="16274" y="13487"/>
                  </a:cubicBezTo>
                  <a:cubicBezTo>
                    <a:pt x="16202" y="12455"/>
                    <a:pt x="16106" y="11423"/>
                    <a:pt x="16010" y="10391"/>
                  </a:cubicBezTo>
                  <a:cubicBezTo>
                    <a:pt x="16034" y="10367"/>
                    <a:pt x="16034" y="10319"/>
                    <a:pt x="16034" y="10295"/>
                  </a:cubicBezTo>
                  <a:cubicBezTo>
                    <a:pt x="16034" y="10175"/>
                    <a:pt x="16034" y="10079"/>
                    <a:pt x="16034" y="9983"/>
                  </a:cubicBezTo>
                  <a:cubicBezTo>
                    <a:pt x="17090" y="8326"/>
                    <a:pt x="18146" y="6598"/>
                    <a:pt x="18218" y="4582"/>
                  </a:cubicBezTo>
                  <a:cubicBezTo>
                    <a:pt x="18230" y="4402"/>
                    <a:pt x="18098" y="4312"/>
                    <a:pt x="17960" y="4312"/>
                  </a:cubicBezTo>
                  <a:cubicBezTo>
                    <a:pt x="17822" y="4312"/>
                    <a:pt x="17678" y="4402"/>
                    <a:pt x="17666" y="4582"/>
                  </a:cubicBezTo>
                  <a:cubicBezTo>
                    <a:pt x="17594" y="6262"/>
                    <a:pt x="16778" y="7750"/>
                    <a:pt x="15890" y="9143"/>
                  </a:cubicBezTo>
                  <a:cubicBezTo>
                    <a:pt x="15842" y="8518"/>
                    <a:pt x="15794" y="7894"/>
                    <a:pt x="15722" y="7270"/>
                  </a:cubicBezTo>
                  <a:cubicBezTo>
                    <a:pt x="15530" y="5206"/>
                    <a:pt x="15362" y="3142"/>
                    <a:pt x="15218" y="1054"/>
                  </a:cubicBezTo>
                  <a:cubicBezTo>
                    <a:pt x="15194" y="790"/>
                    <a:pt x="15170" y="526"/>
                    <a:pt x="15170" y="262"/>
                  </a:cubicBezTo>
                  <a:cubicBezTo>
                    <a:pt x="15158" y="91"/>
                    <a:pt x="15009" y="1"/>
                    <a:pt x="148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49"/>
            <p:cNvSpPr/>
            <p:nvPr/>
          </p:nvSpPr>
          <p:spPr>
            <a:xfrm>
              <a:off x="6961666" y="1680006"/>
              <a:ext cx="386875" cy="977135"/>
            </a:xfrm>
            <a:custGeom>
              <a:avLst/>
              <a:gdLst/>
              <a:ahLst/>
              <a:cxnLst/>
              <a:rect l="l" t="t" r="r" b="b"/>
              <a:pathLst>
                <a:path w="11162" h="28192" extrusionOk="0">
                  <a:moveTo>
                    <a:pt x="710" y="1"/>
                  </a:moveTo>
                  <a:cubicBezTo>
                    <a:pt x="518" y="1"/>
                    <a:pt x="317" y="197"/>
                    <a:pt x="432" y="428"/>
                  </a:cubicBezTo>
                  <a:cubicBezTo>
                    <a:pt x="1320" y="2084"/>
                    <a:pt x="1800" y="3908"/>
                    <a:pt x="2136" y="5756"/>
                  </a:cubicBezTo>
                  <a:cubicBezTo>
                    <a:pt x="2304" y="6741"/>
                    <a:pt x="2424" y="7725"/>
                    <a:pt x="2544" y="8709"/>
                  </a:cubicBezTo>
                  <a:cubicBezTo>
                    <a:pt x="2400" y="8565"/>
                    <a:pt x="2232" y="8397"/>
                    <a:pt x="2112" y="8229"/>
                  </a:cubicBezTo>
                  <a:cubicBezTo>
                    <a:pt x="2088" y="8205"/>
                    <a:pt x="2040" y="8157"/>
                    <a:pt x="2016" y="8133"/>
                  </a:cubicBezTo>
                  <a:cubicBezTo>
                    <a:pt x="2016" y="8133"/>
                    <a:pt x="2016" y="8133"/>
                    <a:pt x="2016" y="8109"/>
                  </a:cubicBezTo>
                  <a:cubicBezTo>
                    <a:pt x="2016" y="8109"/>
                    <a:pt x="1992" y="8085"/>
                    <a:pt x="1992" y="8085"/>
                  </a:cubicBezTo>
                  <a:cubicBezTo>
                    <a:pt x="1944" y="8013"/>
                    <a:pt x="1896" y="7941"/>
                    <a:pt x="1848" y="7869"/>
                  </a:cubicBezTo>
                  <a:cubicBezTo>
                    <a:pt x="1752" y="7725"/>
                    <a:pt x="1656" y="7605"/>
                    <a:pt x="1584" y="7461"/>
                  </a:cubicBezTo>
                  <a:cubicBezTo>
                    <a:pt x="1535" y="7361"/>
                    <a:pt x="1428" y="7308"/>
                    <a:pt x="1327" y="7308"/>
                  </a:cubicBezTo>
                  <a:cubicBezTo>
                    <a:pt x="1281" y="7308"/>
                    <a:pt x="1237" y="7318"/>
                    <a:pt x="1200" y="7341"/>
                  </a:cubicBezTo>
                  <a:cubicBezTo>
                    <a:pt x="1056" y="7437"/>
                    <a:pt x="1008" y="7605"/>
                    <a:pt x="1104" y="7725"/>
                  </a:cubicBezTo>
                  <a:cubicBezTo>
                    <a:pt x="1440" y="8325"/>
                    <a:pt x="1872" y="8877"/>
                    <a:pt x="2400" y="9309"/>
                  </a:cubicBezTo>
                  <a:cubicBezTo>
                    <a:pt x="2448" y="9381"/>
                    <a:pt x="2544" y="9405"/>
                    <a:pt x="2640" y="9405"/>
                  </a:cubicBezTo>
                  <a:cubicBezTo>
                    <a:pt x="2712" y="10077"/>
                    <a:pt x="2784" y="10749"/>
                    <a:pt x="2880" y="11445"/>
                  </a:cubicBezTo>
                  <a:cubicBezTo>
                    <a:pt x="3072" y="12909"/>
                    <a:pt x="3337" y="14373"/>
                    <a:pt x="3721" y="15789"/>
                  </a:cubicBezTo>
                  <a:cubicBezTo>
                    <a:pt x="2856" y="14277"/>
                    <a:pt x="1800" y="12837"/>
                    <a:pt x="624" y="11541"/>
                  </a:cubicBezTo>
                  <a:cubicBezTo>
                    <a:pt x="567" y="11478"/>
                    <a:pt x="501" y="11452"/>
                    <a:pt x="436" y="11452"/>
                  </a:cubicBezTo>
                  <a:cubicBezTo>
                    <a:pt x="227" y="11452"/>
                    <a:pt x="33" y="11724"/>
                    <a:pt x="216" y="11925"/>
                  </a:cubicBezTo>
                  <a:cubicBezTo>
                    <a:pt x="1008" y="12813"/>
                    <a:pt x="1728" y="13725"/>
                    <a:pt x="2376" y="14709"/>
                  </a:cubicBezTo>
                  <a:cubicBezTo>
                    <a:pt x="1728" y="14565"/>
                    <a:pt x="1056" y="14445"/>
                    <a:pt x="384" y="14325"/>
                  </a:cubicBezTo>
                  <a:cubicBezTo>
                    <a:pt x="366" y="14322"/>
                    <a:pt x="348" y="14321"/>
                    <a:pt x="330" y="14321"/>
                  </a:cubicBezTo>
                  <a:cubicBezTo>
                    <a:pt x="205" y="14321"/>
                    <a:pt x="90" y="14392"/>
                    <a:pt x="48" y="14517"/>
                  </a:cubicBezTo>
                  <a:cubicBezTo>
                    <a:pt x="0" y="14661"/>
                    <a:pt x="96" y="14829"/>
                    <a:pt x="240" y="14877"/>
                  </a:cubicBezTo>
                  <a:cubicBezTo>
                    <a:pt x="1032" y="15021"/>
                    <a:pt x="1824" y="15165"/>
                    <a:pt x="2616" y="15309"/>
                  </a:cubicBezTo>
                  <a:cubicBezTo>
                    <a:pt x="2664" y="15309"/>
                    <a:pt x="2712" y="15309"/>
                    <a:pt x="2784" y="15285"/>
                  </a:cubicBezTo>
                  <a:cubicBezTo>
                    <a:pt x="3024" y="15693"/>
                    <a:pt x="3240" y="16078"/>
                    <a:pt x="3481" y="16486"/>
                  </a:cubicBezTo>
                  <a:cubicBezTo>
                    <a:pt x="3505" y="16510"/>
                    <a:pt x="3529" y="16558"/>
                    <a:pt x="3553" y="16582"/>
                  </a:cubicBezTo>
                  <a:cubicBezTo>
                    <a:pt x="3577" y="16582"/>
                    <a:pt x="3577" y="16606"/>
                    <a:pt x="3601" y="16606"/>
                  </a:cubicBezTo>
                  <a:cubicBezTo>
                    <a:pt x="3625" y="16630"/>
                    <a:pt x="3649" y="16678"/>
                    <a:pt x="3673" y="16702"/>
                  </a:cubicBezTo>
                  <a:cubicBezTo>
                    <a:pt x="3721" y="16774"/>
                    <a:pt x="3769" y="16870"/>
                    <a:pt x="3817" y="16942"/>
                  </a:cubicBezTo>
                  <a:cubicBezTo>
                    <a:pt x="3841" y="17014"/>
                    <a:pt x="3865" y="17086"/>
                    <a:pt x="3889" y="17134"/>
                  </a:cubicBezTo>
                  <a:cubicBezTo>
                    <a:pt x="3910" y="17263"/>
                    <a:pt x="4047" y="17353"/>
                    <a:pt x="4179" y="17353"/>
                  </a:cubicBezTo>
                  <a:cubicBezTo>
                    <a:pt x="4195" y="17353"/>
                    <a:pt x="4210" y="17352"/>
                    <a:pt x="4225" y="17350"/>
                  </a:cubicBezTo>
                  <a:cubicBezTo>
                    <a:pt x="4225" y="17326"/>
                    <a:pt x="4225" y="17326"/>
                    <a:pt x="4249" y="17326"/>
                  </a:cubicBezTo>
                  <a:cubicBezTo>
                    <a:pt x="4537" y="18094"/>
                    <a:pt x="4897" y="18838"/>
                    <a:pt x="5329" y="19558"/>
                  </a:cubicBezTo>
                  <a:cubicBezTo>
                    <a:pt x="5809" y="20326"/>
                    <a:pt x="6337" y="21070"/>
                    <a:pt x="6865" y="21814"/>
                  </a:cubicBezTo>
                  <a:cubicBezTo>
                    <a:pt x="6481" y="21550"/>
                    <a:pt x="6049" y="21334"/>
                    <a:pt x="5617" y="21142"/>
                  </a:cubicBezTo>
                  <a:cubicBezTo>
                    <a:pt x="5233" y="20974"/>
                    <a:pt x="4825" y="20830"/>
                    <a:pt x="4417" y="20710"/>
                  </a:cubicBezTo>
                  <a:cubicBezTo>
                    <a:pt x="4369" y="20710"/>
                    <a:pt x="4297" y="20686"/>
                    <a:pt x="4249" y="20662"/>
                  </a:cubicBezTo>
                  <a:cubicBezTo>
                    <a:pt x="4297" y="20590"/>
                    <a:pt x="4297" y="20494"/>
                    <a:pt x="4249" y="20398"/>
                  </a:cubicBezTo>
                  <a:cubicBezTo>
                    <a:pt x="3913" y="19846"/>
                    <a:pt x="3601" y="19270"/>
                    <a:pt x="3265" y="18718"/>
                  </a:cubicBezTo>
                  <a:cubicBezTo>
                    <a:pt x="3215" y="18618"/>
                    <a:pt x="3119" y="18565"/>
                    <a:pt x="3018" y="18565"/>
                  </a:cubicBezTo>
                  <a:cubicBezTo>
                    <a:pt x="2972" y="18565"/>
                    <a:pt x="2925" y="18575"/>
                    <a:pt x="2880" y="18598"/>
                  </a:cubicBezTo>
                  <a:cubicBezTo>
                    <a:pt x="2760" y="18694"/>
                    <a:pt x="2712" y="18862"/>
                    <a:pt x="2784" y="18982"/>
                  </a:cubicBezTo>
                  <a:cubicBezTo>
                    <a:pt x="3072" y="19510"/>
                    <a:pt x="3385" y="20014"/>
                    <a:pt x="3673" y="20518"/>
                  </a:cubicBezTo>
                  <a:cubicBezTo>
                    <a:pt x="3577" y="20494"/>
                    <a:pt x="3481" y="20470"/>
                    <a:pt x="3385" y="20446"/>
                  </a:cubicBezTo>
                  <a:cubicBezTo>
                    <a:pt x="3096" y="20350"/>
                    <a:pt x="2760" y="20182"/>
                    <a:pt x="2664" y="19894"/>
                  </a:cubicBezTo>
                  <a:cubicBezTo>
                    <a:pt x="2625" y="19775"/>
                    <a:pt x="2520" y="19689"/>
                    <a:pt x="2404" y="19689"/>
                  </a:cubicBezTo>
                  <a:cubicBezTo>
                    <a:pt x="2379" y="19689"/>
                    <a:pt x="2354" y="19693"/>
                    <a:pt x="2328" y="19702"/>
                  </a:cubicBezTo>
                  <a:cubicBezTo>
                    <a:pt x="2184" y="19726"/>
                    <a:pt x="2064" y="19894"/>
                    <a:pt x="2112" y="20038"/>
                  </a:cubicBezTo>
                  <a:cubicBezTo>
                    <a:pt x="2376" y="20758"/>
                    <a:pt x="3144" y="20974"/>
                    <a:pt x="3841" y="21142"/>
                  </a:cubicBezTo>
                  <a:cubicBezTo>
                    <a:pt x="4657" y="21334"/>
                    <a:pt x="5449" y="21646"/>
                    <a:pt x="6193" y="22054"/>
                  </a:cubicBezTo>
                  <a:cubicBezTo>
                    <a:pt x="6625" y="22294"/>
                    <a:pt x="7009" y="22558"/>
                    <a:pt x="7393" y="22870"/>
                  </a:cubicBezTo>
                  <a:cubicBezTo>
                    <a:pt x="7445" y="22922"/>
                    <a:pt x="7522" y="22962"/>
                    <a:pt x="7596" y="22962"/>
                  </a:cubicBezTo>
                  <a:cubicBezTo>
                    <a:pt x="7625" y="22962"/>
                    <a:pt x="7654" y="22956"/>
                    <a:pt x="7681" y="22942"/>
                  </a:cubicBezTo>
                  <a:cubicBezTo>
                    <a:pt x="8377" y="23854"/>
                    <a:pt x="9025" y="24814"/>
                    <a:pt x="9529" y="25846"/>
                  </a:cubicBezTo>
                  <a:cubicBezTo>
                    <a:pt x="8929" y="25294"/>
                    <a:pt x="8257" y="24862"/>
                    <a:pt x="7513" y="24526"/>
                  </a:cubicBezTo>
                  <a:cubicBezTo>
                    <a:pt x="7081" y="24334"/>
                    <a:pt x="6649" y="24166"/>
                    <a:pt x="6193" y="24046"/>
                  </a:cubicBezTo>
                  <a:cubicBezTo>
                    <a:pt x="6170" y="24042"/>
                    <a:pt x="6148" y="24040"/>
                    <a:pt x="6127" y="24040"/>
                  </a:cubicBezTo>
                  <a:cubicBezTo>
                    <a:pt x="5816" y="24040"/>
                    <a:pt x="5710" y="24508"/>
                    <a:pt x="6025" y="24598"/>
                  </a:cubicBezTo>
                  <a:cubicBezTo>
                    <a:pt x="6985" y="24838"/>
                    <a:pt x="7873" y="25246"/>
                    <a:pt x="8665" y="25846"/>
                  </a:cubicBezTo>
                  <a:cubicBezTo>
                    <a:pt x="9385" y="26375"/>
                    <a:pt x="10105" y="27095"/>
                    <a:pt x="10369" y="27983"/>
                  </a:cubicBezTo>
                  <a:cubicBezTo>
                    <a:pt x="10418" y="28128"/>
                    <a:pt x="10533" y="28191"/>
                    <a:pt x="10646" y="28191"/>
                  </a:cubicBezTo>
                  <a:cubicBezTo>
                    <a:pt x="10814" y="28191"/>
                    <a:pt x="10979" y="28053"/>
                    <a:pt x="10921" y="27839"/>
                  </a:cubicBezTo>
                  <a:cubicBezTo>
                    <a:pt x="10849" y="27623"/>
                    <a:pt x="10753" y="27407"/>
                    <a:pt x="10657" y="27215"/>
                  </a:cubicBezTo>
                  <a:cubicBezTo>
                    <a:pt x="10657" y="27167"/>
                    <a:pt x="10657" y="27119"/>
                    <a:pt x="10633" y="27047"/>
                  </a:cubicBezTo>
                  <a:cubicBezTo>
                    <a:pt x="10201" y="25702"/>
                    <a:pt x="9457" y="24502"/>
                    <a:pt x="8665" y="23350"/>
                  </a:cubicBezTo>
                  <a:cubicBezTo>
                    <a:pt x="8809" y="23302"/>
                    <a:pt x="8881" y="23158"/>
                    <a:pt x="8857" y="23014"/>
                  </a:cubicBezTo>
                  <a:cubicBezTo>
                    <a:pt x="8689" y="21886"/>
                    <a:pt x="8977" y="20710"/>
                    <a:pt x="9601" y="19774"/>
                  </a:cubicBezTo>
                  <a:cubicBezTo>
                    <a:pt x="9697" y="19654"/>
                    <a:pt x="9625" y="19462"/>
                    <a:pt x="9505" y="19390"/>
                  </a:cubicBezTo>
                  <a:cubicBezTo>
                    <a:pt x="9467" y="19367"/>
                    <a:pt x="9423" y="19356"/>
                    <a:pt x="9379" y="19356"/>
                  </a:cubicBezTo>
                  <a:cubicBezTo>
                    <a:pt x="9285" y="19356"/>
                    <a:pt x="9186" y="19404"/>
                    <a:pt x="9121" y="19486"/>
                  </a:cubicBezTo>
                  <a:cubicBezTo>
                    <a:pt x="8473" y="20470"/>
                    <a:pt x="8185" y="21646"/>
                    <a:pt x="8281" y="22798"/>
                  </a:cubicBezTo>
                  <a:cubicBezTo>
                    <a:pt x="8137" y="22606"/>
                    <a:pt x="7993" y="22414"/>
                    <a:pt x="7849" y="22222"/>
                  </a:cubicBezTo>
                  <a:cubicBezTo>
                    <a:pt x="7537" y="21766"/>
                    <a:pt x="7201" y="21334"/>
                    <a:pt x="6889" y="20902"/>
                  </a:cubicBezTo>
                  <a:cubicBezTo>
                    <a:pt x="6889" y="20830"/>
                    <a:pt x="6889" y="20782"/>
                    <a:pt x="6865" y="20710"/>
                  </a:cubicBezTo>
                  <a:cubicBezTo>
                    <a:pt x="6361" y="19534"/>
                    <a:pt x="6889" y="18238"/>
                    <a:pt x="7297" y="17110"/>
                  </a:cubicBezTo>
                  <a:cubicBezTo>
                    <a:pt x="7345" y="17086"/>
                    <a:pt x="7369" y="17038"/>
                    <a:pt x="7393" y="16990"/>
                  </a:cubicBezTo>
                  <a:cubicBezTo>
                    <a:pt x="7777" y="16294"/>
                    <a:pt x="8449" y="15789"/>
                    <a:pt x="9049" y="15285"/>
                  </a:cubicBezTo>
                  <a:cubicBezTo>
                    <a:pt x="9721" y="14733"/>
                    <a:pt x="10321" y="14133"/>
                    <a:pt x="10609" y="13317"/>
                  </a:cubicBezTo>
                  <a:cubicBezTo>
                    <a:pt x="10777" y="12765"/>
                    <a:pt x="10849" y="12165"/>
                    <a:pt x="11089" y="11637"/>
                  </a:cubicBezTo>
                  <a:cubicBezTo>
                    <a:pt x="11161" y="11517"/>
                    <a:pt x="11137" y="11349"/>
                    <a:pt x="10993" y="11253"/>
                  </a:cubicBezTo>
                  <a:cubicBezTo>
                    <a:pt x="10956" y="11231"/>
                    <a:pt x="10912" y="11220"/>
                    <a:pt x="10867" y="11220"/>
                  </a:cubicBezTo>
                  <a:cubicBezTo>
                    <a:pt x="10766" y="11220"/>
                    <a:pt x="10659" y="11274"/>
                    <a:pt x="10609" y="11373"/>
                  </a:cubicBezTo>
                  <a:cubicBezTo>
                    <a:pt x="10393" y="11829"/>
                    <a:pt x="10297" y="12357"/>
                    <a:pt x="10153" y="12861"/>
                  </a:cubicBezTo>
                  <a:cubicBezTo>
                    <a:pt x="10033" y="13269"/>
                    <a:pt x="9865" y="13653"/>
                    <a:pt x="9601" y="13989"/>
                  </a:cubicBezTo>
                  <a:cubicBezTo>
                    <a:pt x="9073" y="14613"/>
                    <a:pt x="8377" y="15069"/>
                    <a:pt x="7801" y="15621"/>
                  </a:cubicBezTo>
                  <a:cubicBezTo>
                    <a:pt x="7753" y="15669"/>
                    <a:pt x="7705" y="15693"/>
                    <a:pt x="7681" y="15741"/>
                  </a:cubicBezTo>
                  <a:cubicBezTo>
                    <a:pt x="7873" y="14733"/>
                    <a:pt x="7897" y="13701"/>
                    <a:pt x="7777" y="12693"/>
                  </a:cubicBezTo>
                  <a:cubicBezTo>
                    <a:pt x="7657" y="11925"/>
                    <a:pt x="7465" y="11181"/>
                    <a:pt x="7177" y="10485"/>
                  </a:cubicBezTo>
                  <a:cubicBezTo>
                    <a:pt x="7112" y="10356"/>
                    <a:pt x="7009" y="10265"/>
                    <a:pt x="6885" y="10265"/>
                  </a:cubicBezTo>
                  <a:cubicBezTo>
                    <a:pt x="6870" y="10265"/>
                    <a:pt x="6856" y="10266"/>
                    <a:pt x="6841" y="10269"/>
                  </a:cubicBezTo>
                  <a:cubicBezTo>
                    <a:pt x="6697" y="10317"/>
                    <a:pt x="6577" y="10485"/>
                    <a:pt x="6625" y="10629"/>
                  </a:cubicBezTo>
                  <a:cubicBezTo>
                    <a:pt x="7153" y="11877"/>
                    <a:pt x="7369" y="13245"/>
                    <a:pt x="7273" y="14613"/>
                  </a:cubicBezTo>
                  <a:cubicBezTo>
                    <a:pt x="7225" y="15309"/>
                    <a:pt x="7081" y="15981"/>
                    <a:pt x="6865" y="16654"/>
                  </a:cubicBezTo>
                  <a:cubicBezTo>
                    <a:pt x="6649" y="17326"/>
                    <a:pt x="6361" y="17998"/>
                    <a:pt x="6217" y="18694"/>
                  </a:cubicBezTo>
                  <a:cubicBezTo>
                    <a:pt x="6145" y="19054"/>
                    <a:pt x="6097" y="19390"/>
                    <a:pt x="6121" y="19750"/>
                  </a:cubicBezTo>
                  <a:cubicBezTo>
                    <a:pt x="5641" y="19030"/>
                    <a:pt x="5233" y="18262"/>
                    <a:pt x="4897" y="17470"/>
                  </a:cubicBezTo>
                  <a:cubicBezTo>
                    <a:pt x="4177" y="15717"/>
                    <a:pt x="3793" y="13821"/>
                    <a:pt x="3529" y="11949"/>
                  </a:cubicBezTo>
                  <a:cubicBezTo>
                    <a:pt x="3481" y="11781"/>
                    <a:pt x="3457" y="11589"/>
                    <a:pt x="3433" y="11397"/>
                  </a:cubicBezTo>
                  <a:cubicBezTo>
                    <a:pt x="3721" y="10701"/>
                    <a:pt x="4009" y="10029"/>
                    <a:pt x="4273" y="9333"/>
                  </a:cubicBezTo>
                  <a:cubicBezTo>
                    <a:pt x="4537" y="8661"/>
                    <a:pt x="4777" y="7965"/>
                    <a:pt x="4777" y="7245"/>
                  </a:cubicBezTo>
                  <a:cubicBezTo>
                    <a:pt x="4765" y="7065"/>
                    <a:pt x="4621" y="6975"/>
                    <a:pt x="4480" y="6975"/>
                  </a:cubicBezTo>
                  <a:cubicBezTo>
                    <a:pt x="4339" y="6975"/>
                    <a:pt x="4201" y="7065"/>
                    <a:pt x="4201" y="7245"/>
                  </a:cubicBezTo>
                  <a:cubicBezTo>
                    <a:pt x="4225" y="7941"/>
                    <a:pt x="3985" y="8589"/>
                    <a:pt x="3721" y="9213"/>
                  </a:cubicBezTo>
                  <a:cubicBezTo>
                    <a:pt x="3577" y="9573"/>
                    <a:pt x="3433" y="9933"/>
                    <a:pt x="3289" y="10269"/>
                  </a:cubicBezTo>
                  <a:cubicBezTo>
                    <a:pt x="3144" y="8925"/>
                    <a:pt x="3000" y="7581"/>
                    <a:pt x="2784" y="6237"/>
                  </a:cubicBezTo>
                  <a:cubicBezTo>
                    <a:pt x="2472" y="4364"/>
                    <a:pt x="2040" y="2516"/>
                    <a:pt x="1248" y="764"/>
                  </a:cubicBezTo>
                  <a:cubicBezTo>
                    <a:pt x="1128" y="572"/>
                    <a:pt x="1032" y="356"/>
                    <a:pt x="936" y="140"/>
                  </a:cubicBezTo>
                  <a:cubicBezTo>
                    <a:pt x="884" y="42"/>
                    <a:pt x="798" y="1"/>
                    <a:pt x="7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49"/>
            <p:cNvSpPr/>
            <p:nvPr/>
          </p:nvSpPr>
          <p:spPr>
            <a:xfrm>
              <a:off x="7632458" y="1280214"/>
              <a:ext cx="524787" cy="965940"/>
            </a:xfrm>
            <a:custGeom>
              <a:avLst/>
              <a:gdLst/>
              <a:ahLst/>
              <a:cxnLst/>
              <a:rect l="l" t="t" r="r" b="b"/>
              <a:pathLst>
                <a:path w="15141" h="27869" extrusionOk="0">
                  <a:moveTo>
                    <a:pt x="14724" y="0"/>
                  </a:moveTo>
                  <a:cubicBezTo>
                    <a:pt x="14612" y="0"/>
                    <a:pt x="14504" y="60"/>
                    <a:pt x="14466" y="202"/>
                  </a:cubicBezTo>
                  <a:cubicBezTo>
                    <a:pt x="13890" y="2146"/>
                    <a:pt x="12666" y="3826"/>
                    <a:pt x="11513" y="5458"/>
                  </a:cubicBezTo>
                  <a:cubicBezTo>
                    <a:pt x="10913" y="6274"/>
                    <a:pt x="10337" y="7114"/>
                    <a:pt x="9833" y="8003"/>
                  </a:cubicBezTo>
                  <a:cubicBezTo>
                    <a:pt x="9593" y="8411"/>
                    <a:pt x="9377" y="8819"/>
                    <a:pt x="9209" y="9227"/>
                  </a:cubicBezTo>
                  <a:cubicBezTo>
                    <a:pt x="9209" y="9107"/>
                    <a:pt x="9233" y="8987"/>
                    <a:pt x="9233" y="8867"/>
                  </a:cubicBezTo>
                  <a:cubicBezTo>
                    <a:pt x="9305" y="8675"/>
                    <a:pt x="9329" y="8483"/>
                    <a:pt x="9305" y="8291"/>
                  </a:cubicBezTo>
                  <a:cubicBezTo>
                    <a:pt x="9521" y="7042"/>
                    <a:pt x="9929" y="5818"/>
                    <a:pt x="10505" y="4666"/>
                  </a:cubicBezTo>
                  <a:cubicBezTo>
                    <a:pt x="10620" y="4453"/>
                    <a:pt x="10433" y="4252"/>
                    <a:pt x="10249" y="4252"/>
                  </a:cubicBezTo>
                  <a:cubicBezTo>
                    <a:pt x="10164" y="4252"/>
                    <a:pt x="10079" y="4295"/>
                    <a:pt x="10025" y="4402"/>
                  </a:cubicBezTo>
                  <a:cubicBezTo>
                    <a:pt x="9593" y="5242"/>
                    <a:pt x="9233" y="6154"/>
                    <a:pt x="8993" y="7066"/>
                  </a:cubicBezTo>
                  <a:cubicBezTo>
                    <a:pt x="8969" y="7018"/>
                    <a:pt x="8945" y="6946"/>
                    <a:pt x="8945" y="6898"/>
                  </a:cubicBezTo>
                  <a:cubicBezTo>
                    <a:pt x="8801" y="6586"/>
                    <a:pt x="8657" y="6274"/>
                    <a:pt x="8585" y="5938"/>
                  </a:cubicBezTo>
                  <a:cubicBezTo>
                    <a:pt x="8537" y="5650"/>
                    <a:pt x="8513" y="5362"/>
                    <a:pt x="8657" y="5098"/>
                  </a:cubicBezTo>
                  <a:cubicBezTo>
                    <a:pt x="8774" y="4881"/>
                    <a:pt x="8577" y="4676"/>
                    <a:pt x="8390" y="4676"/>
                  </a:cubicBezTo>
                  <a:cubicBezTo>
                    <a:pt x="8308" y="4676"/>
                    <a:pt x="8228" y="4715"/>
                    <a:pt x="8177" y="4810"/>
                  </a:cubicBezTo>
                  <a:cubicBezTo>
                    <a:pt x="7817" y="5506"/>
                    <a:pt x="8057" y="6226"/>
                    <a:pt x="8321" y="6874"/>
                  </a:cubicBezTo>
                  <a:cubicBezTo>
                    <a:pt x="8465" y="7210"/>
                    <a:pt x="8609" y="7547"/>
                    <a:pt x="8705" y="7883"/>
                  </a:cubicBezTo>
                  <a:cubicBezTo>
                    <a:pt x="8729" y="8027"/>
                    <a:pt x="8753" y="8147"/>
                    <a:pt x="8753" y="8267"/>
                  </a:cubicBezTo>
                  <a:cubicBezTo>
                    <a:pt x="8729" y="8411"/>
                    <a:pt x="8705" y="8579"/>
                    <a:pt x="8681" y="8747"/>
                  </a:cubicBezTo>
                  <a:cubicBezTo>
                    <a:pt x="8681" y="8771"/>
                    <a:pt x="8681" y="8771"/>
                    <a:pt x="8681" y="8795"/>
                  </a:cubicBezTo>
                  <a:cubicBezTo>
                    <a:pt x="8657" y="8843"/>
                    <a:pt x="8657" y="8891"/>
                    <a:pt x="8657" y="8915"/>
                  </a:cubicBezTo>
                  <a:cubicBezTo>
                    <a:pt x="8609" y="9419"/>
                    <a:pt x="8585" y="9923"/>
                    <a:pt x="8609" y="10427"/>
                  </a:cubicBezTo>
                  <a:cubicBezTo>
                    <a:pt x="8609" y="10499"/>
                    <a:pt x="8633" y="10547"/>
                    <a:pt x="8657" y="10595"/>
                  </a:cubicBezTo>
                  <a:cubicBezTo>
                    <a:pt x="8633" y="10667"/>
                    <a:pt x="8609" y="10763"/>
                    <a:pt x="8585" y="10859"/>
                  </a:cubicBezTo>
                  <a:cubicBezTo>
                    <a:pt x="7937" y="12803"/>
                    <a:pt x="7505" y="14939"/>
                    <a:pt x="6185" y="16571"/>
                  </a:cubicBezTo>
                  <a:cubicBezTo>
                    <a:pt x="5489" y="17435"/>
                    <a:pt x="4601" y="18132"/>
                    <a:pt x="3929" y="18996"/>
                  </a:cubicBezTo>
                  <a:cubicBezTo>
                    <a:pt x="3617" y="19404"/>
                    <a:pt x="3377" y="19812"/>
                    <a:pt x="3161" y="20244"/>
                  </a:cubicBezTo>
                  <a:cubicBezTo>
                    <a:pt x="3161" y="19980"/>
                    <a:pt x="3137" y="19716"/>
                    <a:pt x="3089" y="19476"/>
                  </a:cubicBezTo>
                  <a:cubicBezTo>
                    <a:pt x="3065" y="19356"/>
                    <a:pt x="3041" y="19260"/>
                    <a:pt x="3017" y="19164"/>
                  </a:cubicBezTo>
                  <a:cubicBezTo>
                    <a:pt x="3065" y="19092"/>
                    <a:pt x="3089" y="18996"/>
                    <a:pt x="3065" y="18900"/>
                  </a:cubicBezTo>
                  <a:cubicBezTo>
                    <a:pt x="2945" y="17988"/>
                    <a:pt x="3353" y="17099"/>
                    <a:pt x="3761" y="16307"/>
                  </a:cubicBezTo>
                  <a:cubicBezTo>
                    <a:pt x="4193" y="15467"/>
                    <a:pt x="4697" y="14627"/>
                    <a:pt x="4841" y="13691"/>
                  </a:cubicBezTo>
                  <a:cubicBezTo>
                    <a:pt x="4937" y="13163"/>
                    <a:pt x="4937" y="12635"/>
                    <a:pt x="4769" y="12131"/>
                  </a:cubicBezTo>
                  <a:cubicBezTo>
                    <a:pt x="4729" y="12012"/>
                    <a:pt x="4625" y="11926"/>
                    <a:pt x="4495" y="11926"/>
                  </a:cubicBezTo>
                  <a:cubicBezTo>
                    <a:pt x="4467" y="11926"/>
                    <a:pt x="4438" y="11930"/>
                    <a:pt x="4409" y="11939"/>
                  </a:cubicBezTo>
                  <a:cubicBezTo>
                    <a:pt x="4289" y="11963"/>
                    <a:pt x="4169" y="12131"/>
                    <a:pt x="4217" y="12275"/>
                  </a:cubicBezTo>
                  <a:cubicBezTo>
                    <a:pt x="4529" y="13139"/>
                    <a:pt x="4241" y="14075"/>
                    <a:pt x="3881" y="14867"/>
                  </a:cubicBezTo>
                  <a:cubicBezTo>
                    <a:pt x="3473" y="15731"/>
                    <a:pt x="2945" y="16547"/>
                    <a:pt x="2656" y="17459"/>
                  </a:cubicBezTo>
                  <a:cubicBezTo>
                    <a:pt x="2608" y="17652"/>
                    <a:pt x="2560" y="17844"/>
                    <a:pt x="2536" y="18036"/>
                  </a:cubicBezTo>
                  <a:cubicBezTo>
                    <a:pt x="2368" y="17676"/>
                    <a:pt x="2224" y="17339"/>
                    <a:pt x="2152" y="16931"/>
                  </a:cubicBezTo>
                  <a:cubicBezTo>
                    <a:pt x="2080" y="16499"/>
                    <a:pt x="2080" y="16043"/>
                    <a:pt x="2128" y="15611"/>
                  </a:cubicBezTo>
                  <a:cubicBezTo>
                    <a:pt x="2176" y="15107"/>
                    <a:pt x="2272" y="14603"/>
                    <a:pt x="2368" y="14099"/>
                  </a:cubicBezTo>
                  <a:cubicBezTo>
                    <a:pt x="2392" y="13955"/>
                    <a:pt x="2320" y="13787"/>
                    <a:pt x="2152" y="13763"/>
                  </a:cubicBezTo>
                  <a:cubicBezTo>
                    <a:pt x="2131" y="13755"/>
                    <a:pt x="2108" y="13751"/>
                    <a:pt x="2083" y="13751"/>
                  </a:cubicBezTo>
                  <a:cubicBezTo>
                    <a:pt x="1970" y="13751"/>
                    <a:pt x="1836" y="13837"/>
                    <a:pt x="1816" y="13955"/>
                  </a:cubicBezTo>
                  <a:cubicBezTo>
                    <a:pt x="1648" y="14843"/>
                    <a:pt x="1480" y="15779"/>
                    <a:pt x="1576" y="16691"/>
                  </a:cubicBezTo>
                  <a:cubicBezTo>
                    <a:pt x="1624" y="17147"/>
                    <a:pt x="1744" y="17604"/>
                    <a:pt x="1912" y="18036"/>
                  </a:cubicBezTo>
                  <a:cubicBezTo>
                    <a:pt x="2104" y="18444"/>
                    <a:pt x="2320" y="18828"/>
                    <a:pt x="2440" y="19236"/>
                  </a:cubicBezTo>
                  <a:cubicBezTo>
                    <a:pt x="2584" y="19716"/>
                    <a:pt x="2632" y="20220"/>
                    <a:pt x="2560" y="20724"/>
                  </a:cubicBezTo>
                  <a:cubicBezTo>
                    <a:pt x="2536" y="20868"/>
                    <a:pt x="2608" y="21012"/>
                    <a:pt x="2752" y="21060"/>
                  </a:cubicBezTo>
                  <a:lnTo>
                    <a:pt x="2800" y="21060"/>
                  </a:lnTo>
                  <a:cubicBezTo>
                    <a:pt x="2728" y="21252"/>
                    <a:pt x="2656" y="21420"/>
                    <a:pt x="2584" y="21612"/>
                  </a:cubicBezTo>
                  <a:cubicBezTo>
                    <a:pt x="1984" y="23364"/>
                    <a:pt x="1672" y="25308"/>
                    <a:pt x="592" y="26868"/>
                  </a:cubicBezTo>
                  <a:cubicBezTo>
                    <a:pt x="472" y="27036"/>
                    <a:pt x="328" y="27228"/>
                    <a:pt x="184" y="27372"/>
                  </a:cubicBezTo>
                  <a:cubicBezTo>
                    <a:pt x="1" y="27593"/>
                    <a:pt x="182" y="27869"/>
                    <a:pt x="385" y="27869"/>
                  </a:cubicBezTo>
                  <a:cubicBezTo>
                    <a:pt x="447" y="27869"/>
                    <a:pt x="512" y="27843"/>
                    <a:pt x="568" y="27781"/>
                  </a:cubicBezTo>
                  <a:cubicBezTo>
                    <a:pt x="1552" y="26700"/>
                    <a:pt x="2032" y="25356"/>
                    <a:pt x="2440" y="23988"/>
                  </a:cubicBezTo>
                  <a:cubicBezTo>
                    <a:pt x="2471" y="24001"/>
                    <a:pt x="2507" y="24007"/>
                    <a:pt x="2544" y="24007"/>
                  </a:cubicBezTo>
                  <a:cubicBezTo>
                    <a:pt x="2650" y="24007"/>
                    <a:pt x="2765" y="23957"/>
                    <a:pt x="2800" y="23868"/>
                  </a:cubicBezTo>
                  <a:cubicBezTo>
                    <a:pt x="3521" y="22284"/>
                    <a:pt x="5537" y="21972"/>
                    <a:pt x="6977" y="21348"/>
                  </a:cubicBezTo>
                  <a:cubicBezTo>
                    <a:pt x="7457" y="21156"/>
                    <a:pt x="7913" y="20892"/>
                    <a:pt x="8321" y="20556"/>
                  </a:cubicBezTo>
                  <a:cubicBezTo>
                    <a:pt x="8441" y="20460"/>
                    <a:pt x="8417" y="20268"/>
                    <a:pt x="8321" y="20148"/>
                  </a:cubicBezTo>
                  <a:cubicBezTo>
                    <a:pt x="8261" y="20100"/>
                    <a:pt x="8189" y="20076"/>
                    <a:pt x="8117" y="20076"/>
                  </a:cubicBezTo>
                  <a:cubicBezTo>
                    <a:pt x="8045" y="20076"/>
                    <a:pt x="7973" y="20100"/>
                    <a:pt x="7913" y="20148"/>
                  </a:cubicBezTo>
                  <a:cubicBezTo>
                    <a:pt x="7217" y="20748"/>
                    <a:pt x="6353" y="21012"/>
                    <a:pt x="5513" y="21324"/>
                  </a:cubicBezTo>
                  <a:cubicBezTo>
                    <a:pt x="4697" y="21612"/>
                    <a:pt x="3881" y="21924"/>
                    <a:pt x="3185" y="22476"/>
                  </a:cubicBezTo>
                  <a:cubicBezTo>
                    <a:pt x="3041" y="22596"/>
                    <a:pt x="2896" y="22740"/>
                    <a:pt x="2776" y="22884"/>
                  </a:cubicBezTo>
                  <a:cubicBezTo>
                    <a:pt x="2800" y="22788"/>
                    <a:pt x="2848" y="22668"/>
                    <a:pt x="2872" y="22548"/>
                  </a:cubicBezTo>
                  <a:cubicBezTo>
                    <a:pt x="3161" y="21636"/>
                    <a:pt x="3473" y="20748"/>
                    <a:pt x="3953" y="19932"/>
                  </a:cubicBezTo>
                  <a:cubicBezTo>
                    <a:pt x="4457" y="19116"/>
                    <a:pt x="5129" y="18492"/>
                    <a:pt x="5801" y="17820"/>
                  </a:cubicBezTo>
                  <a:cubicBezTo>
                    <a:pt x="5801" y="17868"/>
                    <a:pt x="5801" y="17892"/>
                    <a:pt x="5825" y="17916"/>
                  </a:cubicBezTo>
                  <a:cubicBezTo>
                    <a:pt x="5874" y="17997"/>
                    <a:pt x="5977" y="18056"/>
                    <a:pt x="6076" y="18056"/>
                  </a:cubicBezTo>
                  <a:cubicBezTo>
                    <a:pt x="6124" y="18056"/>
                    <a:pt x="6170" y="18043"/>
                    <a:pt x="6209" y="18012"/>
                  </a:cubicBezTo>
                  <a:cubicBezTo>
                    <a:pt x="6665" y="17676"/>
                    <a:pt x="7241" y="17580"/>
                    <a:pt x="7793" y="17532"/>
                  </a:cubicBezTo>
                  <a:cubicBezTo>
                    <a:pt x="7849" y="17606"/>
                    <a:pt x="7949" y="17667"/>
                    <a:pt x="8036" y="17667"/>
                  </a:cubicBezTo>
                  <a:cubicBezTo>
                    <a:pt x="8061" y="17667"/>
                    <a:pt x="8084" y="17662"/>
                    <a:pt x="8105" y="17652"/>
                  </a:cubicBezTo>
                  <a:cubicBezTo>
                    <a:pt x="8261" y="17587"/>
                    <a:pt x="8417" y="17560"/>
                    <a:pt x="8572" y="17560"/>
                  </a:cubicBezTo>
                  <a:cubicBezTo>
                    <a:pt x="8991" y="17560"/>
                    <a:pt x="9407" y="17751"/>
                    <a:pt x="9809" y="17892"/>
                  </a:cubicBezTo>
                  <a:cubicBezTo>
                    <a:pt x="10209" y="18045"/>
                    <a:pt x="10619" y="18170"/>
                    <a:pt x="11026" y="18170"/>
                  </a:cubicBezTo>
                  <a:cubicBezTo>
                    <a:pt x="11254" y="18170"/>
                    <a:pt x="11481" y="18130"/>
                    <a:pt x="11705" y="18036"/>
                  </a:cubicBezTo>
                  <a:cubicBezTo>
                    <a:pt x="11849" y="17964"/>
                    <a:pt x="11873" y="17772"/>
                    <a:pt x="11801" y="17652"/>
                  </a:cubicBezTo>
                  <a:cubicBezTo>
                    <a:pt x="11755" y="17559"/>
                    <a:pt x="11670" y="17516"/>
                    <a:pt x="11576" y="17516"/>
                  </a:cubicBezTo>
                  <a:cubicBezTo>
                    <a:pt x="11524" y="17516"/>
                    <a:pt x="11469" y="17530"/>
                    <a:pt x="11417" y="17556"/>
                  </a:cubicBezTo>
                  <a:cubicBezTo>
                    <a:pt x="11309" y="17604"/>
                    <a:pt x="11189" y="17622"/>
                    <a:pt x="11063" y="17622"/>
                  </a:cubicBezTo>
                  <a:cubicBezTo>
                    <a:pt x="10937" y="17622"/>
                    <a:pt x="10805" y="17604"/>
                    <a:pt x="10673" y="17580"/>
                  </a:cubicBezTo>
                  <a:cubicBezTo>
                    <a:pt x="10385" y="17532"/>
                    <a:pt x="10073" y="17411"/>
                    <a:pt x="9785" y="17291"/>
                  </a:cubicBezTo>
                  <a:cubicBezTo>
                    <a:pt x="9713" y="17267"/>
                    <a:pt x="9641" y="17243"/>
                    <a:pt x="9569" y="17219"/>
                  </a:cubicBezTo>
                  <a:cubicBezTo>
                    <a:pt x="9593" y="17195"/>
                    <a:pt x="9617" y="17195"/>
                    <a:pt x="9641" y="17171"/>
                  </a:cubicBezTo>
                  <a:cubicBezTo>
                    <a:pt x="10049" y="17003"/>
                    <a:pt x="10433" y="16787"/>
                    <a:pt x="10793" y="16547"/>
                  </a:cubicBezTo>
                  <a:cubicBezTo>
                    <a:pt x="11201" y="16259"/>
                    <a:pt x="11561" y="15923"/>
                    <a:pt x="11945" y="15611"/>
                  </a:cubicBezTo>
                  <a:cubicBezTo>
                    <a:pt x="12041" y="15491"/>
                    <a:pt x="12041" y="15299"/>
                    <a:pt x="11945" y="15203"/>
                  </a:cubicBezTo>
                  <a:cubicBezTo>
                    <a:pt x="11889" y="15147"/>
                    <a:pt x="11821" y="15122"/>
                    <a:pt x="11753" y="15122"/>
                  </a:cubicBezTo>
                  <a:cubicBezTo>
                    <a:pt x="11677" y="15122"/>
                    <a:pt x="11601" y="15153"/>
                    <a:pt x="11537" y="15203"/>
                  </a:cubicBezTo>
                  <a:cubicBezTo>
                    <a:pt x="10913" y="15755"/>
                    <a:pt x="10289" y="16307"/>
                    <a:pt x="9521" y="16619"/>
                  </a:cubicBezTo>
                  <a:cubicBezTo>
                    <a:pt x="8777" y="16955"/>
                    <a:pt x="7961" y="16907"/>
                    <a:pt x="7169" y="17051"/>
                  </a:cubicBezTo>
                  <a:cubicBezTo>
                    <a:pt x="6857" y="17099"/>
                    <a:pt x="6545" y="17195"/>
                    <a:pt x="6257" y="17339"/>
                  </a:cubicBezTo>
                  <a:cubicBezTo>
                    <a:pt x="6929" y="16595"/>
                    <a:pt x="7433" y="15755"/>
                    <a:pt x="7817" y="14843"/>
                  </a:cubicBezTo>
                  <a:cubicBezTo>
                    <a:pt x="8009" y="14411"/>
                    <a:pt x="8177" y="13955"/>
                    <a:pt x="8321" y="13499"/>
                  </a:cubicBezTo>
                  <a:cubicBezTo>
                    <a:pt x="8441" y="13499"/>
                    <a:pt x="8537" y="13451"/>
                    <a:pt x="8585" y="13307"/>
                  </a:cubicBezTo>
                  <a:cubicBezTo>
                    <a:pt x="8945" y="12251"/>
                    <a:pt x="10073" y="11747"/>
                    <a:pt x="11033" y="11363"/>
                  </a:cubicBezTo>
                  <a:cubicBezTo>
                    <a:pt x="11585" y="11147"/>
                    <a:pt x="12161" y="10907"/>
                    <a:pt x="12690" y="10571"/>
                  </a:cubicBezTo>
                  <a:cubicBezTo>
                    <a:pt x="13146" y="10283"/>
                    <a:pt x="13578" y="9923"/>
                    <a:pt x="13962" y="9515"/>
                  </a:cubicBezTo>
                  <a:cubicBezTo>
                    <a:pt x="14394" y="9059"/>
                    <a:pt x="14754" y="8555"/>
                    <a:pt x="15042" y="8003"/>
                  </a:cubicBezTo>
                  <a:cubicBezTo>
                    <a:pt x="15140" y="7772"/>
                    <a:pt x="14946" y="7565"/>
                    <a:pt x="14768" y="7565"/>
                  </a:cubicBezTo>
                  <a:cubicBezTo>
                    <a:pt x="14686" y="7565"/>
                    <a:pt x="14607" y="7609"/>
                    <a:pt x="14562" y="7715"/>
                  </a:cubicBezTo>
                  <a:cubicBezTo>
                    <a:pt x="14058" y="8675"/>
                    <a:pt x="13314" y="9515"/>
                    <a:pt x="12401" y="10091"/>
                  </a:cubicBezTo>
                  <a:cubicBezTo>
                    <a:pt x="11369" y="10739"/>
                    <a:pt x="10145" y="10979"/>
                    <a:pt x="9161" y="11699"/>
                  </a:cubicBezTo>
                  <a:cubicBezTo>
                    <a:pt x="9041" y="11795"/>
                    <a:pt x="8897" y="11915"/>
                    <a:pt x="8801" y="12011"/>
                  </a:cubicBezTo>
                  <a:cubicBezTo>
                    <a:pt x="8801" y="11963"/>
                    <a:pt x="8825" y="11891"/>
                    <a:pt x="8849" y="11843"/>
                  </a:cubicBezTo>
                  <a:cubicBezTo>
                    <a:pt x="9161" y="10835"/>
                    <a:pt x="9497" y="9851"/>
                    <a:pt x="9977" y="8915"/>
                  </a:cubicBezTo>
                  <a:cubicBezTo>
                    <a:pt x="10433" y="8003"/>
                    <a:pt x="11009" y="7138"/>
                    <a:pt x="11585" y="6298"/>
                  </a:cubicBezTo>
                  <a:cubicBezTo>
                    <a:pt x="12762" y="4618"/>
                    <a:pt x="14034" y="2986"/>
                    <a:pt x="14778" y="1066"/>
                  </a:cubicBezTo>
                  <a:cubicBezTo>
                    <a:pt x="14850" y="826"/>
                    <a:pt x="14946" y="586"/>
                    <a:pt x="15018" y="346"/>
                  </a:cubicBezTo>
                  <a:cubicBezTo>
                    <a:pt x="15076" y="142"/>
                    <a:pt x="14896" y="0"/>
                    <a:pt x="14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49"/>
            <p:cNvSpPr/>
            <p:nvPr/>
          </p:nvSpPr>
          <p:spPr>
            <a:xfrm>
              <a:off x="7781908" y="1360519"/>
              <a:ext cx="183109" cy="216660"/>
            </a:xfrm>
            <a:custGeom>
              <a:avLst/>
              <a:gdLst/>
              <a:ahLst/>
              <a:cxnLst/>
              <a:rect l="l" t="t" r="r" b="b"/>
              <a:pathLst>
                <a:path w="5283" h="6251" extrusionOk="0">
                  <a:moveTo>
                    <a:pt x="4898" y="1"/>
                  </a:moveTo>
                  <a:cubicBezTo>
                    <a:pt x="4853" y="1"/>
                    <a:pt x="4804" y="14"/>
                    <a:pt x="4753" y="45"/>
                  </a:cubicBezTo>
                  <a:cubicBezTo>
                    <a:pt x="3097" y="1149"/>
                    <a:pt x="1729" y="2637"/>
                    <a:pt x="769" y="4389"/>
                  </a:cubicBezTo>
                  <a:cubicBezTo>
                    <a:pt x="481" y="4869"/>
                    <a:pt x="265" y="5374"/>
                    <a:pt x="49" y="5902"/>
                  </a:cubicBezTo>
                  <a:cubicBezTo>
                    <a:pt x="1" y="6046"/>
                    <a:pt x="121" y="6214"/>
                    <a:pt x="241" y="6238"/>
                  </a:cubicBezTo>
                  <a:cubicBezTo>
                    <a:pt x="270" y="6246"/>
                    <a:pt x="299" y="6250"/>
                    <a:pt x="325" y="6250"/>
                  </a:cubicBezTo>
                  <a:cubicBezTo>
                    <a:pt x="449" y="6250"/>
                    <a:pt x="537" y="6164"/>
                    <a:pt x="577" y="6046"/>
                  </a:cubicBezTo>
                  <a:cubicBezTo>
                    <a:pt x="1273" y="4293"/>
                    <a:pt x="2377" y="2733"/>
                    <a:pt x="3793" y="1485"/>
                  </a:cubicBezTo>
                  <a:cubicBezTo>
                    <a:pt x="4177" y="1149"/>
                    <a:pt x="4609" y="813"/>
                    <a:pt x="5041" y="525"/>
                  </a:cubicBezTo>
                  <a:cubicBezTo>
                    <a:pt x="5283" y="364"/>
                    <a:pt x="5136" y="1"/>
                    <a:pt x="4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49"/>
            <p:cNvSpPr/>
            <p:nvPr/>
          </p:nvSpPr>
          <p:spPr>
            <a:xfrm>
              <a:off x="7751477" y="1100403"/>
              <a:ext cx="192710" cy="181965"/>
            </a:xfrm>
            <a:custGeom>
              <a:avLst/>
              <a:gdLst/>
              <a:ahLst/>
              <a:cxnLst/>
              <a:rect l="l" t="t" r="r" b="b"/>
              <a:pathLst>
                <a:path w="5560" h="5250" extrusionOk="0">
                  <a:moveTo>
                    <a:pt x="4331" y="1"/>
                  </a:moveTo>
                  <a:cubicBezTo>
                    <a:pt x="4215" y="1"/>
                    <a:pt x="4110" y="87"/>
                    <a:pt x="4071" y="205"/>
                  </a:cubicBezTo>
                  <a:cubicBezTo>
                    <a:pt x="3783" y="973"/>
                    <a:pt x="3447" y="1741"/>
                    <a:pt x="2991" y="2437"/>
                  </a:cubicBezTo>
                  <a:cubicBezTo>
                    <a:pt x="2559" y="3110"/>
                    <a:pt x="1983" y="3638"/>
                    <a:pt x="1263" y="3998"/>
                  </a:cubicBezTo>
                  <a:cubicBezTo>
                    <a:pt x="831" y="4214"/>
                    <a:pt x="399" y="4406"/>
                    <a:pt x="135" y="4838"/>
                  </a:cubicBezTo>
                  <a:cubicBezTo>
                    <a:pt x="1" y="5055"/>
                    <a:pt x="194" y="5250"/>
                    <a:pt x="388" y="5250"/>
                  </a:cubicBezTo>
                  <a:cubicBezTo>
                    <a:pt x="472" y="5250"/>
                    <a:pt x="556" y="5213"/>
                    <a:pt x="615" y="5126"/>
                  </a:cubicBezTo>
                  <a:cubicBezTo>
                    <a:pt x="831" y="4790"/>
                    <a:pt x="1215" y="4622"/>
                    <a:pt x="1551" y="4478"/>
                  </a:cubicBezTo>
                  <a:cubicBezTo>
                    <a:pt x="1671" y="4406"/>
                    <a:pt x="1767" y="4358"/>
                    <a:pt x="1887" y="4310"/>
                  </a:cubicBezTo>
                  <a:cubicBezTo>
                    <a:pt x="1918" y="4421"/>
                    <a:pt x="2034" y="4521"/>
                    <a:pt x="2157" y="4521"/>
                  </a:cubicBezTo>
                  <a:cubicBezTo>
                    <a:pt x="2221" y="4521"/>
                    <a:pt x="2286" y="4495"/>
                    <a:pt x="2343" y="4430"/>
                  </a:cubicBezTo>
                  <a:cubicBezTo>
                    <a:pt x="2703" y="4022"/>
                    <a:pt x="3399" y="4070"/>
                    <a:pt x="3903" y="3974"/>
                  </a:cubicBezTo>
                  <a:cubicBezTo>
                    <a:pt x="4527" y="3830"/>
                    <a:pt x="5079" y="3446"/>
                    <a:pt x="5463" y="2918"/>
                  </a:cubicBezTo>
                  <a:cubicBezTo>
                    <a:pt x="5559" y="2798"/>
                    <a:pt x="5487" y="2606"/>
                    <a:pt x="5367" y="2533"/>
                  </a:cubicBezTo>
                  <a:cubicBezTo>
                    <a:pt x="5321" y="2510"/>
                    <a:pt x="5275" y="2500"/>
                    <a:pt x="5230" y="2500"/>
                  </a:cubicBezTo>
                  <a:cubicBezTo>
                    <a:pt x="5136" y="2500"/>
                    <a:pt x="5048" y="2548"/>
                    <a:pt x="4983" y="2630"/>
                  </a:cubicBezTo>
                  <a:cubicBezTo>
                    <a:pt x="4647" y="3110"/>
                    <a:pt x="4119" y="3374"/>
                    <a:pt x="3543" y="3470"/>
                  </a:cubicBezTo>
                  <a:cubicBezTo>
                    <a:pt x="3303" y="3518"/>
                    <a:pt x="3039" y="3542"/>
                    <a:pt x="2775" y="3590"/>
                  </a:cubicBezTo>
                  <a:cubicBezTo>
                    <a:pt x="3303" y="3062"/>
                    <a:pt x="3711" y="2389"/>
                    <a:pt x="4023" y="1717"/>
                  </a:cubicBezTo>
                  <a:cubicBezTo>
                    <a:pt x="4239" y="1285"/>
                    <a:pt x="4431" y="829"/>
                    <a:pt x="4623" y="373"/>
                  </a:cubicBezTo>
                  <a:cubicBezTo>
                    <a:pt x="4671" y="229"/>
                    <a:pt x="4551" y="61"/>
                    <a:pt x="4407" y="13"/>
                  </a:cubicBezTo>
                  <a:cubicBezTo>
                    <a:pt x="4382" y="5"/>
                    <a:pt x="4356" y="1"/>
                    <a:pt x="43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49"/>
            <p:cNvSpPr/>
            <p:nvPr/>
          </p:nvSpPr>
          <p:spPr>
            <a:xfrm>
              <a:off x="7784438" y="1311165"/>
              <a:ext cx="128970" cy="94345"/>
            </a:xfrm>
            <a:custGeom>
              <a:avLst/>
              <a:gdLst/>
              <a:ahLst/>
              <a:cxnLst/>
              <a:rect l="l" t="t" r="r" b="b"/>
              <a:pathLst>
                <a:path w="3721" h="2722" extrusionOk="0">
                  <a:moveTo>
                    <a:pt x="3375" y="0"/>
                  </a:moveTo>
                  <a:cubicBezTo>
                    <a:pt x="3336" y="0"/>
                    <a:pt x="3297" y="9"/>
                    <a:pt x="3264" y="29"/>
                  </a:cubicBezTo>
                  <a:cubicBezTo>
                    <a:pt x="2280" y="797"/>
                    <a:pt x="1272" y="1517"/>
                    <a:pt x="240" y="2189"/>
                  </a:cubicBezTo>
                  <a:cubicBezTo>
                    <a:pt x="1" y="2348"/>
                    <a:pt x="142" y="2722"/>
                    <a:pt x="374" y="2722"/>
                  </a:cubicBezTo>
                  <a:cubicBezTo>
                    <a:pt x="422" y="2722"/>
                    <a:pt x="474" y="2706"/>
                    <a:pt x="528" y="2669"/>
                  </a:cubicBezTo>
                  <a:cubicBezTo>
                    <a:pt x="1560" y="1997"/>
                    <a:pt x="2568" y="1277"/>
                    <a:pt x="3552" y="533"/>
                  </a:cubicBezTo>
                  <a:cubicBezTo>
                    <a:pt x="3672" y="437"/>
                    <a:pt x="3720" y="293"/>
                    <a:pt x="3648" y="149"/>
                  </a:cubicBezTo>
                  <a:cubicBezTo>
                    <a:pt x="3596" y="62"/>
                    <a:pt x="3481" y="0"/>
                    <a:pt x="3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49"/>
            <p:cNvSpPr/>
            <p:nvPr/>
          </p:nvSpPr>
          <p:spPr>
            <a:xfrm>
              <a:off x="7151320" y="1047721"/>
              <a:ext cx="103217" cy="63878"/>
            </a:xfrm>
            <a:custGeom>
              <a:avLst/>
              <a:gdLst/>
              <a:ahLst/>
              <a:cxnLst/>
              <a:rect l="l" t="t" r="r" b="b"/>
              <a:pathLst>
                <a:path w="2978" h="1843" extrusionOk="0">
                  <a:moveTo>
                    <a:pt x="348" y="1"/>
                  </a:moveTo>
                  <a:cubicBezTo>
                    <a:pt x="249" y="1"/>
                    <a:pt x="145" y="60"/>
                    <a:pt x="97" y="141"/>
                  </a:cubicBezTo>
                  <a:cubicBezTo>
                    <a:pt x="1" y="285"/>
                    <a:pt x="73" y="429"/>
                    <a:pt x="193" y="525"/>
                  </a:cubicBezTo>
                  <a:cubicBezTo>
                    <a:pt x="913" y="1077"/>
                    <a:pt x="1729" y="1509"/>
                    <a:pt x="2593" y="1821"/>
                  </a:cubicBezTo>
                  <a:cubicBezTo>
                    <a:pt x="2618" y="1836"/>
                    <a:pt x="2645" y="1843"/>
                    <a:pt x="2672" y="1843"/>
                  </a:cubicBezTo>
                  <a:cubicBezTo>
                    <a:pt x="2777" y="1843"/>
                    <a:pt x="2891" y="1744"/>
                    <a:pt x="2929" y="1629"/>
                  </a:cubicBezTo>
                  <a:cubicBezTo>
                    <a:pt x="2977" y="1485"/>
                    <a:pt x="2881" y="1341"/>
                    <a:pt x="2737" y="1293"/>
                  </a:cubicBezTo>
                  <a:cubicBezTo>
                    <a:pt x="1921" y="981"/>
                    <a:pt x="1153" y="573"/>
                    <a:pt x="481" y="45"/>
                  </a:cubicBezTo>
                  <a:cubicBezTo>
                    <a:pt x="442" y="14"/>
                    <a:pt x="396" y="1"/>
                    <a:pt x="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49"/>
            <p:cNvSpPr/>
            <p:nvPr/>
          </p:nvSpPr>
          <p:spPr>
            <a:xfrm>
              <a:off x="7210379" y="894216"/>
              <a:ext cx="61625" cy="55248"/>
            </a:xfrm>
            <a:custGeom>
              <a:avLst/>
              <a:gdLst/>
              <a:ahLst/>
              <a:cxnLst/>
              <a:rect l="l" t="t" r="r" b="b"/>
              <a:pathLst>
                <a:path w="1778" h="1594" extrusionOk="0">
                  <a:moveTo>
                    <a:pt x="301" y="0"/>
                  </a:moveTo>
                  <a:cubicBezTo>
                    <a:pt x="233" y="0"/>
                    <a:pt x="166" y="25"/>
                    <a:pt x="121" y="82"/>
                  </a:cubicBezTo>
                  <a:cubicBezTo>
                    <a:pt x="25" y="202"/>
                    <a:pt x="1" y="370"/>
                    <a:pt x="121" y="490"/>
                  </a:cubicBezTo>
                  <a:lnTo>
                    <a:pt x="1273" y="1522"/>
                  </a:lnTo>
                  <a:cubicBezTo>
                    <a:pt x="1333" y="1570"/>
                    <a:pt x="1405" y="1594"/>
                    <a:pt x="1474" y="1594"/>
                  </a:cubicBezTo>
                  <a:cubicBezTo>
                    <a:pt x="1543" y="1594"/>
                    <a:pt x="1609" y="1570"/>
                    <a:pt x="1657" y="1522"/>
                  </a:cubicBezTo>
                  <a:cubicBezTo>
                    <a:pt x="1753" y="1402"/>
                    <a:pt x="1777" y="1210"/>
                    <a:pt x="1657" y="1114"/>
                  </a:cubicBezTo>
                  <a:lnTo>
                    <a:pt x="505" y="82"/>
                  </a:lnTo>
                  <a:cubicBezTo>
                    <a:pt x="454" y="31"/>
                    <a:pt x="377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49"/>
            <p:cNvSpPr/>
            <p:nvPr/>
          </p:nvSpPr>
          <p:spPr>
            <a:xfrm>
              <a:off x="7799549" y="2211781"/>
              <a:ext cx="227439" cy="338247"/>
            </a:xfrm>
            <a:custGeom>
              <a:avLst/>
              <a:gdLst/>
              <a:ahLst/>
              <a:cxnLst/>
              <a:rect l="l" t="t" r="r" b="b"/>
              <a:pathLst>
                <a:path w="6562" h="9759" extrusionOk="0">
                  <a:moveTo>
                    <a:pt x="6177" y="0"/>
                  </a:moveTo>
                  <a:cubicBezTo>
                    <a:pt x="6092" y="0"/>
                    <a:pt x="6007" y="39"/>
                    <a:pt x="5948" y="134"/>
                  </a:cubicBezTo>
                  <a:cubicBezTo>
                    <a:pt x="5516" y="831"/>
                    <a:pt x="5084" y="1527"/>
                    <a:pt x="4652" y="2223"/>
                  </a:cubicBezTo>
                  <a:cubicBezTo>
                    <a:pt x="4268" y="2871"/>
                    <a:pt x="3884" y="3519"/>
                    <a:pt x="3428" y="4143"/>
                  </a:cubicBezTo>
                  <a:cubicBezTo>
                    <a:pt x="3236" y="4431"/>
                    <a:pt x="2996" y="4695"/>
                    <a:pt x="2756" y="4935"/>
                  </a:cubicBezTo>
                  <a:cubicBezTo>
                    <a:pt x="2684" y="5031"/>
                    <a:pt x="2588" y="5103"/>
                    <a:pt x="2492" y="5175"/>
                  </a:cubicBezTo>
                  <a:cubicBezTo>
                    <a:pt x="2372" y="4551"/>
                    <a:pt x="2228" y="3951"/>
                    <a:pt x="2084" y="3327"/>
                  </a:cubicBezTo>
                  <a:cubicBezTo>
                    <a:pt x="2064" y="3208"/>
                    <a:pt x="1947" y="3122"/>
                    <a:pt x="1826" y="3122"/>
                  </a:cubicBezTo>
                  <a:cubicBezTo>
                    <a:pt x="1800" y="3122"/>
                    <a:pt x="1773" y="3126"/>
                    <a:pt x="1748" y="3135"/>
                  </a:cubicBezTo>
                  <a:cubicBezTo>
                    <a:pt x="1604" y="3183"/>
                    <a:pt x="1532" y="3327"/>
                    <a:pt x="1556" y="3471"/>
                  </a:cubicBezTo>
                  <a:cubicBezTo>
                    <a:pt x="1700" y="4167"/>
                    <a:pt x="1868" y="4863"/>
                    <a:pt x="2012" y="5559"/>
                  </a:cubicBezTo>
                  <a:cubicBezTo>
                    <a:pt x="1988" y="5583"/>
                    <a:pt x="1964" y="5607"/>
                    <a:pt x="1916" y="5631"/>
                  </a:cubicBezTo>
                  <a:cubicBezTo>
                    <a:pt x="1388" y="6087"/>
                    <a:pt x="980" y="6615"/>
                    <a:pt x="716" y="7239"/>
                  </a:cubicBezTo>
                  <a:cubicBezTo>
                    <a:pt x="404" y="7935"/>
                    <a:pt x="212" y="8679"/>
                    <a:pt x="44" y="9423"/>
                  </a:cubicBezTo>
                  <a:cubicBezTo>
                    <a:pt x="0" y="9626"/>
                    <a:pt x="184" y="9759"/>
                    <a:pt x="352" y="9759"/>
                  </a:cubicBezTo>
                  <a:cubicBezTo>
                    <a:pt x="463" y="9759"/>
                    <a:pt x="567" y="9701"/>
                    <a:pt x="596" y="9567"/>
                  </a:cubicBezTo>
                  <a:cubicBezTo>
                    <a:pt x="668" y="9207"/>
                    <a:pt x="764" y="8847"/>
                    <a:pt x="860" y="8487"/>
                  </a:cubicBezTo>
                  <a:cubicBezTo>
                    <a:pt x="932" y="8487"/>
                    <a:pt x="1004" y="8439"/>
                    <a:pt x="1028" y="8367"/>
                  </a:cubicBezTo>
                  <a:cubicBezTo>
                    <a:pt x="1292" y="7839"/>
                    <a:pt x="1868" y="7647"/>
                    <a:pt x="2420" y="7527"/>
                  </a:cubicBezTo>
                  <a:cubicBezTo>
                    <a:pt x="2420" y="7551"/>
                    <a:pt x="2420" y="7599"/>
                    <a:pt x="2444" y="7623"/>
                  </a:cubicBezTo>
                  <a:cubicBezTo>
                    <a:pt x="2828" y="8199"/>
                    <a:pt x="3380" y="8631"/>
                    <a:pt x="4052" y="8871"/>
                  </a:cubicBezTo>
                  <a:cubicBezTo>
                    <a:pt x="4078" y="8880"/>
                    <a:pt x="4104" y="8884"/>
                    <a:pt x="4130" y="8884"/>
                  </a:cubicBezTo>
                  <a:cubicBezTo>
                    <a:pt x="4251" y="8884"/>
                    <a:pt x="4368" y="8798"/>
                    <a:pt x="4388" y="8679"/>
                  </a:cubicBezTo>
                  <a:cubicBezTo>
                    <a:pt x="4436" y="8535"/>
                    <a:pt x="4340" y="8391"/>
                    <a:pt x="4196" y="8343"/>
                  </a:cubicBezTo>
                  <a:cubicBezTo>
                    <a:pt x="4172" y="8319"/>
                    <a:pt x="4124" y="8319"/>
                    <a:pt x="4100" y="8295"/>
                  </a:cubicBezTo>
                  <a:lnTo>
                    <a:pt x="4076" y="8295"/>
                  </a:lnTo>
                  <a:cubicBezTo>
                    <a:pt x="4076" y="8295"/>
                    <a:pt x="4052" y="8271"/>
                    <a:pt x="4028" y="8271"/>
                  </a:cubicBezTo>
                  <a:cubicBezTo>
                    <a:pt x="3956" y="8247"/>
                    <a:pt x="3908" y="8199"/>
                    <a:pt x="3836" y="8175"/>
                  </a:cubicBezTo>
                  <a:cubicBezTo>
                    <a:pt x="3764" y="8127"/>
                    <a:pt x="3716" y="8103"/>
                    <a:pt x="3644" y="8055"/>
                  </a:cubicBezTo>
                  <a:cubicBezTo>
                    <a:pt x="3620" y="8031"/>
                    <a:pt x="3596" y="8007"/>
                    <a:pt x="3548" y="7983"/>
                  </a:cubicBezTo>
                  <a:cubicBezTo>
                    <a:pt x="3548" y="7983"/>
                    <a:pt x="3524" y="7983"/>
                    <a:pt x="3500" y="7959"/>
                  </a:cubicBezTo>
                  <a:cubicBezTo>
                    <a:pt x="3380" y="7863"/>
                    <a:pt x="3284" y="7767"/>
                    <a:pt x="3188" y="7647"/>
                  </a:cubicBezTo>
                  <a:cubicBezTo>
                    <a:pt x="3140" y="7599"/>
                    <a:pt x="3092" y="7551"/>
                    <a:pt x="3044" y="7479"/>
                  </a:cubicBezTo>
                  <a:cubicBezTo>
                    <a:pt x="3020" y="7479"/>
                    <a:pt x="3020" y="7455"/>
                    <a:pt x="2996" y="7431"/>
                  </a:cubicBezTo>
                  <a:cubicBezTo>
                    <a:pt x="2996" y="7431"/>
                    <a:pt x="2972" y="7407"/>
                    <a:pt x="2972" y="7383"/>
                  </a:cubicBezTo>
                  <a:cubicBezTo>
                    <a:pt x="3332" y="7311"/>
                    <a:pt x="3668" y="7167"/>
                    <a:pt x="4004" y="6975"/>
                  </a:cubicBezTo>
                  <a:cubicBezTo>
                    <a:pt x="4316" y="6759"/>
                    <a:pt x="4604" y="6519"/>
                    <a:pt x="4868" y="6255"/>
                  </a:cubicBezTo>
                  <a:cubicBezTo>
                    <a:pt x="5180" y="5967"/>
                    <a:pt x="5468" y="5655"/>
                    <a:pt x="5804" y="5415"/>
                  </a:cubicBezTo>
                  <a:cubicBezTo>
                    <a:pt x="5924" y="5343"/>
                    <a:pt x="5972" y="5175"/>
                    <a:pt x="5900" y="5031"/>
                  </a:cubicBezTo>
                  <a:cubicBezTo>
                    <a:pt x="5852" y="4950"/>
                    <a:pt x="5748" y="4890"/>
                    <a:pt x="5649" y="4890"/>
                  </a:cubicBezTo>
                  <a:cubicBezTo>
                    <a:pt x="5601" y="4890"/>
                    <a:pt x="5555" y="4904"/>
                    <a:pt x="5516" y="4935"/>
                  </a:cubicBezTo>
                  <a:cubicBezTo>
                    <a:pt x="4892" y="5391"/>
                    <a:pt x="4412" y="6015"/>
                    <a:pt x="3788" y="6447"/>
                  </a:cubicBezTo>
                  <a:cubicBezTo>
                    <a:pt x="3428" y="6687"/>
                    <a:pt x="3068" y="6807"/>
                    <a:pt x="2660" y="6903"/>
                  </a:cubicBezTo>
                  <a:cubicBezTo>
                    <a:pt x="2252" y="6975"/>
                    <a:pt x="1844" y="7071"/>
                    <a:pt x="1460" y="7239"/>
                  </a:cubicBezTo>
                  <a:cubicBezTo>
                    <a:pt x="1412" y="7263"/>
                    <a:pt x="1340" y="7311"/>
                    <a:pt x="1268" y="7335"/>
                  </a:cubicBezTo>
                  <a:cubicBezTo>
                    <a:pt x="1508" y="6879"/>
                    <a:pt x="1820" y="6447"/>
                    <a:pt x="2228" y="6111"/>
                  </a:cubicBezTo>
                  <a:cubicBezTo>
                    <a:pt x="2492" y="5895"/>
                    <a:pt x="2780" y="5679"/>
                    <a:pt x="3044" y="5439"/>
                  </a:cubicBezTo>
                  <a:cubicBezTo>
                    <a:pt x="3308" y="5175"/>
                    <a:pt x="3548" y="4911"/>
                    <a:pt x="3764" y="4623"/>
                  </a:cubicBezTo>
                  <a:cubicBezTo>
                    <a:pt x="4220" y="4023"/>
                    <a:pt x="4604" y="3375"/>
                    <a:pt x="4988" y="2751"/>
                  </a:cubicBezTo>
                  <a:cubicBezTo>
                    <a:pt x="5468" y="1959"/>
                    <a:pt x="5948" y="1191"/>
                    <a:pt x="6428" y="422"/>
                  </a:cubicBezTo>
                  <a:cubicBezTo>
                    <a:pt x="6562" y="205"/>
                    <a:pt x="6370" y="0"/>
                    <a:pt x="6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49"/>
            <p:cNvSpPr/>
            <p:nvPr/>
          </p:nvSpPr>
          <p:spPr>
            <a:xfrm>
              <a:off x="7720353" y="2493247"/>
              <a:ext cx="29149" cy="107169"/>
            </a:xfrm>
            <a:custGeom>
              <a:avLst/>
              <a:gdLst/>
              <a:ahLst/>
              <a:cxnLst/>
              <a:rect l="l" t="t" r="r" b="b"/>
              <a:pathLst>
                <a:path w="841" h="3092" extrusionOk="0">
                  <a:moveTo>
                    <a:pt x="288" y="0"/>
                  </a:moveTo>
                  <a:cubicBezTo>
                    <a:pt x="144" y="0"/>
                    <a:pt x="0" y="90"/>
                    <a:pt x="0" y="270"/>
                  </a:cubicBezTo>
                  <a:cubicBezTo>
                    <a:pt x="0" y="1158"/>
                    <a:pt x="96" y="2022"/>
                    <a:pt x="264" y="2887"/>
                  </a:cubicBezTo>
                  <a:cubicBezTo>
                    <a:pt x="284" y="3005"/>
                    <a:pt x="418" y="3091"/>
                    <a:pt x="531" y="3091"/>
                  </a:cubicBezTo>
                  <a:cubicBezTo>
                    <a:pt x="556" y="3091"/>
                    <a:pt x="579" y="3087"/>
                    <a:pt x="601" y="3079"/>
                  </a:cubicBezTo>
                  <a:cubicBezTo>
                    <a:pt x="769" y="3055"/>
                    <a:pt x="841" y="2887"/>
                    <a:pt x="793" y="2743"/>
                  </a:cubicBezTo>
                  <a:cubicBezTo>
                    <a:pt x="649" y="1926"/>
                    <a:pt x="577" y="1110"/>
                    <a:pt x="577" y="270"/>
                  </a:cubicBezTo>
                  <a:cubicBezTo>
                    <a:pt x="577" y="90"/>
                    <a:pt x="433" y="0"/>
                    <a:pt x="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49"/>
            <p:cNvSpPr/>
            <p:nvPr/>
          </p:nvSpPr>
          <p:spPr>
            <a:xfrm>
              <a:off x="6911757" y="3455626"/>
              <a:ext cx="1176360" cy="1147905"/>
            </a:xfrm>
            <a:custGeom>
              <a:avLst/>
              <a:gdLst/>
              <a:ahLst/>
              <a:cxnLst/>
              <a:rect l="l" t="t" r="r" b="b"/>
              <a:pathLst>
                <a:path w="33940" h="33119" extrusionOk="0">
                  <a:moveTo>
                    <a:pt x="360" y="1"/>
                  </a:moveTo>
                  <a:cubicBezTo>
                    <a:pt x="292" y="1"/>
                    <a:pt x="225" y="25"/>
                    <a:pt x="168" y="82"/>
                  </a:cubicBezTo>
                  <a:cubicBezTo>
                    <a:pt x="120" y="130"/>
                    <a:pt x="96" y="202"/>
                    <a:pt x="96" y="298"/>
                  </a:cubicBezTo>
                  <a:cubicBezTo>
                    <a:pt x="24" y="346"/>
                    <a:pt x="0" y="418"/>
                    <a:pt x="0" y="490"/>
                  </a:cubicBezTo>
                  <a:cubicBezTo>
                    <a:pt x="408" y="3970"/>
                    <a:pt x="864" y="7451"/>
                    <a:pt x="1344" y="10907"/>
                  </a:cubicBezTo>
                  <a:cubicBezTo>
                    <a:pt x="1800" y="14291"/>
                    <a:pt x="2280" y="17676"/>
                    <a:pt x="3024" y="20988"/>
                  </a:cubicBezTo>
                  <a:cubicBezTo>
                    <a:pt x="3384" y="22620"/>
                    <a:pt x="3792" y="24252"/>
                    <a:pt x="4368" y="25813"/>
                  </a:cubicBezTo>
                  <a:cubicBezTo>
                    <a:pt x="4897" y="27229"/>
                    <a:pt x="5617" y="28573"/>
                    <a:pt x="6673" y="29677"/>
                  </a:cubicBezTo>
                  <a:cubicBezTo>
                    <a:pt x="8833" y="31861"/>
                    <a:pt x="11857" y="32845"/>
                    <a:pt x="14858" y="33061"/>
                  </a:cubicBezTo>
                  <a:cubicBezTo>
                    <a:pt x="15333" y="33101"/>
                    <a:pt x="15816" y="33119"/>
                    <a:pt x="16302" y="33119"/>
                  </a:cubicBezTo>
                  <a:cubicBezTo>
                    <a:pt x="16699" y="33119"/>
                    <a:pt x="17099" y="33107"/>
                    <a:pt x="17498" y="33085"/>
                  </a:cubicBezTo>
                  <a:cubicBezTo>
                    <a:pt x="17707" y="33098"/>
                    <a:pt x="17916" y="33104"/>
                    <a:pt x="18126" y="33104"/>
                  </a:cubicBezTo>
                  <a:cubicBezTo>
                    <a:pt x="19075" y="33104"/>
                    <a:pt x="20031" y="32983"/>
                    <a:pt x="20954" y="32845"/>
                  </a:cubicBezTo>
                  <a:cubicBezTo>
                    <a:pt x="22274" y="32629"/>
                    <a:pt x="23618" y="32341"/>
                    <a:pt x="24843" y="31717"/>
                  </a:cubicBezTo>
                  <a:cubicBezTo>
                    <a:pt x="26091" y="31117"/>
                    <a:pt x="27051" y="30133"/>
                    <a:pt x="27867" y="29029"/>
                  </a:cubicBezTo>
                  <a:cubicBezTo>
                    <a:pt x="28707" y="27877"/>
                    <a:pt x="29427" y="26653"/>
                    <a:pt x="29979" y="25333"/>
                  </a:cubicBezTo>
                  <a:cubicBezTo>
                    <a:pt x="30531" y="23940"/>
                    <a:pt x="30819" y="22476"/>
                    <a:pt x="31107" y="21012"/>
                  </a:cubicBezTo>
                  <a:cubicBezTo>
                    <a:pt x="31707" y="17964"/>
                    <a:pt x="32211" y="14891"/>
                    <a:pt x="32667" y="11795"/>
                  </a:cubicBezTo>
                  <a:cubicBezTo>
                    <a:pt x="33123" y="8723"/>
                    <a:pt x="33508" y="5627"/>
                    <a:pt x="33820" y="2506"/>
                  </a:cubicBezTo>
                  <a:cubicBezTo>
                    <a:pt x="33844" y="2122"/>
                    <a:pt x="33892" y="1738"/>
                    <a:pt x="33916" y="1354"/>
                  </a:cubicBezTo>
                  <a:cubicBezTo>
                    <a:pt x="33940" y="1258"/>
                    <a:pt x="33892" y="1186"/>
                    <a:pt x="33820" y="1114"/>
                  </a:cubicBezTo>
                  <a:cubicBezTo>
                    <a:pt x="33761" y="1041"/>
                    <a:pt x="33668" y="986"/>
                    <a:pt x="33571" y="986"/>
                  </a:cubicBezTo>
                  <a:cubicBezTo>
                    <a:pt x="33508" y="986"/>
                    <a:pt x="33444" y="1009"/>
                    <a:pt x="33388" y="1066"/>
                  </a:cubicBezTo>
                  <a:cubicBezTo>
                    <a:pt x="31995" y="2434"/>
                    <a:pt x="29859" y="2578"/>
                    <a:pt x="28035" y="2722"/>
                  </a:cubicBezTo>
                  <a:cubicBezTo>
                    <a:pt x="25635" y="2914"/>
                    <a:pt x="23210" y="3034"/>
                    <a:pt x="20810" y="3082"/>
                  </a:cubicBezTo>
                  <a:cubicBezTo>
                    <a:pt x="20288" y="3087"/>
                    <a:pt x="19767" y="3090"/>
                    <a:pt x="19245" y="3090"/>
                  </a:cubicBezTo>
                  <a:cubicBezTo>
                    <a:pt x="17342" y="3090"/>
                    <a:pt x="15440" y="3051"/>
                    <a:pt x="13537" y="2938"/>
                  </a:cubicBezTo>
                  <a:cubicBezTo>
                    <a:pt x="12337" y="2890"/>
                    <a:pt x="11137" y="2818"/>
                    <a:pt x="9937" y="2698"/>
                  </a:cubicBezTo>
                  <a:cubicBezTo>
                    <a:pt x="8881" y="2626"/>
                    <a:pt x="7801" y="2530"/>
                    <a:pt x="6745" y="2362"/>
                  </a:cubicBezTo>
                  <a:cubicBezTo>
                    <a:pt x="4801" y="2098"/>
                    <a:pt x="2832" y="1618"/>
                    <a:pt x="1176" y="514"/>
                  </a:cubicBezTo>
                  <a:cubicBezTo>
                    <a:pt x="960" y="370"/>
                    <a:pt x="768" y="226"/>
                    <a:pt x="576" y="82"/>
                  </a:cubicBezTo>
                  <a:cubicBezTo>
                    <a:pt x="513" y="31"/>
                    <a:pt x="436" y="1"/>
                    <a:pt x="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49"/>
            <p:cNvSpPr/>
            <p:nvPr/>
          </p:nvSpPr>
          <p:spPr>
            <a:xfrm>
              <a:off x="6965825" y="3578804"/>
              <a:ext cx="54104" cy="91849"/>
            </a:xfrm>
            <a:custGeom>
              <a:avLst/>
              <a:gdLst/>
              <a:ahLst/>
              <a:cxnLst/>
              <a:rect l="l" t="t" r="r" b="b"/>
              <a:pathLst>
                <a:path w="1561" h="2650" extrusionOk="0">
                  <a:moveTo>
                    <a:pt x="679" y="1"/>
                  </a:moveTo>
                  <a:cubicBezTo>
                    <a:pt x="609" y="1"/>
                    <a:pt x="536" y="24"/>
                    <a:pt x="480" y="80"/>
                  </a:cubicBezTo>
                  <a:cubicBezTo>
                    <a:pt x="456" y="128"/>
                    <a:pt x="432" y="152"/>
                    <a:pt x="408" y="200"/>
                  </a:cubicBezTo>
                  <a:cubicBezTo>
                    <a:pt x="264" y="200"/>
                    <a:pt x="144" y="272"/>
                    <a:pt x="120" y="392"/>
                  </a:cubicBezTo>
                  <a:cubicBezTo>
                    <a:pt x="24" y="848"/>
                    <a:pt x="0" y="1304"/>
                    <a:pt x="96" y="1761"/>
                  </a:cubicBezTo>
                  <a:cubicBezTo>
                    <a:pt x="168" y="2121"/>
                    <a:pt x="360" y="2625"/>
                    <a:pt x="816" y="2649"/>
                  </a:cubicBezTo>
                  <a:cubicBezTo>
                    <a:pt x="827" y="2649"/>
                    <a:pt x="837" y="2649"/>
                    <a:pt x="847" y="2649"/>
                  </a:cubicBezTo>
                  <a:cubicBezTo>
                    <a:pt x="1256" y="2649"/>
                    <a:pt x="1418" y="2184"/>
                    <a:pt x="1488" y="1857"/>
                  </a:cubicBezTo>
                  <a:cubicBezTo>
                    <a:pt x="1560" y="1521"/>
                    <a:pt x="1560" y="1184"/>
                    <a:pt x="1464" y="848"/>
                  </a:cubicBezTo>
                  <a:cubicBezTo>
                    <a:pt x="1392" y="512"/>
                    <a:pt x="1152" y="200"/>
                    <a:pt x="816" y="32"/>
                  </a:cubicBezTo>
                  <a:cubicBezTo>
                    <a:pt x="776" y="12"/>
                    <a:pt x="728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49"/>
            <p:cNvSpPr/>
            <p:nvPr/>
          </p:nvSpPr>
          <p:spPr>
            <a:xfrm>
              <a:off x="7073129" y="3725793"/>
              <a:ext cx="54104" cy="92092"/>
            </a:xfrm>
            <a:custGeom>
              <a:avLst/>
              <a:gdLst/>
              <a:ahLst/>
              <a:cxnLst/>
              <a:rect l="l" t="t" r="r" b="b"/>
              <a:pathLst>
                <a:path w="1561" h="2657" extrusionOk="0">
                  <a:moveTo>
                    <a:pt x="662" y="0"/>
                  </a:moveTo>
                  <a:cubicBezTo>
                    <a:pt x="597" y="0"/>
                    <a:pt x="532" y="23"/>
                    <a:pt x="481" y="88"/>
                  </a:cubicBezTo>
                  <a:cubicBezTo>
                    <a:pt x="457" y="112"/>
                    <a:pt x="433" y="160"/>
                    <a:pt x="409" y="208"/>
                  </a:cubicBezTo>
                  <a:cubicBezTo>
                    <a:pt x="265" y="208"/>
                    <a:pt x="145" y="280"/>
                    <a:pt x="121" y="400"/>
                  </a:cubicBezTo>
                  <a:cubicBezTo>
                    <a:pt x="24" y="856"/>
                    <a:pt x="0" y="1312"/>
                    <a:pt x="97" y="1744"/>
                  </a:cubicBezTo>
                  <a:cubicBezTo>
                    <a:pt x="169" y="2128"/>
                    <a:pt x="361" y="2632"/>
                    <a:pt x="817" y="2656"/>
                  </a:cubicBezTo>
                  <a:cubicBezTo>
                    <a:pt x="827" y="2657"/>
                    <a:pt x="837" y="2657"/>
                    <a:pt x="847" y="2657"/>
                  </a:cubicBezTo>
                  <a:cubicBezTo>
                    <a:pt x="1257" y="2657"/>
                    <a:pt x="1418" y="2192"/>
                    <a:pt x="1489" y="1864"/>
                  </a:cubicBezTo>
                  <a:cubicBezTo>
                    <a:pt x="1561" y="1528"/>
                    <a:pt x="1561" y="1192"/>
                    <a:pt x="1489" y="856"/>
                  </a:cubicBezTo>
                  <a:cubicBezTo>
                    <a:pt x="1393" y="520"/>
                    <a:pt x="1153" y="184"/>
                    <a:pt x="817" y="40"/>
                  </a:cubicBezTo>
                  <a:cubicBezTo>
                    <a:pt x="772" y="18"/>
                    <a:pt x="717" y="0"/>
                    <a:pt x="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49"/>
            <p:cNvSpPr/>
            <p:nvPr/>
          </p:nvSpPr>
          <p:spPr>
            <a:xfrm>
              <a:off x="7171284" y="3849665"/>
              <a:ext cx="54104" cy="91433"/>
            </a:xfrm>
            <a:custGeom>
              <a:avLst/>
              <a:gdLst/>
              <a:ahLst/>
              <a:cxnLst/>
              <a:rect l="l" t="t" r="r" b="b"/>
              <a:pathLst>
                <a:path w="1561" h="2638" extrusionOk="0">
                  <a:moveTo>
                    <a:pt x="649" y="0"/>
                  </a:moveTo>
                  <a:cubicBezTo>
                    <a:pt x="589" y="0"/>
                    <a:pt x="529" y="18"/>
                    <a:pt x="481" y="66"/>
                  </a:cubicBezTo>
                  <a:cubicBezTo>
                    <a:pt x="457" y="114"/>
                    <a:pt x="433" y="162"/>
                    <a:pt x="385" y="186"/>
                  </a:cubicBezTo>
                  <a:cubicBezTo>
                    <a:pt x="265" y="186"/>
                    <a:pt x="145" y="282"/>
                    <a:pt x="121" y="402"/>
                  </a:cubicBezTo>
                  <a:cubicBezTo>
                    <a:pt x="25" y="834"/>
                    <a:pt x="1" y="1290"/>
                    <a:pt x="97" y="1746"/>
                  </a:cubicBezTo>
                  <a:cubicBezTo>
                    <a:pt x="169" y="2130"/>
                    <a:pt x="361" y="2610"/>
                    <a:pt x="817" y="2634"/>
                  </a:cubicBezTo>
                  <a:cubicBezTo>
                    <a:pt x="837" y="2637"/>
                    <a:pt x="857" y="2638"/>
                    <a:pt x="876" y="2638"/>
                  </a:cubicBezTo>
                  <a:cubicBezTo>
                    <a:pt x="1264" y="2638"/>
                    <a:pt x="1420" y="2186"/>
                    <a:pt x="1489" y="1842"/>
                  </a:cubicBezTo>
                  <a:cubicBezTo>
                    <a:pt x="1561" y="1530"/>
                    <a:pt x="1561" y="1170"/>
                    <a:pt x="1465" y="858"/>
                  </a:cubicBezTo>
                  <a:cubicBezTo>
                    <a:pt x="1369" y="498"/>
                    <a:pt x="1153" y="186"/>
                    <a:pt x="817" y="42"/>
                  </a:cubicBezTo>
                  <a:cubicBezTo>
                    <a:pt x="769" y="18"/>
                    <a:pt x="709" y="0"/>
                    <a:pt x="6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49"/>
            <p:cNvSpPr/>
            <p:nvPr/>
          </p:nvSpPr>
          <p:spPr>
            <a:xfrm>
              <a:off x="7276959" y="3983692"/>
              <a:ext cx="54104" cy="92092"/>
            </a:xfrm>
            <a:custGeom>
              <a:avLst/>
              <a:gdLst/>
              <a:ahLst/>
              <a:cxnLst/>
              <a:rect l="l" t="t" r="r" b="b"/>
              <a:pathLst>
                <a:path w="1561" h="2657" extrusionOk="0">
                  <a:moveTo>
                    <a:pt x="661" y="0"/>
                  </a:moveTo>
                  <a:cubicBezTo>
                    <a:pt x="597" y="0"/>
                    <a:pt x="532" y="23"/>
                    <a:pt x="480" y="88"/>
                  </a:cubicBezTo>
                  <a:cubicBezTo>
                    <a:pt x="456" y="112"/>
                    <a:pt x="432" y="160"/>
                    <a:pt x="384" y="208"/>
                  </a:cubicBezTo>
                  <a:cubicBezTo>
                    <a:pt x="372" y="205"/>
                    <a:pt x="359" y="204"/>
                    <a:pt x="347" y="204"/>
                  </a:cubicBezTo>
                  <a:cubicBezTo>
                    <a:pt x="240" y="204"/>
                    <a:pt x="142" y="292"/>
                    <a:pt x="120" y="400"/>
                  </a:cubicBezTo>
                  <a:cubicBezTo>
                    <a:pt x="24" y="832"/>
                    <a:pt x="0" y="1288"/>
                    <a:pt x="96" y="1744"/>
                  </a:cubicBezTo>
                  <a:cubicBezTo>
                    <a:pt x="168" y="2128"/>
                    <a:pt x="360" y="2608"/>
                    <a:pt x="816" y="2656"/>
                  </a:cubicBezTo>
                  <a:cubicBezTo>
                    <a:pt x="827" y="2656"/>
                    <a:pt x="837" y="2657"/>
                    <a:pt x="847" y="2657"/>
                  </a:cubicBezTo>
                  <a:cubicBezTo>
                    <a:pt x="1256" y="2657"/>
                    <a:pt x="1418" y="2191"/>
                    <a:pt x="1488" y="1840"/>
                  </a:cubicBezTo>
                  <a:cubicBezTo>
                    <a:pt x="1560" y="1528"/>
                    <a:pt x="1560" y="1168"/>
                    <a:pt x="1464" y="856"/>
                  </a:cubicBezTo>
                  <a:cubicBezTo>
                    <a:pt x="1368" y="496"/>
                    <a:pt x="1152" y="184"/>
                    <a:pt x="816" y="40"/>
                  </a:cubicBezTo>
                  <a:cubicBezTo>
                    <a:pt x="772" y="17"/>
                    <a:pt x="717" y="0"/>
                    <a:pt x="6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49"/>
            <p:cNvSpPr/>
            <p:nvPr/>
          </p:nvSpPr>
          <p:spPr>
            <a:xfrm>
              <a:off x="7375114" y="4102087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72" y="0"/>
                  </a:moveTo>
                  <a:cubicBezTo>
                    <a:pt x="598" y="0"/>
                    <a:pt x="523" y="24"/>
                    <a:pt x="480" y="80"/>
                  </a:cubicBezTo>
                  <a:cubicBezTo>
                    <a:pt x="456" y="128"/>
                    <a:pt x="408" y="152"/>
                    <a:pt x="384" y="200"/>
                  </a:cubicBezTo>
                  <a:cubicBezTo>
                    <a:pt x="264" y="200"/>
                    <a:pt x="144" y="272"/>
                    <a:pt x="120" y="416"/>
                  </a:cubicBezTo>
                  <a:cubicBezTo>
                    <a:pt x="0" y="848"/>
                    <a:pt x="0" y="1304"/>
                    <a:pt x="96" y="1760"/>
                  </a:cubicBezTo>
                  <a:cubicBezTo>
                    <a:pt x="168" y="2120"/>
                    <a:pt x="360" y="2624"/>
                    <a:pt x="816" y="2648"/>
                  </a:cubicBezTo>
                  <a:cubicBezTo>
                    <a:pt x="827" y="2649"/>
                    <a:pt x="837" y="2649"/>
                    <a:pt x="847" y="2649"/>
                  </a:cubicBezTo>
                  <a:cubicBezTo>
                    <a:pt x="1257" y="2649"/>
                    <a:pt x="1418" y="2184"/>
                    <a:pt x="1489" y="1856"/>
                  </a:cubicBezTo>
                  <a:cubicBezTo>
                    <a:pt x="1537" y="1520"/>
                    <a:pt x="1561" y="1184"/>
                    <a:pt x="1465" y="848"/>
                  </a:cubicBezTo>
                  <a:cubicBezTo>
                    <a:pt x="1369" y="512"/>
                    <a:pt x="1153" y="200"/>
                    <a:pt x="816" y="32"/>
                  </a:cubicBezTo>
                  <a:cubicBezTo>
                    <a:pt x="777" y="12"/>
                    <a:pt x="725" y="0"/>
                    <a:pt x="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49"/>
            <p:cNvSpPr/>
            <p:nvPr/>
          </p:nvSpPr>
          <p:spPr>
            <a:xfrm>
              <a:off x="7496559" y="4218264"/>
              <a:ext cx="54104" cy="92126"/>
            </a:xfrm>
            <a:custGeom>
              <a:avLst/>
              <a:gdLst/>
              <a:ahLst/>
              <a:cxnLst/>
              <a:rect l="l" t="t" r="r" b="b"/>
              <a:pathLst>
                <a:path w="1561" h="2658" extrusionOk="0">
                  <a:moveTo>
                    <a:pt x="644" y="1"/>
                  </a:moveTo>
                  <a:cubicBezTo>
                    <a:pt x="579" y="1"/>
                    <a:pt x="519" y="24"/>
                    <a:pt x="481" y="88"/>
                  </a:cubicBezTo>
                  <a:cubicBezTo>
                    <a:pt x="433" y="112"/>
                    <a:pt x="409" y="160"/>
                    <a:pt x="385" y="208"/>
                  </a:cubicBezTo>
                  <a:cubicBezTo>
                    <a:pt x="265" y="208"/>
                    <a:pt x="145" y="280"/>
                    <a:pt x="97" y="400"/>
                  </a:cubicBezTo>
                  <a:cubicBezTo>
                    <a:pt x="1" y="856"/>
                    <a:pt x="1" y="1288"/>
                    <a:pt x="73" y="1744"/>
                  </a:cubicBezTo>
                  <a:cubicBezTo>
                    <a:pt x="145" y="2128"/>
                    <a:pt x="361" y="2608"/>
                    <a:pt x="793" y="2656"/>
                  </a:cubicBezTo>
                  <a:cubicBezTo>
                    <a:pt x="803" y="2657"/>
                    <a:pt x="814" y="2657"/>
                    <a:pt x="824" y="2657"/>
                  </a:cubicBezTo>
                  <a:cubicBezTo>
                    <a:pt x="1233" y="2657"/>
                    <a:pt x="1395" y="2192"/>
                    <a:pt x="1465" y="1840"/>
                  </a:cubicBezTo>
                  <a:cubicBezTo>
                    <a:pt x="1537" y="1528"/>
                    <a:pt x="1561" y="1168"/>
                    <a:pt x="1465" y="856"/>
                  </a:cubicBezTo>
                  <a:cubicBezTo>
                    <a:pt x="1369" y="496"/>
                    <a:pt x="1153" y="184"/>
                    <a:pt x="817" y="40"/>
                  </a:cubicBezTo>
                  <a:cubicBezTo>
                    <a:pt x="761" y="18"/>
                    <a:pt x="701" y="1"/>
                    <a:pt x="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49"/>
            <p:cNvSpPr/>
            <p:nvPr/>
          </p:nvSpPr>
          <p:spPr>
            <a:xfrm>
              <a:off x="7593917" y="4310042"/>
              <a:ext cx="54104" cy="91849"/>
            </a:xfrm>
            <a:custGeom>
              <a:avLst/>
              <a:gdLst/>
              <a:ahLst/>
              <a:cxnLst/>
              <a:rect l="l" t="t" r="r" b="b"/>
              <a:pathLst>
                <a:path w="1561" h="2650" extrusionOk="0">
                  <a:moveTo>
                    <a:pt x="684" y="1"/>
                  </a:moveTo>
                  <a:cubicBezTo>
                    <a:pt x="609" y="1"/>
                    <a:pt x="536" y="24"/>
                    <a:pt x="480" y="80"/>
                  </a:cubicBezTo>
                  <a:cubicBezTo>
                    <a:pt x="456" y="128"/>
                    <a:pt x="432" y="152"/>
                    <a:pt x="408" y="200"/>
                  </a:cubicBezTo>
                  <a:cubicBezTo>
                    <a:pt x="288" y="200"/>
                    <a:pt x="144" y="272"/>
                    <a:pt x="120" y="392"/>
                  </a:cubicBezTo>
                  <a:cubicBezTo>
                    <a:pt x="24" y="849"/>
                    <a:pt x="0" y="1305"/>
                    <a:pt x="96" y="1761"/>
                  </a:cubicBezTo>
                  <a:cubicBezTo>
                    <a:pt x="168" y="2121"/>
                    <a:pt x="360" y="2625"/>
                    <a:pt x="816" y="2649"/>
                  </a:cubicBezTo>
                  <a:cubicBezTo>
                    <a:pt x="827" y="2649"/>
                    <a:pt x="837" y="2650"/>
                    <a:pt x="847" y="2650"/>
                  </a:cubicBezTo>
                  <a:cubicBezTo>
                    <a:pt x="1256" y="2650"/>
                    <a:pt x="1418" y="2185"/>
                    <a:pt x="1488" y="1857"/>
                  </a:cubicBezTo>
                  <a:cubicBezTo>
                    <a:pt x="1560" y="1521"/>
                    <a:pt x="1560" y="1185"/>
                    <a:pt x="1488" y="849"/>
                  </a:cubicBezTo>
                  <a:cubicBezTo>
                    <a:pt x="1392" y="513"/>
                    <a:pt x="1152" y="200"/>
                    <a:pt x="840" y="32"/>
                  </a:cubicBezTo>
                  <a:cubicBezTo>
                    <a:pt x="790" y="13"/>
                    <a:pt x="737" y="1"/>
                    <a:pt x="6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9"/>
            <p:cNvSpPr/>
            <p:nvPr/>
          </p:nvSpPr>
          <p:spPr>
            <a:xfrm>
              <a:off x="7736989" y="4434849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84" y="0"/>
                  </a:moveTo>
                  <a:cubicBezTo>
                    <a:pt x="610" y="0"/>
                    <a:pt x="537" y="24"/>
                    <a:pt x="481" y="80"/>
                  </a:cubicBezTo>
                  <a:cubicBezTo>
                    <a:pt x="457" y="128"/>
                    <a:pt x="433" y="152"/>
                    <a:pt x="409" y="200"/>
                  </a:cubicBezTo>
                  <a:cubicBezTo>
                    <a:pt x="289" y="200"/>
                    <a:pt x="169" y="272"/>
                    <a:pt x="121" y="416"/>
                  </a:cubicBezTo>
                  <a:cubicBezTo>
                    <a:pt x="25" y="848"/>
                    <a:pt x="1" y="1304"/>
                    <a:pt x="97" y="1760"/>
                  </a:cubicBezTo>
                  <a:cubicBezTo>
                    <a:pt x="169" y="2120"/>
                    <a:pt x="361" y="2624"/>
                    <a:pt x="817" y="2648"/>
                  </a:cubicBezTo>
                  <a:cubicBezTo>
                    <a:pt x="827" y="2649"/>
                    <a:pt x="837" y="2649"/>
                    <a:pt x="847" y="2649"/>
                  </a:cubicBezTo>
                  <a:cubicBezTo>
                    <a:pt x="1257" y="2649"/>
                    <a:pt x="1418" y="2184"/>
                    <a:pt x="1489" y="1856"/>
                  </a:cubicBezTo>
                  <a:cubicBezTo>
                    <a:pt x="1561" y="1520"/>
                    <a:pt x="1561" y="1184"/>
                    <a:pt x="1489" y="872"/>
                  </a:cubicBezTo>
                  <a:cubicBezTo>
                    <a:pt x="1393" y="512"/>
                    <a:pt x="1153" y="200"/>
                    <a:pt x="841" y="32"/>
                  </a:cubicBezTo>
                  <a:cubicBezTo>
                    <a:pt x="791" y="12"/>
                    <a:pt x="737" y="0"/>
                    <a:pt x="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9"/>
            <p:cNvSpPr/>
            <p:nvPr/>
          </p:nvSpPr>
          <p:spPr>
            <a:xfrm>
              <a:off x="7059820" y="3522518"/>
              <a:ext cx="54104" cy="81590"/>
            </a:xfrm>
            <a:custGeom>
              <a:avLst/>
              <a:gdLst/>
              <a:ahLst/>
              <a:cxnLst/>
              <a:rect l="l" t="t" r="r" b="b"/>
              <a:pathLst>
                <a:path w="1561" h="2354" extrusionOk="0">
                  <a:moveTo>
                    <a:pt x="192" y="0"/>
                  </a:moveTo>
                  <a:cubicBezTo>
                    <a:pt x="168" y="24"/>
                    <a:pt x="144" y="72"/>
                    <a:pt x="120" y="96"/>
                  </a:cubicBezTo>
                  <a:cubicBezTo>
                    <a:pt x="24" y="552"/>
                    <a:pt x="0" y="1008"/>
                    <a:pt x="96" y="1440"/>
                  </a:cubicBezTo>
                  <a:cubicBezTo>
                    <a:pt x="168" y="1824"/>
                    <a:pt x="360" y="2328"/>
                    <a:pt x="817" y="2352"/>
                  </a:cubicBezTo>
                  <a:cubicBezTo>
                    <a:pt x="827" y="2353"/>
                    <a:pt x="837" y="2353"/>
                    <a:pt x="847" y="2353"/>
                  </a:cubicBezTo>
                  <a:cubicBezTo>
                    <a:pt x="1257" y="2353"/>
                    <a:pt x="1418" y="1888"/>
                    <a:pt x="1489" y="1560"/>
                  </a:cubicBezTo>
                  <a:cubicBezTo>
                    <a:pt x="1561" y="1224"/>
                    <a:pt x="1561" y="888"/>
                    <a:pt x="1489" y="552"/>
                  </a:cubicBezTo>
                  <a:cubicBezTo>
                    <a:pt x="1465" y="456"/>
                    <a:pt x="1417" y="360"/>
                    <a:pt x="1369" y="264"/>
                  </a:cubicBezTo>
                  <a:cubicBezTo>
                    <a:pt x="961" y="192"/>
                    <a:pt x="577" y="96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9"/>
            <p:cNvSpPr/>
            <p:nvPr/>
          </p:nvSpPr>
          <p:spPr>
            <a:xfrm>
              <a:off x="7167957" y="3659248"/>
              <a:ext cx="53272" cy="92092"/>
            </a:xfrm>
            <a:custGeom>
              <a:avLst/>
              <a:gdLst/>
              <a:ahLst/>
              <a:cxnLst/>
              <a:rect l="l" t="t" r="r" b="b"/>
              <a:pathLst>
                <a:path w="1537" h="2657" extrusionOk="0">
                  <a:moveTo>
                    <a:pt x="644" y="0"/>
                  </a:moveTo>
                  <a:cubicBezTo>
                    <a:pt x="579" y="0"/>
                    <a:pt x="519" y="23"/>
                    <a:pt x="481" y="88"/>
                  </a:cubicBezTo>
                  <a:cubicBezTo>
                    <a:pt x="433" y="112"/>
                    <a:pt x="409" y="160"/>
                    <a:pt x="385" y="208"/>
                  </a:cubicBezTo>
                  <a:cubicBezTo>
                    <a:pt x="265" y="208"/>
                    <a:pt x="145" y="280"/>
                    <a:pt x="97" y="400"/>
                  </a:cubicBezTo>
                  <a:cubicBezTo>
                    <a:pt x="1" y="856"/>
                    <a:pt x="1" y="1312"/>
                    <a:pt x="73" y="1744"/>
                  </a:cubicBezTo>
                  <a:cubicBezTo>
                    <a:pt x="145" y="2128"/>
                    <a:pt x="361" y="2608"/>
                    <a:pt x="793" y="2656"/>
                  </a:cubicBezTo>
                  <a:cubicBezTo>
                    <a:pt x="803" y="2656"/>
                    <a:pt x="814" y="2657"/>
                    <a:pt x="824" y="2657"/>
                  </a:cubicBezTo>
                  <a:cubicBezTo>
                    <a:pt x="1233" y="2657"/>
                    <a:pt x="1395" y="2191"/>
                    <a:pt x="1465" y="1840"/>
                  </a:cubicBezTo>
                  <a:cubicBezTo>
                    <a:pt x="1537" y="1528"/>
                    <a:pt x="1537" y="1168"/>
                    <a:pt x="1465" y="856"/>
                  </a:cubicBezTo>
                  <a:cubicBezTo>
                    <a:pt x="1369" y="496"/>
                    <a:pt x="1153" y="184"/>
                    <a:pt x="817" y="40"/>
                  </a:cubicBezTo>
                  <a:cubicBezTo>
                    <a:pt x="761" y="17"/>
                    <a:pt x="701" y="0"/>
                    <a:pt x="6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9"/>
            <p:cNvSpPr/>
            <p:nvPr/>
          </p:nvSpPr>
          <p:spPr>
            <a:xfrm>
              <a:off x="7265314" y="3782773"/>
              <a:ext cx="54104" cy="91780"/>
            </a:xfrm>
            <a:custGeom>
              <a:avLst/>
              <a:gdLst/>
              <a:ahLst/>
              <a:cxnLst/>
              <a:rect l="l" t="t" r="r" b="b"/>
              <a:pathLst>
                <a:path w="1561" h="2648" extrusionOk="0">
                  <a:moveTo>
                    <a:pt x="661" y="1"/>
                  </a:moveTo>
                  <a:cubicBezTo>
                    <a:pt x="597" y="1"/>
                    <a:pt x="532" y="25"/>
                    <a:pt x="480" y="76"/>
                  </a:cubicBezTo>
                  <a:cubicBezTo>
                    <a:pt x="456" y="124"/>
                    <a:pt x="432" y="172"/>
                    <a:pt x="408" y="196"/>
                  </a:cubicBezTo>
                  <a:cubicBezTo>
                    <a:pt x="264" y="196"/>
                    <a:pt x="144" y="292"/>
                    <a:pt x="120" y="412"/>
                  </a:cubicBezTo>
                  <a:cubicBezTo>
                    <a:pt x="24" y="844"/>
                    <a:pt x="0" y="1300"/>
                    <a:pt x="96" y="1756"/>
                  </a:cubicBezTo>
                  <a:cubicBezTo>
                    <a:pt x="168" y="2140"/>
                    <a:pt x="360" y="2620"/>
                    <a:pt x="816" y="2644"/>
                  </a:cubicBezTo>
                  <a:cubicBezTo>
                    <a:pt x="836" y="2646"/>
                    <a:pt x="856" y="2648"/>
                    <a:pt x="875" y="2648"/>
                  </a:cubicBezTo>
                  <a:cubicBezTo>
                    <a:pt x="1264" y="2648"/>
                    <a:pt x="1420" y="2195"/>
                    <a:pt x="1488" y="1852"/>
                  </a:cubicBezTo>
                  <a:cubicBezTo>
                    <a:pt x="1560" y="1540"/>
                    <a:pt x="1560" y="1180"/>
                    <a:pt x="1488" y="868"/>
                  </a:cubicBezTo>
                  <a:cubicBezTo>
                    <a:pt x="1392" y="508"/>
                    <a:pt x="1152" y="196"/>
                    <a:pt x="816" y="52"/>
                  </a:cubicBezTo>
                  <a:cubicBezTo>
                    <a:pt x="772" y="19"/>
                    <a:pt x="717" y="1"/>
                    <a:pt x="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9"/>
            <p:cNvSpPr/>
            <p:nvPr/>
          </p:nvSpPr>
          <p:spPr>
            <a:xfrm>
              <a:off x="7370955" y="3917042"/>
              <a:ext cx="54104" cy="91433"/>
            </a:xfrm>
            <a:custGeom>
              <a:avLst/>
              <a:gdLst/>
              <a:ahLst/>
              <a:cxnLst/>
              <a:rect l="l" t="t" r="r" b="b"/>
              <a:pathLst>
                <a:path w="1561" h="2638" extrusionOk="0">
                  <a:moveTo>
                    <a:pt x="651" y="0"/>
                  </a:moveTo>
                  <a:cubicBezTo>
                    <a:pt x="588" y="0"/>
                    <a:pt x="528" y="18"/>
                    <a:pt x="480" y="66"/>
                  </a:cubicBezTo>
                  <a:cubicBezTo>
                    <a:pt x="456" y="114"/>
                    <a:pt x="432" y="162"/>
                    <a:pt x="408" y="186"/>
                  </a:cubicBezTo>
                  <a:cubicBezTo>
                    <a:pt x="288" y="186"/>
                    <a:pt x="144" y="282"/>
                    <a:pt x="120" y="402"/>
                  </a:cubicBezTo>
                  <a:cubicBezTo>
                    <a:pt x="24" y="834"/>
                    <a:pt x="0" y="1290"/>
                    <a:pt x="96" y="1747"/>
                  </a:cubicBezTo>
                  <a:cubicBezTo>
                    <a:pt x="168" y="2131"/>
                    <a:pt x="360" y="2611"/>
                    <a:pt x="816" y="2635"/>
                  </a:cubicBezTo>
                  <a:cubicBezTo>
                    <a:pt x="837" y="2637"/>
                    <a:pt x="856" y="2638"/>
                    <a:pt x="875" y="2638"/>
                  </a:cubicBezTo>
                  <a:cubicBezTo>
                    <a:pt x="1264" y="2638"/>
                    <a:pt x="1420" y="2186"/>
                    <a:pt x="1489" y="1843"/>
                  </a:cubicBezTo>
                  <a:cubicBezTo>
                    <a:pt x="1561" y="1530"/>
                    <a:pt x="1561" y="1170"/>
                    <a:pt x="1489" y="858"/>
                  </a:cubicBezTo>
                  <a:cubicBezTo>
                    <a:pt x="1393" y="498"/>
                    <a:pt x="1153" y="186"/>
                    <a:pt x="840" y="42"/>
                  </a:cubicBezTo>
                  <a:cubicBezTo>
                    <a:pt x="780" y="18"/>
                    <a:pt x="714" y="0"/>
                    <a:pt x="6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9"/>
            <p:cNvSpPr/>
            <p:nvPr/>
          </p:nvSpPr>
          <p:spPr>
            <a:xfrm>
              <a:off x="7469109" y="4035542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80" y="0"/>
                  </a:moveTo>
                  <a:cubicBezTo>
                    <a:pt x="610" y="0"/>
                    <a:pt x="537" y="23"/>
                    <a:pt x="481" y="80"/>
                  </a:cubicBezTo>
                  <a:cubicBezTo>
                    <a:pt x="457" y="128"/>
                    <a:pt x="433" y="152"/>
                    <a:pt x="385" y="200"/>
                  </a:cubicBezTo>
                  <a:cubicBezTo>
                    <a:pt x="265" y="200"/>
                    <a:pt x="145" y="272"/>
                    <a:pt x="121" y="392"/>
                  </a:cubicBezTo>
                  <a:cubicBezTo>
                    <a:pt x="25" y="848"/>
                    <a:pt x="1" y="1304"/>
                    <a:pt x="97" y="1760"/>
                  </a:cubicBezTo>
                  <a:cubicBezTo>
                    <a:pt x="169" y="2120"/>
                    <a:pt x="361" y="2624"/>
                    <a:pt x="817" y="2648"/>
                  </a:cubicBezTo>
                  <a:cubicBezTo>
                    <a:pt x="827" y="2649"/>
                    <a:pt x="838" y="2649"/>
                    <a:pt x="848" y="2649"/>
                  </a:cubicBezTo>
                  <a:cubicBezTo>
                    <a:pt x="1257" y="2649"/>
                    <a:pt x="1419" y="2184"/>
                    <a:pt x="1489" y="1856"/>
                  </a:cubicBezTo>
                  <a:cubicBezTo>
                    <a:pt x="1561" y="1520"/>
                    <a:pt x="1561" y="1184"/>
                    <a:pt x="1465" y="848"/>
                  </a:cubicBezTo>
                  <a:cubicBezTo>
                    <a:pt x="1369" y="512"/>
                    <a:pt x="1153" y="200"/>
                    <a:pt x="817" y="32"/>
                  </a:cubicBezTo>
                  <a:cubicBezTo>
                    <a:pt x="777" y="12"/>
                    <a:pt x="729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9"/>
            <p:cNvSpPr/>
            <p:nvPr/>
          </p:nvSpPr>
          <p:spPr>
            <a:xfrm>
              <a:off x="7590589" y="4151650"/>
              <a:ext cx="54104" cy="92196"/>
            </a:xfrm>
            <a:custGeom>
              <a:avLst/>
              <a:gdLst/>
              <a:ahLst/>
              <a:cxnLst/>
              <a:rect l="l" t="t" r="r" b="b"/>
              <a:pathLst>
                <a:path w="1561" h="2660" extrusionOk="0">
                  <a:moveTo>
                    <a:pt x="639" y="0"/>
                  </a:moveTo>
                  <a:cubicBezTo>
                    <a:pt x="576" y="0"/>
                    <a:pt x="516" y="18"/>
                    <a:pt x="480" y="66"/>
                  </a:cubicBezTo>
                  <a:cubicBezTo>
                    <a:pt x="456" y="114"/>
                    <a:pt x="408" y="162"/>
                    <a:pt x="384" y="186"/>
                  </a:cubicBezTo>
                  <a:cubicBezTo>
                    <a:pt x="264" y="186"/>
                    <a:pt x="144" y="282"/>
                    <a:pt x="120" y="402"/>
                  </a:cubicBezTo>
                  <a:cubicBezTo>
                    <a:pt x="0" y="834"/>
                    <a:pt x="0" y="1290"/>
                    <a:pt x="72" y="1746"/>
                  </a:cubicBezTo>
                  <a:cubicBezTo>
                    <a:pt x="144" y="2130"/>
                    <a:pt x="360" y="2610"/>
                    <a:pt x="816" y="2658"/>
                  </a:cubicBezTo>
                  <a:cubicBezTo>
                    <a:pt x="827" y="2659"/>
                    <a:pt x="837" y="2659"/>
                    <a:pt x="847" y="2659"/>
                  </a:cubicBezTo>
                  <a:cubicBezTo>
                    <a:pt x="1256" y="2659"/>
                    <a:pt x="1418" y="2194"/>
                    <a:pt x="1488" y="1842"/>
                  </a:cubicBezTo>
                  <a:cubicBezTo>
                    <a:pt x="1536" y="1530"/>
                    <a:pt x="1560" y="1170"/>
                    <a:pt x="1464" y="858"/>
                  </a:cubicBezTo>
                  <a:cubicBezTo>
                    <a:pt x="1368" y="498"/>
                    <a:pt x="1152" y="186"/>
                    <a:pt x="816" y="42"/>
                  </a:cubicBezTo>
                  <a:cubicBezTo>
                    <a:pt x="768" y="18"/>
                    <a:pt x="702" y="0"/>
                    <a:pt x="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9"/>
            <p:cNvSpPr/>
            <p:nvPr/>
          </p:nvSpPr>
          <p:spPr>
            <a:xfrm>
              <a:off x="7688744" y="4243496"/>
              <a:ext cx="54104" cy="91849"/>
            </a:xfrm>
            <a:custGeom>
              <a:avLst/>
              <a:gdLst/>
              <a:ahLst/>
              <a:cxnLst/>
              <a:rect l="l" t="t" r="r" b="b"/>
              <a:pathLst>
                <a:path w="1561" h="2650" extrusionOk="0">
                  <a:moveTo>
                    <a:pt x="662" y="1"/>
                  </a:moveTo>
                  <a:cubicBezTo>
                    <a:pt x="589" y="1"/>
                    <a:pt x="523" y="24"/>
                    <a:pt x="480" y="80"/>
                  </a:cubicBezTo>
                  <a:cubicBezTo>
                    <a:pt x="432" y="104"/>
                    <a:pt x="408" y="152"/>
                    <a:pt x="384" y="200"/>
                  </a:cubicBezTo>
                  <a:cubicBezTo>
                    <a:pt x="264" y="200"/>
                    <a:pt x="144" y="272"/>
                    <a:pt x="96" y="392"/>
                  </a:cubicBezTo>
                  <a:cubicBezTo>
                    <a:pt x="0" y="848"/>
                    <a:pt x="0" y="1304"/>
                    <a:pt x="72" y="1736"/>
                  </a:cubicBezTo>
                  <a:cubicBezTo>
                    <a:pt x="144" y="2120"/>
                    <a:pt x="360" y="2625"/>
                    <a:pt x="792" y="2649"/>
                  </a:cubicBezTo>
                  <a:cubicBezTo>
                    <a:pt x="803" y="2649"/>
                    <a:pt x="813" y="2649"/>
                    <a:pt x="823" y="2649"/>
                  </a:cubicBezTo>
                  <a:cubicBezTo>
                    <a:pt x="1233" y="2649"/>
                    <a:pt x="1394" y="2184"/>
                    <a:pt x="1465" y="1856"/>
                  </a:cubicBezTo>
                  <a:cubicBezTo>
                    <a:pt x="1537" y="1520"/>
                    <a:pt x="1561" y="1184"/>
                    <a:pt x="1465" y="848"/>
                  </a:cubicBezTo>
                  <a:cubicBezTo>
                    <a:pt x="1369" y="512"/>
                    <a:pt x="1152" y="176"/>
                    <a:pt x="816" y="32"/>
                  </a:cubicBezTo>
                  <a:cubicBezTo>
                    <a:pt x="767" y="12"/>
                    <a:pt x="713" y="1"/>
                    <a:pt x="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9"/>
            <p:cNvSpPr/>
            <p:nvPr/>
          </p:nvSpPr>
          <p:spPr>
            <a:xfrm>
              <a:off x="7816844" y="4401576"/>
              <a:ext cx="54104" cy="92126"/>
            </a:xfrm>
            <a:custGeom>
              <a:avLst/>
              <a:gdLst/>
              <a:ahLst/>
              <a:cxnLst/>
              <a:rect l="l" t="t" r="r" b="b"/>
              <a:pathLst>
                <a:path w="1561" h="2658" extrusionOk="0">
                  <a:moveTo>
                    <a:pt x="672" y="0"/>
                  </a:moveTo>
                  <a:cubicBezTo>
                    <a:pt x="598" y="0"/>
                    <a:pt x="523" y="23"/>
                    <a:pt x="481" y="80"/>
                  </a:cubicBezTo>
                  <a:cubicBezTo>
                    <a:pt x="457" y="128"/>
                    <a:pt x="433" y="176"/>
                    <a:pt x="385" y="200"/>
                  </a:cubicBezTo>
                  <a:cubicBezTo>
                    <a:pt x="265" y="200"/>
                    <a:pt x="145" y="296"/>
                    <a:pt x="121" y="416"/>
                  </a:cubicBezTo>
                  <a:cubicBezTo>
                    <a:pt x="1" y="848"/>
                    <a:pt x="1" y="1304"/>
                    <a:pt x="97" y="1760"/>
                  </a:cubicBezTo>
                  <a:cubicBezTo>
                    <a:pt x="169" y="2144"/>
                    <a:pt x="361" y="2624"/>
                    <a:pt x="817" y="2648"/>
                  </a:cubicBezTo>
                  <a:cubicBezTo>
                    <a:pt x="838" y="2655"/>
                    <a:pt x="859" y="2658"/>
                    <a:pt x="880" y="2658"/>
                  </a:cubicBezTo>
                  <a:cubicBezTo>
                    <a:pt x="929" y="2658"/>
                    <a:pt x="975" y="2641"/>
                    <a:pt x="1009" y="2624"/>
                  </a:cubicBezTo>
                  <a:cubicBezTo>
                    <a:pt x="1153" y="2480"/>
                    <a:pt x="1273" y="2336"/>
                    <a:pt x="1393" y="2192"/>
                  </a:cubicBezTo>
                  <a:cubicBezTo>
                    <a:pt x="1441" y="2072"/>
                    <a:pt x="1465" y="1976"/>
                    <a:pt x="1489" y="1856"/>
                  </a:cubicBezTo>
                  <a:cubicBezTo>
                    <a:pt x="1561" y="1544"/>
                    <a:pt x="1561" y="1184"/>
                    <a:pt x="1465" y="872"/>
                  </a:cubicBezTo>
                  <a:cubicBezTo>
                    <a:pt x="1369" y="512"/>
                    <a:pt x="1153" y="200"/>
                    <a:pt x="817" y="32"/>
                  </a:cubicBezTo>
                  <a:cubicBezTo>
                    <a:pt x="777" y="12"/>
                    <a:pt x="725" y="0"/>
                    <a:pt x="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9"/>
            <p:cNvSpPr/>
            <p:nvPr/>
          </p:nvSpPr>
          <p:spPr>
            <a:xfrm>
              <a:off x="7234502" y="3555513"/>
              <a:ext cx="54139" cy="91849"/>
            </a:xfrm>
            <a:custGeom>
              <a:avLst/>
              <a:gdLst/>
              <a:ahLst/>
              <a:cxnLst/>
              <a:rect l="l" t="t" r="r" b="b"/>
              <a:pathLst>
                <a:path w="1562" h="2650" extrusionOk="0">
                  <a:moveTo>
                    <a:pt x="680" y="1"/>
                  </a:moveTo>
                  <a:cubicBezTo>
                    <a:pt x="610" y="1"/>
                    <a:pt x="537" y="24"/>
                    <a:pt x="481" y="80"/>
                  </a:cubicBezTo>
                  <a:cubicBezTo>
                    <a:pt x="457" y="128"/>
                    <a:pt x="433" y="152"/>
                    <a:pt x="385" y="200"/>
                  </a:cubicBezTo>
                  <a:cubicBezTo>
                    <a:pt x="265" y="200"/>
                    <a:pt x="145" y="272"/>
                    <a:pt x="121" y="392"/>
                  </a:cubicBezTo>
                  <a:cubicBezTo>
                    <a:pt x="25" y="848"/>
                    <a:pt x="1" y="1304"/>
                    <a:pt x="97" y="1736"/>
                  </a:cubicBezTo>
                  <a:cubicBezTo>
                    <a:pt x="169" y="2121"/>
                    <a:pt x="361" y="2625"/>
                    <a:pt x="817" y="2649"/>
                  </a:cubicBezTo>
                  <a:cubicBezTo>
                    <a:pt x="828" y="2649"/>
                    <a:pt x="838" y="2649"/>
                    <a:pt x="848" y="2649"/>
                  </a:cubicBezTo>
                  <a:cubicBezTo>
                    <a:pt x="1257" y="2649"/>
                    <a:pt x="1419" y="2184"/>
                    <a:pt x="1489" y="1856"/>
                  </a:cubicBezTo>
                  <a:cubicBezTo>
                    <a:pt x="1561" y="1520"/>
                    <a:pt x="1561" y="1184"/>
                    <a:pt x="1465" y="848"/>
                  </a:cubicBezTo>
                  <a:cubicBezTo>
                    <a:pt x="1369" y="512"/>
                    <a:pt x="1153" y="200"/>
                    <a:pt x="817" y="32"/>
                  </a:cubicBezTo>
                  <a:cubicBezTo>
                    <a:pt x="777" y="12"/>
                    <a:pt x="729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9"/>
            <p:cNvSpPr/>
            <p:nvPr/>
          </p:nvSpPr>
          <p:spPr>
            <a:xfrm>
              <a:off x="7341841" y="3702503"/>
              <a:ext cx="54104" cy="92092"/>
            </a:xfrm>
            <a:custGeom>
              <a:avLst/>
              <a:gdLst/>
              <a:ahLst/>
              <a:cxnLst/>
              <a:rect l="l" t="t" r="r" b="b"/>
              <a:pathLst>
                <a:path w="1561" h="2657" extrusionOk="0">
                  <a:moveTo>
                    <a:pt x="662" y="0"/>
                  </a:moveTo>
                  <a:cubicBezTo>
                    <a:pt x="597" y="0"/>
                    <a:pt x="532" y="23"/>
                    <a:pt x="480" y="88"/>
                  </a:cubicBezTo>
                  <a:cubicBezTo>
                    <a:pt x="456" y="112"/>
                    <a:pt x="432" y="160"/>
                    <a:pt x="408" y="208"/>
                  </a:cubicBezTo>
                  <a:cubicBezTo>
                    <a:pt x="264" y="208"/>
                    <a:pt x="144" y="280"/>
                    <a:pt x="120" y="400"/>
                  </a:cubicBezTo>
                  <a:cubicBezTo>
                    <a:pt x="24" y="856"/>
                    <a:pt x="0" y="1312"/>
                    <a:pt x="96" y="1744"/>
                  </a:cubicBezTo>
                  <a:cubicBezTo>
                    <a:pt x="168" y="2128"/>
                    <a:pt x="360" y="2608"/>
                    <a:pt x="816" y="2656"/>
                  </a:cubicBezTo>
                  <a:cubicBezTo>
                    <a:pt x="827" y="2657"/>
                    <a:pt x="837" y="2657"/>
                    <a:pt x="847" y="2657"/>
                  </a:cubicBezTo>
                  <a:cubicBezTo>
                    <a:pt x="1257" y="2657"/>
                    <a:pt x="1418" y="2191"/>
                    <a:pt x="1488" y="1840"/>
                  </a:cubicBezTo>
                  <a:cubicBezTo>
                    <a:pt x="1560" y="1528"/>
                    <a:pt x="1560" y="1168"/>
                    <a:pt x="1488" y="856"/>
                  </a:cubicBezTo>
                  <a:cubicBezTo>
                    <a:pt x="1392" y="496"/>
                    <a:pt x="1152" y="184"/>
                    <a:pt x="816" y="40"/>
                  </a:cubicBezTo>
                  <a:cubicBezTo>
                    <a:pt x="772" y="17"/>
                    <a:pt x="717" y="0"/>
                    <a:pt x="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9"/>
            <p:cNvSpPr/>
            <p:nvPr/>
          </p:nvSpPr>
          <p:spPr>
            <a:xfrm>
              <a:off x="7439996" y="3826374"/>
              <a:ext cx="54104" cy="91433"/>
            </a:xfrm>
            <a:custGeom>
              <a:avLst/>
              <a:gdLst/>
              <a:ahLst/>
              <a:cxnLst/>
              <a:rect l="l" t="t" r="r" b="b"/>
              <a:pathLst>
                <a:path w="1561" h="2638" extrusionOk="0">
                  <a:moveTo>
                    <a:pt x="640" y="0"/>
                  </a:moveTo>
                  <a:cubicBezTo>
                    <a:pt x="577" y="0"/>
                    <a:pt x="517" y="18"/>
                    <a:pt x="481" y="66"/>
                  </a:cubicBezTo>
                  <a:cubicBezTo>
                    <a:pt x="457" y="114"/>
                    <a:pt x="433" y="162"/>
                    <a:pt x="385" y="186"/>
                  </a:cubicBezTo>
                  <a:cubicBezTo>
                    <a:pt x="265" y="186"/>
                    <a:pt x="145" y="282"/>
                    <a:pt x="121" y="402"/>
                  </a:cubicBezTo>
                  <a:cubicBezTo>
                    <a:pt x="1" y="834"/>
                    <a:pt x="1" y="1290"/>
                    <a:pt x="97" y="1746"/>
                  </a:cubicBezTo>
                  <a:cubicBezTo>
                    <a:pt x="169" y="2130"/>
                    <a:pt x="361" y="2610"/>
                    <a:pt x="817" y="2634"/>
                  </a:cubicBezTo>
                  <a:cubicBezTo>
                    <a:pt x="837" y="2637"/>
                    <a:pt x="857" y="2638"/>
                    <a:pt x="876" y="2638"/>
                  </a:cubicBezTo>
                  <a:cubicBezTo>
                    <a:pt x="1264" y="2638"/>
                    <a:pt x="1420" y="2185"/>
                    <a:pt x="1489" y="1842"/>
                  </a:cubicBezTo>
                  <a:cubicBezTo>
                    <a:pt x="1561" y="1530"/>
                    <a:pt x="1561" y="1170"/>
                    <a:pt x="1465" y="858"/>
                  </a:cubicBezTo>
                  <a:cubicBezTo>
                    <a:pt x="1369" y="498"/>
                    <a:pt x="1153" y="186"/>
                    <a:pt x="817" y="42"/>
                  </a:cubicBezTo>
                  <a:cubicBezTo>
                    <a:pt x="769" y="18"/>
                    <a:pt x="703" y="0"/>
                    <a:pt x="6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9"/>
            <p:cNvSpPr/>
            <p:nvPr/>
          </p:nvSpPr>
          <p:spPr>
            <a:xfrm>
              <a:off x="7545637" y="3960297"/>
              <a:ext cx="54139" cy="91468"/>
            </a:xfrm>
            <a:custGeom>
              <a:avLst/>
              <a:gdLst/>
              <a:ahLst/>
              <a:cxnLst/>
              <a:rect l="l" t="t" r="r" b="b"/>
              <a:pathLst>
                <a:path w="1562" h="2639" extrusionOk="0">
                  <a:moveTo>
                    <a:pt x="649" y="0"/>
                  </a:moveTo>
                  <a:cubicBezTo>
                    <a:pt x="589" y="0"/>
                    <a:pt x="529" y="18"/>
                    <a:pt x="481" y="66"/>
                  </a:cubicBezTo>
                  <a:cubicBezTo>
                    <a:pt x="457" y="114"/>
                    <a:pt x="433" y="162"/>
                    <a:pt x="385" y="186"/>
                  </a:cubicBezTo>
                  <a:cubicBezTo>
                    <a:pt x="265" y="186"/>
                    <a:pt x="145" y="282"/>
                    <a:pt x="121" y="402"/>
                  </a:cubicBezTo>
                  <a:cubicBezTo>
                    <a:pt x="25" y="835"/>
                    <a:pt x="1" y="1291"/>
                    <a:pt x="97" y="1747"/>
                  </a:cubicBezTo>
                  <a:cubicBezTo>
                    <a:pt x="169" y="2131"/>
                    <a:pt x="361" y="2611"/>
                    <a:pt x="817" y="2635"/>
                  </a:cubicBezTo>
                  <a:cubicBezTo>
                    <a:pt x="837" y="2637"/>
                    <a:pt x="857" y="2638"/>
                    <a:pt x="876" y="2638"/>
                  </a:cubicBezTo>
                  <a:cubicBezTo>
                    <a:pt x="1265" y="2638"/>
                    <a:pt x="1420" y="2186"/>
                    <a:pt x="1489" y="1843"/>
                  </a:cubicBezTo>
                  <a:cubicBezTo>
                    <a:pt x="1561" y="1531"/>
                    <a:pt x="1561" y="1171"/>
                    <a:pt x="1465" y="859"/>
                  </a:cubicBezTo>
                  <a:cubicBezTo>
                    <a:pt x="1369" y="499"/>
                    <a:pt x="1153" y="186"/>
                    <a:pt x="817" y="42"/>
                  </a:cubicBezTo>
                  <a:cubicBezTo>
                    <a:pt x="769" y="18"/>
                    <a:pt x="709" y="0"/>
                    <a:pt x="6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9"/>
            <p:cNvSpPr/>
            <p:nvPr/>
          </p:nvSpPr>
          <p:spPr>
            <a:xfrm>
              <a:off x="7643826" y="4078796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72" y="0"/>
                  </a:moveTo>
                  <a:cubicBezTo>
                    <a:pt x="598" y="0"/>
                    <a:pt x="522" y="24"/>
                    <a:pt x="480" y="80"/>
                  </a:cubicBezTo>
                  <a:cubicBezTo>
                    <a:pt x="456" y="128"/>
                    <a:pt x="408" y="152"/>
                    <a:pt x="384" y="200"/>
                  </a:cubicBezTo>
                  <a:cubicBezTo>
                    <a:pt x="264" y="200"/>
                    <a:pt x="144" y="272"/>
                    <a:pt x="120" y="416"/>
                  </a:cubicBezTo>
                  <a:cubicBezTo>
                    <a:pt x="0" y="848"/>
                    <a:pt x="0" y="1304"/>
                    <a:pt x="72" y="1760"/>
                  </a:cubicBezTo>
                  <a:cubicBezTo>
                    <a:pt x="168" y="2120"/>
                    <a:pt x="360" y="2624"/>
                    <a:pt x="816" y="2648"/>
                  </a:cubicBezTo>
                  <a:cubicBezTo>
                    <a:pt x="827" y="2649"/>
                    <a:pt x="837" y="2649"/>
                    <a:pt x="847" y="2649"/>
                  </a:cubicBezTo>
                  <a:cubicBezTo>
                    <a:pt x="1256" y="2649"/>
                    <a:pt x="1418" y="2184"/>
                    <a:pt x="1488" y="1856"/>
                  </a:cubicBezTo>
                  <a:cubicBezTo>
                    <a:pt x="1536" y="1520"/>
                    <a:pt x="1560" y="1184"/>
                    <a:pt x="1464" y="848"/>
                  </a:cubicBezTo>
                  <a:cubicBezTo>
                    <a:pt x="1368" y="512"/>
                    <a:pt x="1152" y="200"/>
                    <a:pt x="816" y="32"/>
                  </a:cubicBezTo>
                  <a:cubicBezTo>
                    <a:pt x="777" y="12"/>
                    <a:pt x="724" y="0"/>
                    <a:pt x="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9"/>
            <p:cNvSpPr/>
            <p:nvPr/>
          </p:nvSpPr>
          <p:spPr>
            <a:xfrm>
              <a:off x="7765271" y="4194904"/>
              <a:ext cx="54104" cy="92196"/>
            </a:xfrm>
            <a:custGeom>
              <a:avLst/>
              <a:gdLst/>
              <a:ahLst/>
              <a:cxnLst/>
              <a:rect l="l" t="t" r="r" b="b"/>
              <a:pathLst>
                <a:path w="1561" h="2660" extrusionOk="0">
                  <a:moveTo>
                    <a:pt x="631" y="0"/>
                  </a:moveTo>
                  <a:cubicBezTo>
                    <a:pt x="571" y="0"/>
                    <a:pt x="517" y="18"/>
                    <a:pt x="481" y="66"/>
                  </a:cubicBezTo>
                  <a:cubicBezTo>
                    <a:pt x="433" y="114"/>
                    <a:pt x="409" y="162"/>
                    <a:pt x="385" y="186"/>
                  </a:cubicBezTo>
                  <a:cubicBezTo>
                    <a:pt x="265" y="186"/>
                    <a:pt x="145" y="282"/>
                    <a:pt x="97" y="402"/>
                  </a:cubicBezTo>
                  <a:cubicBezTo>
                    <a:pt x="1" y="834"/>
                    <a:pt x="1" y="1290"/>
                    <a:pt x="73" y="1746"/>
                  </a:cubicBezTo>
                  <a:cubicBezTo>
                    <a:pt x="145" y="2130"/>
                    <a:pt x="361" y="2610"/>
                    <a:pt x="793" y="2658"/>
                  </a:cubicBezTo>
                  <a:cubicBezTo>
                    <a:pt x="803" y="2659"/>
                    <a:pt x="813" y="2659"/>
                    <a:pt x="824" y="2659"/>
                  </a:cubicBezTo>
                  <a:cubicBezTo>
                    <a:pt x="1233" y="2659"/>
                    <a:pt x="1394" y="2194"/>
                    <a:pt x="1465" y="1842"/>
                  </a:cubicBezTo>
                  <a:cubicBezTo>
                    <a:pt x="1537" y="1530"/>
                    <a:pt x="1561" y="1170"/>
                    <a:pt x="1465" y="858"/>
                  </a:cubicBezTo>
                  <a:cubicBezTo>
                    <a:pt x="1369" y="498"/>
                    <a:pt x="1153" y="186"/>
                    <a:pt x="817" y="42"/>
                  </a:cubicBezTo>
                  <a:cubicBezTo>
                    <a:pt x="757" y="18"/>
                    <a:pt x="691" y="0"/>
                    <a:pt x="6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9"/>
            <p:cNvSpPr/>
            <p:nvPr/>
          </p:nvSpPr>
          <p:spPr>
            <a:xfrm>
              <a:off x="7862594" y="4286751"/>
              <a:ext cx="54139" cy="91849"/>
            </a:xfrm>
            <a:custGeom>
              <a:avLst/>
              <a:gdLst/>
              <a:ahLst/>
              <a:cxnLst/>
              <a:rect l="l" t="t" r="r" b="b"/>
              <a:pathLst>
                <a:path w="1562" h="2650" extrusionOk="0">
                  <a:moveTo>
                    <a:pt x="680" y="1"/>
                  </a:moveTo>
                  <a:cubicBezTo>
                    <a:pt x="610" y="1"/>
                    <a:pt x="537" y="24"/>
                    <a:pt x="481" y="80"/>
                  </a:cubicBezTo>
                  <a:cubicBezTo>
                    <a:pt x="457" y="104"/>
                    <a:pt x="433" y="152"/>
                    <a:pt x="409" y="200"/>
                  </a:cubicBezTo>
                  <a:cubicBezTo>
                    <a:pt x="289" y="200"/>
                    <a:pt x="145" y="272"/>
                    <a:pt x="121" y="392"/>
                  </a:cubicBezTo>
                  <a:cubicBezTo>
                    <a:pt x="25" y="848"/>
                    <a:pt x="1" y="1305"/>
                    <a:pt x="97" y="1737"/>
                  </a:cubicBezTo>
                  <a:cubicBezTo>
                    <a:pt x="169" y="2121"/>
                    <a:pt x="361" y="2625"/>
                    <a:pt x="817" y="2649"/>
                  </a:cubicBezTo>
                  <a:cubicBezTo>
                    <a:pt x="827" y="2649"/>
                    <a:pt x="838" y="2650"/>
                    <a:pt x="848" y="2650"/>
                  </a:cubicBezTo>
                  <a:cubicBezTo>
                    <a:pt x="1257" y="2650"/>
                    <a:pt x="1419" y="2184"/>
                    <a:pt x="1489" y="1857"/>
                  </a:cubicBezTo>
                  <a:cubicBezTo>
                    <a:pt x="1561" y="1521"/>
                    <a:pt x="1561" y="1185"/>
                    <a:pt x="1489" y="848"/>
                  </a:cubicBezTo>
                  <a:cubicBezTo>
                    <a:pt x="1393" y="512"/>
                    <a:pt x="1153" y="200"/>
                    <a:pt x="817" y="32"/>
                  </a:cubicBezTo>
                  <a:cubicBezTo>
                    <a:pt x="777" y="13"/>
                    <a:pt x="729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9"/>
            <p:cNvSpPr/>
            <p:nvPr/>
          </p:nvSpPr>
          <p:spPr>
            <a:xfrm>
              <a:off x="7394246" y="3559118"/>
              <a:ext cx="54104" cy="88244"/>
            </a:xfrm>
            <a:custGeom>
              <a:avLst/>
              <a:gdLst/>
              <a:ahLst/>
              <a:cxnLst/>
              <a:rect l="l" t="t" r="r" b="b"/>
              <a:pathLst>
                <a:path w="1561" h="2546" extrusionOk="0">
                  <a:moveTo>
                    <a:pt x="457" y="0"/>
                  </a:moveTo>
                  <a:cubicBezTo>
                    <a:pt x="433" y="24"/>
                    <a:pt x="409" y="72"/>
                    <a:pt x="385" y="96"/>
                  </a:cubicBezTo>
                  <a:cubicBezTo>
                    <a:pt x="264" y="96"/>
                    <a:pt x="144" y="168"/>
                    <a:pt x="120" y="288"/>
                  </a:cubicBezTo>
                  <a:cubicBezTo>
                    <a:pt x="0" y="744"/>
                    <a:pt x="0" y="1200"/>
                    <a:pt x="96" y="1656"/>
                  </a:cubicBezTo>
                  <a:cubicBezTo>
                    <a:pt x="168" y="2017"/>
                    <a:pt x="361" y="2521"/>
                    <a:pt x="817" y="2545"/>
                  </a:cubicBezTo>
                  <a:cubicBezTo>
                    <a:pt x="827" y="2545"/>
                    <a:pt x="837" y="2545"/>
                    <a:pt x="847" y="2545"/>
                  </a:cubicBezTo>
                  <a:cubicBezTo>
                    <a:pt x="1257" y="2545"/>
                    <a:pt x="1418" y="2080"/>
                    <a:pt x="1489" y="1752"/>
                  </a:cubicBezTo>
                  <a:cubicBezTo>
                    <a:pt x="1561" y="1416"/>
                    <a:pt x="1561" y="1080"/>
                    <a:pt x="1465" y="744"/>
                  </a:cubicBezTo>
                  <a:cubicBezTo>
                    <a:pt x="1393" y="456"/>
                    <a:pt x="1225" y="192"/>
                    <a:pt x="985" y="24"/>
                  </a:cubicBezTo>
                  <a:cubicBezTo>
                    <a:pt x="793" y="24"/>
                    <a:pt x="625" y="0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9"/>
            <p:cNvSpPr/>
            <p:nvPr/>
          </p:nvSpPr>
          <p:spPr>
            <a:xfrm>
              <a:off x="7501550" y="3702503"/>
              <a:ext cx="54104" cy="92092"/>
            </a:xfrm>
            <a:custGeom>
              <a:avLst/>
              <a:gdLst/>
              <a:ahLst/>
              <a:cxnLst/>
              <a:rect l="l" t="t" r="r" b="b"/>
              <a:pathLst>
                <a:path w="1561" h="2657" extrusionOk="0">
                  <a:moveTo>
                    <a:pt x="662" y="0"/>
                  </a:moveTo>
                  <a:cubicBezTo>
                    <a:pt x="598" y="0"/>
                    <a:pt x="532" y="23"/>
                    <a:pt x="481" y="88"/>
                  </a:cubicBezTo>
                  <a:cubicBezTo>
                    <a:pt x="457" y="112"/>
                    <a:pt x="433" y="160"/>
                    <a:pt x="385" y="208"/>
                  </a:cubicBezTo>
                  <a:cubicBezTo>
                    <a:pt x="265" y="208"/>
                    <a:pt x="145" y="280"/>
                    <a:pt x="121" y="400"/>
                  </a:cubicBezTo>
                  <a:cubicBezTo>
                    <a:pt x="25" y="856"/>
                    <a:pt x="1" y="1312"/>
                    <a:pt x="97" y="1744"/>
                  </a:cubicBezTo>
                  <a:cubicBezTo>
                    <a:pt x="169" y="2128"/>
                    <a:pt x="361" y="2608"/>
                    <a:pt x="817" y="2656"/>
                  </a:cubicBezTo>
                  <a:cubicBezTo>
                    <a:pt x="827" y="2657"/>
                    <a:pt x="838" y="2657"/>
                    <a:pt x="848" y="2657"/>
                  </a:cubicBezTo>
                  <a:cubicBezTo>
                    <a:pt x="1257" y="2657"/>
                    <a:pt x="1419" y="2191"/>
                    <a:pt x="1489" y="1840"/>
                  </a:cubicBezTo>
                  <a:cubicBezTo>
                    <a:pt x="1561" y="1528"/>
                    <a:pt x="1561" y="1168"/>
                    <a:pt x="1465" y="856"/>
                  </a:cubicBezTo>
                  <a:cubicBezTo>
                    <a:pt x="1369" y="496"/>
                    <a:pt x="1153" y="184"/>
                    <a:pt x="817" y="40"/>
                  </a:cubicBezTo>
                  <a:cubicBezTo>
                    <a:pt x="772" y="17"/>
                    <a:pt x="718" y="0"/>
                    <a:pt x="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9"/>
            <p:cNvSpPr/>
            <p:nvPr/>
          </p:nvSpPr>
          <p:spPr>
            <a:xfrm>
              <a:off x="7599739" y="3826374"/>
              <a:ext cx="54104" cy="91433"/>
            </a:xfrm>
            <a:custGeom>
              <a:avLst/>
              <a:gdLst/>
              <a:ahLst/>
              <a:cxnLst/>
              <a:rect l="l" t="t" r="r" b="b"/>
              <a:pathLst>
                <a:path w="1561" h="2638" extrusionOk="0">
                  <a:moveTo>
                    <a:pt x="639" y="0"/>
                  </a:moveTo>
                  <a:cubicBezTo>
                    <a:pt x="576" y="0"/>
                    <a:pt x="516" y="18"/>
                    <a:pt x="480" y="66"/>
                  </a:cubicBezTo>
                  <a:cubicBezTo>
                    <a:pt x="456" y="114"/>
                    <a:pt x="408" y="162"/>
                    <a:pt x="384" y="186"/>
                  </a:cubicBezTo>
                  <a:cubicBezTo>
                    <a:pt x="264" y="186"/>
                    <a:pt x="144" y="282"/>
                    <a:pt x="120" y="402"/>
                  </a:cubicBezTo>
                  <a:cubicBezTo>
                    <a:pt x="0" y="834"/>
                    <a:pt x="0" y="1290"/>
                    <a:pt x="72" y="1746"/>
                  </a:cubicBezTo>
                  <a:cubicBezTo>
                    <a:pt x="168" y="2130"/>
                    <a:pt x="360" y="2610"/>
                    <a:pt x="816" y="2634"/>
                  </a:cubicBezTo>
                  <a:cubicBezTo>
                    <a:pt x="836" y="2637"/>
                    <a:pt x="856" y="2638"/>
                    <a:pt x="875" y="2638"/>
                  </a:cubicBezTo>
                  <a:cubicBezTo>
                    <a:pt x="1264" y="2638"/>
                    <a:pt x="1420" y="2185"/>
                    <a:pt x="1488" y="1842"/>
                  </a:cubicBezTo>
                  <a:cubicBezTo>
                    <a:pt x="1536" y="1530"/>
                    <a:pt x="1560" y="1170"/>
                    <a:pt x="1464" y="858"/>
                  </a:cubicBezTo>
                  <a:cubicBezTo>
                    <a:pt x="1368" y="498"/>
                    <a:pt x="1152" y="186"/>
                    <a:pt x="816" y="42"/>
                  </a:cubicBezTo>
                  <a:cubicBezTo>
                    <a:pt x="768" y="18"/>
                    <a:pt x="702" y="0"/>
                    <a:pt x="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9"/>
            <p:cNvSpPr/>
            <p:nvPr/>
          </p:nvSpPr>
          <p:spPr>
            <a:xfrm>
              <a:off x="7705380" y="3960297"/>
              <a:ext cx="54104" cy="92196"/>
            </a:xfrm>
            <a:custGeom>
              <a:avLst/>
              <a:gdLst/>
              <a:ahLst/>
              <a:cxnLst/>
              <a:rect l="l" t="t" r="r" b="b"/>
              <a:pathLst>
                <a:path w="1561" h="2660" extrusionOk="0">
                  <a:moveTo>
                    <a:pt x="639" y="0"/>
                  </a:moveTo>
                  <a:cubicBezTo>
                    <a:pt x="576" y="0"/>
                    <a:pt x="516" y="18"/>
                    <a:pt x="480" y="66"/>
                  </a:cubicBezTo>
                  <a:cubicBezTo>
                    <a:pt x="456" y="114"/>
                    <a:pt x="408" y="162"/>
                    <a:pt x="384" y="186"/>
                  </a:cubicBezTo>
                  <a:cubicBezTo>
                    <a:pt x="264" y="186"/>
                    <a:pt x="144" y="282"/>
                    <a:pt x="120" y="402"/>
                  </a:cubicBezTo>
                  <a:cubicBezTo>
                    <a:pt x="0" y="835"/>
                    <a:pt x="0" y="1291"/>
                    <a:pt x="96" y="1747"/>
                  </a:cubicBezTo>
                  <a:cubicBezTo>
                    <a:pt x="168" y="2131"/>
                    <a:pt x="360" y="2611"/>
                    <a:pt x="816" y="2659"/>
                  </a:cubicBezTo>
                  <a:cubicBezTo>
                    <a:pt x="827" y="2659"/>
                    <a:pt x="837" y="2660"/>
                    <a:pt x="847" y="2660"/>
                  </a:cubicBezTo>
                  <a:cubicBezTo>
                    <a:pt x="1257" y="2660"/>
                    <a:pt x="1418" y="2194"/>
                    <a:pt x="1489" y="1843"/>
                  </a:cubicBezTo>
                  <a:cubicBezTo>
                    <a:pt x="1537" y="1531"/>
                    <a:pt x="1561" y="1171"/>
                    <a:pt x="1465" y="859"/>
                  </a:cubicBezTo>
                  <a:cubicBezTo>
                    <a:pt x="1369" y="499"/>
                    <a:pt x="1153" y="186"/>
                    <a:pt x="816" y="42"/>
                  </a:cubicBezTo>
                  <a:cubicBezTo>
                    <a:pt x="768" y="18"/>
                    <a:pt x="702" y="0"/>
                    <a:pt x="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9"/>
            <p:cNvSpPr/>
            <p:nvPr/>
          </p:nvSpPr>
          <p:spPr>
            <a:xfrm>
              <a:off x="7803535" y="4078796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62" y="0"/>
                  </a:moveTo>
                  <a:cubicBezTo>
                    <a:pt x="590" y="0"/>
                    <a:pt x="523" y="24"/>
                    <a:pt x="481" y="80"/>
                  </a:cubicBezTo>
                  <a:cubicBezTo>
                    <a:pt x="433" y="128"/>
                    <a:pt x="409" y="152"/>
                    <a:pt x="385" y="200"/>
                  </a:cubicBezTo>
                  <a:cubicBezTo>
                    <a:pt x="265" y="200"/>
                    <a:pt x="145" y="272"/>
                    <a:pt x="121" y="416"/>
                  </a:cubicBezTo>
                  <a:cubicBezTo>
                    <a:pt x="1" y="848"/>
                    <a:pt x="1" y="1304"/>
                    <a:pt x="73" y="1760"/>
                  </a:cubicBezTo>
                  <a:cubicBezTo>
                    <a:pt x="145" y="2120"/>
                    <a:pt x="361" y="2624"/>
                    <a:pt x="793" y="2648"/>
                  </a:cubicBezTo>
                  <a:cubicBezTo>
                    <a:pt x="804" y="2649"/>
                    <a:pt x="815" y="2649"/>
                    <a:pt x="825" y="2649"/>
                  </a:cubicBezTo>
                  <a:cubicBezTo>
                    <a:pt x="1256" y="2649"/>
                    <a:pt x="1395" y="2184"/>
                    <a:pt x="1465" y="1856"/>
                  </a:cubicBezTo>
                  <a:cubicBezTo>
                    <a:pt x="1537" y="1520"/>
                    <a:pt x="1561" y="1184"/>
                    <a:pt x="1465" y="848"/>
                  </a:cubicBezTo>
                  <a:cubicBezTo>
                    <a:pt x="1369" y="512"/>
                    <a:pt x="1153" y="200"/>
                    <a:pt x="817" y="32"/>
                  </a:cubicBezTo>
                  <a:cubicBezTo>
                    <a:pt x="767" y="12"/>
                    <a:pt x="713" y="0"/>
                    <a:pt x="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9"/>
            <p:cNvSpPr/>
            <p:nvPr/>
          </p:nvSpPr>
          <p:spPr>
            <a:xfrm>
              <a:off x="7924183" y="4194904"/>
              <a:ext cx="54104" cy="92161"/>
            </a:xfrm>
            <a:custGeom>
              <a:avLst/>
              <a:gdLst/>
              <a:ahLst/>
              <a:cxnLst/>
              <a:rect l="l" t="t" r="r" b="b"/>
              <a:pathLst>
                <a:path w="1561" h="2659" extrusionOk="0">
                  <a:moveTo>
                    <a:pt x="651" y="0"/>
                  </a:moveTo>
                  <a:cubicBezTo>
                    <a:pt x="588" y="0"/>
                    <a:pt x="528" y="18"/>
                    <a:pt x="480" y="66"/>
                  </a:cubicBezTo>
                  <a:cubicBezTo>
                    <a:pt x="456" y="114"/>
                    <a:pt x="432" y="162"/>
                    <a:pt x="408" y="186"/>
                  </a:cubicBezTo>
                  <a:cubicBezTo>
                    <a:pt x="288" y="186"/>
                    <a:pt x="144" y="282"/>
                    <a:pt x="120" y="402"/>
                  </a:cubicBezTo>
                  <a:cubicBezTo>
                    <a:pt x="24" y="834"/>
                    <a:pt x="0" y="1290"/>
                    <a:pt x="96" y="1746"/>
                  </a:cubicBezTo>
                  <a:cubicBezTo>
                    <a:pt x="168" y="2130"/>
                    <a:pt x="360" y="2610"/>
                    <a:pt x="816" y="2658"/>
                  </a:cubicBezTo>
                  <a:cubicBezTo>
                    <a:pt x="1056" y="2658"/>
                    <a:pt x="1200" y="2538"/>
                    <a:pt x="1320" y="2346"/>
                  </a:cubicBezTo>
                  <a:cubicBezTo>
                    <a:pt x="1392" y="2058"/>
                    <a:pt x="1464" y="1746"/>
                    <a:pt x="1536" y="1434"/>
                  </a:cubicBezTo>
                  <a:cubicBezTo>
                    <a:pt x="1560" y="1242"/>
                    <a:pt x="1536" y="1050"/>
                    <a:pt x="1488" y="858"/>
                  </a:cubicBezTo>
                  <a:cubicBezTo>
                    <a:pt x="1392" y="498"/>
                    <a:pt x="1152" y="186"/>
                    <a:pt x="840" y="42"/>
                  </a:cubicBezTo>
                  <a:cubicBezTo>
                    <a:pt x="780" y="18"/>
                    <a:pt x="714" y="0"/>
                    <a:pt x="6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9"/>
            <p:cNvSpPr/>
            <p:nvPr/>
          </p:nvSpPr>
          <p:spPr>
            <a:xfrm>
              <a:off x="7564768" y="3562445"/>
              <a:ext cx="54139" cy="90740"/>
            </a:xfrm>
            <a:custGeom>
              <a:avLst/>
              <a:gdLst/>
              <a:ahLst/>
              <a:cxnLst/>
              <a:rect l="l" t="t" r="r" b="b"/>
              <a:pathLst>
                <a:path w="1562" h="2618" extrusionOk="0">
                  <a:moveTo>
                    <a:pt x="553" y="0"/>
                  </a:moveTo>
                  <a:cubicBezTo>
                    <a:pt x="529" y="24"/>
                    <a:pt x="505" y="24"/>
                    <a:pt x="481" y="48"/>
                  </a:cubicBezTo>
                  <a:cubicBezTo>
                    <a:pt x="457" y="96"/>
                    <a:pt x="433" y="144"/>
                    <a:pt x="385" y="168"/>
                  </a:cubicBezTo>
                  <a:cubicBezTo>
                    <a:pt x="265" y="168"/>
                    <a:pt x="145" y="264"/>
                    <a:pt x="121" y="384"/>
                  </a:cubicBezTo>
                  <a:cubicBezTo>
                    <a:pt x="25" y="816"/>
                    <a:pt x="1" y="1272"/>
                    <a:pt x="97" y="1728"/>
                  </a:cubicBezTo>
                  <a:cubicBezTo>
                    <a:pt x="169" y="2113"/>
                    <a:pt x="361" y="2593"/>
                    <a:pt x="817" y="2617"/>
                  </a:cubicBezTo>
                  <a:cubicBezTo>
                    <a:pt x="828" y="2617"/>
                    <a:pt x="839" y="2617"/>
                    <a:pt x="849" y="2617"/>
                  </a:cubicBezTo>
                  <a:cubicBezTo>
                    <a:pt x="1258" y="2617"/>
                    <a:pt x="1419" y="2175"/>
                    <a:pt x="1489" y="1824"/>
                  </a:cubicBezTo>
                  <a:cubicBezTo>
                    <a:pt x="1561" y="1512"/>
                    <a:pt x="1561" y="1152"/>
                    <a:pt x="1465" y="840"/>
                  </a:cubicBezTo>
                  <a:cubicBezTo>
                    <a:pt x="1369" y="480"/>
                    <a:pt x="1153" y="168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9"/>
            <p:cNvSpPr/>
            <p:nvPr/>
          </p:nvSpPr>
          <p:spPr>
            <a:xfrm>
              <a:off x="7672108" y="3708603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79" y="0"/>
                  </a:moveTo>
                  <a:cubicBezTo>
                    <a:pt x="609" y="0"/>
                    <a:pt x="537" y="23"/>
                    <a:pt x="480" y="80"/>
                  </a:cubicBezTo>
                  <a:cubicBezTo>
                    <a:pt x="456" y="104"/>
                    <a:pt x="432" y="152"/>
                    <a:pt x="408" y="200"/>
                  </a:cubicBezTo>
                  <a:cubicBezTo>
                    <a:pt x="264" y="200"/>
                    <a:pt x="144" y="272"/>
                    <a:pt x="120" y="392"/>
                  </a:cubicBezTo>
                  <a:cubicBezTo>
                    <a:pt x="24" y="848"/>
                    <a:pt x="0" y="1304"/>
                    <a:pt x="96" y="1736"/>
                  </a:cubicBezTo>
                  <a:cubicBezTo>
                    <a:pt x="168" y="2120"/>
                    <a:pt x="360" y="2624"/>
                    <a:pt x="816" y="2648"/>
                  </a:cubicBezTo>
                  <a:cubicBezTo>
                    <a:pt x="827" y="2649"/>
                    <a:pt x="837" y="2649"/>
                    <a:pt x="847" y="2649"/>
                  </a:cubicBezTo>
                  <a:cubicBezTo>
                    <a:pt x="1257" y="2649"/>
                    <a:pt x="1418" y="2184"/>
                    <a:pt x="1488" y="1856"/>
                  </a:cubicBezTo>
                  <a:cubicBezTo>
                    <a:pt x="1560" y="1520"/>
                    <a:pt x="1560" y="1184"/>
                    <a:pt x="1488" y="848"/>
                  </a:cubicBezTo>
                  <a:cubicBezTo>
                    <a:pt x="1392" y="512"/>
                    <a:pt x="1152" y="200"/>
                    <a:pt x="816" y="32"/>
                  </a:cubicBezTo>
                  <a:cubicBezTo>
                    <a:pt x="777" y="12"/>
                    <a:pt x="72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9"/>
            <p:cNvSpPr/>
            <p:nvPr/>
          </p:nvSpPr>
          <p:spPr>
            <a:xfrm>
              <a:off x="7770262" y="3832266"/>
              <a:ext cx="54104" cy="92126"/>
            </a:xfrm>
            <a:custGeom>
              <a:avLst/>
              <a:gdLst/>
              <a:ahLst/>
              <a:cxnLst/>
              <a:rect l="l" t="t" r="r" b="b"/>
              <a:pathLst>
                <a:path w="1561" h="2658" extrusionOk="0">
                  <a:moveTo>
                    <a:pt x="654" y="1"/>
                  </a:moveTo>
                  <a:cubicBezTo>
                    <a:pt x="586" y="1"/>
                    <a:pt x="519" y="24"/>
                    <a:pt x="481" y="88"/>
                  </a:cubicBezTo>
                  <a:cubicBezTo>
                    <a:pt x="457" y="112"/>
                    <a:pt x="409" y="160"/>
                    <a:pt x="385" y="208"/>
                  </a:cubicBezTo>
                  <a:cubicBezTo>
                    <a:pt x="265" y="208"/>
                    <a:pt x="145" y="280"/>
                    <a:pt x="121" y="400"/>
                  </a:cubicBezTo>
                  <a:cubicBezTo>
                    <a:pt x="1" y="856"/>
                    <a:pt x="1" y="1312"/>
                    <a:pt x="97" y="1744"/>
                  </a:cubicBezTo>
                  <a:cubicBezTo>
                    <a:pt x="169" y="2128"/>
                    <a:pt x="361" y="2632"/>
                    <a:pt x="817" y="2656"/>
                  </a:cubicBezTo>
                  <a:cubicBezTo>
                    <a:pt x="827" y="2657"/>
                    <a:pt x="837" y="2657"/>
                    <a:pt x="848" y="2657"/>
                  </a:cubicBezTo>
                  <a:cubicBezTo>
                    <a:pt x="1257" y="2657"/>
                    <a:pt x="1418" y="2192"/>
                    <a:pt x="1489" y="1864"/>
                  </a:cubicBezTo>
                  <a:cubicBezTo>
                    <a:pt x="1561" y="1528"/>
                    <a:pt x="1561" y="1192"/>
                    <a:pt x="1465" y="856"/>
                  </a:cubicBezTo>
                  <a:cubicBezTo>
                    <a:pt x="1369" y="520"/>
                    <a:pt x="1153" y="184"/>
                    <a:pt x="817" y="40"/>
                  </a:cubicBezTo>
                  <a:cubicBezTo>
                    <a:pt x="772" y="18"/>
                    <a:pt x="712" y="1"/>
                    <a:pt x="6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9"/>
            <p:cNvSpPr/>
            <p:nvPr/>
          </p:nvSpPr>
          <p:spPr>
            <a:xfrm>
              <a:off x="7875903" y="3966466"/>
              <a:ext cx="54139" cy="91849"/>
            </a:xfrm>
            <a:custGeom>
              <a:avLst/>
              <a:gdLst/>
              <a:ahLst/>
              <a:cxnLst/>
              <a:rect l="l" t="t" r="r" b="b"/>
              <a:pathLst>
                <a:path w="1562" h="2650" extrusionOk="0">
                  <a:moveTo>
                    <a:pt x="680" y="1"/>
                  </a:moveTo>
                  <a:cubicBezTo>
                    <a:pt x="610" y="1"/>
                    <a:pt x="537" y="24"/>
                    <a:pt x="481" y="80"/>
                  </a:cubicBezTo>
                  <a:cubicBezTo>
                    <a:pt x="457" y="104"/>
                    <a:pt x="433" y="152"/>
                    <a:pt x="385" y="200"/>
                  </a:cubicBezTo>
                  <a:cubicBezTo>
                    <a:pt x="265" y="200"/>
                    <a:pt x="145" y="273"/>
                    <a:pt x="121" y="393"/>
                  </a:cubicBezTo>
                  <a:cubicBezTo>
                    <a:pt x="25" y="849"/>
                    <a:pt x="1" y="1305"/>
                    <a:pt x="97" y="1737"/>
                  </a:cubicBezTo>
                  <a:cubicBezTo>
                    <a:pt x="169" y="2121"/>
                    <a:pt x="361" y="2625"/>
                    <a:pt x="817" y="2649"/>
                  </a:cubicBezTo>
                  <a:cubicBezTo>
                    <a:pt x="827" y="2649"/>
                    <a:pt x="838" y="2650"/>
                    <a:pt x="848" y="2650"/>
                  </a:cubicBezTo>
                  <a:cubicBezTo>
                    <a:pt x="1257" y="2650"/>
                    <a:pt x="1419" y="2185"/>
                    <a:pt x="1489" y="1857"/>
                  </a:cubicBezTo>
                  <a:cubicBezTo>
                    <a:pt x="1561" y="1521"/>
                    <a:pt x="1561" y="1185"/>
                    <a:pt x="1465" y="849"/>
                  </a:cubicBezTo>
                  <a:cubicBezTo>
                    <a:pt x="1369" y="513"/>
                    <a:pt x="1153" y="176"/>
                    <a:pt x="817" y="32"/>
                  </a:cubicBezTo>
                  <a:cubicBezTo>
                    <a:pt x="777" y="13"/>
                    <a:pt x="729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9"/>
            <p:cNvSpPr/>
            <p:nvPr/>
          </p:nvSpPr>
          <p:spPr>
            <a:xfrm>
              <a:off x="7735326" y="3558286"/>
              <a:ext cx="54104" cy="89076"/>
            </a:xfrm>
            <a:custGeom>
              <a:avLst/>
              <a:gdLst/>
              <a:ahLst/>
              <a:cxnLst/>
              <a:rect l="l" t="t" r="r" b="b"/>
              <a:pathLst>
                <a:path w="1561" h="2570" extrusionOk="0">
                  <a:moveTo>
                    <a:pt x="481" y="0"/>
                  </a:moveTo>
                  <a:cubicBezTo>
                    <a:pt x="457" y="48"/>
                    <a:pt x="433" y="72"/>
                    <a:pt x="409" y="120"/>
                  </a:cubicBezTo>
                  <a:cubicBezTo>
                    <a:pt x="265" y="120"/>
                    <a:pt x="145" y="192"/>
                    <a:pt x="121" y="312"/>
                  </a:cubicBezTo>
                  <a:cubicBezTo>
                    <a:pt x="25" y="768"/>
                    <a:pt x="1" y="1224"/>
                    <a:pt x="97" y="1680"/>
                  </a:cubicBezTo>
                  <a:cubicBezTo>
                    <a:pt x="169" y="2041"/>
                    <a:pt x="361" y="2545"/>
                    <a:pt x="817" y="2569"/>
                  </a:cubicBezTo>
                  <a:cubicBezTo>
                    <a:pt x="827" y="2569"/>
                    <a:pt x="837" y="2569"/>
                    <a:pt x="847" y="2569"/>
                  </a:cubicBezTo>
                  <a:cubicBezTo>
                    <a:pt x="1257" y="2569"/>
                    <a:pt x="1418" y="2104"/>
                    <a:pt x="1489" y="1776"/>
                  </a:cubicBezTo>
                  <a:cubicBezTo>
                    <a:pt x="1561" y="1440"/>
                    <a:pt x="1561" y="1104"/>
                    <a:pt x="1489" y="768"/>
                  </a:cubicBezTo>
                  <a:cubicBezTo>
                    <a:pt x="1393" y="456"/>
                    <a:pt x="1177" y="144"/>
                    <a:pt x="8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9"/>
            <p:cNvSpPr/>
            <p:nvPr/>
          </p:nvSpPr>
          <p:spPr>
            <a:xfrm>
              <a:off x="7842630" y="3702503"/>
              <a:ext cx="54104" cy="92092"/>
            </a:xfrm>
            <a:custGeom>
              <a:avLst/>
              <a:gdLst/>
              <a:ahLst/>
              <a:cxnLst/>
              <a:rect l="l" t="t" r="r" b="b"/>
              <a:pathLst>
                <a:path w="1561" h="2657" extrusionOk="0">
                  <a:moveTo>
                    <a:pt x="666" y="0"/>
                  </a:moveTo>
                  <a:cubicBezTo>
                    <a:pt x="598" y="0"/>
                    <a:pt x="532" y="23"/>
                    <a:pt x="481" y="88"/>
                  </a:cubicBezTo>
                  <a:cubicBezTo>
                    <a:pt x="457" y="112"/>
                    <a:pt x="433" y="160"/>
                    <a:pt x="409" y="208"/>
                  </a:cubicBezTo>
                  <a:cubicBezTo>
                    <a:pt x="289" y="208"/>
                    <a:pt x="145" y="280"/>
                    <a:pt x="121" y="400"/>
                  </a:cubicBezTo>
                  <a:cubicBezTo>
                    <a:pt x="25" y="856"/>
                    <a:pt x="1" y="1312"/>
                    <a:pt x="97" y="1744"/>
                  </a:cubicBezTo>
                  <a:cubicBezTo>
                    <a:pt x="169" y="2128"/>
                    <a:pt x="361" y="2608"/>
                    <a:pt x="817" y="2656"/>
                  </a:cubicBezTo>
                  <a:cubicBezTo>
                    <a:pt x="827" y="2657"/>
                    <a:pt x="838" y="2657"/>
                    <a:pt x="848" y="2657"/>
                  </a:cubicBezTo>
                  <a:cubicBezTo>
                    <a:pt x="1257" y="2657"/>
                    <a:pt x="1419" y="2191"/>
                    <a:pt x="1489" y="1840"/>
                  </a:cubicBezTo>
                  <a:cubicBezTo>
                    <a:pt x="1561" y="1528"/>
                    <a:pt x="1561" y="1168"/>
                    <a:pt x="1489" y="856"/>
                  </a:cubicBezTo>
                  <a:cubicBezTo>
                    <a:pt x="1393" y="496"/>
                    <a:pt x="1153" y="184"/>
                    <a:pt x="841" y="40"/>
                  </a:cubicBezTo>
                  <a:cubicBezTo>
                    <a:pt x="785" y="17"/>
                    <a:pt x="725" y="0"/>
                    <a:pt x="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9"/>
            <p:cNvSpPr/>
            <p:nvPr/>
          </p:nvSpPr>
          <p:spPr>
            <a:xfrm>
              <a:off x="7880062" y="3546641"/>
              <a:ext cx="54139" cy="77430"/>
            </a:xfrm>
            <a:custGeom>
              <a:avLst/>
              <a:gdLst/>
              <a:ahLst/>
              <a:cxnLst/>
              <a:rect l="l" t="t" r="r" b="b"/>
              <a:pathLst>
                <a:path w="1562" h="2234" extrusionOk="0">
                  <a:moveTo>
                    <a:pt x="1273" y="0"/>
                  </a:moveTo>
                  <a:cubicBezTo>
                    <a:pt x="865" y="48"/>
                    <a:pt x="481" y="72"/>
                    <a:pt x="97" y="96"/>
                  </a:cubicBezTo>
                  <a:cubicBezTo>
                    <a:pt x="25" y="504"/>
                    <a:pt x="1" y="912"/>
                    <a:pt x="97" y="1320"/>
                  </a:cubicBezTo>
                  <a:cubicBezTo>
                    <a:pt x="169" y="1704"/>
                    <a:pt x="361" y="2208"/>
                    <a:pt x="817" y="2232"/>
                  </a:cubicBezTo>
                  <a:cubicBezTo>
                    <a:pt x="827" y="2233"/>
                    <a:pt x="838" y="2233"/>
                    <a:pt x="848" y="2233"/>
                  </a:cubicBezTo>
                  <a:cubicBezTo>
                    <a:pt x="1257" y="2233"/>
                    <a:pt x="1419" y="1768"/>
                    <a:pt x="1489" y="1440"/>
                  </a:cubicBezTo>
                  <a:cubicBezTo>
                    <a:pt x="1561" y="1104"/>
                    <a:pt x="1561" y="768"/>
                    <a:pt x="1465" y="432"/>
                  </a:cubicBezTo>
                  <a:cubicBezTo>
                    <a:pt x="1441" y="288"/>
                    <a:pt x="1369" y="120"/>
                    <a:pt x="1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9"/>
            <p:cNvSpPr/>
            <p:nvPr/>
          </p:nvSpPr>
          <p:spPr>
            <a:xfrm>
              <a:off x="6992443" y="3783085"/>
              <a:ext cx="54104" cy="92230"/>
            </a:xfrm>
            <a:custGeom>
              <a:avLst/>
              <a:gdLst/>
              <a:ahLst/>
              <a:cxnLst/>
              <a:rect l="l" t="t" r="r" b="b"/>
              <a:pathLst>
                <a:path w="1561" h="2661" extrusionOk="0">
                  <a:moveTo>
                    <a:pt x="630" y="1"/>
                  </a:moveTo>
                  <a:cubicBezTo>
                    <a:pt x="570" y="1"/>
                    <a:pt x="516" y="19"/>
                    <a:pt x="480" y="67"/>
                  </a:cubicBezTo>
                  <a:cubicBezTo>
                    <a:pt x="432" y="115"/>
                    <a:pt x="408" y="163"/>
                    <a:pt x="384" y="187"/>
                  </a:cubicBezTo>
                  <a:cubicBezTo>
                    <a:pt x="264" y="187"/>
                    <a:pt x="144" y="283"/>
                    <a:pt x="96" y="403"/>
                  </a:cubicBezTo>
                  <a:cubicBezTo>
                    <a:pt x="0" y="835"/>
                    <a:pt x="0" y="1291"/>
                    <a:pt x="72" y="1747"/>
                  </a:cubicBezTo>
                  <a:cubicBezTo>
                    <a:pt x="144" y="2131"/>
                    <a:pt x="360" y="2611"/>
                    <a:pt x="792" y="2659"/>
                  </a:cubicBezTo>
                  <a:cubicBezTo>
                    <a:pt x="803" y="2660"/>
                    <a:pt x="813" y="2660"/>
                    <a:pt x="823" y="2660"/>
                  </a:cubicBezTo>
                  <a:cubicBezTo>
                    <a:pt x="1232" y="2660"/>
                    <a:pt x="1394" y="2194"/>
                    <a:pt x="1464" y="1843"/>
                  </a:cubicBezTo>
                  <a:cubicBezTo>
                    <a:pt x="1536" y="1531"/>
                    <a:pt x="1560" y="1171"/>
                    <a:pt x="1464" y="859"/>
                  </a:cubicBezTo>
                  <a:cubicBezTo>
                    <a:pt x="1368" y="499"/>
                    <a:pt x="1152" y="187"/>
                    <a:pt x="816" y="43"/>
                  </a:cubicBezTo>
                  <a:cubicBezTo>
                    <a:pt x="756" y="19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9"/>
            <p:cNvSpPr/>
            <p:nvPr/>
          </p:nvSpPr>
          <p:spPr>
            <a:xfrm>
              <a:off x="7073129" y="3937352"/>
              <a:ext cx="54104" cy="91918"/>
            </a:xfrm>
            <a:custGeom>
              <a:avLst/>
              <a:gdLst/>
              <a:ahLst/>
              <a:cxnLst/>
              <a:rect l="l" t="t" r="r" b="b"/>
              <a:pathLst>
                <a:path w="1561" h="2652" extrusionOk="0">
                  <a:moveTo>
                    <a:pt x="679" y="1"/>
                  </a:moveTo>
                  <a:cubicBezTo>
                    <a:pt x="610" y="1"/>
                    <a:pt x="537" y="24"/>
                    <a:pt x="481" y="80"/>
                  </a:cubicBezTo>
                  <a:cubicBezTo>
                    <a:pt x="457" y="128"/>
                    <a:pt x="433" y="176"/>
                    <a:pt x="409" y="200"/>
                  </a:cubicBezTo>
                  <a:cubicBezTo>
                    <a:pt x="265" y="200"/>
                    <a:pt x="145" y="296"/>
                    <a:pt x="121" y="416"/>
                  </a:cubicBezTo>
                  <a:cubicBezTo>
                    <a:pt x="24" y="848"/>
                    <a:pt x="0" y="1305"/>
                    <a:pt x="97" y="1761"/>
                  </a:cubicBezTo>
                  <a:cubicBezTo>
                    <a:pt x="169" y="2145"/>
                    <a:pt x="361" y="2625"/>
                    <a:pt x="817" y="2649"/>
                  </a:cubicBezTo>
                  <a:cubicBezTo>
                    <a:pt x="837" y="2651"/>
                    <a:pt x="856" y="2652"/>
                    <a:pt x="876" y="2652"/>
                  </a:cubicBezTo>
                  <a:cubicBezTo>
                    <a:pt x="1264" y="2652"/>
                    <a:pt x="1420" y="2200"/>
                    <a:pt x="1489" y="1857"/>
                  </a:cubicBezTo>
                  <a:cubicBezTo>
                    <a:pt x="1561" y="1545"/>
                    <a:pt x="1561" y="1185"/>
                    <a:pt x="1489" y="872"/>
                  </a:cubicBezTo>
                  <a:cubicBezTo>
                    <a:pt x="1393" y="512"/>
                    <a:pt x="1153" y="200"/>
                    <a:pt x="817" y="32"/>
                  </a:cubicBezTo>
                  <a:cubicBezTo>
                    <a:pt x="777" y="13"/>
                    <a:pt x="72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9"/>
            <p:cNvSpPr/>
            <p:nvPr/>
          </p:nvSpPr>
          <p:spPr>
            <a:xfrm>
              <a:off x="7171284" y="4056337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80" y="0"/>
                  </a:moveTo>
                  <a:cubicBezTo>
                    <a:pt x="610" y="0"/>
                    <a:pt x="537" y="23"/>
                    <a:pt x="481" y="80"/>
                  </a:cubicBezTo>
                  <a:cubicBezTo>
                    <a:pt x="457" y="104"/>
                    <a:pt x="433" y="152"/>
                    <a:pt x="385" y="200"/>
                  </a:cubicBezTo>
                  <a:cubicBezTo>
                    <a:pt x="265" y="200"/>
                    <a:pt x="145" y="272"/>
                    <a:pt x="121" y="392"/>
                  </a:cubicBezTo>
                  <a:cubicBezTo>
                    <a:pt x="25" y="848"/>
                    <a:pt x="1" y="1304"/>
                    <a:pt x="97" y="1736"/>
                  </a:cubicBezTo>
                  <a:cubicBezTo>
                    <a:pt x="169" y="2120"/>
                    <a:pt x="361" y="2624"/>
                    <a:pt x="817" y="2648"/>
                  </a:cubicBezTo>
                  <a:cubicBezTo>
                    <a:pt x="827" y="2649"/>
                    <a:pt x="838" y="2649"/>
                    <a:pt x="848" y="2649"/>
                  </a:cubicBezTo>
                  <a:cubicBezTo>
                    <a:pt x="1257" y="2649"/>
                    <a:pt x="1419" y="2184"/>
                    <a:pt x="1489" y="1856"/>
                  </a:cubicBezTo>
                  <a:cubicBezTo>
                    <a:pt x="1561" y="1520"/>
                    <a:pt x="1561" y="1184"/>
                    <a:pt x="1465" y="848"/>
                  </a:cubicBezTo>
                  <a:cubicBezTo>
                    <a:pt x="1369" y="512"/>
                    <a:pt x="1153" y="200"/>
                    <a:pt x="817" y="32"/>
                  </a:cubicBezTo>
                  <a:cubicBezTo>
                    <a:pt x="777" y="12"/>
                    <a:pt x="729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9"/>
            <p:cNvSpPr/>
            <p:nvPr/>
          </p:nvSpPr>
          <p:spPr>
            <a:xfrm>
              <a:off x="7303578" y="4189081"/>
              <a:ext cx="53272" cy="91433"/>
            </a:xfrm>
            <a:custGeom>
              <a:avLst/>
              <a:gdLst/>
              <a:ahLst/>
              <a:cxnLst/>
              <a:rect l="l" t="t" r="r" b="b"/>
              <a:pathLst>
                <a:path w="1537" h="2638" extrusionOk="0">
                  <a:moveTo>
                    <a:pt x="630" y="0"/>
                  </a:moveTo>
                  <a:cubicBezTo>
                    <a:pt x="570" y="0"/>
                    <a:pt x="516" y="18"/>
                    <a:pt x="480" y="66"/>
                  </a:cubicBezTo>
                  <a:cubicBezTo>
                    <a:pt x="432" y="114"/>
                    <a:pt x="408" y="162"/>
                    <a:pt x="384" y="186"/>
                  </a:cubicBezTo>
                  <a:cubicBezTo>
                    <a:pt x="264" y="186"/>
                    <a:pt x="144" y="282"/>
                    <a:pt x="96" y="402"/>
                  </a:cubicBezTo>
                  <a:cubicBezTo>
                    <a:pt x="0" y="834"/>
                    <a:pt x="0" y="1290"/>
                    <a:pt x="72" y="1746"/>
                  </a:cubicBezTo>
                  <a:cubicBezTo>
                    <a:pt x="144" y="2130"/>
                    <a:pt x="360" y="2610"/>
                    <a:pt x="792" y="2634"/>
                  </a:cubicBezTo>
                  <a:cubicBezTo>
                    <a:pt x="812" y="2637"/>
                    <a:pt x="832" y="2638"/>
                    <a:pt x="851" y="2638"/>
                  </a:cubicBezTo>
                  <a:cubicBezTo>
                    <a:pt x="1240" y="2638"/>
                    <a:pt x="1396" y="2185"/>
                    <a:pt x="1464" y="1842"/>
                  </a:cubicBezTo>
                  <a:cubicBezTo>
                    <a:pt x="1536" y="1530"/>
                    <a:pt x="1536" y="1170"/>
                    <a:pt x="1464" y="858"/>
                  </a:cubicBezTo>
                  <a:cubicBezTo>
                    <a:pt x="1368" y="498"/>
                    <a:pt x="1152" y="186"/>
                    <a:pt x="816" y="42"/>
                  </a:cubicBezTo>
                  <a:cubicBezTo>
                    <a:pt x="756" y="18"/>
                    <a:pt x="690" y="0"/>
                    <a:pt x="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9"/>
            <p:cNvSpPr/>
            <p:nvPr/>
          </p:nvSpPr>
          <p:spPr>
            <a:xfrm>
              <a:off x="7400900" y="4280928"/>
              <a:ext cx="54104" cy="91849"/>
            </a:xfrm>
            <a:custGeom>
              <a:avLst/>
              <a:gdLst/>
              <a:ahLst/>
              <a:cxnLst/>
              <a:rect l="l" t="t" r="r" b="b"/>
              <a:pathLst>
                <a:path w="1561" h="2650" extrusionOk="0">
                  <a:moveTo>
                    <a:pt x="679" y="1"/>
                  </a:moveTo>
                  <a:cubicBezTo>
                    <a:pt x="609" y="1"/>
                    <a:pt x="537" y="24"/>
                    <a:pt x="481" y="80"/>
                  </a:cubicBezTo>
                  <a:cubicBezTo>
                    <a:pt x="457" y="104"/>
                    <a:pt x="433" y="152"/>
                    <a:pt x="409" y="200"/>
                  </a:cubicBezTo>
                  <a:cubicBezTo>
                    <a:pt x="265" y="200"/>
                    <a:pt x="145" y="272"/>
                    <a:pt x="121" y="392"/>
                  </a:cubicBezTo>
                  <a:cubicBezTo>
                    <a:pt x="24" y="848"/>
                    <a:pt x="0" y="1305"/>
                    <a:pt x="96" y="1737"/>
                  </a:cubicBezTo>
                  <a:cubicBezTo>
                    <a:pt x="169" y="2121"/>
                    <a:pt x="361" y="2625"/>
                    <a:pt x="817" y="2649"/>
                  </a:cubicBezTo>
                  <a:cubicBezTo>
                    <a:pt x="827" y="2649"/>
                    <a:pt x="837" y="2650"/>
                    <a:pt x="847" y="2650"/>
                  </a:cubicBezTo>
                  <a:cubicBezTo>
                    <a:pt x="1257" y="2650"/>
                    <a:pt x="1418" y="2184"/>
                    <a:pt x="1489" y="1857"/>
                  </a:cubicBezTo>
                  <a:cubicBezTo>
                    <a:pt x="1561" y="1521"/>
                    <a:pt x="1561" y="1184"/>
                    <a:pt x="1489" y="848"/>
                  </a:cubicBezTo>
                  <a:cubicBezTo>
                    <a:pt x="1393" y="512"/>
                    <a:pt x="1153" y="176"/>
                    <a:pt x="817" y="32"/>
                  </a:cubicBezTo>
                  <a:cubicBezTo>
                    <a:pt x="777" y="12"/>
                    <a:pt x="72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9"/>
            <p:cNvSpPr/>
            <p:nvPr/>
          </p:nvSpPr>
          <p:spPr>
            <a:xfrm>
              <a:off x="7538982" y="4414053"/>
              <a:ext cx="54139" cy="91814"/>
            </a:xfrm>
            <a:custGeom>
              <a:avLst/>
              <a:gdLst/>
              <a:ahLst/>
              <a:cxnLst/>
              <a:rect l="l" t="t" r="r" b="b"/>
              <a:pathLst>
                <a:path w="1562" h="2649" extrusionOk="0">
                  <a:moveTo>
                    <a:pt x="673" y="0"/>
                  </a:moveTo>
                  <a:cubicBezTo>
                    <a:pt x="598" y="0"/>
                    <a:pt x="523" y="24"/>
                    <a:pt x="481" y="80"/>
                  </a:cubicBezTo>
                  <a:cubicBezTo>
                    <a:pt x="457" y="128"/>
                    <a:pt x="409" y="176"/>
                    <a:pt x="385" y="200"/>
                  </a:cubicBezTo>
                  <a:cubicBezTo>
                    <a:pt x="265" y="200"/>
                    <a:pt x="145" y="296"/>
                    <a:pt x="121" y="416"/>
                  </a:cubicBezTo>
                  <a:cubicBezTo>
                    <a:pt x="1" y="848"/>
                    <a:pt x="1" y="1304"/>
                    <a:pt x="73" y="1760"/>
                  </a:cubicBezTo>
                  <a:cubicBezTo>
                    <a:pt x="145" y="2144"/>
                    <a:pt x="361" y="2624"/>
                    <a:pt x="817" y="2648"/>
                  </a:cubicBezTo>
                  <a:cubicBezTo>
                    <a:pt x="828" y="2649"/>
                    <a:pt x="839" y="2649"/>
                    <a:pt x="849" y="2649"/>
                  </a:cubicBezTo>
                  <a:cubicBezTo>
                    <a:pt x="1258" y="2649"/>
                    <a:pt x="1419" y="2207"/>
                    <a:pt x="1489" y="1856"/>
                  </a:cubicBezTo>
                  <a:cubicBezTo>
                    <a:pt x="1537" y="1544"/>
                    <a:pt x="1561" y="1184"/>
                    <a:pt x="1465" y="872"/>
                  </a:cubicBezTo>
                  <a:cubicBezTo>
                    <a:pt x="1369" y="512"/>
                    <a:pt x="1153" y="200"/>
                    <a:pt x="817" y="32"/>
                  </a:cubicBezTo>
                  <a:cubicBezTo>
                    <a:pt x="777" y="12"/>
                    <a:pt x="72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49"/>
            <p:cNvSpPr/>
            <p:nvPr/>
          </p:nvSpPr>
          <p:spPr>
            <a:xfrm>
              <a:off x="7016566" y="4078796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62" y="0"/>
                  </a:moveTo>
                  <a:cubicBezTo>
                    <a:pt x="589" y="0"/>
                    <a:pt x="523" y="24"/>
                    <a:pt x="480" y="80"/>
                  </a:cubicBezTo>
                  <a:cubicBezTo>
                    <a:pt x="432" y="104"/>
                    <a:pt x="408" y="152"/>
                    <a:pt x="384" y="200"/>
                  </a:cubicBezTo>
                  <a:cubicBezTo>
                    <a:pt x="264" y="200"/>
                    <a:pt x="144" y="272"/>
                    <a:pt x="96" y="392"/>
                  </a:cubicBezTo>
                  <a:cubicBezTo>
                    <a:pt x="0" y="848"/>
                    <a:pt x="0" y="1304"/>
                    <a:pt x="72" y="1736"/>
                  </a:cubicBezTo>
                  <a:cubicBezTo>
                    <a:pt x="144" y="2120"/>
                    <a:pt x="360" y="2624"/>
                    <a:pt x="792" y="2648"/>
                  </a:cubicBezTo>
                  <a:cubicBezTo>
                    <a:pt x="803" y="2649"/>
                    <a:pt x="813" y="2649"/>
                    <a:pt x="823" y="2649"/>
                  </a:cubicBezTo>
                  <a:cubicBezTo>
                    <a:pt x="1233" y="2649"/>
                    <a:pt x="1394" y="2184"/>
                    <a:pt x="1464" y="1856"/>
                  </a:cubicBezTo>
                  <a:cubicBezTo>
                    <a:pt x="1536" y="1520"/>
                    <a:pt x="1560" y="1184"/>
                    <a:pt x="1464" y="848"/>
                  </a:cubicBezTo>
                  <a:cubicBezTo>
                    <a:pt x="1368" y="512"/>
                    <a:pt x="1152" y="176"/>
                    <a:pt x="816" y="32"/>
                  </a:cubicBezTo>
                  <a:cubicBezTo>
                    <a:pt x="767" y="12"/>
                    <a:pt x="713" y="0"/>
                    <a:pt x="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49"/>
            <p:cNvSpPr/>
            <p:nvPr/>
          </p:nvSpPr>
          <p:spPr>
            <a:xfrm>
              <a:off x="7118879" y="4172445"/>
              <a:ext cx="54104" cy="91433"/>
            </a:xfrm>
            <a:custGeom>
              <a:avLst/>
              <a:gdLst/>
              <a:ahLst/>
              <a:cxnLst/>
              <a:rect l="l" t="t" r="r" b="b"/>
              <a:pathLst>
                <a:path w="1561" h="2638" extrusionOk="0">
                  <a:moveTo>
                    <a:pt x="649" y="0"/>
                  </a:moveTo>
                  <a:cubicBezTo>
                    <a:pt x="589" y="0"/>
                    <a:pt x="529" y="18"/>
                    <a:pt x="481" y="66"/>
                  </a:cubicBezTo>
                  <a:cubicBezTo>
                    <a:pt x="457" y="114"/>
                    <a:pt x="433" y="162"/>
                    <a:pt x="409" y="186"/>
                  </a:cubicBezTo>
                  <a:cubicBezTo>
                    <a:pt x="265" y="186"/>
                    <a:pt x="145" y="282"/>
                    <a:pt x="121" y="402"/>
                  </a:cubicBezTo>
                  <a:cubicBezTo>
                    <a:pt x="25" y="834"/>
                    <a:pt x="1" y="1290"/>
                    <a:pt x="97" y="1746"/>
                  </a:cubicBezTo>
                  <a:cubicBezTo>
                    <a:pt x="169" y="2130"/>
                    <a:pt x="361" y="2610"/>
                    <a:pt x="817" y="2634"/>
                  </a:cubicBezTo>
                  <a:cubicBezTo>
                    <a:pt x="837" y="2637"/>
                    <a:pt x="857" y="2638"/>
                    <a:pt x="876" y="2638"/>
                  </a:cubicBezTo>
                  <a:cubicBezTo>
                    <a:pt x="1264" y="2638"/>
                    <a:pt x="1420" y="2185"/>
                    <a:pt x="1489" y="1842"/>
                  </a:cubicBezTo>
                  <a:cubicBezTo>
                    <a:pt x="1561" y="1530"/>
                    <a:pt x="1561" y="1170"/>
                    <a:pt x="1489" y="858"/>
                  </a:cubicBezTo>
                  <a:cubicBezTo>
                    <a:pt x="1393" y="498"/>
                    <a:pt x="1153" y="186"/>
                    <a:pt x="817" y="42"/>
                  </a:cubicBezTo>
                  <a:cubicBezTo>
                    <a:pt x="769" y="18"/>
                    <a:pt x="709" y="0"/>
                    <a:pt x="6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49"/>
            <p:cNvSpPr/>
            <p:nvPr/>
          </p:nvSpPr>
          <p:spPr>
            <a:xfrm>
              <a:off x="7223688" y="4297322"/>
              <a:ext cx="54139" cy="92092"/>
            </a:xfrm>
            <a:custGeom>
              <a:avLst/>
              <a:gdLst/>
              <a:ahLst/>
              <a:cxnLst/>
              <a:rect l="l" t="t" r="r" b="b"/>
              <a:pathLst>
                <a:path w="1562" h="2657" extrusionOk="0">
                  <a:moveTo>
                    <a:pt x="654" y="0"/>
                  </a:moveTo>
                  <a:cubicBezTo>
                    <a:pt x="586" y="0"/>
                    <a:pt x="520" y="23"/>
                    <a:pt x="481" y="87"/>
                  </a:cubicBezTo>
                  <a:cubicBezTo>
                    <a:pt x="457" y="111"/>
                    <a:pt x="409" y="159"/>
                    <a:pt x="385" y="207"/>
                  </a:cubicBezTo>
                  <a:cubicBezTo>
                    <a:pt x="265" y="207"/>
                    <a:pt x="145" y="279"/>
                    <a:pt x="121" y="399"/>
                  </a:cubicBezTo>
                  <a:cubicBezTo>
                    <a:pt x="1" y="856"/>
                    <a:pt x="1" y="1312"/>
                    <a:pt x="73" y="1744"/>
                  </a:cubicBezTo>
                  <a:cubicBezTo>
                    <a:pt x="145" y="2128"/>
                    <a:pt x="361" y="2608"/>
                    <a:pt x="817" y="2656"/>
                  </a:cubicBezTo>
                  <a:cubicBezTo>
                    <a:pt x="827" y="2656"/>
                    <a:pt x="838" y="2657"/>
                    <a:pt x="848" y="2657"/>
                  </a:cubicBezTo>
                  <a:cubicBezTo>
                    <a:pt x="1257" y="2657"/>
                    <a:pt x="1419" y="2191"/>
                    <a:pt x="1489" y="1840"/>
                  </a:cubicBezTo>
                  <a:cubicBezTo>
                    <a:pt x="1537" y="1528"/>
                    <a:pt x="1561" y="1168"/>
                    <a:pt x="1465" y="856"/>
                  </a:cubicBezTo>
                  <a:cubicBezTo>
                    <a:pt x="1369" y="495"/>
                    <a:pt x="1153" y="183"/>
                    <a:pt x="817" y="39"/>
                  </a:cubicBezTo>
                  <a:cubicBezTo>
                    <a:pt x="773" y="17"/>
                    <a:pt x="713" y="0"/>
                    <a:pt x="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9"/>
            <p:cNvSpPr/>
            <p:nvPr/>
          </p:nvSpPr>
          <p:spPr>
            <a:xfrm>
              <a:off x="7118879" y="4355826"/>
              <a:ext cx="54104" cy="91814"/>
            </a:xfrm>
            <a:custGeom>
              <a:avLst/>
              <a:gdLst/>
              <a:ahLst/>
              <a:cxnLst/>
              <a:rect l="l" t="t" r="r" b="b"/>
              <a:pathLst>
                <a:path w="1561" h="2649" extrusionOk="0">
                  <a:moveTo>
                    <a:pt x="680" y="0"/>
                  </a:moveTo>
                  <a:cubicBezTo>
                    <a:pt x="610" y="0"/>
                    <a:pt x="537" y="23"/>
                    <a:pt x="481" y="80"/>
                  </a:cubicBezTo>
                  <a:cubicBezTo>
                    <a:pt x="457" y="128"/>
                    <a:pt x="433" y="152"/>
                    <a:pt x="409" y="200"/>
                  </a:cubicBezTo>
                  <a:cubicBezTo>
                    <a:pt x="265" y="200"/>
                    <a:pt x="145" y="272"/>
                    <a:pt x="121" y="416"/>
                  </a:cubicBezTo>
                  <a:cubicBezTo>
                    <a:pt x="25" y="848"/>
                    <a:pt x="1" y="1304"/>
                    <a:pt x="97" y="1760"/>
                  </a:cubicBezTo>
                  <a:cubicBezTo>
                    <a:pt x="169" y="2120"/>
                    <a:pt x="361" y="2624"/>
                    <a:pt x="817" y="2648"/>
                  </a:cubicBezTo>
                  <a:cubicBezTo>
                    <a:pt x="827" y="2648"/>
                    <a:pt x="837" y="2649"/>
                    <a:pt x="848" y="2649"/>
                  </a:cubicBezTo>
                  <a:cubicBezTo>
                    <a:pt x="1257" y="2649"/>
                    <a:pt x="1419" y="2184"/>
                    <a:pt x="1489" y="1856"/>
                  </a:cubicBezTo>
                  <a:cubicBezTo>
                    <a:pt x="1561" y="1520"/>
                    <a:pt x="1561" y="1184"/>
                    <a:pt x="1489" y="872"/>
                  </a:cubicBezTo>
                  <a:cubicBezTo>
                    <a:pt x="1393" y="512"/>
                    <a:pt x="1153" y="200"/>
                    <a:pt x="817" y="32"/>
                  </a:cubicBezTo>
                  <a:cubicBezTo>
                    <a:pt x="777" y="12"/>
                    <a:pt x="729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9"/>
            <p:cNvSpPr/>
            <p:nvPr/>
          </p:nvSpPr>
          <p:spPr>
            <a:xfrm>
              <a:off x="7322709" y="4401576"/>
              <a:ext cx="54104" cy="91918"/>
            </a:xfrm>
            <a:custGeom>
              <a:avLst/>
              <a:gdLst/>
              <a:ahLst/>
              <a:cxnLst/>
              <a:rect l="l" t="t" r="r" b="b"/>
              <a:pathLst>
                <a:path w="1561" h="2652" extrusionOk="0">
                  <a:moveTo>
                    <a:pt x="679" y="0"/>
                  </a:moveTo>
                  <a:cubicBezTo>
                    <a:pt x="609" y="0"/>
                    <a:pt x="537" y="23"/>
                    <a:pt x="480" y="80"/>
                  </a:cubicBezTo>
                  <a:cubicBezTo>
                    <a:pt x="456" y="128"/>
                    <a:pt x="432" y="176"/>
                    <a:pt x="384" y="200"/>
                  </a:cubicBezTo>
                  <a:cubicBezTo>
                    <a:pt x="264" y="200"/>
                    <a:pt x="144" y="296"/>
                    <a:pt x="120" y="416"/>
                  </a:cubicBezTo>
                  <a:cubicBezTo>
                    <a:pt x="24" y="848"/>
                    <a:pt x="0" y="1304"/>
                    <a:pt x="96" y="1760"/>
                  </a:cubicBezTo>
                  <a:cubicBezTo>
                    <a:pt x="168" y="2144"/>
                    <a:pt x="360" y="2624"/>
                    <a:pt x="816" y="2648"/>
                  </a:cubicBezTo>
                  <a:cubicBezTo>
                    <a:pt x="837" y="2650"/>
                    <a:pt x="856" y="2651"/>
                    <a:pt x="875" y="2651"/>
                  </a:cubicBezTo>
                  <a:cubicBezTo>
                    <a:pt x="1264" y="2651"/>
                    <a:pt x="1420" y="2199"/>
                    <a:pt x="1488" y="1856"/>
                  </a:cubicBezTo>
                  <a:cubicBezTo>
                    <a:pt x="1560" y="1544"/>
                    <a:pt x="1560" y="1184"/>
                    <a:pt x="1464" y="872"/>
                  </a:cubicBezTo>
                  <a:cubicBezTo>
                    <a:pt x="1368" y="512"/>
                    <a:pt x="1152" y="200"/>
                    <a:pt x="816" y="32"/>
                  </a:cubicBezTo>
                  <a:cubicBezTo>
                    <a:pt x="777" y="12"/>
                    <a:pt x="72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9"/>
            <p:cNvSpPr/>
            <p:nvPr/>
          </p:nvSpPr>
          <p:spPr>
            <a:xfrm>
              <a:off x="7427518" y="4506108"/>
              <a:ext cx="54104" cy="92126"/>
            </a:xfrm>
            <a:custGeom>
              <a:avLst/>
              <a:gdLst/>
              <a:ahLst/>
              <a:cxnLst/>
              <a:rect l="l" t="t" r="r" b="b"/>
              <a:pathLst>
                <a:path w="1561" h="2658" extrusionOk="0">
                  <a:moveTo>
                    <a:pt x="644" y="1"/>
                  </a:moveTo>
                  <a:cubicBezTo>
                    <a:pt x="579" y="1"/>
                    <a:pt x="519" y="24"/>
                    <a:pt x="481" y="88"/>
                  </a:cubicBezTo>
                  <a:cubicBezTo>
                    <a:pt x="433" y="112"/>
                    <a:pt x="409" y="160"/>
                    <a:pt x="385" y="208"/>
                  </a:cubicBezTo>
                  <a:cubicBezTo>
                    <a:pt x="265" y="208"/>
                    <a:pt x="145" y="280"/>
                    <a:pt x="121" y="400"/>
                  </a:cubicBezTo>
                  <a:cubicBezTo>
                    <a:pt x="1" y="856"/>
                    <a:pt x="1" y="1312"/>
                    <a:pt x="73" y="1744"/>
                  </a:cubicBezTo>
                  <a:cubicBezTo>
                    <a:pt x="145" y="2128"/>
                    <a:pt x="361" y="2632"/>
                    <a:pt x="793" y="2656"/>
                  </a:cubicBezTo>
                  <a:cubicBezTo>
                    <a:pt x="803" y="2657"/>
                    <a:pt x="813" y="2657"/>
                    <a:pt x="824" y="2657"/>
                  </a:cubicBezTo>
                  <a:cubicBezTo>
                    <a:pt x="1233" y="2657"/>
                    <a:pt x="1394" y="2192"/>
                    <a:pt x="1465" y="1864"/>
                  </a:cubicBezTo>
                  <a:cubicBezTo>
                    <a:pt x="1537" y="1528"/>
                    <a:pt x="1561" y="1192"/>
                    <a:pt x="1465" y="856"/>
                  </a:cubicBezTo>
                  <a:cubicBezTo>
                    <a:pt x="1369" y="520"/>
                    <a:pt x="1153" y="184"/>
                    <a:pt x="817" y="40"/>
                  </a:cubicBezTo>
                  <a:cubicBezTo>
                    <a:pt x="761" y="18"/>
                    <a:pt x="700" y="1"/>
                    <a:pt x="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9"/>
            <p:cNvSpPr/>
            <p:nvPr/>
          </p:nvSpPr>
          <p:spPr>
            <a:xfrm>
              <a:off x="7251173" y="4506108"/>
              <a:ext cx="54104" cy="71296"/>
            </a:xfrm>
            <a:custGeom>
              <a:avLst/>
              <a:gdLst/>
              <a:ahLst/>
              <a:cxnLst/>
              <a:rect l="l" t="t" r="r" b="b"/>
              <a:pathLst>
                <a:path w="1561" h="2057" extrusionOk="0">
                  <a:moveTo>
                    <a:pt x="653" y="1"/>
                  </a:moveTo>
                  <a:cubicBezTo>
                    <a:pt x="585" y="1"/>
                    <a:pt x="519" y="24"/>
                    <a:pt x="480" y="88"/>
                  </a:cubicBezTo>
                  <a:cubicBezTo>
                    <a:pt x="432" y="112"/>
                    <a:pt x="408" y="160"/>
                    <a:pt x="384" y="208"/>
                  </a:cubicBezTo>
                  <a:cubicBezTo>
                    <a:pt x="264" y="208"/>
                    <a:pt x="144" y="280"/>
                    <a:pt x="120" y="400"/>
                  </a:cubicBezTo>
                  <a:cubicBezTo>
                    <a:pt x="24" y="784"/>
                    <a:pt x="0" y="1168"/>
                    <a:pt x="48" y="1528"/>
                  </a:cubicBezTo>
                  <a:cubicBezTo>
                    <a:pt x="504" y="1744"/>
                    <a:pt x="960" y="1912"/>
                    <a:pt x="1416" y="2056"/>
                  </a:cubicBezTo>
                  <a:cubicBezTo>
                    <a:pt x="1440" y="1984"/>
                    <a:pt x="1464" y="1912"/>
                    <a:pt x="1488" y="1864"/>
                  </a:cubicBezTo>
                  <a:cubicBezTo>
                    <a:pt x="1536" y="1528"/>
                    <a:pt x="1560" y="1192"/>
                    <a:pt x="1464" y="856"/>
                  </a:cubicBezTo>
                  <a:cubicBezTo>
                    <a:pt x="1368" y="520"/>
                    <a:pt x="1152" y="184"/>
                    <a:pt x="816" y="40"/>
                  </a:cubicBezTo>
                  <a:cubicBezTo>
                    <a:pt x="772" y="18"/>
                    <a:pt x="712" y="1"/>
                    <a:pt x="6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9"/>
            <p:cNvSpPr/>
            <p:nvPr/>
          </p:nvSpPr>
          <p:spPr>
            <a:xfrm>
              <a:off x="7620535" y="4480738"/>
              <a:ext cx="54104" cy="91780"/>
            </a:xfrm>
            <a:custGeom>
              <a:avLst/>
              <a:gdLst/>
              <a:ahLst/>
              <a:cxnLst/>
              <a:rect l="l" t="t" r="r" b="b"/>
              <a:pathLst>
                <a:path w="1561" h="2648" extrusionOk="0">
                  <a:moveTo>
                    <a:pt x="653" y="1"/>
                  </a:moveTo>
                  <a:cubicBezTo>
                    <a:pt x="585" y="1"/>
                    <a:pt x="519" y="25"/>
                    <a:pt x="480" y="76"/>
                  </a:cubicBezTo>
                  <a:cubicBezTo>
                    <a:pt x="432" y="124"/>
                    <a:pt x="408" y="172"/>
                    <a:pt x="384" y="196"/>
                  </a:cubicBezTo>
                  <a:cubicBezTo>
                    <a:pt x="264" y="196"/>
                    <a:pt x="144" y="292"/>
                    <a:pt x="120" y="412"/>
                  </a:cubicBezTo>
                  <a:cubicBezTo>
                    <a:pt x="0" y="844"/>
                    <a:pt x="0" y="1300"/>
                    <a:pt x="72" y="1756"/>
                  </a:cubicBezTo>
                  <a:cubicBezTo>
                    <a:pt x="144" y="2140"/>
                    <a:pt x="360" y="2620"/>
                    <a:pt x="816" y="2644"/>
                  </a:cubicBezTo>
                  <a:cubicBezTo>
                    <a:pt x="836" y="2646"/>
                    <a:pt x="856" y="2648"/>
                    <a:pt x="875" y="2648"/>
                  </a:cubicBezTo>
                  <a:cubicBezTo>
                    <a:pt x="1264" y="2648"/>
                    <a:pt x="1420" y="2195"/>
                    <a:pt x="1488" y="1852"/>
                  </a:cubicBezTo>
                  <a:cubicBezTo>
                    <a:pt x="1536" y="1540"/>
                    <a:pt x="1560" y="1180"/>
                    <a:pt x="1464" y="868"/>
                  </a:cubicBezTo>
                  <a:cubicBezTo>
                    <a:pt x="1368" y="508"/>
                    <a:pt x="1152" y="196"/>
                    <a:pt x="816" y="52"/>
                  </a:cubicBezTo>
                  <a:cubicBezTo>
                    <a:pt x="772" y="19"/>
                    <a:pt x="712" y="1"/>
                    <a:pt x="6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27" name="Google Shape;3327;p49"/>
          <p:cNvSpPr/>
          <p:nvPr/>
        </p:nvSpPr>
        <p:spPr>
          <a:xfrm rot="1240874">
            <a:off x="6351302" y="123098"/>
            <a:ext cx="4880563" cy="5972966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AD0744-A3D9-F045-9B45-91846E91D561}"/>
              </a:ext>
            </a:extLst>
          </p:cNvPr>
          <p:cNvSpPr/>
          <p:nvPr/>
        </p:nvSpPr>
        <p:spPr>
          <a:xfrm>
            <a:off x="645978" y="505102"/>
            <a:ext cx="54479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Lập dàn ý:</a:t>
            </a:r>
            <a:endParaRPr lang="en-VN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Mở bài: Nêu tên sự kiện và ý nghĩa khái quát của sự kiện.</a:t>
            </a:r>
            <a:endParaRPr lang="en-VN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Thân bài:</a:t>
            </a:r>
            <a:endParaRPr lang="en-VN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Thuật lại ngắn gọn diễn biến của sự kiện theo trình tự thời gian.</a:t>
            </a:r>
            <a:endParaRPr lang="en-VN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Symbol" pitchFamily="2" charset="2"/>
              <a:buChar char=""/>
            </a:pPr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Nêu ý nghĩa của sự kiện vào thời điểm mà nó xảy ra và ảnh hưởng của sự kiện đối với cuộc sống ngày nay.</a:t>
            </a:r>
            <a:endParaRPr lang="en-VN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Kết bài: Khẳng định lại ý nghĩa của sự kiện.</a:t>
            </a:r>
            <a:endParaRPr lang="en-VN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5E1949-45F8-DD42-9CCA-FFAC4B00FC0E}"/>
              </a:ext>
            </a:extLst>
          </p:cNvPr>
          <p:cNvSpPr/>
          <p:nvPr/>
        </p:nvSpPr>
        <p:spPr>
          <a:xfrm>
            <a:off x="1998133" y="1448365"/>
            <a:ext cx="57234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Hãy lập dàn ý cho đề bài sau: 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VN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tập:</a:t>
            </a:r>
            <a:r>
              <a:rPr lang="en-V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VN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Trao đổi, thảo luận về ý nghĩa của một sự kiện lịch sử nổi bật của Việt Nam hoặc thế giới mà em và mọi người cùng quan tâm</a:t>
            </a:r>
            <a:r>
              <a:rPr lang="en-VN" sz="28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2" name="Google Shape;3332;p50"/>
          <p:cNvPicPr preferRelativeResize="0"/>
          <p:nvPr/>
        </p:nvPicPr>
        <p:blipFill rotWithShape="1">
          <a:blip r:embed="rId3">
            <a:alphaModFix/>
          </a:blip>
          <a:srcRect l="20749" r="20749"/>
          <a:stretch/>
        </p:blipFill>
        <p:spPr>
          <a:xfrm>
            <a:off x="4623125" y="-1"/>
            <a:ext cx="45208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3" name="Google Shape;3333;p50"/>
          <p:cNvSpPr/>
          <p:nvPr/>
        </p:nvSpPr>
        <p:spPr>
          <a:xfrm>
            <a:off x="0" y="-12"/>
            <a:ext cx="9144000" cy="5143520"/>
          </a:xfrm>
          <a:custGeom>
            <a:avLst/>
            <a:gdLst/>
            <a:ahLst/>
            <a:cxnLst/>
            <a:rect l="l" t="t" r="r" b="b"/>
            <a:pathLst>
              <a:path w="285750" h="160735" extrusionOk="0">
                <a:moveTo>
                  <a:pt x="218722" y="16790"/>
                </a:moveTo>
                <a:cubicBezTo>
                  <a:pt x="225750" y="16790"/>
                  <a:pt x="232750" y="17486"/>
                  <a:pt x="239411" y="18919"/>
                </a:cubicBezTo>
                <a:cubicBezTo>
                  <a:pt x="261997" y="23777"/>
                  <a:pt x="267605" y="45458"/>
                  <a:pt x="268938" y="59722"/>
                </a:cubicBezTo>
                <a:cubicBezTo>
                  <a:pt x="270641" y="77986"/>
                  <a:pt x="267688" y="96464"/>
                  <a:pt x="260271" y="114014"/>
                </a:cubicBezTo>
                <a:cubicBezTo>
                  <a:pt x="256449" y="123039"/>
                  <a:pt x="251198" y="132100"/>
                  <a:pt x="241661" y="138719"/>
                </a:cubicBezTo>
                <a:cubicBezTo>
                  <a:pt x="234583" y="143633"/>
                  <a:pt x="224664" y="146920"/>
                  <a:pt x="214894" y="146920"/>
                </a:cubicBezTo>
                <a:cubicBezTo>
                  <a:pt x="211501" y="146920"/>
                  <a:pt x="208126" y="146523"/>
                  <a:pt x="204895" y="145661"/>
                </a:cubicBezTo>
                <a:cubicBezTo>
                  <a:pt x="190048" y="141696"/>
                  <a:pt x="183201" y="130076"/>
                  <a:pt x="175867" y="120181"/>
                </a:cubicBezTo>
                <a:cubicBezTo>
                  <a:pt x="166902" y="108109"/>
                  <a:pt x="154948" y="96952"/>
                  <a:pt x="149423" y="83903"/>
                </a:cubicBezTo>
                <a:cubicBezTo>
                  <a:pt x="141696" y="65627"/>
                  <a:pt x="148519" y="44422"/>
                  <a:pt x="167771" y="30980"/>
                </a:cubicBezTo>
                <a:cubicBezTo>
                  <a:pt x="180959" y="21769"/>
                  <a:pt x="199936" y="16790"/>
                  <a:pt x="218722" y="16790"/>
                </a:cubicBezTo>
                <a:close/>
                <a:moveTo>
                  <a:pt x="0" y="0"/>
                </a:moveTo>
                <a:lnTo>
                  <a:pt x="0" y="160734"/>
                </a:lnTo>
                <a:lnTo>
                  <a:pt x="285750" y="160734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34" name="Google Shape;333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8" y="0"/>
            <a:ext cx="9120251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36" name="Google Shape;3336;p50"/>
          <p:cNvGrpSpPr/>
          <p:nvPr/>
        </p:nvGrpSpPr>
        <p:grpSpPr>
          <a:xfrm rot="7084717" flipH="1">
            <a:off x="3605703" y="-490771"/>
            <a:ext cx="992233" cy="1839015"/>
            <a:chOff x="3321775" y="2146200"/>
            <a:chExt cx="1129175" cy="2092825"/>
          </a:xfrm>
        </p:grpSpPr>
        <p:sp>
          <p:nvSpPr>
            <p:cNvPr id="3337" name="Google Shape;3337;p50"/>
            <p:cNvSpPr/>
            <p:nvPr/>
          </p:nvSpPr>
          <p:spPr>
            <a:xfrm>
              <a:off x="3800450" y="3263300"/>
              <a:ext cx="271050" cy="975725"/>
            </a:xfrm>
            <a:custGeom>
              <a:avLst/>
              <a:gdLst/>
              <a:ahLst/>
              <a:cxnLst/>
              <a:rect l="l" t="t" r="r" b="b"/>
              <a:pathLst>
                <a:path w="10842" h="39029" fill="none" extrusionOk="0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0"/>
            <p:cNvSpPr/>
            <p:nvPr/>
          </p:nvSpPr>
          <p:spPr>
            <a:xfrm>
              <a:off x="3738750" y="2671200"/>
              <a:ext cx="251875" cy="1567000"/>
            </a:xfrm>
            <a:custGeom>
              <a:avLst/>
              <a:gdLst/>
              <a:ahLst/>
              <a:cxnLst/>
              <a:rect l="l" t="t" r="r" b="b"/>
              <a:pathLst>
                <a:path w="10075" h="62680" fill="none" extrusionOk="0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50"/>
            <p:cNvSpPr/>
            <p:nvPr/>
          </p:nvSpPr>
          <p:spPr>
            <a:xfrm>
              <a:off x="3879675" y="2249025"/>
              <a:ext cx="514550" cy="520725"/>
            </a:xfrm>
            <a:custGeom>
              <a:avLst/>
              <a:gdLst/>
              <a:ahLst/>
              <a:cxnLst/>
              <a:rect l="l" t="t" r="r" b="b"/>
              <a:pathLst>
                <a:path w="20582" h="20829" extrusionOk="0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50"/>
            <p:cNvSpPr/>
            <p:nvPr/>
          </p:nvSpPr>
          <p:spPr>
            <a:xfrm>
              <a:off x="4009775" y="2275925"/>
              <a:ext cx="406975" cy="389475"/>
            </a:xfrm>
            <a:custGeom>
              <a:avLst/>
              <a:gdLst/>
              <a:ahLst/>
              <a:cxnLst/>
              <a:rect l="l" t="t" r="r" b="b"/>
              <a:pathLst>
                <a:path w="16279" h="15579" fill="none" extrusionOk="0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50"/>
            <p:cNvSpPr/>
            <p:nvPr/>
          </p:nvSpPr>
          <p:spPr>
            <a:xfrm>
              <a:off x="4405875" y="2251000"/>
              <a:ext cx="35050" cy="49050"/>
            </a:xfrm>
            <a:custGeom>
              <a:avLst/>
              <a:gdLst/>
              <a:ahLst/>
              <a:cxnLst/>
              <a:rect l="l" t="t" r="r" b="b"/>
              <a:pathLst>
                <a:path w="1402" h="1962" extrusionOk="0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50"/>
            <p:cNvSpPr/>
            <p:nvPr/>
          </p:nvSpPr>
          <p:spPr>
            <a:xfrm>
              <a:off x="3996425" y="2243400"/>
              <a:ext cx="320250" cy="419500"/>
            </a:xfrm>
            <a:custGeom>
              <a:avLst/>
              <a:gdLst/>
              <a:ahLst/>
              <a:cxnLst/>
              <a:rect l="l" t="t" r="r" b="b"/>
              <a:pathLst>
                <a:path w="12810" h="16780" fill="none" extrusionOk="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50"/>
            <p:cNvSpPr/>
            <p:nvPr/>
          </p:nvSpPr>
          <p:spPr>
            <a:xfrm>
              <a:off x="4301650" y="2218100"/>
              <a:ext cx="40875" cy="43950"/>
            </a:xfrm>
            <a:custGeom>
              <a:avLst/>
              <a:gdLst/>
              <a:ahLst/>
              <a:cxnLst/>
              <a:rect l="l" t="t" r="r" b="b"/>
              <a:pathLst>
                <a:path w="1635" h="1758" extrusionOk="0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50"/>
            <p:cNvSpPr/>
            <p:nvPr/>
          </p:nvSpPr>
          <p:spPr>
            <a:xfrm>
              <a:off x="4009775" y="2404350"/>
              <a:ext cx="420325" cy="261050"/>
            </a:xfrm>
            <a:custGeom>
              <a:avLst/>
              <a:gdLst/>
              <a:ahLst/>
              <a:cxnLst/>
              <a:rect l="l" t="t" r="r" b="b"/>
              <a:pathLst>
                <a:path w="16813" h="10442" fill="none" extrusionOk="0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50"/>
            <p:cNvSpPr/>
            <p:nvPr/>
          </p:nvSpPr>
          <p:spPr>
            <a:xfrm>
              <a:off x="4422575" y="2380825"/>
              <a:ext cx="28375" cy="51125"/>
            </a:xfrm>
            <a:custGeom>
              <a:avLst/>
              <a:gdLst/>
              <a:ahLst/>
              <a:cxnLst/>
              <a:rect l="l" t="t" r="r" b="b"/>
              <a:pathLst>
                <a:path w="1135" h="2045" extrusionOk="0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50"/>
            <p:cNvSpPr/>
            <p:nvPr/>
          </p:nvSpPr>
          <p:spPr>
            <a:xfrm>
              <a:off x="3953050" y="2168350"/>
              <a:ext cx="145975" cy="455350"/>
            </a:xfrm>
            <a:custGeom>
              <a:avLst/>
              <a:gdLst/>
              <a:ahLst/>
              <a:cxnLst/>
              <a:rect l="l" t="t" r="r" b="b"/>
              <a:pathLst>
                <a:path w="5839" h="18214" fill="none" extrusionOk="0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50"/>
            <p:cNvSpPr/>
            <p:nvPr/>
          </p:nvSpPr>
          <p:spPr>
            <a:xfrm>
              <a:off x="4041450" y="2146200"/>
              <a:ext cx="50075" cy="29300"/>
            </a:xfrm>
            <a:custGeom>
              <a:avLst/>
              <a:gdLst/>
              <a:ahLst/>
              <a:cxnLst/>
              <a:rect l="l" t="t" r="r" b="b"/>
              <a:pathLst>
                <a:path w="2003" h="1172" extrusionOk="0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50"/>
            <p:cNvSpPr/>
            <p:nvPr/>
          </p:nvSpPr>
          <p:spPr>
            <a:xfrm>
              <a:off x="4009775" y="2373500"/>
              <a:ext cx="316900" cy="291900"/>
            </a:xfrm>
            <a:custGeom>
              <a:avLst/>
              <a:gdLst/>
              <a:ahLst/>
              <a:cxnLst/>
              <a:rect l="l" t="t" r="r" b="b"/>
              <a:pathLst>
                <a:path w="12676" h="11676" fill="none" extrusionOk="0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50"/>
            <p:cNvSpPr/>
            <p:nvPr/>
          </p:nvSpPr>
          <p:spPr>
            <a:xfrm>
              <a:off x="4316650" y="2348575"/>
              <a:ext cx="34225" cy="48200"/>
            </a:xfrm>
            <a:custGeom>
              <a:avLst/>
              <a:gdLst/>
              <a:ahLst/>
              <a:cxnLst/>
              <a:rect l="l" t="t" r="r" b="b"/>
              <a:pathLst>
                <a:path w="1369" h="1928" extrusionOk="0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50"/>
            <p:cNvSpPr/>
            <p:nvPr/>
          </p:nvSpPr>
          <p:spPr>
            <a:xfrm>
              <a:off x="3953050" y="2225900"/>
              <a:ext cx="184325" cy="397800"/>
            </a:xfrm>
            <a:custGeom>
              <a:avLst/>
              <a:gdLst/>
              <a:ahLst/>
              <a:cxnLst/>
              <a:rect l="l" t="t" r="r" b="b"/>
              <a:pathLst>
                <a:path w="7373" h="15912" fill="none" extrusionOk="0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0"/>
            <p:cNvSpPr/>
            <p:nvPr/>
          </p:nvSpPr>
          <p:spPr>
            <a:xfrm>
              <a:off x="4111500" y="2203375"/>
              <a:ext cx="49225" cy="28375"/>
            </a:xfrm>
            <a:custGeom>
              <a:avLst/>
              <a:gdLst/>
              <a:ahLst/>
              <a:cxnLst/>
              <a:rect l="l" t="t" r="r" b="b"/>
              <a:pathLst>
                <a:path w="1969" h="1135" extrusionOk="0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0"/>
            <p:cNvSpPr/>
            <p:nvPr/>
          </p:nvSpPr>
          <p:spPr>
            <a:xfrm>
              <a:off x="3943050" y="2514700"/>
              <a:ext cx="427000" cy="255050"/>
            </a:xfrm>
            <a:custGeom>
              <a:avLst/>
              <a:gdLst/>
              <a:ahLst/>
              <a:cxnLst/>
              <a:rect l="l" t="t" r="r" b="b"/>
              <a:pathLst>
                <a:path w="17080" h="10202" extrusionOk="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50"/>
            <p:cNvSpPr/>
            <p:nvPr/>
          </p:nvSpPr>
          <p:spPr>
            <a:xfrm>
              <a:off x="3880500" y="2301775"/>
              <a:ext cx="265225" cy="467975"/>
            </a:xfrm>
            <a:custGeom>
              <a:avLst/>
              <a:gdLst/>
              <a:ahLst/>
              <a:cxnLst/>
              <a:rect l="l" t="t" r="r" b="b"/>
              <a:pathLst>
                <a:path w="10609" h="18719" extrusionOk="0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50"/>
            <p:cNvSpPr/>
            <p:nvPr/>
          </p:nvSpPr>
          <p:spPr>
            <a:xfrm>
              <a:off x="3387650" y="2867400"/>
              <a:ext cx="483700" cy="475550"/>
            </a:xfrm>
            <a:custGeom>
              <a:avLst/>
              <a:gdLst/>
              <a:ahLst/>
              <a:cxnLst/>
              <a:rect l="l" t="t" r="r" b="b"/>
              <a:pathLst>
                <a:path w="19348" h="19022" extrusionOk="0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50"/>
            <p:cNvSpPr/>
            <p:nvPr/>
          </p:nvSpPr>
          <p:spPr>
            <a:xfrm>
              <a:off x="3321775" y="2973100"/>
              <a:ext cx="443675" cy="265200"/>
            </a:xfrm>
            <a:custGeom>
              <a:avLst/>
              <a:gdLst/>
              <a:ahLst/>
              <a:cxnLst/>
              <a:rect l="l" t="t" r="r" b="b"/>
              <a:pathLst>
                <a:path w="17747" h="10608" fill="none" extrusionOk="0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50"/>
            <p:cNvSpPr/>
            <p:nvPr/>
          </p:nvSpPr>
          <p:spPr>
            <a:xfrm>
              <a:off x="3404325" y="2923900"/>
              <a:ext cx="371975" cy="310250"/>
            </a:xfrm>
            <a:custGeom>
              <a:avLst/>
              <a:gdLst/>
              <a:ahLst/>
              <a:cxnLst/>
              <a:rect l="l" t="t" r="r" b="b"/>
              <a:pathLst>
                <a:path w="14879" h="12410" fill="none" extrusionOk="0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50"/>
            <p:cNvSpPr/>
            <p:nvPr/>
          </p:nvSpPr>
          <p:spPr>
            <a:xfrm>
              <a:off x="3382650" y="2901275"/>
              <a:ext cx="32550" cy="41925"/>
            </a:xfrm>
            <a:custGeom>
              <a:avLst/>
              <a:gdLst/>
              <a:ahLst/>
              <a:cxnLst/>
              <a:rect l="l" t="t" r="r" b="b"/>
              <a:pathLst>
                <a:path w="1302" h="1677" extrusionOk="0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50"/>
            <p:cNvSpPr/>
            <p:nvPr/>
          </p:nvSpPr>
          <p:spPr>
            <a:xfrm>
              <a:off x="3335125" y="3074000"/>
              <a:ext cx="430325" cy="164300"/>
            </a:xfrm>
            <a:custGeom>
              <a:avLst/>
              <a:gdLst/>
              <a:ahLst/>
              <a:cxnLst/>
              <a:rect l="l" t="t" r="r" b="b"/>
              <a:pathLst>
                <a:path w="17213" h="6572" fill="none" extrusionOk="0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50"/>
            <p:cNvSpPr/>
            <p:nvPr/>
          </p:nvSpPr>
          <p:spPr>
            <a:xfrm>
              <a:off x="3611150" y="2806300"/>
              <a:ext cx="196000" cy="383650"/>
            </a:xfrm>
            <a:custGeom>
              <a:avLst/>
              <a:gdLst/>
              <a:ahLst/>
              <a:cxnLst/>
              <a:rect l="l" t="t" r="r" b="b"/>
              <a:pathLst>
                <a:path w="7840" h="15346" fill="none" extrusionOk="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0"/>
            <p:cNvSpPr/>
            <p:nvPr/>
          </p:nvSpPr>
          <p:spPr>
            <a:xfrm>
              <a:off x="3587025" y="2786200"/>
              <a:ext cx="49050" cy="24400"/>
            </a:xfrm>
            <a:custGeom>
              <a:avLst/>
              <a:gdLst/>
              <a:ahLst/>
              <a:cxnLst/>
              <a:rect l="l" t="t" r="r" b="b"/>
              <a:pathLst>
                <a:path w="1962" h="976" extrusionOk="0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0"/>
            <p:cNvSpPr/>
            <p:nvPr/>
          </p:nvSpPr>
          <p:spPr>
            <a:xfrm>
              <a:off x="3421850" y="3041475"/>
              <a:ext cx="343600" cy="196825"/>
            </a:xfrm>
            <a:custGeom>
              <a:avLst/>
              <a:gdLst/>
              <a:ahLst/>
              <a:cxnLst/>
              <a:rect l="l" t="t" r="r" b="b"/>
              <a:pathLst>
                <a:path w="13744" h="7873" fill="none" extrusionOk="0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0"/>
            <p:cNvSpPr/>
            <p:nvPr/>
          </p:nvSpPr>
          <p:spPr>
            <a:xfrm>
              <a:off x="3402675" y="3020575"/>
              <a:ext cx="25875" cy="45175"/>
            </a:xfrm>
            <a:custGeom>
              <a:avLst/>
              <a:gdLst/>
              <a:ahLst/>
              <a:cxnLst/>
              <a:rect l="l" t="t" r="r" b="b"/>
              <a:pathLst>
                <a:path w="1035" h="1807" extrusionOk="0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0"/>
            <p:cNvSpPr/>
            <p:nvPr/>
          </p:nvSpPr>
          <p:spPr>
            <a:xfrm>
              <a:off x="3561125" y="2871350"/>
              <a:ext cx="246025" cy="318600"/>
            </a:xfrm>
            <a:custGeom>
              <a:avLst/>
              <a:gdLst/>
              <a:ahLst/>
              <a:cxnLst/>
              <a:rect l="l" t="t" r="r" b="b"/>
              <a:pathLst>
                <a:path w="9841" h="12744" fill="none" extrusionOk="0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50"/>
            <p:cNvSpPr/>
            <p:nvPr/>
          </p:nvSpPr>
          <p:spPr>
            <a:xfrm>
              <a:off x="3536925" y="2851550"/>
              <a:ext cx="46725" cy="26625"/>
            </a:xfrm>
            <a:custGeom>
              <a:avLst/>
              <a:gdLst/>
              <a:ahLst/>
              <a:cxnLst/>
              <a:rect l="l" t="t" r="r" b="b"/>
              <a:pathLst>
                <a:path w="1869" h="1065" extrusionOk="0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50"/>
            <p:cNvSpPr/>
            <p:nvPr/>
          </p:nvSpPr>
          <p:spPr>
            <a:xfrm>
              <a:off x="3415175" y="3155425"/>
              <a:ext cx="423675" cy="187525"/>
            </a:xfrm>
            <a:custGeom>
              <a:avLst/>
              <a:gdLst/>
              <a:ahLst/>
              <a:cxnLst/>
              <a:rect l="l" t="t" r="r" b="b"/>
              <a:pathLst>
                <a:path w="16947" h="7501" extrusionOk="0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50"/>
            <p:cNvSpPr/>
            <p:nvPr/>
          </p:nvSpPr>
          <p:spPr>
            <a:xfrm>
              <a:off x="3650350" y="2907225"/>
              <a:ext cx="221000" cy="435725"/>
            </a:xfrm>
            <a:custGeom>
              <a:avLst/>
              <a:gdLst/>
              <a:ahLst/>
              <a:cxnLst/>
              <a:rect l="l" t="t" r="r" b="b"/>
              <a:pathLst>
                <a:path w="8840" h="17429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7" name="Google Shape;3367;p50"/>
          <p:cNvSpPr/>
          <p:nvPr/>
        </p:nvSpPr>
        <p:spPr>
          <a:xfrm rot="-9440034">
            <a:off x="3131138" y="-528788"/>
            <a:ext cx="2155245" cy="1534022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8" name="Google Shape;3368;p50"/>
          <p:cNvGrpSpPr/>
          <p:nvPr/>
        </p:nvGrpSpPr>
        <p:grpSpPr>
          <a:xfrm>
            <a:off x="3730435" y="3713466"/>
            <a:ext cx="2176120" cy="1473255"/>
            <a:chOff x="4159060" y="3694416"/>
            <a:chExt cx="2176120" cy="1473255"/>
          </a:xfrm>
        </p:grpSpPr>
        <p:grpSp>
          <p:nvGrpSpPr>
            <p:cNvPr id="3369" name="Google Shape;3369;p50"/>
            <p:cNvGrpSpPr/>
            <p:nvPr/>
          </p:nvGrpSpPr>
          <p:grpSpPr>
            <a:xfrm>
              <a:off x="4902504" y="4429988"/>
              <a:ext cx="1432676" cy="737683"/>
              <a:chOff x="4102175" y="4352175"/>
              <a:chExt cx="1709025" cy="879975"/>
            </a:xfrm>
          </p:grpSpPr>
          <p:sp>
            <p:nvSpPr>
              <p:cNvPr id="3370" name="Google Shape;3370;p50"/>
              <p:cNvSpPr/>
              <p:nvPr/>
            </p:nvSpPr>
            <p:spPr>
              <a:xfrm>
                <a:off x="4412200" y="4352175"/>
                <a:ext cx="1157350" cy="879975"/>
              </a:xfrm>
              <a:custGeom>
                <a:avLst/>
                <a:gdLst/>
                <a:ahLst/>
                <a:cxnLst/>
                <a:rect l="l" t="t" r="r" b="b"/>
                <a:pathLst>
                  <a:path w="46294" h="35199" extrusionOk="0">
                    <a:moveTo>
                      <a:pt x="44561" y="28907"/>
                    </a:moveTo>
                    <a:cubicBezTo>
                      <a:pt x="44773" y="26445"/>
                      <a:pt x="44226" y="22736"/>
                      <a:pt x="45138" y="21065"/>
                    </a:cubicBezTo>
                    <a:cubicBezTo>
                      <a:pt x="46050" y="19423"/>
                      <a:pt x="46293" y="17630"/>
                      <a:pt x="45047" y="16870"/>
                    </a:cubicBezTo>
                    <a:cubicBezTo>
                      <a:pt x="43831" y="16080"/>
                      <a:pt x="45229" y="13648"/>
                      <a:pt x="43406" y="12037"/>
                    </a:cubicBezTo>
                    <a:cubicBezTo>
                      <a:pt x="41582" y="10426"/>
                      <a:pt x="41947" y="9241"/>
                      <a:pt x="41217" y="8055"/>
                    </a:cubicBezTo>
                    <a:cubicBezTo>
                      <a:pt x="40457" y="6870"/>
                      <a:pt x="37995" y="5867"/>
                      <a:pt x="37995" y="5867"/>
                    </a:cubicBezTo>
                    <a:cubicBezTo>
                      <a:pt x="37995" y="5867"/>
                      <a:pt x="41065" y="9423"/>
                      <a:pt x="39819" y="11277"/>
                    </a:cubicBezTo>
                    <a:cubicBezTo>
                      <a:pt x="38603" y="13101"/>
                      <a:pt x="35564" y="14560"/>
                      <a:pt x="36445" y="16718"/>
                    </a:cubicBezTo>
                    <a:cubicBezTo>
                      <a:pt x="37296" y="18876"/>
                      <a:pt x="38117" y="20062"/>
                      <a:pt x="36475" y="22554"/>
                    </a:cubicBezTo>
                    <a:cubicBezTo>
                      <a:pt x="34834" y="25016"/>
                      <a:pt x="34652" y="26384"/>
                      <a:pt x="35381" y="27965"/>
                    </a:cubicBezTo>
                    <a:cubicBezTo>
                      <a:pt x="36111" y="29515"/>
                      <a:pt x="34469" y="33375"/>
                      <a:pt x="32706" y="33922"/>
                    </a:cubicBezTo>
                    <a:cubicBezTo>
                      <a:pt x="30974" y="34469"/>
                      <a:pt x="33922" y="31703"/>
                      <a:pt x="32615" y="28420"/>
                    </a:cubicBezTo>
                    <a:cubicBezTo>
                      <a:pt x="31339" y="25107"/>
                      <a:pt x="31795" y="22828"/>
                      <a:pt x="32068" y="19970"/>
                    </a:cubicBezTo>
                    <a:cubicBezTo>
                      <a:pt x="32342" y="17144"/>
                      <a:pt x="31156" y="12007"/>
                      <a:pt x="26749" y="9423"/>
                    </a:cubicBezTo>
                    <a:cubicBezTo>
                      <a:pt x="22341" y="6870"/>
                      <a:pt x="19879" y="1"/>
                      <a:pt x="19879" y="1"/>
                    </a:cubicBezTo>
                    <a:cubicBezTo>
                      <a:pt x="19879" y="1"/>
                      <a:pt x="17873" y="3739"/>
                      <a:pt x="18785" y="8055"/>
                    </a:cubicBezTo>
                    <a:cubicBezTo>
                      <a:pt x="19697" y="12372"/>
                      <a:pt x="17053" y="16049"/>
                      <a:pt x="18968" y="18694"/>
                    </a:cubicBezTo>
                    <a:cubicBezTo>
                      <a:pt x="20882" y="21369"/>
                      <a:pt x="24925" y="25563"/>
                      <a:pt x="25290" y="28147"/>
                    </a:cubicBezTo>
                    <a:cubicBezTo>
                      <a:pt x="25655" y="30700"/>
                      <a:pt x="27570" y="30062"/>
                      <a:pt x="26931" y="32645"/>
                    </a:cubicBezTo>
                    <a:cubicBezTo>
                      <a:pt x="26323" y="35199"/>
                      <a:pt x="24104" y="34469"/>
                      <a:pt x="23557" y="32250"/>
                    </a:cubicBezTo>
                    <a:cubicBezTo>
                      <a:pt x="23010" y="30031"/>
                      <a:pt x="20518" y="24469"/>
                      <a:pt x="16870" y="22888"/>
                    </a:cubicBezTo>
                    <a:cubicBezTo>
                      <a:pt x="13192" y="21338"/>
                      <a:pt x="11095" y="22433"/>
                      <a:pt x="10062" y="19150"/>
                    </a:cubicBezTo>
                    <a:cubicBezTo>
                      <a:pt x="9059" y="15837"/>
                      <a:pt x="6353" y="16961"/>
                      <a:pt x="5989" y="15442"/>
                    </a:cubicBezTo>
                    <a:cubicBezTo>
                      <a:pt x="5563" y="13891"/>
                      <a:pt x="4226" y="12767"/>
                      <a:pt x="2615" y="12584"/>
                    </a:cubicBezTo>
                    <a:cubicBezTo>
                      <a:pt x="1703" y="12493"/>
                      <a:pt x="760" y="12736"/>
                      <a:pt x="1" y="13314"/>
                    </a:cubicBezTo>
                    <a:cubicBezTo>
                      <a:pt x="1" y="13314"/>
                      <a:pt x="2767" y="12767"/>
                      <a:pt x="3496" y="15381"/>
                    </a:cubicBezTo>
                    <a:cubicBezTo>
                      <a:pt x="4226" y="17995"/>
                      <a:pt x="2888" y="21034"/>
                      <a:pt x="4773" y="22858"/>
                    </a:cubicBezTo>
                    <a:cubicBezTo>
                      <a:pt x="6657" y="24682"/>
                      <a:pt x="5381" y="26718"/>
                      <a:pt x="8846" y="29089"/>
                    </a:cubicBezTo>
                    <a:cubicBezTo>
                      <a:pt x="12341" y="31460"/>
                      <a:pt x="13071" y="31369"/>
                      <a:pt x="14621" y="33132"/>
                    </a:cubicBezTo>
                    <a:cubicBezTo>
                      <a:pt x="15350" y="33952"/>
                      <a:pt x="16293" y="34317"/>
                      <a:pt x="17083" y="34712"/>
                    </a:cubicBezTo>
                    <a:lnTo>
                      <a:pt x="39485" y="34712"/>
                    </a:lnTo>
                    <a:cubicBezTo>
                      <a:pt x="39758" y="34074"/>
                      <a:pt x="40184" y="33557"/>
                      <a:pt x="40731" y="33162"/>
                    </a:cubicBezTo>
                    <a:cubicBezTo>
                      <a:pt x="42615" y="31886"/>
                      <a:pt x="44318" y="31399"/>
                      <a:pt x="44561" y="289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50"/>
              <p:cNvSpPr/>
              <p:nvPr/>
            </p:nvSpPr>
            <p:spPr>
              <a:xfrm>
                <a:off x="4102175" y="4979075"/>
                <a:ext cx="622375" cy="240925"/>
              </a:xfrm>
              <a:custGeom>
                <a:avLst/>
                <a:gdLst/>
                <a:ahLst/>
                <a:cxnLst/>
                <a:rect l="l" t="t" r="r" b="b"/>
                <a:pathLst>
                  <a:path w="24895" h="9637" extrusionOk="0">
                    <a:moveTo>
                      <a:pt x="11824" y="1916"/>
                    </a:moveTo>
                    <a:cubicBezTo>
                      <a:pt x="8146" y="2098"/>
                      <a:pt x="3952" y="2372"/>
                      <a:pt x="2736" y="1186"/>
                    </a:cubicBezTo>
                    <a:cubicBezTo>
                      <a:pt x="1550" y="1"/>
                      <a:pt x="0" y="791"/>
                      <a:pt x="0" y="791"/>
                    </a:cubicBezTo>
                    <a:cubicBezTo>
                      <a:pt x="0" y="791"/>
                      <a:pt x="2462" y="1521"/>
                      <a:pt x="3101" y="3466"/>
                    </a:cubicBezTo>
                    <a:cubicBezTo>
                      <a:pt x="3739" y="5655"/>
                      <a:pt x="4681" y="7752"/>
                      <a:pt x="5958" y="9636"/>
                    </a:cubicBezTo>
                    <a:lnTo>
                      <a:pt x="24894" y="9636"/>
                    </a:lnTo>
                    <a:cubicBezTo>
                      <a:pt x="22736" y="7448"/>
                      <a:pt x="21338" y="7114"/>
                      <a:pt x="18602" y="6050"/>
                    </a:cubicBezTo>
                    <a:cubicBezTo>
                      <a:pt x="15563" y="4864"/>
                      <a:pt x="15472" y="1734"/>
                      <a:pt x="11824" y="19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50"/>
              <p:cNvSpPr/>
              <p:nvPr/>
            </p:nvSpPr>
            <p:spPr>
              <a:xfrm>
                <a:off x="5469225" y="4964650"/>
                <a:ext cx="341975" cy="255350"/>
              </a:xfrm>
              <a:custGeom>
                <a:avLst/>
                <a:gdLst/>
                <a:ahLst/>
                <a:cxnLst/>
                <a:rect l="l" t="t" r="r" b="b"/>
                <a:pathLst>
                  <a:path w="13679" h="10214" extrusionOk="0">
                    <a:moveTo>
                      <a:pt x="12401" y="0"/>
                    </a:moveTo>
                    <a:cubicBezTo>
                      <a:pt x="12401" y="0"/>
                      <a:pt x="12128" y="3010"/>
                      <a:pt x="9818" y="3374"/>
                    </a:cubicBezTo>
                    <a:cubicBezTo>
                      <a:pt x="7538" y="3709"/>
                      <a:pt x="4559" y="3769"/>
                      <a:pt x="4134" y="6019"/>
                    </a:cubicBezTo>
                    <a:cubicBezTo>
                      <a:pt x="3708" y="8268"/>
                      <a:pt x="3860" y="9058"/>
                      <a:pt x="2614" y="9332"/>
                    </a:cubicBezTo>
                    <a:cubicBezTo>
                      <a:pt x="1702" y="9514"/>
                      <a:pt x="669" y="9605"/>
                      <a:pt x="0" y="10213"/>
                    </a:cubicBezTo>
                    <a:lnTo>
                      <a:pt x="10578" y="10213"/>
                    </a:lnTo>
                    <a:cubicBezTo>
                      <a:pt x="10882" y="8238"/>
                      <a:pt x="12249" y="7873"/>
                      <a:pt x="12949" y="6535"/>
                    </a:cubicBezTo>
                    <a:cubicBezTo>
                      <a:pt x="13678" y="5107"/>
                      <a:pt x="12401" y="0"/>
                      <a:pt x="12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50"/>
              <p:cNvSpPr/>
              <p:nvPr/>
            </p:nvSpPr>
            <p:spPr>
              <a:xfrm>
                <a:off x="4102175" y="4352175"/>
                <a:ext cx="1686225" cy="867825"/>
              </a:xfrm>
              <a:custGeom>
                <a:avLst/>
                <a:gdLst/>
                <a:ahLst/>
                <a:cxnLst/>
                <a:rect l="l" t="t" r="r" b="b"/>
                <a:pathLst>
                  <a:path w="67449" h="34713" extrusionOk="0">
                    <a:moveTo>
                      <a:pt x="1186" y="25624"/>
                    </a:moveTo>
                    <a:cubicBezTo>
                      <a:pt x="760" y="25624"/>
                      <a:pt x="365" y="25715"/>
                      <a:pt x="0" y="25898"/>
                    </a:cubicBezTo>
                    <a:cubicBezTo>
                      <a:pt x="0" y="25898"/>
                      <a:pt x="152" y="25928"/>
                      <a:pt x="426" y="26050"/>
                    </a:cubicBezTo>
                    <a:cubicBezTo>
                      <a:pt x="471" y="26043"/>
                      <a:pt x="518" y="26040"/>
                      <a:pt x="566" y="26040"/>
                    </a:cubicBezTo>
                    <a:cubicBezTo>
                      <a:pt x="2167" y="26040"/>
                      <a:pt x="5290" y="29364"/>
                      <a:pt x="5319" y="29393"/>
                    </a:cubicBezTo>
                    <a:lnTo>
                      <a:pt x="5350" y="29424"/>
                    </a:lnTo>
                    <a:lnTo>
                      <a:pt x="5441" y="29454"/>
                    </a:lnTo>
                    <a:cubicBezTo>
                      <a:pt x="5441" y="29454"/>
                      <a:pt x="10882" y="31247"/>
                      <a:pt x="12493" y="33405"/>
                    </a:cubicBezTo>
                    <a:cubicBezTo>
                      <a:pt x="12858" y="33922"/>
                      <a:pt x="13313" y="34348"/>
                      <a:pt x="13800" y="34712"/>
                    </a:cubicBezTo>
                    <a:lnTo>
                      <a:pt x="14924" y="34712"/>
                    </a:lnTo>
                    <a:cubicBezTo>
                      <a:pt x="14165" y="34348"/>
                      <a:pt x="13465" y="33770"/>
                      <a:pt x="12949" y="33071"/>
                    </a:cubicBezTo>
                    <a:cubicBezTo>
                      <a:pt x="11338" y="30913"/>
                      <a:pt x="6322" y="29150"/>
                      <a:pt x="5684" y="28937"/>
                    </a:cubicBezTo>
                    <a:cubicBezTo>
                      <a:pt x="5289" y="28572"/>
                      <a:pt x="2979" y="26171"/>
                      <a:pt x="1186" y="25624"/>
                    </a:cubicBezTo>
                    <a:close/>
                    <a:moveTo>
                      <a:pt x="13982" y="12615"/>
                    </a:moveTo>
                    <a:cubicBezTo>
                      <a:pt x="13405" y="12736"/>
                      <a:pt x="12858" y="12980"/>
                      <a:pt x="12402" y="13314"/>
                    </a:cubicBezTo>
                    <a:cubicBezTo>
                      <a:pt x="12638" y="13292"/>
                      <a:pt x="12874" y="13271"/>
                      <a:pt x="13100" y="13271"/>
                    </a:cubicBezTo>
                    <a:cubicBezTo>
                      <a:pt x="13194" y="13271"/>
                      <a:pt x="13285" y="13275"/>
                      <a:pt x="13374" y="13283"/>
                    </a:cubicBezTo>
                    <a:cubicBezTo>
                      <a:pt x="13648" y="13223"/>
                      <a:pt x="13921" y="13192"/>
                      <a:pt x="14195" y="13192"/>
                    </a:cubicBezTo>
                    <a:cubicBezTo>
                      <a:pt x="14742" y="13192"/>
                      <a:pt x="15259" y="13375"/>
                      <a:pt x="15715" y="13709"/>
                    </a:cubicBezTo>
                    <a:cubicBezTo>
                      <a:pt x="16079" y="14043"/>
                      <a:pt x="16383" y="14439"/>
                      <a:pt x="16596" y="14894"/>
                    </a:cubicBezTo>
                    <a:cubicBezTo>
                      <a:pt x="16779" y="15350"/>
                      <a:pt x="16900" y="15837"/>
                      <a:pt x="16900" y="16353"/>
                    </a:cubicBezTo>
                    <a:cubicBezTo>
                      <a:pt x="16900" y="17296"/>
                      <a:pt x="17721" y="18116"/>
                      <a:pt x="18481" y="18876"/>
                    </a:cubicBezTo>
                    <a:cubicBezTo>
                      <a:pt x="19028" y="19393"/>
                      <a:pt x="19545" y="19940"/>
                      <a:pt x="19666" y="20396"/>
                    </a:cubicBezTo>
                    <a:cubicBezTo>
                      <a:pt x="19849" y="21095"/>
                      <a:pt x="20791" y="22220"/>
                      <a:pt x="22159" y="23314"/>
                    </a:cubicBezTo>
                    <a:cubicBezTo>
                      <a:pt x="23496" y="24347"/>
                      <a:pt x="24955" y="25229"/>
                      <a:pt x="26536" y="25867"/>
                    </a:cubicBezTo>
                    <a:cubicBezTo>
                      <a:pt x="28268" y="26597"/>
                      <a:pt x="29727" y="28147"/>
                      <a:pt x="31034" y="30031"/>
                    </a:cubicBezTo>
                    <a:cubicBezTo>
                      <a:pt x="32037" y="31521"/>
                      <a:pt x="32949" y="33071"/>
                      <a:pt x="33739" y="34682"/>
                    </a:cubicBezTo>
                    <a:lnTo>
                      <a:pt x="34378" y="34712"/>
                    </a:lnTo>
                    <a:cubicBezTo>
                      <a:pt x="33527" y="32980"/>
                      <a:pt x="32554" y="31308"/>
                      <a:pt x="31490" y="29697"/>
                    </a:cubicBezTo>
                    <a:cubicBezTo>
                      <a:pt x="30122" y="27752"/>
                      <a:pt x="28572" y="26141"/>
                      <a:pt x="26748" y="25381"/>
                    </a:cubicBezTo>
                    <a:cubicBezTo>
                      <a:pt x="25229" y="24743"/>
                      <a:pt x="23800" y="23892"/>
                      <a:pt x="22523" y="22888"/>
                    </a:cubicBezTo>
                    <a:cubicBezTo>
                      <a:pt x="21216" y="21855"/>
                      <a:pt x="20365" y="20852"/>
                      <a:pt x="20213" y="20244"/>
                    </a:cubicBezTo>
                    <a:cubicBezTo>
                      <a:pt x="20031" y="19636"/>
                      <a:pt x="19453" y="19059"/>
                      <a:pt x="18876" y="18481"/>
                    </a:cubicBezTo>
                    <a:cubicBezTo>
                      <a:pt x="18207" y="17782"/>
                      <a:pt x="17478" y="17083"/>
                      <a:pt x="17478" y="16353"/>
                    </a:cubicBezTo>
                    <a:cubicBezTo>
                      <a:pt x="17478" y="15776"/>
                      <a:pt x="17326" y="15198"/>
                      <a:pt x="17113" y="14682"/>
                    </a:cubicBezTo>
                    <a:cubicBezTo>
                      <a:pt x="16870" y="14135"/>
                      <a:pt x="16505" y="13648"/>
                      <a:pt x="16049" y="13283"/>
                    </a:cubicBezTo>
                    <a:cubicBezTo>
                      <a:pt x="15532" y="12828"/>
                      <a:pt x="14864" y="12615"/>
                      <a:pt x="14195" y="12615"/>
                    </a:cubicBezTo>
                    <a:close/>
                    <a:moveTo>
                      <a:pt x="32280" y="1"/>
                    </a:moveTo>
                    <a:cubicBezTo>
                      <a:pt x="32280" y="1"/>
                      <a:pt x="32128" y="305"/>
                      <a:pt x="31916" y="852"/>
                    </a:cubicBezTo>
                    <a:cubicBezTo>
                      <a:pt x="31672" y="4590"/>
                      <a:pt x="33557" y="7964"/>
                      <a:pt x="35198" y="10882"/>
                    </a:cubicBezTo>
                    <a:cubicBezTo>
                      <a:pt x="36353" y="12949"/>
                      <a:pt x="37356" y="14742"/>
                      <a:pt x="37356" y="16201"/>
                    </a:cubicBezTo>
                    <a:cubicBezTo>
                      <a:pt x="37417" y="18177"/>
                      <a:pt x="37812" y="20153"/>
                      <a:pt x="38572" y="21977"/>
                    </a:cubicBezTo>
                    <a:cubicBezTo>
                      <a:pt x="39332" y="23922"/>
                      <a:pt x="40274" y="25806"/>
                      <a:pt x="41369" y="27600"/>
                    </a:cubicBezTo>
                    <a:cubicBezTo>
                      <a:pt x="42220" y="29028"/>
                      <a:pt x="42706" y="31855"/>
                      <a:pt x="42980" y="34712"/>
                    </a:cubicBezTo>
                    <a:lnTo>
                      <a:pt x="43557" y="34712"/>
                    </a:lnTo>
                    <a:cubicBezTo>
                      <a:pt x="43253" y="31764"/>
                      <a:pt x="42767" y="28816"/>
                      <a:pt x="41855" y="27296"/>
                    </a:cubicBezTo>
                    <a:cubicBezTo>
                      <a:pt x="40791" y="25533"/>
                      <a:pt x="39879" y="23679"/>
                      <a:pt x="39089" y="21794"/>
                    </a:cubicBezTo>
                    <a:cubicBezTo>
                      <a:pt x="38360" y="20001"/>
                      <a:pt x="37964" y="18116"/>
                      <a:pt x="37934" y="16201"/>
                    </a:cubicBezTo>
                    <a:cubicBezTo>
                      <a:pt x="37934" y="14590"/>
                      <a:pt x="36901" y="12736"/>
                      <a:pt x="35715" y="10609"/>
                    </a:cubicBezTo>
                    <a:cubicBezTo>
                      <a:pt x="34043" y="7660"/>
                      <a:pt x="32128" y="4256"/>
                      <a:pt x="32493" y="548"/>
                    </a:cubicBezTo>
                    <a:cubicBezTo>
                      <a:pt x="32372" y="183"/>
                      <a:pt x="32280" y="1"/>
                      <a:pt x="32280" y="1"/>
                    </a:cubicBezTo>
                    <a:close/>
                    <a:moveTo>
                      <a:pt x="50366" y="5867"/>
                    </a:moveTo>
                    <a:lnTo>
                      <a:pt x="50366" y="5867"/>
                    </a:lnTo>
                    <a:cubicBezTo>
                      <a:pt x="50366" y="5867"/>
                      <a:pt x="50639" y="6201"/>
                      <a:pt x="51004" y="6688"/>
                    </a:cubicBezTo>
                    <a:cubicBezTo>
                      <a:pt x="52098" y="7751"/>
                      <a:pt x="52858" y="9119"/>
                      <a:pt x="53223" y="10578"/>
                    </a:cubicBezTo>
                    <a:cubicBezTo>
                      <a:pt x="53588" y="12098"/>
                      <a:pt x="53588" y="13466"/>
                      <a:pt x="53375" y="13861"/>
                    </a:cubicBezTo>
                    <a:lnTo>
                      <a:pt x="53375" y="13891"/>
                    </a:lnTo>
                    <a:cubicBezTo>
                      <a:pt x="52858" y="14651"/>
                      <a:pt x="52646" y="15594"/>
                      <a:pt x="52828" y="16505"/>
                    </a:cubicBezTo>
                    <a:cubicBezTo>
                      <a:pt x="53010" y="17539"/>
                      <a:pt x="53497" y="18451"/>
                      <a:pt x="54226" y="19211"/>
                    </a:cubicBezTo>
                    <a:cubicBezTo>
                      <a:pt x="55260" y="20335"/>
                      <a:pt x="54226" y="22341"/>
                      <a:pt x="53314" y="24104"/>
                    </a:cubicBezTo>
                    <a:cubicBezTo>
                      <a:pt x="52585" y="25472"/>
                      <a:pt x="51946" y="26749"/>
                      <a:pt x="52250" y="27630"/>
                    </a:cubicBezTo>
                    <a:cubicBezTo>
                      <a:pt x="52767" y="28998"/>
                      <a:pt x="51642" y="30335"/>
                      <a:pt x="49971" y="32372"/>
                    </a:cubicBezTo>
                    <a:cubicBezTo>
                      <a:pt x="49606" y="32797"/>
                      <a:pt x="49211" y="33253"/>
                      <a:pt x="48816" y="33740"/>
                    </a:cubicBezTo>
                    <a:cubicBezTo>
                      <a:pt x="48572" y="34044"/>
                      <a:pt x="48329" y="34348"/>
                      <a:pt x="48086" y="34712"/>
                    </a:cubicBezTo>
                    <a:lnTo>
                      <a:pt x="48816" y="34712"/>
                    </a:lnTo>
                    <a:cubicBezTo>
                      <a:pt x="48998" y="34500"/>
                      <a:pt x="49150" y="34287"/>
                      <a:pt x="49302" y="34104"/>
                    </a:cubicBezTo>
                    <a:cubicBezTo>
                      <a:pt x="49667" y="33618"/>
                      <a:pt x="50062" y="33162"/>
                      <a:pt x="50427" y="32706"/>
                    </a:cubicBezTo>
                    <a:cubicBezTo>
                      <a:pt x="52250" y="30548"/>
                      <a:pt x="53436" y="29089"/>
                      <a:pt x="52828" y="27448"/>
                    </a:cubicBezTo>
                    <a:cubicBezTo>
                      <a:pt x="52615" y="26810"/>
                      <a:pt x="53223" y="25624"/>
                      <a:pt x="53861" y="24347"/>
                    </a:cubicBezTo>
                    <a:cubicBezTo>
                      <a:pt x="54864" y="22433"/>
                      <a:pt x="55989" y="20274"/>
                      <a:pt x="54682" y="18815"/>
                    </a:cubicBezTo>
                    <a:cubicBezTo>
                      <a:pt x="54044" y="18147"/>
                      <a:pt x="53618" y="17326"/>
                      <a:pt x="53436" y="16414"/>
                    </a:cubicBezTo>
                    <a:cubicBezTo>
                      <a:pt x="53284" y="15654"/>
                      <a:pt x="53436" y="14864"/>
                      <a:pt x="53861" y="14195"/>
                    </a:cubicBezTo>
                    <a:lnTo>
                      <a:pt x="53861" y="14165"/>
                    </a:lnTo>
                    <a:cubicBezTo>
                      <a:pt x="54135" y="13679"/>
                      <a:pt x="54196" y="12128"/>
                      <a:pt x="53770" y="10457"/>
                    </a:cubicBezTo>
                    <a:cubicBezTo>
                      <a:pt x="53405" y="8937"/>
                      <a:pt x="52646" y="7569"/>
                      <a:pt x="51582" y="6444"/>
                    </a:cubicBezTo>
                    <a:cubicBezTo>
                      <a:pt x="51187" y="6232"/>
                      <a:pt x="50761" y="6049"/>
                      <a:pt x="50366" y="5867"/>
                    </a:cubicBezTo>
                    <a:close/>
                    <a:moveTo>
                      <a:pt x="67083" y="24499"/>
                    </a:moveTo>
                    <a:cubicBezTo>
                      <a:pt x="67053" y="24834"/>
                      <a:pt x="66992" y="25138"/>
                      <a:pt x="66901" y="25442"/>
                    </a:cubicBezTo>
                    <a:cubicBezTo>
                      <a:pt x="66901" y="27600"/>
                      <a:pt x="65624" y="28785"/>
                      <a:pt x="64652" y="29727"/>
                    </a:cubicBezTo>
                    <a:cubicBezTo>
                      <a:pt x="64044" y="30275"/>
                      <a:pt x="63558" y="30731"/>
                      <a:pt x="63466" y="31308"/>
                    </a:cubicBezTo>
                    <a:cubicBezTo>
                      <a:pt x="63345" y="31946"/>
                      <a:pt x="62980" y="32554"/>
                      <a:pt x="62494" y="33010"/>
                    </a:cubicBezTo>
                    <a:cubicBezTo>
                      <a:pt x="61825" y="33618"/>
                      <a:pt x="61065" y="34135"/>
                      <a:pt x="60214" y="34469"/>
                    </a:cubicBezTo>
                    <a:lnTo>
                      <a:pt x="59819" y="34652"/>
                    </a:lnTo>
                    <a:lnTo>
                      <a:pt x="59697" y="34712"/>
                    </a:lnTo>
                    <a:lnTo>
                      <a:pt x="61035" y="34712"/>
                    </a:lnTo>
                    <a:cubicBezTo>
                      <a:pt x="61703" y="34378"/>
                      <a:pt x="62342" y="33952"/>
                      <a:pt x="62889" y="33436"/>
                    </a:cubicBezTo>
                    <a:cubicBezTo>
                      <a:pt x="63466" y="32889"/>
                      <a:pt x="63862" y="32190"/>
                      <a:pt x="64014" y="31399"/>
                    </a:cubicBezTo>
                    <a:cubicBezTo>
                      <a:pt x="64105" y="31004"/>
                      <a:pt x="64530" y="30639"/>
                      <a:pt x="65047" y="30123"/>
                    </a:cubicBezTo>
                    <a:cubicBezTo>
                      <a:pt x="66020" y="29241"/>
                      <a:pt x="67235" y="28056"/>
                      <a:pt x="67448" y="26080"/>
                    </a:cubicBezTo>
                    <a:cubicBezTo>
                      <a:pt x="67266" y="25168"/>
                      <a:pt x="67083" y="24499"/>
                      <a:pt x="67083" y="244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74" name="Google Shape;3374;p50"/>
            <p:cNvGrpSpPr/>
            <p:nvPr/>
          </p:nvGrpSpPr>
          <p:grpSpPr>
            <a:xfrm>
              <a:off x="4387657" y="3694416"/>
              <a:ext cx="1252400" cy="1473059"/>
              <a:chOff x="2634050" y="3784550"/>
              <a:chExt cx="1220425" cy="1435450"/>
            </a:xfrm>
          </p:grpSpPr>
          <p:sp>
            <p:nvSpPr>
              <p:cNvPr id="3375" name="Google Shape;3375;p50"/>
              <p:cNvSpPr/>
              <p:nvPr/>
            </p:nvSpPr>
            <p:spPr>
              <a:xfrm>
                <a:off x="3062625" y="4406125"/>
                <a:ext cx="486375" cy="813875"/>
              </a:xfrm>
              <a:custGeom>
                <a:avLst/>
                <a:gdLst/>
                <a:ahLst/>
                <a:cxnLst/>
                <a:rect l="l" t="t" r="r" b="b"/>
                <a:pathLst>
                  <a:path w="19455" h="32555" extrusionOk="0">
                    <a:moveTo>
                      <a:pt x="18390" y="32554"/>
                    </a:moveTo>
                    <a:cubicBezTo>
                      <a:pt x="15229" y="29059"/>
                      <a:pt x="12463" y="25259"/>
                      <a:pt x="10092" y="21186"/>
                    </a:cubicBezTo>
                    <a:cubicBezTo>
                      <a:pt x="1" y="3648"/>
                      <a:pt x="457" y="1095"/>
                      <a:pt x="457" y="1095"/>
                    </a:cubicBezTo>
                    <a:cubicBezTo>
                      <a:pt x="457" y="1095"/>
                      <a:pt x="578" y="1"/>
                      <a:pt x="1399" y="2554"/>
                    </a:cubicBezTo>
                    <a:cubicBezTo>
                      <a:pt x="2189" y="5107"/>
                      <a:pt x="6141" y="12706"/>
                      <a:pt x="11582" y="21855"/>
                    </a:cubicBezTo>
                    <a:cubicBezTo>
                      <a:pt x="13861" y="25655"/>
                      <a:pt x="16506" y="29241"/>
                      <a:pt x="19454" y="325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50"/>
              <p:cNvSpPr/>
              <p:nvPr/>
            </p:nvSpPr>
            <p:spPr>
              <a:xfrm>
                <a:off x="2820975" y="3784550"/>
                <a:ext cx="262200" cy="674025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26961" extrusionOk="0">
                    <a:moveTo>
                      <a:pt x="10488" y="26961"/>
                    </a:moveTo>
                    <a:cubicBezTo>
                      <a:pt x="10488" y="19271"/>
                      <a:pt x="1" y="0"/>
                      <a:pt x="1" y="0"/>
                    </a:cubicBezTo>
                    <a:cubicBezTo>
                      <a:pt x="1" y="0"/>
                      <a:pt x="2524" y="10699"/>
                      <a:pt x="4834" y="17630"/>
                    </a:cubicBezTo>
                    <a:cubicBezTo>
                      <a:pt x="7174" y="24590"/>
                      <a:pt x="10488" y="26961"/>
                      <a:pt x="10488" y="269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50"/>
              <p:cNvSpPr/>
              <p:nvPr/>
            </p:nvSpPr>
            <p:spPr>
              <a:xfrm>
                <a:off x="3105950" y="4119650"/>
                <a:ext cx="137550" cy="398200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15928" extrusionOk="0">
                    <a:moveTo>
                      <a:pt x="4590" y="1"/>
                    </a:moveTo>
                    <a:cubicBezTo>
                      <a:pt x="4590" y="1"/>
                      <a:pt x="2493" y="5593"/>
                      <a:pt x="1277" y="9514"/>
                    </a:cubicBezTo>
                    <a:cubicBezTo>
                      <a:pt x="61" y="13405"/>
                      <a:pt x="0" y="15928"/>
                      <a:pt x="0" y="15928"/>
                    </a:cubicBezTo>
                    <a:cubicBezTo>
                      <a:pt x="5502" y="13314"/>
                      <a:pt x="459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50"/>
              <p:cNvSpPr/>
              <p:nvPr/>
            </p:nvSpPr>
            <p:spPr>
              <a:xfrm>
                <a:off x="3220700" y="4311150"/>
                <a:ext cx="286500" cy="4331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17326" extrusionOk="0">
                    <a:moveTo>
                      <a:pt x="0" y="17326"/>
                    </a:moveTo>
                    <a:cubicBezTo>
                      <a:pt x="4408" y="14985"/>
                      <a:pt x="11459" y="0"/>
                      <a:pt x="11459" y="0"/>
                    </a:cubicBezTo>
                    <a:cubicBezTo>
                      <a:pt x="11459" y="0"/>
                      <a:pt x="6018" y="5563"/>
                      <a:pt x="3131" y="9879"/>
                    </a:cubicBezTo>
                    <a:cubicBezTo>
                      <a:pt x="243" y="14225"/>
                      <a:pt x="0" y="17326"/>
                      <a:pt x="0" y="173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50"/>
              <p:cNvSpPr/>
              <p:nvPr/>
            </p:nvSpPr>
            <p:spPr>
              <a:xfrm>
                <a:off x="3163700" y="4172850"/>
                <a:ext cx="215825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8633" h="18542" extrusionOk="0">
                    <a:moveTo>
                      <a:pt x="122" y="18542"/>
                    </a:moveTo>
                    <a:cubicBezTo>
                      <a:pt x="3952" y="17326"/>
                      <a:pt x="8633" y="0"/>
                      <a:pt x="8633" y="0"/>
                    </a:cubicBezTo>
                    <a:cubicBezTo>
                      <a:pt x="8633" y="0"/>
                      <a:pt x="3435" y="8420"/>
                      <a:pt x="1733" y="12645"/>
                    </a:cubicBezTo>
                    <a:cubicBezTo>
                      <a:pt x="0" y="16839"/>
                      <a:pt x="122" y="18542"/>
                      <a:pt x="122" y="185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50"/>
              <p:cNvSpPr/>
              <p:nvPr/>
            </p:nvSpPr>
            <p:spPr>
              <a:xfrm>
                <a:off x="3286050" y="4423600"/>
                <a:ext cx="285725" cy="440775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17631" extrusionOk="0">
                    <a:moveTo>
                      <a:pt x="0" y="17569"/>
                    </a:moveTo>
                    <a:cubicBezTo>
                      <a:pt x="1459" y="17630"/>
                      <a:pt x="3040" y="15776"/>
                      <a:pt x="5167" y="11065"/>
                    </a:cubicBezTo>
                    <a:cubicBezTo>
                      <a:pt x="7265" y="6323"/>
                      <a:pt x="11429" y="1"/>
                      <a:pt x="11429" y="1"/>
                    </a:cubicBezTo>
                    <a:cubicBezTo>
                      <a:pt x="11429" y="1"/>
                      <a:pt x="5563" y="6171"/>
                      <a:pt x="3040" y="10761"/>
                    </a:cubicBezTo>
                    <a:cubicBezTo>
                      <a:pt x="517" y="15381"/>
                      <a:pt x="0" y="17569"/>
                      <a:pt x="0" y="17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50"/>
              <p:cNvSpPr/>
              <p:nvPr/>
            </p:nvSpPr>
            <p:spPr>
              <a:xfrm>
                <a:off x="3479825" y="4874225"/>
                <a:ext cx="312325" cy="279650"/>
              </a:xfrm>
              <a:custGeom>
                <a:avLst/>
                <a:gdLst/>
                <a:ahLst/>
                <a:cxnLst/>
                <a:rect l="l" t="t" r="r" b="b"/>
                <a:pathLst>
                  <a:path w="12493" h="11186" extrusionOk="0">
                    <a:moveTo>
                      <a:pt x="4651" y="6079"/>
                    </a:moveTo>
                    <a:cubicBezTo>
                      <a:pt x="669" y="8906"/>
                      <a:pt x="0" y="11186"/>
                      <a:pt x="0" y="11186"/>
                    </a:cubicBezTo>
                    <a:cubicBezTo>
                      <a:pt x="4681" y="10213"/>
                      <a:pt x="12493" y="0"/>
                      <a:pt x="12493" y="0"/>
                    </a:cubicBezTo>
                    <a:cubicBezTo>
                      <a:pt x="12493" y="0"/>
                      <a:pt x="8663" y="3222"/>
                      <a:pt x="4651" y="60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50"/>
              <p:cNvSpPr/>
              <p:nvPr/>
            </p:nvSpPr>
            <p:spPr>
              <a:xfrm>
                <a:off x="3496525" y="5004175"/>
                <a:ext cx="345025" cy="203675"/>
              </a:xfrm>
              <a:custGeom>
                <a:avLst/>
                <a:gdLst/>
                <a:ahLst/>
                <a:cxnLst/>
                <a:rect l="l" t="t" r="r" b="b"/>
                <a:pathLst>
                  <a:path w="13801" h="8147" extrusionOk="0">
                    <a:moveTo>
                      <a:pt x="13800" y="0"/>
                    </a:moveTo>
                    <a:cubicBezTo>
                      <a:pt x="13800" y="0"/>
                      <a:pt x="9819" y="3678"/>
                      <a:pt x="6384" y="3951"/>
                    </a:cubicBezTo>
                    <a:cubicBezTo>
                      <a:pt x="2919" y="4255"/>
                      <a:pt x="1" y="6748"/>
                      <a:pt x="1" y="6748"/>
                    </a:cubicBezTo>
                    <a:cubicBezTo>
                      <a:pt x="7843" y="8146"/>
                      <a:pt x="13800" y="0"/>
                      <a:pt x="13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50"/>
              <p:cNvSpPr/>
              <p:nvPr/>
            </p:nvSpPr>
            <p:spPr>
              <a:xfrm>
                <a:off x="3386350" y="4582425"/>
                <a:ext cx="323725" cy="45747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18299" extrusionOk="0">
                    <a:moveTo>
                      <a:pt x="0" y="18086"/>
                    </a:moveTo>
                    <a:cubicBezTo>
                      <a:pt x="1703" y="18299"/>
                      <a:pt x="5380" y="15137"/>
                      <a:pt x="6931" y="10700"/>
                    </a:cubicBezTo>
                    <a:cubicBezTo>
                      <a:pt x="8481" y="6232"/>
                      <a:pt x="12949" y="0"/>
                      <a:pt x="12949" y="0"/>
                    </a:cubicBezTo>
                    <a:cubicBezTo>
                      <a:pt x="12949" y="0"/>
                      <a:pt x="6809" y="6201"/>
                      <a:pt x="5016" y="10396"/>
                    </a:cubicBezTo>
                    <a:cubicBezTo>
                      <a:pt x="3253" y="14560"/>
                      <a:pt x="0" y="18086"/>
                      <a:pt x="0" y="180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50"/>
              <p:cNvSpPr/>
              <p:nvPr/>
            </p:nvSpPr>
            <p:spPr>
              <a:xfrm>
                <a:off x="3333925" y="4476800"/>
                <a:ext cx="335875" cy="484825"/>
              </a:xfrm>
              <a:custGeom>
                <a:avLst/>
                <a:gdLst/>
                <a:ahLst/>
                <a:cxnLst/>
                <a:rect l="l" t="t" r="r" b="b"/>
                <a:pathLst>
                  <a:path w="13435" h="19393" extrusionOk="0">
                    <a:moveTo>
                      <a:pt x="0" y="19180"/>
                    </a:moveTo>
                    <a:cubicBezTo>
                      <a:pt x="1368" y="19393"/>
                      <a:pt x="4407" y="15320"/>
                      <a:pt x="6414" y="10639"/>
                    </a:cubicBezTo>
                    <a:cubicBezTo>
                      <a:pt x="8389" y="5988"/>
                      <a:pt x="13435" y="0"/>
                      <a:pt x="13435" y="0"/>
                    </a:cubicBezTo>
                    <a:cubicBezTo>
                      <a:pt x="10912" y="2098"/>
                      <a:pt x="8632" y="4469"/>
                      <a:pt x="6657" y="7052"/>
                    </a:cubicBezTo>
                    <a:cubicBezTo>
                      <a:pt x="3496" y="11277"/>
                      <a:pt x="0" y="19180"/>
                      <a:pt x="0" y="191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50"/>
              <p:cNvSpPr/>
              <p:nvPr/>
            </p:nvSpPr>
            <p:spPr>
              <a:xfrm>
                <a:off x="3437250" y="4744275"/>
                <a:ext cx="358700" cy="360975"/>
              </a:xfrm>
              <a:custGeom>
                <a:avLst/>
                <a:gdLst/>
                <a:ahLst/>
                <a:cxnLst/>
                <a:rect l="l" t="t" r="r" b="b"/>
                <a:pathLst>
                  <a:path w="14348" h="14439" extrusionOk="0">
                    <a:moveTo>
                      <a:pt x="1" y="14439"/>
                    </a:moveTo>
                    <a:cubicBezTo>
                      <a:pt x="4044" y="13952"/>
                      <a:pt x="14348" y="1"/>
                      <a:pt x="14348" y="1"/>
                    </a:cubicBezTo>
                    <a:cubicBezTo>
                      <a:pt x="14348" y="1"/>
                      <a:pt x="11187" y="2250"/>
                      <a:pt x="6293" y="6475"/>
                    </a:cubicBezTo>
                    <a:cubicBezTo>
                      <a:pt x="1430" y="10700"/>
                      <a:pt x="1" y="14439"/>
                      <a:pt x="1" y="144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50"/>
              <p:cNvSpPr/>
              <p:nvPr/>
            </p:nvSpPr>
            <p:spPr>
              <a:xfrm>
                <a:off x="3336200" y="5146250"/>
                <a:ext cx="136050" cy="73750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2950" extrusionOk="0">
                    <a:moveTo>
                      <a:pt x="0" y="2949"/>
                    </a:moveTo>
                    <a:lnTo>
                      <a:pt x="3405" y="2949"/>
                    </a:lnTo>
                    <a:cubicBezTo>
                      <a:pt x="4195" y="2068"/>
                      <a:pt x="4894" y="1095"/>
                      <a:pt x="5441" y="1"/>
                    </a:cubicBezTo>
                    <a:cubicBezTo>
                      <a:pt x="4195" y="305"/>
                      <a:pt x="2189" y="1460"/>
                      <a:pt x="0" y="29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50"/>
              <p:cNvSpPr/>
              <p:nvPr/>
            </p:nvSpPr>
            <p:spPr>
              <a:xfrm>
                <a:off x="2926600" y="4998075"/>
                <a:ext cx="449125" cy="125425"/>
              </a:xfrm>
              <a:custGeom>
                <a:avLst/>
                <a:gdLst/>
                <a:ahLst/>
                <a:cxnLst/>
                <a:rect l="l" t="t" r="r" b="b"/>
                <a:pathLst>
                  <a:path w="17965" h="5017" extrusionOk="0">
                    <a:moveTo>
                      <a:pt x="17965" y="1065"/>
                    </a:moveTo>
                    <a:cubicBezTo>
                      <a:pt x="16962" y="1"/>
                      <a:pt x="14773" y="62"/>
                      <a:pt x="10913" y="1247"/>
                    </a:cubicBezTo>
                    <a:cubicBezTo>
                      <a:pt x="7053" y="2432"/>
                      <a:pt x="1" y="4864"/>
                      <a:pt x="1" y="4864"/>
                    </a:cubicBezTo>
                    <a:cubicBezTo>
                      <a:pt x="1" y="4864"/>
                      <a:pt x="2524" y="5016"/>
                      <a:pt x="6658" y="4165"/>
                    </a:cubicBezTo>
                    <a:cubicBezTo>
                      <a:pt x="10761" y="3284"/>
                      <a:pt x="17965" y="1065"/>
                      <a:pt x="17965" y="1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50"/>
              <p:cNvSpPr/>
              <p:nvPr/>
            </p:nvSpPr>
            <p:spPr>
              <a:xfrm>
                <a:off x="3048950" y="5061925"/>
                <a:ext cx="376925" cy="158075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6323" extrusionOk="0">
                    <a:moveTo>
                      <a:pt x="1" y="6322"/>
                    </a:moveTo>
                    <a:lnTo>
                      <a:pt x="3922" y="6322"/>
                    </a:lnTo>
                    <a:cubicBezTo>
                      <a:pt x="8876" y="4407"/>
                      <a:pt x="15077" y="1246"/>
                      <a:pt x="15077" y="1246"/>
                    </a:cubicBezTo>
                    <a:cubicBezTo>
                      <a:pt x="12007" y="0"/>
                      <a:pt x="4773" y="3617"/>
                      <a:pt x="1" y="63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50"/>
              <p:cNvSpPr/>
              <p:nvPr/>
            </p:nvSpPr>
            <p:spPr>
              <a:xfrm>
                <a:off x="3447150" y="5180450"/>
                <a:ext cx="49400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582" extrusionOk="0">
                    <a:moveTo>
                      <a:pt x="0" y="1581"/>
                    </a:moveTo>
                    <a:lnTo>
                      <a:pt x="1702" y="1581"/>
                    </a:lnTo>
                    <a:cubicBezTo>
                      <a:pt x="1824" y="1065"/>
                      <a:pt x="1915" y="518"/>
                      <a:pt x="1976" y="1"/>
                    </a:cubicBezTo>
                    <a:cubicBezTo>
                      <a:pt x="1216" y="396"/>
                      <a:pt x="547" y="943"/>
                      <a:pt x="0" y="15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50"/>
              <p:cNvSpPr/>
              <p:nvPr/>
            </p:nvSpPr>
            <p:spPr>
              <a:xfrm>
                <a:off x="3542875" y="5156900"/>
                <a:ext cx="311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12464" h="2524" extrusionOk="0">
                    <a:moveTo>
                      <a:pt x="4743" y="1125"/>
                    </a:moveTo>
                    <a:cubicBezTo>
                      <a:pt x="3071" y="1186"/>
                      <a:pt x="1460" y="1672"/>
                      <a:pt x="1" y="2523"/>
                    </a:cubicBezTo>
                    <a:lnTo>
                      <a:pt x="6506" y="2523"/>
                    </a:lnTo>
                    <a:cubicBezTo>
                      <a:pt x="8573" y="1855"/>
                      <a:pt x="10548" y="1004"/>
                      <a:pt x="12463" y="1"/>
                    </a:cubicBezTo>
                    <a:cubicBezTo>
                      <a:pt x="12463" y="1"/>
                      <a:pt x="7782" y="943"/>
                      <a:pt x="4743" y="1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50"/>
              <p:cNvSpPr/>
              <p:nvPr/>
            </p:nvSpPr>
            <p:spPr>
              <a:xfrm>
                <a:off x="2653050" y="4300500"/>
                <a:ext cx="450650" cy="218125"/>
              </a:xfrm>
              <a:custGeom>
                <a:avLst/>
                <a:gdLst/>
                <a:ahLst/>
                <a:cxnLst/>
                <a:rect l="l" t="t" r="r" b="b"/>
                <a:pathLst>
                  <a:path w="18026" h="8725" extrusionOk="0">
                    <a:moveTo>
                      <a:pt x="7296" y="5563"/>
                    </a:moveTo>
                    <a:cubicBezTo>
                      <a:pt x="10578" y="7478"/>
                      <a:pt x="14256" y="8572"/>
                      <a:pt x="18025" y="8724"/>
                    </a:cubicBezTo>
                    <a:cubicBezTo>
                      <a:pt x="17387" y="7508"/>
                      <a:pt x="14499" y="6505"/>
                      <a:pt x="9575" y="4803"/>
                    </a:cubicBezTo>
                    <a:cubicBezTo>
                      <a:pt x="4651" y="3131"/>
                      <a:pt x="1" y="1"/>
                      <a:pt x="1" y="1"/>
                    </a:cubicBezTo>
                    <a:cubicBezTo>
                      <a:pt x="1" y="1"/>
                      <a:pt x="1794" y="2341"/>
                      <a:pt x="7296" y="5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50"/>
              <p:cNvSpPr/>
              <p:nvPr/>
            </p:nvSpPr>
            <p:spPr>
              <a:xfrm>
                <a:off x="2634050" y="4445650"/>
                <a:ext cx="520550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20822" h="6931" extrusionOk="0">
                    <a:moveTo>
                      <a:pt x="20822" y="6930"/>
                    </a:moveTo>
                    <a:cubicBezTo>
                      <a:pt x="20062" y="5684"/>
                      <a:pt x="16171" y="4225"/>
                      <a:pt x="11703" y="3526"/>
                    </a:cubicBezTo>
                    <a:cubicBezTo>
                      <a:pt x="7204" y="2827"/>
                      <a:pt x="1" y="0"/>
                      <a:pt x="1" y="0"/>
                    </a:cubicBezTo>
                    <a:cubicBezTo>
                      <a:pt x="2827" y="1824"/>
                      <a:pt x="5776" y="3435"/>
                      <a:pt x="8846" y="4772"/>
                    </a:cubicBezTo>
                    <a:cubicBezTo>
                      <a:pt x="13709" y="6839"/>
                      <a:pt x="20822" y="6930"/>
                      <a:pt x="20822" y="69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50"/>
              <p:cNvSpPr/>
              <p:nvPr/>
            </p:nvSpPr>
            <p:spPr>
              <a:xfrm>
                <a:off x="2694075" y="4609775"/>
                <a:ext cx="52207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20883" h="4895" extrusionOk="0">
                    <a:moveTo>
                      <a:pt x="20883" y="4894"/>
                    </a:moveTo>
                    <a:cubicBezTo>
                      <a:pt x="18998" y="2706"/>
                      <a:pt x="15655" y="1764"/>
                      <a:pt x="11582" y="1551"/>
                    </a:cubicBezTo>
                    <a:cubicBezTo>
                      <a:pt x="7478" y="1369"/>
                      <a:pt x="1" y="1"/>
                      <a:pt x="1" y="1"/>
                    </a:cubicBezTo>
                    <a:cubicBezTo>
                      <a:pt x="2919" y="1460"/>
                      <a:pt x="6019" y="2584"/>
                      <a:pt x="9211" y="3344"/>
                    </a:cubicBezTo>
                    <a:cubicBezTo>
                      <a:pt x="13041" y="4195"/>
                      <a:pt x="16962" y="4712"/>
                      <a:pt x="20883" y="4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50"/>
              <p:cNvSpPr/>
              <p:nvPr/>
            </p:nvSpPr>
            <p:spPr>
              <a:xfrm>
                <a:off x="2727525" y="4765550"/>
                <a:ext cx="554750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22190" h="4895" extrusionOk="0">
                    <a:moveTo>
                      <a:pt x="22189" y="3648"/>
                    </a:moveTo>
                    <a:cubicBezTo>
                      <a:pt x="20700" y="1308"/>
                      <a:pt x="15259" y="2159"/>
                      <a:pt x="11064" y="2584"/>
                    </a:cubicBezTo>
                    <a:cubicBezTo>
                      <a:pt x="6900" y="2980"/>
                      <a:pt x="0" y="1"/>
                      <a:pt x="0" y="1"/>
                    </a:cubicBezTo>
                    <a:cubicBezTo>
                      <a:pt x="0" y="1"/>
                      <a:pt x="4256" y="3223"/>
                      <a:pt x="9514" y="4074"/>
                    </a:cubicBezTo>
                    <a:cubicBezTo>
                      <a:pt x="14803" y="4894"/>
                      <a:pt x="22189" y="3648"/>
                      <a:pt x="22189" y="36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50"/>
              <p:cNvSpPr/>
              <p:nvPr/>
            </p:nvSpPr>
            <p:spPr>
              <a:xfrm>
                <a:off x="2794400" y="4888650"/>
                <a:ext cx="533450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21338" h="3801" extrusionOk="0">
                    <a:moveTo>
                      <a:pt x="21338" y="2250"/>
                    </a:moveTo>
                    <a:cubicBezTo>
                      <a:pt x="20244" y="1338"/>
                      <a:pt x="18845" y="852"/>
                      <a:pt x="17386" y="852"/>
                    </a:cubicBezTo>
                    <a:cubicBezTo>
                      <a:pt x="14864" y="822"/>
                      <a:pt x="12554" y="1369"/>
                      <a:pt x="8055" y="518"/>
                    </a:cubicBezTo>
                    <a:cubicBezTo>
                      <a:pt x="5380" y="1"/>
                      <a:pt x="2614" y="122"/>
                      <a:pt x="0" y="913"/>
                    </a:cubicBezTo>
                    <a:cubicBezTo>
                      <a:pt x="1094" y="943"/>
                      <a:pt x="2189" y="1034"/>
                      <a:pt x="3252" y="1217"/>
                    </a:cubicBezTo>
                    <a:cubicBezTo>
                      <a:pt x="5076" y="1490"/>
                      <a:pt x="6687" y="2341"/>
                      <a:pt x="11915" y="3253"/>
                    </a:cubicBezTo>
                    <a:cubicBezTo>
                      <a:pt x="15107" y="3800"/>
                      <a:pt x="18359" y="3436"/>
                      <a:pt x="21338" y="22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6" name="Google Shape;3396;p50"/>
            <p:cNvGrpSpPr/>
            <p:nvPr/>
          </p:nvGrpSpPr>
          <p:grpSpPr>
            <a:xfrm>
              <a:off x="4159060" y="4439610"/>
              <a:ext cx="701773" cy="702653"/>
              <a:chOff x="5856000" y="4600650"/>
              <a:chExt cx="618575" cy="619350"/>
            </a:xfrm>
          </p:grpSpPr>
          <p:sp>
            <p:nvSpPr>
              <p:cNvPr id="3397" name="Google Shape;3397;p50"/>
              <p:cNvSpPr/>
              <p:nvPr/>
            </p:nvSpPr>
            <p:spPr>
              <a:xfrm>
                <a:off x="5909200" y="5028475"/>
                <a:ext cx="438475" cy="120100"/>
              </a:xfrm>
              <a:custGeom>
                <a:avLst/>
                <a:gdLst/>
                <a:ahLst/>
                <a:cxnLst/>
                <a:rect l="l" t="t" r="r" b="b"/>
                <a:pathLst>
                  <a:path w="17539" h="4804" extrusionOk="0">
                    <a:moveTo>
                      <a:pt x="3617" y="4469"/>
                    </a:moveTo>
                    <a:cubicBezTo>
                      <a:pt x="5380" y="4803"/>
                      <a:pt x="8085" y="4317"/>
                      <a:pt x="11915" y="2827"/>
                    </a:cubicBezTo>
                    <a:cubicBezTo>
                      <a:pt x="15745" y="1338"/>
                      <a:pt x="17538" y="3952"/>
                      <a:pt x="17538" y="3952"/>
                    </a:cubicBezTo>
                    <a:cubicBezTo>
                      <a:pt x="17447" y="3648"/>
                      <a:pt x="17356" y="3344"/>
                      <a:pt x="17234" y="3040"/>
                    </a:cubicBezTo>
                    <a:cubicBezTo>
                      <a:pt x="16201" y="1"/>
                      <a:pt x="13678" y="1855"/>
                      <a:pt x="7174" y="1642"/>
                    </a:cubicBezTo>
                    <a:cubicBezTo>
                      <a:pt x="7022" y="1642"/>
                      <a:pt x="6870" y="1642"/>
                      <a:pt x="6718" y="1612"/>
                    </a:cubicBezTo>
                    <a:lnTo>
                      <a:pt x="5228" y="2615"/>
                    </a:lnTo>
                    <a:cubicBezTo>
                      <a:pt x="3040" y="4104"/>
                      <a:pt x="0" y="1672"/>
                      <a:pt x="0" y="1672"/>
                    </a:cubicBezTo>
                    <a:cubicBezTo>
                      <a:pt x="0" y="1672"/>
                      <a:pt x="1915" y="4165"/>
                      <a:pt x="3617" y="446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50"/>
              <p:cNvSpPr/>
              <p:nvPr/>
            </p:nvSpPr>
            <p:spPr>
              <a:xfrm>
                <a:off x="6325600" y="4613575"/>
                <a:ext cx="148975" cy="421775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16871" extrusionOk="0">
                    <a:moveTo>
                      <a:pt x="791" y="15685"/>
                    </a:moveTo>
                    <a:cubicBezTo>
                      <a:pt x="791" y="15685"/>
                      <a:pt x="3041" y="14408"/>
                      <a:pt x="4500" y="8177"/>
                    </a:cubicBezTo>
                    <a:cubicBezTo>
                      <a:pt x="5959" y="1916"/>
                      <a:pt x="5533" y="1"/>
                      <a:pt x="5533" y="1"/>
                    </a:cubicBezTo>
                    <a:cubicBezTo>
                      <a:pt x="4135" y="2432"/>
                      <a:pt x="2858" y="4925"/>
                      <a:pt x="1734" y="7508"/>
                    </a:cubicBezTo>
                    <a:cubicBezTo>
                      <a:pt x="700" y="9879"/>
                      <a:pt x="92" y="12402"/>
                      <a:pt x="1" y="15016"/>
                    </a:cubicBezTo>
                    <a:cubicBezTo>
                      <a:pt x="1" y="15016"/>
                      <a:pt x="92" y="16870"/>
                      <a:pt x="791" y="15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50"/>
              <p:cNvSpPr/>
              <p:nvPr/>
            </p:nvSpPr>
            <p:spPr>
              <a:xfrm>
                <a:off x="6343100" y="4672850"/>
                <a:ext cx="120075" cy="33590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13436" extrusionOk="0">
                    <a:moveTo>
                      <a:pt x="4803" y="1"/>
                    </a:moveTo>
                    <a:cubicBezTo>
                      <a:pt x="3252" y="3131"/>
                      <a:pt x="334" y="9514"/>
                      <a:pt x="0" y="13435"/>
                    </a:cubicBezTo>
                    <a:lnTo>
                      <a:pt x="91" y="13314"/>
                    </a:lnTo>
                    <a:cubicBezTo>
                      <a:pt x="91" y="13314"/>
                      <a:pt x="2341" y="12037"/>
                      <a:pt x="3800" y="5806"/>
                    </a:cubicBezTo>
                    <a:cubicBezTo>
                      <a:pt x="4255" y="3891"/>
                      <a:pt x="4590" y="1946"/>
                      <a:pt x="48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50"/>
              <p:cNvSpPr/>
              <p:nvPr/>
            </p:nvSpPr>
            <p:spPr>
              <a:xfrm>
                <a:off x="6235175" y="4600650"/>
                <a:ext cx="131500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5260" h="17266" extrusionOk="0">
                    <a:moveTo>
                      <a:pt x="4013" y="15898"/>
                    </a:moveTo>
                    <a:cubicBezTo>
                      <a:pt x="4013" y="15898"/>
                      <a:pt x="5259" y="13649"/>
                      <a:pt x="3314" y="7539"/>
                    </a:cubicBezTo>
                    <a:cubicBezTo>
                      <a:pt x="1338" y="1430"/>
                      <a:pt x="1" y="1"/>
                      <a:pt x="1" y="1"/>
                    </a:cubicBezTo>
                    <a:cubicBezTo>
                      <a:pt x="62" y="2797"/>
                      <a:pt x="244" y="5594"/>
                      <a:pt x="578" y="8360"/>
                    </a:cubicBezTo>
                    <a:cubicBezTo>
                      <a:pt x="913" y="10943"/>
                      <a:pt x="1703" y="13436"/>
                      <a:pt x="2980" y="15685"/>
                    </a:cubicBezTo>
                    <a:cubicBezTo>
                      <a:pt x="2980" y="15685"/>
                      <a:pt x="3983" y="17266"/>
                      <a:pt x="4013" y="1586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50"/>
              <p:cNvSpPr/>
              <p:nvPr/>
            </p:nvSpPr>
            <p:spPr>
              <a:xfrm>
                <a:off x="6264825" y="4651575"/>
                <a:ext cx="101850" cy="349575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13983" extrusionOk="0">
                    <a:moveTo>
                      <a:pt x="31" y="0"/>
                    </a:moveTo>
                    <a:cubicBezTo>
                      <a:pt x="304" y="3466"/>
                      <a:pt x="1064" y="10457"/>
                      <a:pt x="2797" y="13982"/>
                    </a:cubicBezTo>
                    <a:lnTo>
                      <a:pt x="2797" y="13861"/>
                    </a:lnTo>
                    <a:cubicBezTo>
                      <a:pt x="2797" y="13800"/>
                      <a:pt x="4073" y="11612"/>
                      <a:pt x="2098" y="5502"/>
                    </a:cubicBezTo>
                    <a:cubicBezTo>
                      <a:pt x="1520" y="3618"/>
                      <a:pt x="821" y="1794"/>
                      <a:pt x="0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50"/>
              <p:cNvSpPr/>
              <p:nvPr/>
            </p:nvSpPr>
            <p:spPr>
              <a:xfrm>
                <a:off x="6029250" y="4702475"/>
                <a:ext cx="308550" cy="3184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12737" extrusionOk="0">
                    <a:moveTo>
                      <a:pt x="11642" y="11551"/>
                    </a:moveTo>
                    <a:cubicBezTo>
                      <a:pt x="11642" y="11551"/>
                      <a:pt x="11551" y="8968"/>
                      <a:pt x="6718" y="4743"/>
                    </a:cubicBezTo>
                    <a:cubicBezTo>
                      <a:pt x="1885" y="518"/>
                      <a:pt x="1" y="1"/>
                      <a:pt x="1" y="1"/>
                    </a:cubicBezTo>
                    <a:cubicBezTo>
                      <a:pt x="1490" y="2372"/>
                      <a:pt x="3101" y="4651"/>
                      <a:pt x="4834" y="6870"/>
                    </a:cubicBezTo>
                    <a:cubicBezTo>
                      <a:pt x="6445" y="8907"/>
                      <a:pt x="8420" y="10639"/>
                      <a:pt x="10639" y="11916"/>
                    </a:cubicBezTo>
                    <a:cubicBezTo>
                      <a:pt x="10639" y="11916"/>
                      <a:pt x="12341" y="12737"/>
                      <a:pt x="11642" y="1155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50"/>
              <p:cNvSpPr/>
              <p:nvPr/>
            </p:nvSpPr>
            <p:spPr>
              <a:xfrm>
                <a:off x="6081675" y="4730600"/>
                <a:ext cx="240150" cy="26370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0548" extrusionOk="0">
                    <a:moveTo>
                      <a:pt x="1" y="1"/>
                    </a:moveTo>
                    <a:cubicBezTo>
                      <a:pt x="2037" y="2858"/>
                      <a:pt x="6262" y="8420"/>
                      <a:pt x="9606" y="10548"/>
                    </a:cubicBezTo>
                    <a:cubicBezTo>
                      <a:pt x="9576" y="10517"/>
                      <a:pt x="9576" y="10457"/>
                      <a:pt x="9545" y="10426"/>
                    </a:cubicBezTo>
                    <a:cubicBezTo>
                      <a:pt x="9545" y="10426"/>
                      <a:pt x="9454" y="7843"/>
                      <a:pt x="4621" y="3618"/>
                    </a:cubicBezTo>
                    <a:cubicBezTo>
                      <a:pt x="3162" y="2311"/>
                      <a:pt x="1612" y="1095"/>
                      <a:pt x="1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50"/>
              <p:cNvSpPr/>
              <p:nvPr/>
            </p:nvSpPr>
            <p:spPr>
              <a:xfrm>
                <a:off x="5911475" y="4850675"/>
                <a:ext cx="417200" cy="160350"/>
              </a:xfrm>
              <a:custGeom>
                <a:avLst/>
                <a:gdLst/>
                <a:ahLst/>
                <a:cxnLst/>
                <a:rect l="l" t="t" r="r" b="b"/>
                <a:pathLst>
                  <a:path w="16688" h="6414" extrusionOk="0">
                    <a:moveTo>
                      <a:pt x="15533" y="5623"/>
                    </a:moveTo>
                    <a:cubicBezTo>
                      <a:pt x="15533" y="5623"/>
                      <a:pt x="14317" y="3344"/>
                      <a:pt x="8116" y="1672"/>
                    </a:cubicBezTo>
                    <a:cubicBezTo>
                      <a:pt x="1915" y="0"/>
                      <a:pt x="0" y="365"/>
                      <a:pt x="0" y="365"/>
                    </a:cubicBezTo>
                    <a:cubicBezTo>
                      <a:pt x="2402" y="1824"/>
                      <a:pt x="4833" y="3192"/>
                      <a:pt x="7356" y="4407"/>
                    </a:cubicBezTo>
                    <a:cubicBezTo>
                      <a:pt x="9697" y="5532"/>
                      <a:pt x="12219" y="6231"/>
                      <a:pt x="14803" y="6414"/>
                    </a:cubicBezTo>
                    <a:cubicBezTo>
                      <a:pt x="14803" y="6414"/>
                      <a:pt x="16688" y="6414"/>
                      <a:pt x="15533" y="565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50"/>
              <p:cNvSpPr/>
              <p:nvPr/>
            </p:nvSpPr>
            <p:spPr>
              <a:xfrm>
                <a:off x="5970750" y="4862075"/>
                <a:ext cx="332100" cy="131475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5259" extrusionOk="0">
                    <a:moveTo>
                      <a:pt x="0" y="0"/>
                    </a:moveTo>
                    <a:cubicBezTo>
                      <a:pt x="3070" y="1672"/>
                      <a:pt x="9332" y="4803"/>
                      <a:pt x="13283" y="5258"/>
                    </a:cubicBezTo>
                    <a:cubicBezTo>
                      <a:pt x="13222" y="5228"/>
                      <a:pt x="13192" y="5198"/>
                      <a:pt x="13162" y="5167"/>
                    </a:cubicBezTo>
                    <a:cubicBezTo>
                      <a:pt x="13162" y="5167"/>
                      <a:pt x="11946" y="2888"/>
                      <a:pt x="5745" y="1216"/>
                    </a:cubicBezTo>
                    <a:cubicBezTo>
                      <a:pt x="3860" y="699"/>
                      <a:pt x="1946" y="274"/>
                      <a:pt x="0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50"/>
              <p:cNvSpPr/>
              <p:nvPr/>
            </p:nvSpPr>
            <p:spPr>
              <a:xfrm>
                <a:off x="5856000" y="4907650"/>
                <a:ext cx="586650" cy="312350"/>
              </a:xfrm>
              <a:custGeom>
                <a:avLst/>
                <a:gdLst/>
                <a:ahLst/>
                <a:cxnLst/>
                <a:rect l="l" t="t" r="r" b="b"/>
                <a:pathLst>
                  <a:path w="23466" h="12494" extrusionOk="0">
                    <a:moveTo>
                      <a:pt x="21764" y="6323"/>
                    </a:moveTo>
                    <a:cubicBezTo>
                      <a:pt x="20852" y="3770"/>
                      <a:pt x="19666" y="2372"/>
                      <a:pt x="15563" y="3192"/>
                    </a:cubicBezTo>
                    <a:cubicBezTo>
                      <a:pt x="11490" y="4013"/>
                      <a:pt x="7599" y="3891"/>
                      <a:pt x="5198" y="3192"/>
                    </a:cubicBezTo>
                    <a:cubicBezTo>
                      <a:pt x="2797" y="2493"/>
                      <a:pt x="0" y="1"/>
                      <a:pt x="0" y="1"/>
                    </a:cubicBezTo>
                    <a:cubicBezTo>
                      <a:pt x="0" y="1"/>
                      <a:pt x="2827" y="6262"/>
                      <a:pt x="9302" y="6475"/>
                    </a:cubicBezTo>
                    <a:cubicBezTo>
                      <a:pt x="15806" y="6688"/>
                      <a:pt x="18329" y="4834"/>
                      <a:pt x="19362" y="7873"/>
                    </a:cubicBezTo>
                    <a:cubicBezTo>
                      <a:pt x="20305" y="10548"/>
                      <a:pt x="19910" y="11399"/>
                      <a:pt x="20791" y="12493"/>
                    </a:cubicBezTo>
                    <a:lnTo>
                      <a:pt x="23466" y="12493"/>
                    </a:lnTo>
                    <a:cubicBezTo>
                      <a:pt x="22919" y="10305"/>
                      <a:pt x="22250" y="7660"/>
                      <a:pt x="21764" y="6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07" name="Google Shape;3407;p50"/>
          <p:cNvSpPr/>
          <p:nvPr/>
        </p:nvSpPr>
        <p:spPr>
          <a:xfrm rot="-8099742">
            <a:off x="3560268" y="3983131"/>
            <a:ext cx="2155206" cy="1534070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50"/>
          <p:cNvSpPr/>
          <p:nvPr/>
        </p:nvSpPr>
        <p:spPr>
          <a:xfrm rot="-8614070" flipH="1">
            <a:off x="-1284390" y="3553364"/>
            <a:ext cx="2540892" cy="2210763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50"/>
          <p:cNvSpPr/>
          <p:nvPr/>
        </p:nvSpPr>
        <p:spPr>
          <a:xfrm rot="2547496">
            <a:off x="-1236199" y="3682873"/>
            <a:ext cx="2479626" cy="2216120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199432-1697-354B-83E0-7E290819B038}"/>
              </a:ext>
            </a:extLst>
          </p:cNvPr>
          <p:cNvSpPr/>
          <p:nvPr/>
        </p:nvSpPr>
        <p:spPr>
          <a:xfrm>
            <a:off x="628714" y="1123187"/>
            <a:ext cx="36956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Nói và nghe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Dựa vào dàn ý và thực hiện việc nói sự kiện trước tổ hoặc lớp.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Sự kiện giới thiệu, thuyết trình chính xác, chân thực, hấp dẫn.</a:t>
            </a:r>
            <a:endParaRPr lang="en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420E75A-B8B6-8C4C-87F6-4A6B99B504DF}"/>
              </a:ext>
            </a:extLst>
          </p:cNvPr>
          <p:cNvSpPr/>
          <p:nvPr/>
        </p:nvSpPr>
        <p:spPr>
          <a:xfrm>
            <a:off x="609600" y="555813"/>
            <a:ext cx="48598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6695" algn="l"/>
              </a:tabLs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Kiểm tra và chỉnh sửa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Rút kinh nghiệm về nội dung 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Sự kiện và cách trình bày sự kiện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Người nói xem xét lại nội dung và cách thuyết trình, giới thiệu của nhóm</a:t>
            </a:r>
            <a:endParaRPr lang="en-V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1C24E828-7EB5-5D49-858A-3B36BA7CB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1168399"/>
            <a:ext cx="2895600" cy="28067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DB017D-F417-954A-B07A-6CCA1515F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975324"/>
              </p:ext>
            </p:extLst>
          </p:nvPr>
        </p:nvGraphicFramePr>
        <p:xfrm>
          <a:off x="503766" y="982133"/>
          <a:ext cx="8136467" cy="3810000"/>
        </p:xfrm>
        <a:graphic>
          <a:graphicData uri="http://schemas.openxmlformats.org/drawingml/2006/table">
            <a:tbl>
              <a:tblPr firstRow="1" firstCol="1" bandRow="1">
                <a:tableStyleId>{75CB3959-A48A-4A36-A233-3BCB9EC0255D}</a:tableStyleId>
              </a:tblPr>
              <a:tblGrid>
                <a:gridCol w="2046750">
                  <a:extLst>
                    <a:ext uri="{9D8B030D-6E8A-4147-A177-3AD203B41FA5}">
                      <a16:colId xmlns:a16="http://schemas.microsoft.com/office/drawing/2014/main" val="3783236550"/>
                    </a:ext>
                  </a:extLst>
                </a:gridCol>
                <a:gridCol w="1791539">
                  <a:extLst>
                    <a:ext uri="{9D8B030D-6E8A-4147-A177-3AD203B41FA5}">
                      <a16:colId xmlns:a16="http://schemas.microsoft.com/office/drawing/2014/main" val="2818679597"/>
                    </a:ext>
                  </a:extLst>
                </a:gridCol>
                <a:gridCol w="1969682">
                  <a:extLst>
                    <a:ext uri="{9D8B030D-6E8A-4147-A177-3AD203B41FA5}">
                      <a16:colId xmlns:a16="http://schemas.microsoft.com/office/drawing/2014/main" val="3225732198"/>
                    </a:ext>
                  </a:extLst>
                </a:gridCol>
                <a:gridCol w="2328496">
                  <a:extLst>
                    <a:ext uri="{9D8B030D-6E8A-4147-A177-3AD203B41FA5}">
                      <a16:colId xmlns:a16="http://schemas.microsoft.com/office/drawing/2014/main" val="3800149879"/>
                    </a:ext>
                  </a:extLst>
                </a:gridCol>
              </a:tblGrid>
              <a:tr h="73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VN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VN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 chế,</a:t>
                      </a:r>
                      <a:endParaRPr lang="en-VN" sz="25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 ý</a:t>
                      </a:r>
                      <a:endParaRPr lang="en-VN" sz="25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endParaRPr lang="en-VN" sz="2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481106"/>
                  </a:ext>
                </a:extLst>
              </a:tr>
              <a:tr h="1460312">
                <a:tc>
                  <a:txBody>
                    <a:bodyPr/>
                    <a:lstStyle/>
                    <a:p>
                      <a:pPr algn="just"/>
                      <a:r>
                        <a:rPr lang="en-VN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:…</a:t>
                      </a:r>
                    </a:p>
                    <a:p>
                      <a:pPr algn="just"/>
                      <a:r>
                        <a:rPr lang="en-VN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(cùng nhiệm vụ ghi trên bảng phụ)</a:t>
                      </a:r>
                      <a:endParaRPr lang="en-VN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613591"/>
                  </a:ext>
                </a:extLst>
              </a:tr>
              <a:tr h="1095234">
                <a:tc>
                  <a:txBody>
                    <a:bodyPr/>
                    <a:lstStyle/>
                    <a:p>
                      <a:pPr algn="just"/>
                      <a:r>
                        <a:rPr lang="en-VN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Nhóm:…</a:t>
                      </a:r>
                    </a:p>
                    <a:p>
                      <a:pPr algn="just"/>
                      <a:r>
                        <a:rPr lang="en-VN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(khác nhiệm vụ  trên bảng phụ)</a:t>
                      </a:r>
                      <a:endParaRPr lang="en-VN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5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420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50770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194;p47">
            <a:extLst>
              <a:ext uri="{FF2B5EF4-FFF2-40B4-BE49-F238E27FC236}">
                <a16:creationId xmlns:a16="http://schemas.microsoft.com/office/drawing/2014/main" id="{6622BDDC-CD17-F04B-88E3-2C97EA40E0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8625" y="2308144"/>
            <a:ext cx="7394483" cy="1731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195;p47">
            <a:extLst>
              <a:ext uri="{FF2B5EF4-FFF2-40B4-BE49-F238E27FC236}">
                <a16:creationId xmlns:a16="http://schemas.microsoft.com/office/drawing/2014/main" id="{56774E4C-75B0-6741-A221-CDD6C1B0DB1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775200" y="1284873"/>
            <a:ext cx="176661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endParaRPr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194;p47">
            <a:extLst>
              <a:ext uri="{FF2B5EF4-FFF2-40B4-BE49-F238E27FC236}">
                <a16:creationId xmlns:a16="http://schemas.microsoft.com/office/drawing/2014/main" id="{D2A41248-2572-8648-B34F-F18AFDBB90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425" y="2020277"/>
            <a:ext cx="7394483" cy="1731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195;p47">
            <a:extLst>
              <a:ext uri="{FF2B5EF4-FFF2-40B4-BE49-F238E27FC236}">
                <a16:creationId xmlns:a16="http://schemas.microsoft.com/office/drawing/2014/main" id="{96C65B04-9583-C24F-B5F6-948B6EFA8199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794000" y="997006"/>
            <a:ext cx="176661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BE39B4-4FE4-304D-B6AC-E777B36574F9}"/>
              </a:ext>
            </a:extLst>
          </p:cNvPr>
          <p:cNvSpPr/>
          <p:nvPr/>
        </p:nvSpPr>
        <p:spPr>
          <a:xfrm>
            <a:off x="1354666" y="1048256"/>
            <a:ext cx="65870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thập thêm những tư liệu về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sự kiện lịch sử tiêu biểu qua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internet, sách</a:t>
            </a:r>
            <a:r>
              <a:rPr lang="en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báo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n-VN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2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Hãy</a:t>
            </a:r>
            <a:r>
              <a:rPr lang="en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giới thiệu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số </a:t>
            </a:r>
            <a:r>
              <a:rPr lang="en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 kiện ở trường hoặc ở địa phương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 em sưu tầm được</a:t>
            </a:r>
            <a:r>
              <a:rPr lang="en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và giới thiệu cho mọi người cùng biết</a:t>
            </a:r>
            <a:endParaRPr lang="en-VN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194;p47">
            <a:extLst>
              <a:ext uri="{FF2B5EF4-FFF2-40B4-BE49-F238E27FC236}">
                <a16:creationId xmlns:a16="http://schemas.microsoft.com/office/drawing/2014/main" id="{8F87190D-5976-154F-ADF3-CAF105F43F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4758" y="1705762"/>
            <a:ext cx="7394483" cy="1731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b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6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9ED3F2-7492-A242-92AB-CEF7A083DD67}"/>
              </a:ext>
            </a:extLst>
          </p:cNvPr>
          <p:cNvSpPr/>
          <p:nvPr/>
        </p:nvSpPr>
        <p:spPr>
          <a:xfrm>
            <a:off x="0" y="193473"/>
            <a:ext cx="7772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3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Quan sát các hình ảnh sau và cho biết hình ảnh đó phản ánh sự kiện nào trong lịch sử dân tộc mà em biết</a:t>
            </a:r>
            <a:r>
              <a:rPr lang="vi-VN" sz="23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3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Image">
            <a:extLst>
              <a:ext uri="{FF2B5EF4-FFF2-40B4-BE49-F238E27FC236}">
                <a16:creationId xmlns:a16="http://schemas.microsoft.com/office/drawing/2014/main" id="{2A462B2A-D468-B14E-960A-5BB52295DA1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7" y="1034383"/>
            <a:ext cx="3421593" cy="200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picture containing text, colorful, graffiti, painting&#10;&#10;Description automatically generated">
            <a:extLst>
              <a:ext uri="{FF2B5EF4-FFF2-40B4-BE49-F238E27FC236}">
                <a16:creationId xmlns:a16="http://schemas.microsoft.com/office/drawing/2014/main" id="{6E6FF528-6DB6-3240-B9B6-C7563EDFC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807" y="993692"/>
            <a:ext cx="3421593" cy="2000062"/>
          </a:xfrm>
          <a:prstGeom prst="rect">
            <a:avLst/>
          </a:prstGeom>
          <a:noFill/>
        </p:spPr>
      </p:pic>
      <p:pic>
        <p:nvPicPr>
          <p:cNvPr id="12" name="Picture 11" descr="VGP News :. | Phát huy tinh thần của chiến thắng Điện Biên Phủ | BÁO ĐIỆN  TỬ CHÍNH PHỦ NƯỚC CHXHCN VIỆT NAM">
            <a:extLst>
              <a:ext uri="{FF2B5EF4-FFF2-40B4-BE49-F238E27FC236}">
                <a16:creationId xmlns:a16="http://schemas.microsoft.com/office/drawing/2014/main" id="{6C338B6D-0D7A-BE4E-9384-7224C3D651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8" y="3034445"/>
            <a:ext cx="3421592" cy="200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AB61E038-3CB6-4D4E-A1ED-AF2301FED1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807" y="2993754"/>
            <a:ext cx="3421592" cy="20407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" name="Google Shape;2959;p41"/>
          <p:cNvSpPr txBox="1">
            <a:spLocks noGrp="1"/>
          </p:cNvSpPr>
          <p:nvPr>
            <p:ph type="title"/>
          </p:nvPr>
        </p:nvSpPr>
        <p:spPr>
          <a:xfrm>
            <a:off x="4442481" y="2086891"/>
            <a:ext cx="3838200" cy="2066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</a:t>
            </a:r>
            <a:endParaRPr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0" name="Google Shape;2960;p41"/>
          <p:cNvSpPr txBox="1">
            <a:spLocks noGrp="1"/>
          </p:cNvSpPr>
          <p:nvPr>
            <p:ph type="subTitle" idx="1"/>
          </p:nvPr>
        </p:nvSpPr>
        <p:spPr>
          <a:xfrm>
            <a:off x="4363892" y="664569"/>
            <a:ext cx="3838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sz="10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61" name="Google Shape;2961;p41"/>
          <p:cNvGrpSpPr/>
          <p:nvPr/>
        </p:nvGrpSpPr>
        <p:grpSpPr>
          <a:xfrm>
            <a:off x="719954" y="539980"/>
            <a:ext cx="3584828" cy="4001242"/>
            <a:chOff x="1877250" y="786550"/>
            <a:chExt cx="3799500" cy="4240850"/>
          </a:xfrm>
        </p:grpSpPr>
        <p:sp>
          <p:nvSpPr>
            <p:cNvPr id="2962" name="Google Shape;2962;p41"/>
            <p:cNvSpPr/>
            <p:nvPr/>
          </p:nvSpPr>
          <p:spPr>
            <a:xfrm>
              <a:off x="3265825" y="4100875"/>
              <a:ext cx="1035775" cy="926525"/>
            </a:xfrm>
            <a:custGeom>
              <a:avLst/>
              <a:gdLst/>
              <a:ahLst/>
              <a:cxnLst/>
              <a:rect l="l" t="t" r="r" b="b"/>
              <a:pathLst>
                <a:path w="41431" h="37061" extrusionOk="0">
                  <a:moveTo>
                    <a:pt x="1" y="1"/>
                  </a:moveTo>
                  <a:lnTo>
                    <a:pt x="6772" y="34325"/>
                  </a:lnTo>
                  <a:cubicBezTo>
                    <a:pt x="6772" y="35860"/>
                    <a:pt x="13010" y="37060"/>
                    <a:pt x="20716" y="37060"/>
                  </a:cubicBezTo>
                  <a:cubicBezTo>
                    <a:pt x="28421" y="37060"/>
                    <a:pt x="34659" y="35860"/>
                    <a:pt x="34659" y="34325"/>
                  </a:cubicBezTo>
                  <a:lnTo>
                    <a:pt x="41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1"/>
            <p:cNvSpPr/>
            <p:nvPr/>
          </p:nvSpPr>
          <p:spPr>
            <a:xfrm>
              <a:off x="3265825" y="4100875"/>
              <a:ext cx="1035775" cy="244375"/>
            </a:xfrm>
            <a:custGeom>
              <a:avLst/>
              <a:gdLst/>
              <a:ahLst/>
              <a:cxnLst/>
              <a:rect l="l" t="t" r="r" b="b"/>
              <a:pathLst>
                <a:path w="41431" h="9775" extrusionOk="0">
                  <a:moveTo>
                    <a:pt x="1" y="1"/>
                  </a:moveTo>
                  <a:lnTo>
                    <a:pt x="802" y="5871"/>
                  </a:lnTo>
                  <a:cubicBezTo>
                    <a:pt x="802" y="8040"/>
                    <a:pt x="9708" y="9774"/>
                    <a:pt x="20716" y="9774"/>
                  </a:cubicBezTo>
                  <a:cubicBezTo>
                    <a:pt x="31724" y="9774"/>
                    <a:pt x="40630" y="8040"/>
                    <a:pt x="40630" y="5871"/>
                  </a:cubicBezTo>
                  <a:lnTo>
                    <a:pt x="41431" y="1"/>
                  </a:lnTo>
                  <a:close/>
                </a:path>
              </a:pathLst>
            </a:custGeom>
            <a:solidFill>
              <a:srgbClr val="FF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1"/>
            <p:cNvSpPr/>
            <p:nvPr/>
          </p:nvSpPr>
          <p:spPr>
            <a:xfrm>
              <a:off x="3265825" y="3999150"/>
              <a:ext cx="1035775" cy="203500"/>
            </a:xfrm>
            <a:custGeom>
              <a:avLst/>
              <a:gdLst/>
              <a:ahLst/>
              <a:cxnLst/>
              <a:rect l="l" t="t" r="r" b="b"/>
              <a:pathLst>
                <a:path w="41431" h="8140" extrusionOk="0">
                  <a:moveTo>
                    <a:pt x="20716" y="0"/>
                  </a:moveTo>
                  <a:cubicBezTo>
                    <a:pt x="9274" y="0"/>
                    <a:pt x="1" y="1835"/>
                    <a:pt x="1" y="4070"/>
                  </a:cubicBezTo>
                  <a:cubicBezTo>
                    <a:pt x="1" y="6338"/>
                    <a:pt x="9274" y="8139"/>
                    <a:pt x="20716" y="8139"/>
                  </a:cubicBezTo>
                  <a:cubicBezTo>
                    <a:pt x="32157" y="8139"/>
                    <a:pt x="41431" y="6338"/>
                    <a:pt x="41431" y="4070"/>
                  </a:cubicBezTo>
                  <a:cubicBezTo>
                    <a:pt x="41431" y="1835"/>
                    <a:pt x="32157" y="0"/>
                    <a:pt x="2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1"/>
            <p:cNvSpPr/>
            <p:nvPr/>
          </p:nvSpPr>
          <p:spPr>
            <a:xfrm>
              <a:off x="3294200" y="4082840"/>
              <a:ext cx="995587" cy="203500"/>
            </a:xfrm>
            <a:custGeom>
              <a:avLst/>
              <a:gdLst/>
              <a:ahLst/>
              <a:cxnLst/>
              <a:rect l="l" t="t" r="r" b="b"/>
              <a:pathLst>
                <a:path w="41431" h="8140" extrusionOk="0">
                  <a:moveTo>
                    <a:pt x="20716" y="1"/>
                  </a:moveTo>
                  <a:cubicBezTo>
                    <a:pt x="9274" y="1"/>
                    <a:pt x="1" y="1835"/>
                    <a:pt x="1" y="4070"/>
                  </a:cubicBezTo>
                  <a:cubicBezTo>
                    <a:pt x="1" y="6338"/>
                    <a:pt x="9274" y="8140"/>
                    <a:pt x="20716" y="8140"/>
                  </a:cubicBezTo>
                  <a:cubicBezTo>
                    <a:pt x="32157" y="8140"/>
                    <a:pt x="41431" y="6338"/>
                    <a:pt x="41431" y="4070"/>
                  </a:cubicBezTo>
                  <a:cubicBezTo>
                    <a:pt x="41431" y="1835"/>
                    <a:pt x="32157" y="1"/>
                    <a:pt x="20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1"/>
            <p:cNvSpPr/>
            <p:nvPr/>
          </p:nvSpPr>
          <p:spPr>
            <a:xfrm>
              <a:off x="2747975" y="786550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1"/>
            <p:cNvSpPr/>
            <p:nvPr/>
          </p:nvSpPr>
          <p:spPr>
            <a:xfrm>
              <a:off x="3137150" y="2423000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1"/>
            <p:cNvSpPr/>
            <p:nvPr/>
          </p:nvSpPr>
          <p:spPr>
            <a:xfrm>
              <a:off x="3010570" y="2304600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1"/>
            <p:cNvSpPr/>
            <p:nvPr/>
          </p:nvSpPr>
          <p:spPr>
            <a:xfrm>
              <a:off x="2929956" y="2155325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1"/>
            <p:cNvSpPr/>
            <p:nvPr/>
          </p:nvSpPr>
          <p:spPr>
            <a:xfrm>
              <a:off x="2825219" y="1900975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1"/>
            <p:cNvSpPr/>
            <p:nvPr/>
          </p:nvSpPr>
          <p:spPr>
            <a:xfrm>
              <a:off x="2776250" y="1637450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1"/>
            <p:cNvSpPr/>
            <p:nvPr/>
          </p:nvSpPr>
          <p:spPr>
            <a:xfrm>
              <a:off x="2776250" y="1414800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1"/>
            <p:cNvSpPr/>
            <p:nvPr/>
          </p:nvSpPr>
          <p:spPr>
            <a:xfrm>
              <a:off x="2844825" y="1197125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2931075" y="1055375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1"/>
            <p:cNvSpPr/>
            <p:nvPr/>
          </p:nvSpPr>
          <p:spPr>
            <a:xfrm>
              <a:off x="3016175" y="918600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1"/>
            <p:cNvSpPr/>
            <p:nvPr/>
          </p:nvSpPr>
          <p:spPr>
            <a:xfrm>
              <a:off x="3294200" y="3081825"/>
              <a:ext cx="548750" cy="868125"/>
            </a:xfrm>
            <a:custGeom>
              <a:avLst/>
              <a:gdLst/>
              <a:ahLst/>
              <a:cxnLst/>
              <a:rect l="l" t="t" r="r" b="b"/>
              <a:pathLst>
                <a:path w="21950" h="34725" extrusionOk="0">
                  <a:moveTo>
                    <a:pt x="2002" y="0"/>
                  </a:moveTo>
                  <a:lnTo>
                    <a:pt x="0" y="834"/>
                  </a:lnTo>
                  <a:cubicBezTo>
                    <a:pt x="16045" y="14911"/>
                    <a:pt x="18747" y="34725"/>
                    <a:pt x="18747" y="34725"/>
                  </a:cubicBezTo>
                  <a:lnTo>
                    <a:pt x="21949" y="34725"/>
                  </a:lnTo>
                  <a:cubicBezTo>
                    <a:pt x="16612" y="6571"/>
                    <a:pt x="2002" y="0"/>
                    <a:pt x="2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1"/>
            <p:cNvSpPr/>
            <p:nvPr/>
          </p:nvSpPr>
          <p:spPr>
            <a:xfrm>
              <a:off x="3291700" y="1025350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1"/>
            <p:cNvSpPr/>
            <p:nvPr/>
          </p:nvSpPr>
          <p:spPr>
            <a:xfrm>
              <a:off x="3817900" y="2919200"/>
              <a:ext cx="524575" cy="1282600"/>
            </a:xfrm>
            <a:custGeom>
              <a:avLst/>
              <a:gdLst/>
              <a:ahLst/>
              <a:cxnLst/>
              <a:rect l="l" t="t" r="r" b="b"/>
              <a:pathLst>
                <a:path w="20983" h="51304" extrusionOk="0">
                  <a:moveTo>
                    <a:pt x="20982" y="0"/>
                  </a:moveTo>
                  <a:cubicBezTo>
                    <a:pt x="20982" y="0"/>
                    <a:pt x="0" y="16145"/>
                    <a:pt x="0" y="51304"/>
                  </a:cubicBezTo>
                  <a:lnTo>
                    <a:pt x="4704" y="51304"/>
                  </a:lnTo>
                  <a:cubicBezTo>
                    <a:pt x="4704" y="51304"/>
                    <a:pt x="1135" y="27553"/>
                    <a:pt x="20982" y="1735"/>
                  </a:cubicBezTo>
                  <a:lnTo>
                    <a:pt x="209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1"/>
            <p:cNvSpPr/>
            <p:nvPr/>
          </p:nvSpPr>
          <p:spPr>
            <a:xfrm>
              <a:off x="3906300" y="2708950"/>
              <a:ext cx="1770450" cy="346200"/>
            </a:xfrm>
            <a:custGeom>
              <a:avLst/>
              <a:gdLst/>
              <a:ahLst/>
              <a:cxnLst/>
              <a:rect l="l" t="t" r="r" b="b"/>
              <a:pathLst>
                <a:path w="70818" h="13848" extrusionOk="0">
                  <a:moveTo>
                    <a:pt x="49746" y="1"/>
                  </a:moveTo>
                  <a:cubicBezTo>
                    <a:pt x="46444" y="1"/>
                    <a:pt x="42985" y="647"/>
                    <a:pt x="41296" y="1606"/>
                  </a:cubicBezTo>
                  <a:cubicBezTo>
                    <a:pt x="40827" y="1878"/>
                    <a:pt x="40388" y="1965"/>
                    <a:pt x="39922" y="1965"/>
                  </a:cubicBezTo>
                  <a:cubicBezTo>
                    <a:pt x="39090" y="1965"/>
                    <a:pt x="38175" y="1687"/>
                    <a:pt x="36863" y="1687"/>
                  </a:cubicBezTo>
                  <a:cubicBezTo>
                    <a:pt x="34678" y="1687"/>
                    <a:pt x="31391" y="2459"/>
                    <a:pt x="25552" y="6576"/>
                  </a:cubicBezTo>
                  <a:cubicBezTo>
                    <a:pt x="25552" y="6576"/>
                    <a:pt x="12342" y="6943"/>
                    <a:pt x="8807" y="8410"/>
                  </a:cubicBezTo>
                  <a:cubicBezTo>
                    <a:pt x="5237" y="9845"/>
                    <a:pt x="0" y="13381"/>
                    <a:pt x="4103" y="13814"/>
                  </a:cubicBezTo>
                  <a:cubicBezTo>
                    <a:pt x="4316" y="13837"/>
                    <a:pt x="4534" y="13847"/>
                    <a:pt x="4757" y="13847"/>
                  </a:cubicBezTo>
                  <a:cubicBezTo>
                    <a:pt x="7757" y="13847"/>
                    <a:pt x="11616" y="11961"/>
                    <a:pt x="15589" y="11961"/>
                  </a:cubicBezTo>
                  <a:cubicBezTo>
                    <a:pt x="17050" y="11961"/>
                    <a:pt x="18527" y="12216"/>
                    <a:pt x="19981" y="12914"/>
                  </a:cubicBezTo>
                  <a:cubicBezTo>
                    <a:pt x="21102" y="13458"/>
                    <a:pt x="22228" y="13664"/>
                    <a:pt x="23343" y="13664"/>
                  </a:cubicBezTo>
                  <a:cubicBezTo>
                    <a:pt x="26864" y="13664"/>
                    <a:pt x="30275" y="11604"/>
                    <a:pt x="33066" y="11604"/>
                  </a:cubicBezTo>
                  <a:cubicBezTo>
                    <a:pt x="33888" y="11604"/>
                    <a:pt x="34657" y="11783"/>
                    <a:pt x="35359" y="12247"/>
                  </a:cubicBezTo>
                  <a:cubicBezTo>
                    <a:pt x="36275" y="12865"/>
                    <a:pt x="37490" y="13099"/>
                    <a:pt x="38856" y="13099"/>
                  </a:cubicBezTo>
                  <a:cubicBezTo>
                    <a:pt x="43068" y="13099"/>
                    <a:pt x="48707" y="10876"/>
                    <a:pt x="51367" y="10876"/>
                  </a:cubicBezTo>
                  <a:cubicBezTo>
                    <a:pt x="51425" y="10876"/>
                    <a:pt x="51482" y="10877"/>
                    <a:pt x="51537" y="10879"/>
                  </a:cubicBezTo>
                  <a:cubicBezTo>
                    <a:pt x="52520" y="10908"/>
                    <a:pt x="53609" y="10970"/>
                    <a:pt x="54774" y="10970"/>
                  </a:cubicBezTo>
                  <a:cubicBezTo>
                    <a:pt x="57641" y="10970"/>
                    <a:pt x="60968" y="10593"/>
                    <a:pt x="64313" y="8410"/>
                  </a:cubicBezTo>
                  <a:cubicBezTo>
                    <a:pt x="68983" y="5308"/>
                    <a:pt x="70817" y="7543"/>
                    <a:pt x="68116" y="3874"/>
                  </a:cubicBezTo>
                  <a:cubicBezTo>
                    <a:pt x="65447" y="205"/>
                    <a:pt x="58976" y="2173"/>
                    <a:pt x="55106" y="772"/>
                  </a:cubicBezTo>
                  <a:cubicBezTo>
                    <a:pt x="53655" y="234"/>
                    <a:pt x="51729" y="1"/>
                    <a:pt x="49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1"/>
            <p:cNvSpPr/>
            <p:nvPr/>
          </p:nvSpPr>
          <p:spPr>
            <a:xfrm>
              <a:off x="4600525" y="2834624"/>
              <a:ext cx="951585" cy="66279"/>
            </a:xfrm>
            <a:custGeom>
              <a:avLst/>
              <a:gdLst/>
              <a:ahLst/>
              <a:cxnLst/>
              <a:rect l="l" t="t" r="r" b="b"/>
              <a:pathLst>
                <a:path w="51037" h="5605" fill="none" extrusionOk="0">
                  <a:moveTo>
                    <a:pt x="51036" y="4371"/>
                  </a:moveTo>
                  <a:cubicBezTo>
                    <a:pt x="51036" y="4371"/>
                    <a:pt x="39528" y="1"/>
                    <a:pt x="28654" y="2803"/>
                  </a:cubicBezTo>
                  <a:cubicBezTo>
                    <a:pt x="17813" y="5605"/>
                    <a:pt x="5004" y="2870"/>
                    <a:pt x="0" y="23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1"/>
            <p:cNvSpPr/>
            <p:nvPr/>
          </p:nvSpPr>
          <p:spPr>
            <a:xfrm>
              <a:off x="5328135" y="2776413"/>
              <a:ext cx="203494" cy="75449"/>
            </a:xfrm>
            <a:custGeom>
              <a:avLst/>
              <a:gdLst/>
              <a:ahLst/>
              <a:cxnLst/>
              <a:rect l="l" t="t" r="r" b="b"/>
              <a:pathLst>
                <a:path w="10942" h="4137" fill="none" extrusionOk="0">
                  <a:moveTo>
                    <a:pt x="10942" y="0"/>
                  </a:moveTo>
                  <a:cubicBezTo>
                    <a:pt x="10942" y="0"/>
                    <a:pt x="4203" y="2435"/>
                    <a:pt x="0" y="4137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1"/>
            <p:cNvSpPr/>
            <p:nvPr/>
          </p:nvSpPr>
          <p:spPr>
            <a:xfrm>
              <a:off x="5152200" y="2749798"/>
              <a:ext cx="170966" cy="213504"/>
            </a:xfrm>
            <a:custGeom>
              <a:avLst/>
              <a:gdLst/>
              <a:ahLst/>
              <a:cxnLst/>
              <a:rect l="l" t="t" r="r" b="b"/>
              <a:pathLst>
                <a:path w="13945" h="14044" fill="none" extrusionOk="0">
                  <a:moveTo>
                    <a:pt x="13944" y="0"/>
                  </a:moveTo>
                  <a:cubicBezTo>
                    <a:pt x="13944" y="0"/>
                    <a:pt x="5738" y="5170"/>
                    <a:pt x="1" y="7706"/>
                  </a:cubicBezTo>
                  <a:cubicBezTo>
                    <a:pt x="6105" y="9240"/>
                    <a:pt x="8707" y="14044"/>
                    <a:pt x="8707" y="1404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1"/>
            <p:cNvSpPr/>
            <p:nvPr/>
          </p:nvSpPr>
          <p:spPr>
            <a:xfrm>
              <a:off x="4935350" y="2725622"/>
              <a:ext cx="228525" cy="261635"/>
            </a:xfrm>
            <a:custGeom>
              <a:avLst/>
              <a:gdLst/>
              <a:ahLst/>
              <a:cxnLst/>
              <a:rect l="l" t="t" r="r" b="b"/>
              <a:pathLst>
                <a:path w="9141" h="14344" fill="none" extrusionOk="0">
                  <a:moveTo>
                    <a:pt x="9141" y="0"/>
                  </a:moveTo>
                  <a:cubicBezTo>
                    <a:pt x="9141" y="0"/>
                    <a:pt x="1" y="5704"/>
                    <a:pt x="534" y="8273"/>
                  </a:cubicBezTo>
                  <a:cubicBezTo>
                    <a:pt x="1068" y="10841"/>
                    <a:pt x="6639" y="14344"/>
                    <a:pt x="6639" y="1434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1"/>
            <p:cNvSpPr/>
            <p:nvPr/>
          </p:nvSpPr>
          <p:spPr>
            <a:xfrm>
              <a:off x="4661825" y="2759575"/>
              <a:ext cx="248550" cy="239370"/>
            </a:xfrm>
            <a:custGeom>
              <a:avLst/>
              <a:gdLst/>
              <a:ahLst/>
              <a:cxnLst/>
              <a:rect l="l" t="t" r="r" b="b"/>
              <a:pathLst>
                <a:path w="9942" h="15546" fill="none" extrusionOk="0">
                  <a:moveTo>
                    <a:pt x="9941" y="1"/>
                  </a:moveTo>
                  <a:cubicBezTo>
                    <a:pt x="9941" y="1"/>
                    <a:pt x="2603" y="4237"/>
                    <a:pt x="3337" y="7173"/>
                  </a:cubicBezTo>
                  <a:cubicBezTo>
                    <a:pt x="1" y="11676"/>
                    <a:pt x="3570" y="15545"/>
                    <a:pt x="3570" y="1554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1"/>
            <p:cNvSpPr/>
            <p:nvPr/>
          </p:nvSpPr>
          <p:spPr>
            <a:xfrm>
              <a:off x="4546138" y="2780256"/>
              <a:ext cx="221025" cy="250070"/>
            </a:xfrm>
            <a:custGeom>
              <a:avLst/>
              <a:gdLst/>
              <a:ahLst/>
              <a:cxnLst/>
              <a:rect l="l" t="t" r="r" b="b"/>
              <a:pathLst>
                <a:path w="8841" h="13710" fill="none" extrusionOk="0">
                  <a:moveTo>
                    <a:pt x="1268" y="13710"/>
                  </a:moveTo>
                  <a:cubicBezTo>
                    <a:pt x="1268" y="13710"/>
                    <a:pt x="1" y="6605"/>
                    <a:pt x="5938" y="3836"/>
                  </a:cubicBezTo>
                  <a:cubicBezTo>
                    <a:pt x="8840" y="0"/>
                    <a:pt x="6239" y="134"/>
                    <a:pt x="6239" y="13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1"/>
            <p:cNvSpPr/>
            <p:nvPr/>
          </p:nvSpPr>
          <p:spPr>
            <a:xfrm>
              <a:off x="4071400" y="2865000"/>
              <a:ext cx="486225" cy="178475"/>
            </a:xfrm>
            <a:custGeom>
              <a:avLst/>
              <a:gdLst/>
              <a:ahLst/>
              <a:cxnLst/>
              <a:rect l="l" t="t" r="r" b="b"/>
              <a:pathLst>
                <a:path w="19449" h="7139" fill="none" extrusionOk="0">
                  <a:moveTo>
                    <a:pt x="19448" y="0"/>
                  </a:moveTo>
                  <a:cubicBezTo>
                    <a:pt x="19448" y="0"/>
                    <a:pt x="4037" y="3603"/>
                    <a:pt x="1" y="7139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1"/>
            <p:cNvSpPr/>
            <p:nvPr/>
          </p:nvSpPr>
          <p:spPr>
            <a:xfrm>
              <a:off x="1877250" y="2936625"/>
              <a:ext cx="1681325" cy="323525"/>
            </a:xfrm>
            <a:custGeom>
              <a:avLst/>
              <a:gdLst/>
              <a:ahLst/>
              <a:cxnLst/>
              <a:rect l="l" t="t" r="r" b="b"/>
              <a:pathLst>
                <a:path w="67253" h="12941" extrusionOk="0">
                  <a:moveTo>
                    <a:pt x="33531" y="0"/>
                  </a:moveTo>
                  <a:cubicBezTo>
                    <a:pt x="32648" y="0"/>
                    <a:pt x="31749" y="135"/>
                    <a:pt x="30860" y="504"/>
                  </a:cubicBezTo>
                  <a:cubicBezTo>
                    <a:pt x="27324" y="1972"/>
                    <a:pt x="22053" y="571"/>
                    <a:pt x="14948" y="3240"/>
                  </a:cubicBezTo>
                  <a:cubicBezTo>
                    <a:pt x="7877" y="5942"/>
                    <a:pt x="6309" y="7976"/>
                    <a:pt x="3040" y="9744"/>
                  </a:cubicBezTo>
                  <a:cubicBezTo>
                    <a:pt x="0" y="11357"/>
                    <a:pt x="5814" y="12941"/>
                    <a:pt x="13482" y="12941"/>
                  </a:cubicBezTo>
                  <a:cubicBezTo>
                    <a:pt x="14061" y="12941"/>
                    <a:pt x="14651" y="12932"/>
                    <a:pt x="15249" y="12913"/>
                  </a:cubicBezTo>
                  <a:cubicBezTo>
                    <a:pt x="23755" y="12613"/>
                    <a:pt x="27457" y="11612"/>
                    <a:pt x="31427" y="11212"/>
                  </a:cubicBezTo>
                  <a:cubicBezTo>
                    <a:pt x="31702" y="11182"/>
                    <a:pt x="31973" y="11168"/>
                    <a:pt x="32239" y="11168"/>
                  </a:cubicBezTo>
                  <a:cubicBezTo>
                    <a:pt x="34942" y="11168"/>
                    <a:pt x="37273" y="12577"/>
                    <a:pt x="41165" y="12577"/>
                  </a:cubicBezTo>
                  <a:cubicBezTo>
                    <a:pt x="42417" y="12577"/>
                    <a:pt x="43831" y="12431"/>
                    <a:pt x="45470" y="12046"/>
                  </a:cubicBezTo>
                  <a:cubicBezTo>
                    <a:pt x="52181" y="10469"/>
                    <a:pt x="52068" y="7315"/>
                    <a:pt x="58128" y="7315"/>
                  </a:cubicBezTo>
                  <a:cubicBezTo>
                    <a:pt x="58605" y="7315"/>
                    <a:pt x="59121" y="7335"/>
                    <a:pt x="59680" y="7376"/>
                  </a:cubicBezTo>
                  <a:cubicBezTo>
                    <a:pt x="60302" y="7422"/>
                    <a:pt x="60872" y="7444"/>
                    <a:pt x="61392" y="7444"/>
                  </a:cubicBezTo>
                  <a:cubicBezTo>
                    <a:pt x="67253" y="7444"/>
                    <a:pt x="66751" y="4693"/>
                    <a:pt x="63350" y="3406"/>
                  </a:cubicBezTo>
                  <a:cubicBezTo>
                    <a:pt x="62318" y="3003"/>
                    <a:pt x="61071" y="2858"/>
                    <a:pt x="59811" y="2858"/>
                  </a:cubicBezTo>
                  <a:cubicBezTo>
                    <a:pt x="56586" y="2858"/>
                    <a:pt x="53276" y="3807"/>
                    <a:pt x="53276" y="3807"/>
                  </a:cubicBezTo>
                  <a:cubicBezTo>
                    <a:pt x="53276" y="3807"/>
                    <a:pt x="53226" y="3810"/>
                    <a:pt x="53135" y="3810"/>
                  </a:cubicBezTo>
                  <a:cubicBezTo>
                    <a:pt x="52551" y="3810"/>
                    <a:pt x="50249" y="3685"/>
                    <a:pt x="48172" y="1839"/>
                  </a:cubicBezTo>
                  <a:cubicBezTo>
                    <a:pt x="47004" y="800"/>
                    <a:pt x="45599" y="504"/>
                    <a:pt x="44218" y="504"/>
                  </a:cubicBezTo>
                  <a:cubicBezTo>
                    <a:pt x="42760" y="504"/>
                    <a:pt x="41329" y="834"/>
                    <a:pt x="40233" y="971"/>
                  </a:cubicBezTo>
                  <a:cubicBezTo>
                    <a:pt x="40096" y="991"/>
                    <a:pt x="39952" y="999"/>
                    <a:pt x="39802" y="999"/>
                  </a:cubicBezTo>
                  <a:cubicBezTo>
                    <a:pt x="38208" y="999"/>
                    <a:pt x="35933" y="0"/>
                    <a:pt x="33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1"/>
            <p:cNvSpPr/>
            <p:nvPr/>
          </p:nvSpPr>
          <p:spPr>
            <a:xfrm>
              <a:off x="1960058" y="3026040"/>
              <a:ext cx="1205913" cy="196835"/>
            </a:xfrm>
            <a:custGeom>
              <a:avLst/>
              <a:gdLst/>
              <a:ahLst/>
              <a:cxnLst/>
              <a:rect l="l" t="t" r="r" b="b"/>
              <a:pathLst>
                <a:path w="52706" h="10175" fill="none" extrusionOk="0">
                  <a:moveTo>
                    <a:pt x="1" y="10175"/>
                  </a:moveTo>
                  <a:cubicBezTo>
                    <a:pt x="1" y="10175"/>
                    <a:pt x="10575" y="3904"/>
                    <a:pt x="21750" y="4804"/>
                  </a:cubicBezTo>
                  <a:cubicBezTo>
                    <a:pt x="32924" y="5705"/>
                    <a:pt x="48235" y="3437"/>
                    <a:pt x="52705" y="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1"/>
            <p:cNvSpPr/>
            <p:nvPr/>
          </p:nvSpPr>
          <p:spPr>
            <a:xfrm>
              <a:off x="2062475" y="3100649"/>
              <a:ext cx="201850" cy="24225"/>
            </a:xfrm>
            <a:custGeom>
              <a:avLst/>
              <a:gdLst/>
              <a:ahLst/>
              <a:cxnLst/>
              <a:rect l="l" t="t" r="r" b="b"/>
              <a:pathLst>
                <a:path w="8074" h="969" fill="none" extrusionOk="0">
                  <a:moveTo>
                    <a:pt x="1" y="468"/>
                  </a:moveTo>
                  <a:cubicBezTo>
                    <a:pt x="1" y="468"/>
                    <a:pt x="3603" y="1"/>
                    <a:pt x="8073" y="968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1"/>
            <p:cNvSpPr/>
            <p:nvPr/>
          </p:nvSpPr>
          <p:spPr>
            <a:xfrm>
              <a:off x="2211775" y="3036675"/>
              <a:ext cx="269386" cy="213511"/>
            </a:xfrm>
            <a:custGeom>
              <a:avLst/>
              <a:gdLst/>
              <a:ahLst/>
              <a:cxnLst/>
              <a:rect l="l" t="t" r="r" b="b"/>
              <a:pathLst>
                <a:path w="15079" h="12944" fill="none" extrusionOk="0">
                  <a:moveTo>
                    <a:pt x="1" y="1"/>
                  </a:moveTo>
                  <a:cubicBezTo>
                    <a:pt x="1" y="1"/>
                    <a:pt x="8940" y="3670"/>
                    <a:pt x="15078" y="5205"/>
                  </a:cubicBezTo>
                  <a:cubicBezTo>
                    <a:pt x="9307" y="7740"/>
                    <a:pt x="7573" y="12943"/>
                    <a:pt x="7573" y="12943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1"/>
            <p:cNvSpPr/>
            <p:nvPr/>
          </p:nvSpPr>
          <p:spPr>
            <a:xfrm>
              <a:off x="2441208" y="3000464"/>
              <a:ext cx="250200" cy="226029"/>
            </a:xfrm>
            <a:custGeom>
              <a:avLst/>
              <a:gdLst/>
              <a:ahLst/>
              <a:cxnLst/>
              <a:rect l="l" t="t" r="r" b="b"/>
              <a:pathLst>
                <a:path w="10008" h="13678" fill="none" extrusionOk="0">
                  <a:moveTo>
                    <a:pt x="0" y="1"/>
                  </a:moveTo>
                  <a:cubicBezTo>
                    <a:pt x="0" y="1"/>
                    <a:pt x="10007" y="4037"/>
                    <a:pt x="9907" y="6672"/>
                  </a:cubicBezTo>
                  <a:cubicBezTo>
                    <a:pt x="9840" y="9274"/>
                    <a:pt x="4970" y="13677"/>
                    <a:pt x="4970" y="13677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1"/>
            <p:cNvSpPr/>
            <p:nvPr/>
          </p:nvSpPr>
          <p:spPr>
            <a:xfrm>
              <a:off x="2655050" y="2960109"/>
              <a:ext cx="326075" cy="286885"/>
            </a:xfrm>
            <a:custGeom>
              <a:avLst/>
              <a:gdLst/>
              <a:ahLst/>
              <a:cxnLst/>
              <a:rect l="l" t="t" r="r" b="b"/>
              <a:pathLst>
                <a:path w="13043" h="14211" fill="none" extrusionOk="0">
                  <a:moveTo>
                    <a:pt x="0" y="0"/>
                  </a:moveTo>
                  <a:cubicBezTo>
                    <a:pt x="0" y="0"/>
                    <a:pt x="9173" y="3936"/>
                    <a:pt x="8973" y="7005"/>
                  </a:cubicBezTo>
                  <a:cubicBezTo>
                    <a:pt x="13043" y="10841"/>
                    <a:pt x="8973" y="14210"/>
                    <a:pt x="8973" y="1421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1"/>
            <p:cNvSpPr/>
            <p:nvPr/>
          </p:nvSpPr>
          <p:spPr>
            <a:xfrm>
              <a:off x="2876807" y="2965030"/>
              <a:ext cx="246025" cy="259176"/>
            </a:xfrm>
            <a:custGeom>
              <a:avLst/>
              <a:gdLst/>
              <a:ahLst/>
              <a:cxnLst/>
              <a:rect l="l" t="t" r="r" b="b"/>
              <a:pathLst>
                <a:path w="9841" h="12510" fill="none" extrusionOk="0">
                  <a:moveTo>
                    <a:pt x="7572" y="12510"/>
                  </a:moveTo>
                  <a:cubicBezTo>
                    <a:pt x="7572" y="12510"/>
                    <a:pt x="9840" y="7173"/>
                    <a:pt x="3503" y="5472"/>
                  </a:cubicBezTo>
                  <a:cubicBezTo>
                    <a:pt x="0" y="2169"/>
                    <a:pt x="334" y="1"/>
                    <a:pt x="334" y="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1"/>
            <p:cNvSpPr/>
            <p:nvPr/>
          </p:nvSpPr>
          <p:spPr>
            <a:xfrm>
              <a:off x="3106550" y="3038450"/>
              <a:ext cx="365388" cy="69250"/>
            </a:xfrm>
            <a:custGeom>
              <a:avLst/>
              <a:gdLst/>
              <a:ahLst/>
              <a:cxnLst/>
              <a:rect l="l" t="t" r="r" b="b"/>
              <a:pathLst>
                <a:path w="16713" h="2770" fill="none" extrusionOk="0">
                  <a:moveTo>
                    <a:pt x="1" y="568"/>
                  </a:moveTo>
                  <a:cubicBezTo>
                    <a:pt x="1" y="568"/>
                    <a:pt x="12143" y="1"/>
                    <a:pt x="16713" y="2769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1"/>
            <p:cNvSpPr/>
            <p:nvPr/>
          </p:nvSpPr>
          <p:spPr>
            <a:xfrm>
              <a:off x="3266675" y="4106725"/>
              <a:ext cx="1034100" cy="238525"/>
            </a:xfrm>
            <a:custGeom>
              <a:avLst/>
              <a:gdLst/>
              <a:ahLst/>
              <a:cxnLst/>
              <a:rect l="l" t="t" r="r" b="b"/>
              <a:pathLst>
                <a:path w="41364" h="9541" extrusionOk="0">
                  <a:moveTo>
                    <a:pt x="0" y="0"/>
                  </a:moveTo>
                  <a:lnTo>
                    <a:pt x="768" y="5637"/>
                  </a:lnTo>
                  <a:cubicBezTo>
                    <a:pt x="768" y="7806"/>
                    <a:pt x="9674" y="9540"/>
                    <a:pt x="20682" y="9540"/>
                  </a:cubicBezTo>
                  <a:cubicBezTo>
                    <a:pt x="31690" y="9540"/>
                    <a:pt x="40596" y="7806"/>
                    <a:pt x="40596" y="5637"/>
                  </a:cubicBezTo>
                  <a:lnTo>
                    <a:pt x="41363" y="0"/>
                  </a:lnTo>
                  <a:lnTo>
                    <a:pt x="41363" y="0"/>
                  </a:lnTo>
                  <a:cubicBezTo>
                    <a:pt x="40796" y="2135"/>
                    <a:pt x="31756" y="3836"/>
                    <a:pt x="20682" y="3836"/>
                  </a:cubicBezTo>
                  <a:cubicBezTo>
                    <a:pt x="9607" y="3836"/>
                    <a:pt x="567" y="213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1"/>
            <p:cNvSpPr/>
            <p:nvPr/>
          </p:nvSpPr>
          <p:spPr>
            <a:xfrm>
              <a:off x="3265825" y="4100875"/>
              <a:ext cx="875" cy="5875"/>
            </a:xfrm>
            <a:custGeom>
              <a:avLst/>
              <a:gdLst/>
              <a:ahLst/>
              <a:cxnLst/>
              <a:rect l="l" t="t" r="r" b="b"/>
              <a:pathLst>
                <a:path w="35" h="235" extrusionOk="0">
                  <a:moveTo>
                    <a:pt x="1" y="1"/>
                  </a:moveTo>
                  <a:cubicBezTo>
                    <a:pt x="1" y="67"/>
                    <a:pt x="1" y="134"/>
                    <a:pt x="34" y="2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1"/>
            <p:cNvSpPr/>
            <p:nvPr/>
          </p:nvSpPr>
          <p:spPr>
            <a:xfrm>
              <a:off x="4300750" y="4100875"/>
              <a:ext cx="850" cy="5875"/>
            </a:xfrm>
            <a:custGeom>
              <a:avLst/>
              <a:gdLst/>
              <a:ahLst/>
              <a:cxnLst/>
              <a:rect l="l" t="t" r="r" b="b"/>
              <a:pathLst>
                <a:path w="34" h="235" extrusionOk="0">
                  <a:moveTo>
                    <a:pt x="34" y="1"/>
                  </a:moveTo>
                  <a:lnTo>
                    <a:pt x="0" y="234"/>
                  </a:lnTo>
                  <a:cubicBezTo>
                    <a:pt x="34" y="134"/>
                    <a:pt x="34" y="67"/>
                    <a:pt x="34" y="1"/>
                  </a:cubicBezTo>
                  <a:close/>
                </a:path>
              </a:pathLst>
            </a:custGeom>
            <a:solidFill>
              <a:srgbClr val="FF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8" name="Google Shape;2998;p41"/>
          <p:cNvSpPr/>
          <p:nvPr/>
        </p:nvSpPr>
        <p:spPr>
          <a:xfrm rot="7011835">
            <a:off x="-1371822" y="749328"/>
            <a:ext cx="5442761" cy="4754382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44"/>
          <p:cNvSpPr/>
          <p:nvPr/>
        </p:nvSpPr>
        <p:spPr>
          <a:xfrm rot="-4063411">
            <a:off x="593319" y="785988"/>
            <a:ext cx="4339274" cy="3830523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4" name="Google Shape;3054;p44"/>
          <p:cNvGrpSpPr/>
          <p:nvPr/>
        </p:nvGrpSpPr>
        <p:grpSpPr>
          <a:xfrm>
            <a:off x="1520539" y="1291195"/>
            <a:ext cx="1300264" cy="2852472"/>
            <a:chOff x="2785375" y="2044600"/>
            <a:chExt cx="1033350" cy="2266925"/>
          </a:xfrm>
        </p:grpSpPr>
        <p:sp>
          <p:nvSpPr>
            <p:cNvPr id="3055" name="Google Shape;3055;p44"/>
            <p:cNvSpPr/>
            <p:nvPr/>
          </p:nvSpPr>
          <p:spPr>
            <a:xfrm>
              <a:off x="2954000" y="3453700"/>
              <a:ext cx="808900" cy="164075"/>
            </a:xfrm>
            <a:custGeom>
              <a:avLst/>
              <a:gdLst/>
              <a:ahLst/>
              <a:cxnLst/>
              <a:rect l="l" t="t" r="r" b="b"/>
              <a:pathLst>
                <a:path w="32356" h="6563" extrusionOk="0">
                  <a:moveTo>
                    <a:pt x="17231" y="0"/>
                  </a:moveTo>
                  <a:cubicBezTo>
                    <a:pt x="16458" y="0"/>
                    <a:pt x="15683" y="11"/>
                    <a:pt x="14906" y="34"/>
                  </a:cubicBezTo>
                  <a:cubicBezTo>
                    <a:pt x="12506" y="106"/>
                    <a:pt x="10081" y="250"/>
                    <a:pt x="7681" y="490"/>
                  </a:cubicBezTo>
                  <a:cubicBezTo>
                    <a:pt x="6553" y="610"/>
                    <a:pt x="5425" y="730"/>
                    <a:pt x="4297" y="922"/>
                  </a:cubicBezTo>
                  <a:cubicBezTo>
                    <a:pt x="3289" y="1090"/>
                    <a:pt x="2305" y="1330"/>
                    <a:pt x="1393" y="1762"/>
                  </a:cubicBezTo>
                  <a:cubicBezTo>
                    <a:pt x="1057" y="1930"/>
                    <a:pt x="744" y="2098"/>
                    <a:pt x="456" y="2314"/>
                  </a:cubicBezTo>
                  <a:cubicBezTo>
                    <a:pt x="444" y="2312"/>
                    <a:pt x="431" y="2310"/>
                    <a:pt x="418" y="2310"/>
                  </a:cubicBezTo>
                  <a:cubicBezTo>
                    <a:pt x="308" y="2310"/>
                    <a:pt x="190" y="2399"/>
                    <a:pt x="168" y="2506"/>
                  </a:cubicBezTo>
                  <a:cubicBezTo>
                    <a:pt x="168" y="2506"/>
                    <a:pt x="168" y="2506"/>
                    <a:pt x="168" y="2530"/>
                  </a:cubicBezTo>
                  <a:cubicBezTo>
                    <a:pt x="144" y="2530"/>
                    <a:pt x="144" y="2554"/>
                    <a:pt x="120" y="2554"/>
                  </a:cubicBezTo>
                  <a:cubicBezTo>
                    <a:pt x="0" y="2650"/>
                    <a:pt x="24" y="2866"/>
                    <a:pt x="120" y="2962"/>
                  </a:cubicBezTo>
                  <a:cubicBezTo>
                    <a:pt x="144" y="2962"/>
                    <a:pt x="144" y="2986"/>
                    <a:pt x="168" y="3010"/>
                  </a:cubicBezTo>
                  <a:cubicBezTo>
                    <a:pt x="288" y="3634"/>
                    <a:pt x="792" y="4138"/>
                    <a:pt x="1393" y="4450"/>
                  </a:cubicBezTo>
                  <a:cubicBezTo>
                    <a:pt x="1777" y="4642"/>
                    <a:pt x="2185" y="4786"/>
                    <a:pt x="2593" y="4906"/>
                  </a:cubicBezTo>
                  <a:cubicBezTo>
                    <a:pt x="3169" y="5050"/>
                    <a:pt x="3721" y="5170"/>
                    <a:pt x="4297" y="5314"/>
                  </a:cubicBezTo>
                  <a:cubicBezTo>
                    <a:pt x="6577" y="5818"/>
                    <a:pt x="8905" y="6154"/>
                    <a:pt x="11234" y="6371"/>
                  </a:cubicBezTo>
                  <a:cubicBezTo>
                    <a:pt x="12786" y="6499"/>
                    <a:pt x="14349" y="6563"/>
                    <a:pt x="15908" y="6563"/>
                  </a:cubicBezTo>
                  <a:cubicBezTo>
                    <a:pt x="16687" y="6563"/>
                    <a:pt x="17466" y="6547"/>
                    <a:pt x="18242" y="6515"/>
                  </a:cubicBezTo>
                  <a:cubicBezTo>
                    <a:pt x="20571" y="6419"/>
                    <a:pt x="22899" y="6154"/>
                    <a:pt x="25203" y="5746"/>
                  </a:cubicBezTo>
                  <a:cubicBezTo>
                    <a:pt x="27315" y="5386"/>
                    <a:pt x="29428" y="4834"/>
                    <a:pt x="31276" y="3682"/>
                  </a:cubicBezTo>
                  <a:cubicBezTo>
                    <a:pt x="31684" y="3442"/>
                    <a:pt x="32140" y="3130"/>
                    <a:pt x="32260" y="2626"/>
                  </a:cubicBezTo>
                  <a:cubicBezTo>
                    <a:pt x="32356" y="2242"/>
                    <a:pt x="32212" y="1882"/>
                    <a:pt x="31924" y="1594"/>
                  </a:cubicBezTo>
                  <a:cubicBezTo>
                    <a:pt x="31252" y="922"/>
                    <a:pt x="30220" y="874"/>
                    <a:pt x="29331" y="754"/>
                  </a:cubicBezTo>
                  <a:cubicBezTo>
                    <a:pt x="26931" y="442"/>
                    <a:pt x="24555" y="250"/>
                    <a:pt x="22155" y="130"/>
                  </a:cubicBezTo>
                  <a:cubicBezTo>
                    <a:pt x="20508" y="48"/>
                    <a:pt x="18872" y="0"/>
                    <a:pt x="17231" y="0"/>
                  </a:cubicBezTo>
                  <a:close/>
                </a:path>
              </a:pathLst>
            </a:custGeom>
            <a:solidFill>
              <a:srgbClr val="D8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4"/>
            <p:cNvSpPr/>
            <p:nvPr/>
          </p:nvSpPr>
          <p:spPr>
            <a:xfrm>
              <a:off x="3220425" y="2045000"/>
              <a:ext cx="176450" cy="755500"/>
            </a:xfrm>
            <a:custGeom>
              <a:avLst/>
              <a:gdLst/>
              <a:ahLst/>
              <a:cxnLst/>
              <a:rect l="l" t="t" r="r" b="b"/>
              <a:pathLst>
                <a:path w="7058" h="30220" extrusionOk="0">
                  <a:moveTo>
                    <a:pt x="193" y="0"/>
                  </a:moveTo>
                  <a:cubicBezTo>
                    <a:pt x="73" y="72"/>
                    <a:pt x="1" y="192"/>
                    <a:pt x="25" y="336"/>
                  </a:cubicBezTo>
                  <a:cubicBezTo>
                    <a:pt x="385" y="2184"/>
                    <a:pt x="1033" y="3937"/>
                    <a:pt x="1705" y="5689"/>
                  </a:cubicBezTo>
                  <a:cubicBezTo>
                    <a:pt x="2377" y="7417"/>
                    <a:pt x="3097" y="9145"/>
                    <a:pt x="3553" y="10945"/>
                  </a:cubicBezTo>
                  <a:cubicBezTo>
                    <a:pt x="4009" y="12722"/>
                    <a:pt x="4129" y="14546"/>
                    <a:pt x="3817" y="16346"/>
                  </a:cubicBezTo>
                  <a:cubicBezTo>
                    <a:pt x="3481" y="18170"/>
                    <a:pt x="2809" y="19922"/>
                    <a:pt x="2233" y="21698"/>
                  </a:cubicBezTo>
                  <a:cubicBezTo>
                    <a:pt x="1681" y="23427"/>
                    <a:pt x="1201" y="25251"/>
                    <a:pt x="1273" y="27075"/>
                  </a:cubicBezTo>
                  <a:cubicBezTo>
                    <a:pt x="1273" y="27075"/>
                    <a:pt x="1273" y="27099"/>
                    <a:pt x="1273" y="27099"/>
                  </a:cubicBezTo>
                  <a:cubicBezTo>
                    <a:pt x="1230" y="27069"/>
                    <a:pt x="1184" y="27056"/>
                    <a:pt x="1139" y="27056"/>
                  </a:cubicBezTo>
                  <a:cubicBezTo>
                    <a:pt x="931" y="27056"/>
                    <a:pt x="739" y="27334"/>
                    <a:pt x="937" y="27531"/>
                  </a:cubicBezTo>
                  <a:cubicBezTo>
                    <a:pt x="1897" y="28419"/>
                    <a:pt x="2857" y="29331"/>
                    <a:pt x="3817" y="30219"/>
                  </a:cubicBezTo>
                  <a:cubicBezTo>
                    <a:pt x="6049" y="26547"/>
                    <a:pt x="6145" y="22635"/>
                    <a:pt x="6601" y="18626"/>
                  </a:cubicBezTo>
                  <a:cubicBezTo>
                    <a:pt x="7057" y="15170"/>
                    <a:pt x="5473" y="12025"/>
                    <a:pt x="4249" y="8905"/>
                  </a:cubicBezTo>
                  <a:cubicBezTo>
                    <a:pt x="4033" y="8329"/>
                    <a:pt x="3577" y="7777"/>
                    <a:pt x="3361" y="7225"/>
                  </a:cubicBezTo>
                  <a:cubicBezTo>
                    <a:pt x="2233" y="4849"/>
                    <a:pt x="2041" y="2016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4"/>
            <p:cNvSpPr/>
            <p:nvPr/>
          </p:nvSpPr>
          <p:spPr>
            <a:xfrm>
              <a:off x="3225225" y="2044600"/>
              <a:ext cx="211250" cy="796800"/>
            </a:xfrm>
            <a:custGeom>
              <a:avLst/>
              <a:gdLst/>
              <a:ahLst/>
              <a:cxnLst/>
              <a:rect l="l" t="t" r="r" b="b"/>
              <a:pathLst>
                <a:path w="8450" h="31872" extrusionOk="0">
                  <a:moveTo>
                    <a:pt x="92" y="1"/>
                  </a:moveTo>
                  <a:cubicBezTo>
                    <a:pt x="60" y="1"/>
                    <a:pt x="30" y="6"/>
                    <a:pt x="1" y="16"/>
                  </a:cubicBezTo>
                  <a:cubicBezTo>
                    <a:pt x="1849" y="2032"/>
                    <a:pt x="2041" y="4865"/>
                    <a:pt x="3169" y="7241"/>
                  </a:cubicBezTo>
                  <a:cubicBezTo>
                    <a:pt x="3385" y="7793"/>
                    <a:pt x="3841" y="8345"/>
                    <a:pt x="4057" y="8921"/>
                  </a:cubicBezTo>
                  <a:cubicBezTo>
                    <a:pt x="5281" y="12041"/>
                    <a:pt x="6865" y="15186"/>
                    <a:pt x="6409" y="18642"/>
                  </a:cubicBezTo>
                  <a:cubicBezTo>
                    <a:pt x="5953" y="22651"/>
                    <a:pt x="5857" y="26563"/>
                    <a:pt x="3625" y="30235"/>
                  </a:cubicBezTo>
                  <a:cubicBezTo>
                    <a:pt x="4201" y="30763"/>
                    <a:pt x="4753" y="31267"/>
                    <a:pt x="5305" y="31795"/>
                  </a:cubicBezTo>
                  <a:cubicBezTo>
                    <a:pt x="5357" y="31848"/>
                    <a:pt x="5425" y="31871"/>
                    <a:pt x="5493" y="31871"/>
                  </a:cubicBezTo>
                  <a:cubicBezTo>
                    <a:pt x="5612" y="31871"/>
                    <a:pt x="5731" y="31798"/>
                    <a:pt x="5761" y="31675"/>
                  </a:cubicBezTo>
                  <a:cubicBezTo>
                    <a:pt x="6505" y="29203"/>
                    <a:pt x="7153" y="26707"/>
                    <a:pt x="7681" y="24187"/>
                  </a:cubicBezTo>
                  <a:cubicBezTo>
                    <a:pt x="7945" y="22963"/>
                    <a:pt x="8209" y="21714"/>
                    <a:pt x="8329" y="20466"/>
                  </a:cubicBezTo>
                  <a:cubicBezTo>
                    <a:pt x="8449" y="19266"/>
                    <a:pt x="8401" y="18018"/>
                    <a:pt x="7969" y="16866"/>
                  </a:cubicBezTo>
                  <a:cubicBezTo>
                    <a:pt x="7777" y="16314"/>
                    <a:pt x="7513" y="15762"/>
                    <a:pt x="7321" y="15210"/>
                  </a:cubicBezTo>
                  <a:cubicBezTo>
                    <a:pt x="7105" y="14610"/>
                    <a:pt x="7057" y="14034"/>
                    <a:pt x="7033" y="13410"/>
                  </a:cubicBezTo>
                  <a:cubicBezTo>
                    <a:pt x="7009" y="12810"/>
                    <a:pt x="7009" y="12209"/>
                    <a:pt x="6841" y="11633"/>
                  </a:cubicBezTo>
                  <a:cubicBezTo>
                    <a:pt x="6721" y="11129"/>
                    <a:pt x="6529" y="10673"/>
                    <a:pt x="6289" y="10241"/>
                  </a:cubicBezTo>
                  <a:cubicBezTo>
                    <a:pt x="5785" y="9329"/>
                    <a:pt x="5113" y="8537"/>
                    <a:pt x="4537" y="7697"/>
                  </a:cubicBezTo>
                  <a:cubicBezTo>
                    <a:pt x="3985" y="6905"/>
                    <a:pt x="3577" y="6089"/>
                    <a:pt x="3241" y="5177"/>
                  </a:cubicBezTo>
                  <a:cubicBezTo>
                    <a:pt x="2641" y="3545"/>
                    <a:pt x="2209" y="1600"/>
                    <a:pt x="793" y="448"/>
                  </a:cubicBezTo>
                  <a:cubicBezTo>
                    <a:pt x="625" y="304"/>
                    <a:pt x="433" y="160"/>
                    <a:pt x="241" y="40"/>
                  </a:cubicBezTo>
                  <a:cubicBezTo>
                    <a:pt x="184" y="12"/>
                    <a:pt x="136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4"/>
            <p:cNvSpPr/>
            <p:nvPr/>
          </p:nvSpPr>
          <p:spPr>
            <a:xfrm>
              <a:off x="3501250" y="2425425"/>
              <a:ext cx="189650" cy="530475"/>
            </a:xfrm>
            <a:custGeom>
              <a:avLst/>
              <a:gdLst/>
              <a:ahLst/>
              <a:cxnLst/>
              <a:rect l="l" t="t" r="r" b="b"/>
              <a:pathLst>
                <a:path w="7586" h="21219" extrusionOk="0">
                  <a:moveTo>
                    <a:pt x="7586" y="1"/>
                  </a:moveTo>
                  <a:lnTo>
                    <a:pt x="7586" y="1"/>
                  </a:lnTo>
                  <a:cubicBezTo>
                    <a:pt x="6073" y="1441"/>
                    <a:pt x="4969" y="3265"/>
                    <a:pt x="4393" y="5257"/>
                  </a:cubicBezTo>
                  <a:cubicBezTo>
                    <a:pt x="4201" y="5857"/>
                    <a:pt x="4105" y="6481"/>
                    <a:pt x="3961" y="7105"/>
                  </a:cubicBezTo>
                  <a:cubicBezTo>
                    <a:pt x="3817" y="7730"/>
                    <a:pt x="3577" y="8306"/>
                    <a:pt x="3217" y="8834"/>
                  </a:cubicBezTo>
                  <a:cubicBezTo>
                    <a:pt x="2857" y="9362"/>
                    <a:pt x="2449" y="9842"/>
                    <a:pt x="2089" y="10346"/>
                  </a:cubicBezTo>
                  <a:cubicBezTo>
                    <a:pt x="1705" y="10850"/>
                    <a:pt x="1393" y="11378"/>
                    <a:pt x="1153" y="11954"/>
                  </a:cubicBezTo>
                  <a:cubicBezTo>
                    <a:pt x="649" y="13034"/>
                    <a:pt x="361" y="14210"/>
                    <a:pt x="289" y="15410"/>
                  </a:cubicBezTo>
                  <a:cubicBezTo>
                    <a:pt x="241" y="15410"/>
                    <a:pt x="193" y="15410"/>
                    <a:pt x="145" y="15434"/>
                  </a:cubicBezTo>
                  <a:cubicBezTo>
                    <a:pt x="25" y="15506"/>
                    <a:pt x="1" y="15674"/>
                    <a:pt x="49" y="15818"/>
                  </a:cubicBezTo>
                  <a:cubicBezTo>
                    <a:pt x="505" y="16826"/>
                    <a:pt x="1009" y="17811"/>
                    <a:pt x="1537" y="18795"/>
                  </a:cubicBezTo>
                  <a:cubicBezTo>
                    <a:pt x="1801" y="19275"/>
                    <a:pt x="2065" y="19731"/>
                    <a:pt x="2329" y="20211"/>
                  </a:cubicBezTo>
                  <a:cubicBezTo>
                    <a:pt x="2545" y="20547"/>
                    <a:pt x="2737" y="20907"/>
                    <a:pt x="2977" y="21219"/>
                  </a:cubicBezTo>
                  <a:cubicBezTo>
                    <a:pt x="4777" y="18915"/>
                    <a:pt x="6169" y="16250"/>
                    <a:pt x="6553" y="13370"/>
                  </a:cubicBezTo>
                  <a:cubicBezTo>
                    <a:pt x="7009" y="9554"/>
                    <a:pt x="6337" y="5881"/>
                    <a:pt x="7105" y="1945"/>
                  </a:cubicBezTo>
                  <a:cubicBezTo>
                    <a:pt x="7249" y="1297"/>
                    <a:pt x="7393" y="649"/>
                    <a:pt x="7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4"/>
            <p:cNvSpPr/>
            <p:nvPr/>
          </p:nvSpPr>
          <p:spPr>
            <a:xfrm>
              <a:off x="3575675" y="2409575"/>
              <a:ext cx="145225" cy="569350"/>
            </a:xfrm>
            <a:custGeom>
              <a:avLst/>
              <a:gdLst/>
              <a:ahLst/>
              <a:cxnLst/>
              <a:rect l="l" t="t" r="r" b="b"/>
              <a:pathLst>
                <a:path w="5809" h="22774" extrusionOk="0">
                  <a:moveTo>
                    <a:pt x="5431" y="0"/>
                  </a:moveTo>
                  <a:cubicBezTo>
                    <a:pt x="5360" y="0"/>
                    <a:pt x="5282" y="27"/>
                    <a:pt x="5209" y="83"/>
                  </a:cubicBezTo>
                  <a:cubicBezTo>
                    <a:pt x="5017" y="251"/>
                    <a:pt x="4801" y="443"/>
                    <a:pt x="4609" y="635"/>
                  </a:cubicBezTo>
                  <a:cubicBezTo>
                    <a:pt x="4416" y="1283"/>
                    <a:pt x="4272" y="1931"/>
                    <a:pt x="4128" y="2579"/>
                  </a:cubicBezTo>
                  <a:cubicBezTo>
                    <a:pt x="3360" y="6515"/>
                    <a:pt x="4032" y="10188"/>
                    <a:pt x="3576" y="14004"/>
                  </a:cubicBezTo>
                  <a:cubicBezTo>
                    <a:pt x="3192" y="16884"/>
                    <a:pt x="1800" y="19549"/>
                    <a:pt x="0" y="21853"/>
                  </a:cubicBezTo>
                  <a:cubicBezTo>
                    <a:pt x="48" y="21949"/>
                    <a:pt x="120" y="22021"/>
                    <a:pt x="192" y="22093"/>
                  </a:cubicBezTo>
                  <a:cubicBezTo>
                    <a:pt x="480" y="22453"/>
                    <a:pt x="864" y="22717"/>
                    <a:pt x="1320" y="22765"/>
                  </a:cubicBezTo>
                  <a:cubicBezTo>
                    <a:pt x="1370" y="22771"/>
                    <a:pt x="1419" y="22773"/>
                    <a:pt x="1468" y="22773"/>
                  </a:cubicBezTo>
                  <a:cubicBezTo>
                    <a:pt x="1840" y="22773"/>
                    <a:pt x="2172" y="22617"/>
                    <a:pt x="2448" y="22405"/>
                  </a:cubicBezTo>
                  <a:cubicBezTo>
                    <a:pt x="3168" y="21805"/>
                    <a:pt x="3504" y="20869"/>
                    <a:pt x="3816" y="20029"/>
                  </a:cubicBezTo>
                  <a:cubicBezTo>
                    <a:pt x="4585" y="18061"/>
                    <a:pt x="5137" y="15996"/>
                    <a:pt x="5425" y="13884"/>
                  </a:cubicBezTo>
                  <a:cubicBezTo>
                    <a:pt x="5713" y="11772"/>
                    <a:pt x="5785" y="9612"/>
                    <a:pt x="5569" y="7475"/>
                  </a:cubicBezTo>
                  <a:cubicBezTo>
                    <a:pt x="5473" y="6371"/>
                    <a:pt x="5305" y="5267"/>
                    <a:pt x="5305" y="4163"/>
                  </a:cubicBezTo>
                  <a:cubicBezTo>
                    <a:pt x="5305" y="3611"/>
                    <a:pt x="5353" y="3083"/>
                    <a:pt x="5497" y="2531"/>
                  </a:cubicBezTo>
                  <a:cubicBezTo>
                    <a:pt x="5617" y="2027"/>
                    <a:pt x="5785" y="1499"/>
                    <a:pt x="5809" y="971"/>
                  </a:cubicBezTo>
                  <a:cubicBezTo>
                    <a:pt x="5809" y="707"/>
                    <a:pt x="5785" y="443"/>
                    <a:pt x="5689" y="203"/>
                  </a:cubicBezTo>
                  <a:cubicBezTo>
                    <a:pt x="5644" y="70"/>
                    <a:pt x="5545" y="0"/>
                    <a:pt x="5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4"/>
            <p:cNvSpPr/>
            <p:nvPr/>
          </p:nvSpPr>
          <p:spPr>
            <a:xfrm>
              <a:off x="2985800" y="2381625"/>
              <a:ext cx="192050" cy="843100"/>
            </a:xfrm>
            <a:custGeom>
              <a:avLst/>
              <a:gdLst/>
              <a:ahLst/>
              <a:cxnLst/>
              <a:rect l="l" t="t" r="r" b="b"/>
              <a:pathLst>
                <a:path w="7682" h="33724" extrusionOk="0">
                  <a:moveTo>
                    <a:pt x="2185" y="1"/>
                  </a:moveTo>
                  <a:lnTo>
                    <a:pt x="2185" y="1"/>
                  </a:lnTo>
                  <a:cubicBezTo>
                    <a:pt x="2185" y="3"/>
                    <a:pt x="2185" y="5"/>
                    <a:pt x="2185" y="7"/>
                  </a:cubicBezTo>
                  <a:lnTo>
                    <a:pt x="2185" y="7"/>
                  </a:lnTo>
                  <a:cubicBezTo>
                    <a:pt x="2185" y="5"/>
                    <a:pt x="2185" y="3"/>
                    <a:pt x="2185" y="1"/>
                  </a:cubicBezTo>
                  <a:close/>
                  <a:moveTo>
                    <a:pt x="2185" y="7"/>
                  </a:moveTo>
                  <a:cubicBezTo>
                    <a:pt x="2183" y="77"/>
                    <a:pt x="2160" y="146"/>
                    <a:pt x="2137" y="193"/>
                  </a:cubicBezTo>
                  <a:cubicBezTo>
                    <a:pt x="1969" y="1057"/>
                    <a:pt x="1849" y="1921"/>
                    <a:pt x="1777" y="2785"/>
                  </a:cubicBezTo>
                  <a:cubicBezTo>
                    <a:pt x="1633" y="4489"/>
                    <a:pt x="1777" y="6193"/>
                    <a:pt x="1801" y="7897"/>
                  </a:cubicBezTo>
                  <a:cubicBezTo>
                    <a:pt x="1801" y="8737"/>
                    <a:pt x="1729" y="9578"/>
                    <a:pt x="1537" y="10418"/>
                  </a:cubicBezTo>
                  <a:cubicBezTo>
                    <a:pt x="1345" y="11210"/>
                    <a:pt x="1081" y="11954"/>
                    <a:pt x="817" y="12722"/>
                  </a:cubicBezTo>
                  <a:cubicBezTo>
                    <a:pt x="553" y="13490"/>
                    <a:pt x="289" y="14258"/>
                    <a:pt x="169" y="15050"/>
                  </a:cubicBezTo>
                  <a:cubicBezTo>
                    <a:pt x="25" y="15842"/>
                    <a:pt x="1" y="16658"/>
                    <a:pt x="49" y="17450"/>
                  </a:cubicBezTo>
                  <a:cubicBezTo>
                    <a:pt x="145" y="19107"/>
                    <a:pt x="601" y="20715"/>
                    <a:pt x="1153" y="22275"/>
                  </a:cubicBezTo>
                  <a:cubicBezTo>
                    <a:pt x="1705" y="23811"/>
                    <a:pt x="2377" y="25347"/>
                    <a:pt x="3049" y="26835"/>
                  </a:cubicBezTo>
                  <a:cubicBezTo>
                    <a:pt x="3697" y="28275"/>
                    <a:pt x="4393" y="29692"/>
                    <a:pt x="5329" y="30964"/>
                  </a:cubicBezTo>
                  <a:cubicBezTo>
                    <a:pt x="6049" y="31948"/>
                    <a:pt x="6889" y="32812"/>
                    <a:pt x="7681" y="33724"/>
                  </a:cubicBezTo>
                  <a:cubicBezTo>
                    <a:pt x="7297" y="33028"/>
                    <a:pt x="6961" y="32308"/>
                    <a:pt x="6697" y="31564"/>
                  </a:cubicBezTo>
                  <a:cubicBezTo>
                    <a:pt x="5137" y="27651"/>
                    <a:pt x="4249" y="23955"/>
                    <a:pt x="2233" y="20043"/>
                  </a:cubicBezTo>
                  <a:cubicBezTo>
                    <a:pt x="1657" y="18914"/>
                    <a:pt x="1777" y="17474"/>
                    <a:pt x="1897" y="16130"/>
                  </a:cubicBezTo>
                  <a:cubicBezTo>
                    <a:pt x="2113" y="12986"/>
                    <a:pt x="3241" y="9962"/>
                    <a:pt x="3001" y="6721"/>
                  </a:cubicBezTo>
                  <a:cubicBezTo>
                    <a:pt x="2809" y="4419"/>
                    <a:pt x="2162" y="2285"/>
                    <a:pt x="2185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4"/>
            <p:cNvSpPr/>
            <p:nvPr/>
          </p:nvSpPr>
          <p:spPr>
            <a:xfrm>
              <a:off x="3027200" y="2351625"/>
              <a:ext cx="352275" cy="1175975"/>
            </a:xfrm>
            <a:custGeom>
              <a:avLst/>
              <a:gdLst/>
              <a:ahLst/>
              <a:cxnLst/>
              <a:rect l="l" t="t" r="r" b="b"/>
              <a:pathLst>
                <a:path w="14091" h="47039" extrusionOk="0">
                  <a:moveTo>
                    <a:pt x="1225" y="0"/>
                  </a:moveTo>
                  <a:cubicBezTo>
                    <a:pt x="769" y="145"/>
                    <a:pt x="625" y="721"/>
                    <a:pt x="529" y="1201"/>
                  </a:cubicBezTo>
                  <a:cubicBezTo>
                    <a:pt x="505" y="3481"/>
                    <a:pt x="1153" y="5617"/>
                    <a:pt x="1345" y="7921"/>
                  </a:cubicBezTo>
                  <a:cubicBezTo>
                    <a:pt x="1585" y="11162"/>
                    <a:pt x="457" y="14186"/>
                    <a:pt x="241" y="17330"/>
                  </a:cubicBezTo>
                  <a:cubicBezTo>
                    <a:pt x="121" y="18674"/>
                    <a:pt x="1" y="20114"/>
                    <a:pt x="577" y="21243"/>
                  </a:cubicBezTo>
                  <a:cubicBezTo>
                    <a:pt x="2593" y="25155"/>
                    <a:pt x="3481" y="28851"/>
                    <a:pt x="5041" y="32764"/>
                  </a:cubicBezTo>
                  <a:cubicBezTo>
                    <a:pt x="5305" y="33508"/>
                    <a:pt x="5641" y="34228"/>
                    <a:pt x="6025" y="34924"/>
                  </a:cubicBezTo>
                  <a:cubicBezTo>
                    <a:pt x="6289" y="35236"/>
                    <a:pt x="6553" y="35572"/>
                    <a:pt x="6817" y="35908"/>
                  </a:cubicBezTo>
                  <a:cubicBezTo>
                    <a:pt x="7802" y="37204"/>
                    <a:pt x="8618" y="38620"/>
                    <a:pt x="9410" y="40036"/>
                  </a:cubicBezTo>
                  <a:cubicBezTo>
                    <a:pt x="10274" y="41573"/>
                    <a:pt x="11090" y="43109"/>
                    <a:pt x="11954" y="44645"/>
                  </a:cubicBezTo>
                  <a:cubicBezTo>
                    <a:pt x="12362" y="45389"/>
                    <a:pt x="12770" y="46157"/>
                    <a:pt x="13202" y="46901"/>
                  </a:cubicBezTo>
                  <a:cubicBezTo>
                    <a:pt x="13250" y="46996"/>
                    <a:pt x="13343" y="47039"/>
                    <a:pt x="13436" y="47039"/>
                  </a:cubicBezTo>
                  <a:cubicBezTo>
                    <a:pt x="13578" y="47039"/>
                    <a:pt x="13721" y="46941"/>
                    <a:pt x="13706" y="46781"/>
                  </a:cubicBezTo>
                  <a:cubicBezTo>
                    <a:pt x="13682" y="46061"/>
                    <a:pt x="13682" y="45365"/>
                    <a:pt x="13658" y="44645"/>
                  </a:cubicBezTo>
                  <a:cubicBezTo>
                    <a:pt x="13778" y="44621"/>
                    <a:pt x="13898" y="44477"/>
                    <a:pt x="13874" y="44309"/>
                  </a:cubicBezTo>
                  <a:cubicBezTo>
                    <a:pt x="13154" y="41189"/>
                    <a:pt x="13490" y="37948"/>
                    <a:pt x="13898" y="34804"/>
                  </a:cubicBezTo>
                  <a:cubicBezTo>
                    <a:pt x="13946" y="34300"/>
                    <a:pt x="14018" y="33796"/>
                    <a:pt x="14090" y="33292"/>
                  </a:cubicBezTo>
                  <a:cubicBezTo>
                    <a:pt x="13538" y="30123"/>
                    <a:pt x="12818" y="26979"/>
                    <a:pt x="11978" y="23811"/>
                  </a:cubicBezTo>
                  <a:cubicBezTo>
                    <a:pt x="11090" y="20787"/>
                    <a:pt x="9842" y="18098"/>
                    <a:pt x="8954" y="15098"/>
                  </a:cubicBezTo>
                  <a:cubicBezTo>
                    <a:pt x="8282" y="12626"/>
                    <a:pt x="6721" y="10730"/>
                    <a:pt x="5257" y="8377"/>
                  </a:cubicBezTo>
                  <a:cubicBezTo>
                    <a:pt x="3817" y="6241"/>
                    <a:pt x="3817" y="3793"/>
                    <a:pt x="2593" y="1561"/>
                  </a:cubicBezTo>
                  <a:cubicBezTo>
                    <a:pt x="2185" y="937"/>
                    <a:pt x="1633" y="529"/>
                    <a:pt x="1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4"/>
            <p:cNvSpPr/>
            <p:nvPr/>
          </p:nvSpPr>
          <p:spPr>
            <a:xfrm>
              <a:off x="3057800" y="2350200"/>
              <a:ext cx="337275" cy="833725"/>
            </a:xfrm>
            <a:custGeom>
              <a:avLst/>
              <a:gdLst/>
              <a:ahLst/>
              <a:cxnLst/>
              <a:rect l="l" t="t" r="r" b="b"/>
              <a:pathLst>
                <a:path w="13491" h="33349" extrusionOk="0">
                  <a:moveTo>
                    <a:pt x="261" y="0"/>
                  </a:moveTo>
                  <a:cubicBezTo>
                    <a:pt x="167" y="0"/>
                    <a:pt x="71" y="22"/>
                    <a:pt x="1" y="57"/>
                  </a:cubicBezTo>
                  <a:cubicBezTo>
                    <a:pt x="409" y="586"/>
                    <a:pt x="961" y="994"/>
                    <a:pt x="1369" y="1618"/>
                  </a:cubicBezTo>
                  <a:cubicBezTo>
                    <a:pt x="2593" y="3850"/>
                    <a:pt x="2593" y="6298"/>
                    <a:pt x="4033" y="8434"/>
                  </a:cubicBezTo>
                  <a:cubicBezTo>
                    <a:pt x="5497" y="10787"/>
                    <a:pt x="7058" y="12683"/>
                    <a:pt x="7730" y="15155"/>
                  </a:cubicBezTo>
                  <a:cubicBezTo>
                    <a:pt x="8642" y="18155"/>
                    <a:pt x="9866" y="20844"/>
                    <a:pt x="10754" y="23868"/>
                  </a:cubicBezTo>
                  <a:cubicBezTo>
                    <a:pt x="11594" y="27036"/>
                    <a:pt x="12338" y="30180"/>
                    <a:pt x="12866" y="33349"/>
                  </a:cubicBezTo>
                  <a:cubicBezTo>
                    <a:pt x="13202" y="30661"/>
                    <a:pt x="13490" y="27972"/>
                    <a:pt x="13178" y="25284"/>
                  </a:cubicBezTo>
                  <a:cubicBezTo>
                    <a:pt x="12986" y="23604"/>
                    <a:pt x="12554" y="21972"/>
                    <a:pt x="12074" y="20340"/>
                  </a:cubicBezTo>
                  <a:cubicBezTo>
                    <a:pt x="11642" y="18779"/>
                    <a:pt x="11186" y="17195"/>
                    <a:pt x="10514" y="15707"/>
                  </a:cubicBezTo>
                  <a:cubicBezTo>
                    <a:pt x="9866" y="14219"/>
                    <a:pt x="8882" y="12923"/>
                    <a:pt x="8066" y="11531"/>
                  </a:cubicBezTo>
                  <a:cubicBezTo>
                    <a:pt x="7226" y="10090"/>
                    <a:pt x="6674" y="8506"/>
                    <a:pt x="5929" y="7018"/>
                  </a:cubicBezTo>
                  <a:cubicBezTo>
                    <a:pt x="5257" y="5650"/>
                    <a:pt x="4441" y="4330"/>
                    <a:pt x="3505" y="3082"/>
                  </a:cubicBezTo>
                  <a:cubicBezTo>
                    <a:pt x="3049" y="2482"/>
                    <a:pt x="2545" y="1882"/>
                    <a:pt x="2041" y="1306"/>
                  </a:cubicBezTo>
                  <a:cubicBezTo>
                    <a:pt x="1609" y="826"/>
                    <a:pt x="1081" y="105"/>
                    <a:pt x="361" y="9"/>
                  </a:cubicBezTo>
                  <a:cubicBezTo>
                    <a:pt x="329" y="3"/>
                    <a:pt x="295" y="0"/>
                    <a:pt x="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4"/>
            <p:cNvSpPr/>
            <p:nvPr/>
          </p:nvSpPr>
          <p:spPr>
            <a:xfrm>
              <a:off x="3601475" y="2708925"/>
              <a:ext cx="205225" cy="371800"/>
            </a:xfrm>
            <a:custGeom>
              <a:avLst/>
              <a:gdLst/>
              <a:ahLst/>
              <a:cxnLst/>
              <a:rect l="l" t="t" r="r" b="b"/>
              <a:pathLst>
                <a:path w="8209" h="14872" extrusionOk="0">
                  <a:moveTo>
                    <a:pt x="7789" y="0"/>
                  </a:moveTo>
                  <a:cubicBezTo>
                    <a:pt x="7580" y="0"/>
                    <a:pt x="7365" y="90"/>
                    <a:pt x="7177" y="206"/>
                  </a:cubicBezTo>
                  <a:cubicBezTo>
                    <a:pt x="6553" y="566"/>
                    <a:pt x="5977" y="1022"/>
                    <a:pt x="5473" y="1526"/>
                  </a:cubicBezTo>
                  <a:cubicBezTo>
                    <a:pt x="4417" y="2582"/>
                    <a:pt x="3649" y="3878"/>
                    <a:pt x="2976" y="5174"/>
                  </a:cubicBezTo>
                  <a:cubicBezTo>
                    <a:pt x="2208" y="6687"/>
                    <a:pt x="1536" y="8247"/>
                    <a:pt x="864" y="9807"/>
                  </a:cubicBezTo>
                  <a:cubicBezTo>
                    <a:pt x="768" y="9999"/>
                    <a:pt x="672" y="10215"/>
                    <a:pt x="576" y="10431"/>
                  </a:cubicBezTo>
                  <a:cubicBezTo>
                    <a:pt x="480" y="10431"/>
                    <a:pt x="384" y="10503"/>
                    <a:pt x="360" y="10623"/>
                  </a:cubicBezTo>
                  <a:cubicBezTo>
                    <a:pt x="0" y="12039"/>
                    <a:pt x="0" y="13455"/>
                    <a:pt x="120" y="14871"/>
                  </a:cubicBezTo>
                  <a:cubicBezTo>
                    <a:pt x="2208" y="9663"/>
                    <a:pt x="4705" y="4574"/>
                    <a:pt x="8209" y="134"/>
                  </a:cubicBezTo>
                  <a:lnTo>
                    <a:pt x="8185" y="134"/>
                  </a:lnTo>
                  <a:cubicBezTo>
                    <a:pt x="8061" y="39"/>
                    <a:pt x="7927" y="0"/>
                    <a:pt x="77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4"/>
            <p:cNvSpPr/>
            <p:nvPr/>
          </p:nvSpPr>
          <p:spPr>
            <a:xfrm>
              <a:off x="3536050" y="2712250"/>
              <a:ext cx="282675" cy="826925"/>
            </a:xfrm>
            <a:custGeom>
              <a:avLst/>
              <a:gdLst/>
              <a:ahLst/>
              <a:cxnLst/>
              <a:rect l="l" t="t" r="r" b="b"/>
              <a:pathLst>
                <a:path w="11307" h="33077" extrusionOk="0">
                  <a:moveTo>
                    <a:pt x="10826" y="1"/>
                  </a:moveTo>
                  <a:cubicBezTo>
                    <a:pt x="7322" y="4441"/>
                    <a:pt x="4825" y="9530"/>
                    <a:pt x="2737" y="14738"/>
                  </a:cubicBezTo>
                  <a:cubicBezTo>
                    <a:pt x="2929" y="16803"/>
                    <a:pt x="3337" y="18867"/>
                    <a:pt x="3217" y="20931"/>
                  </a:cubicBezTo>
                  <a:cubicBezTo>
                    <a:pt x="3001" y="24123"/>
                    <a:pt x="1585" y="27076"/>
                    <a:pt x="673" y="30100"/>
                  </a:cubicBezTo>
                  <a:cubicBezTo>
                    <a:pt x="385" y="31084"/>
                    <a:pt x="145" y="32068"/>
                    <a:pt x="1" y="33076"/>
                  </a:cubicBezTo>
                  <a:cubicBezTo>
                    <a:pt x="145" y="32836"/>
                    <a:pt x="289" y="32572"/>
                    <a:pt x="457" y="32308"/>
                  </a:cubicBezTo>
                  <a:cubicBezTo>
                    <a:pt x="2593" y="28972"/>
                    <a:pt x="5497" y="26620"/>
                    <a:pt x="6842" y="22803"/>
                  </a:cubicBezTo>
                  <a:cubicBezTo>
                    <a:pt x="7058" y="22035"/>
                    <a:pt x="6938" y="21363"/>
                    <a:pt x="7178" y="20571"/>
                  </a:cubicBezTo>
                  <a:cubicBezTo>
                    <a:pt x="7730" y="19011"/>
                    <a:pt x="8522" y="17451"/>
                    <a:pt x="8738" y="15987"/>
                  </a:cubicBezTo>
                  <a:cubicBezTo>
                    <a:pt x="9194" y="12074"/>
                    <a:pt x="10418" y="8714"/>
                    <a:pt x="11210" y="4801"/>
                  </a:cubicBezTo>
                  <a:cubicBezTo>
                    <a:pt x="11210" y="4753"/>
                    <a:pt x="11210" y="4705"/>
                    <a:pt x="11234" y="4657"/>
                  </a:cubicBezTo>
                  <a:cubicBezTo>
                    <a:pt x="11234" y="4249"/>
                    <a:pt x="11234" y="3817"/>
                    <a:pt x="11258" y="3409"/>
                  </a:cubicBezTo>
                  <a:cubicBezTo>
                    <a:pt x="11258" y="2929"/>
                    <a:pt x="11258" y="2473"/>
                    <a:pt x="11282" y="1993"/>
                  </a:cubicBezTo>
                  <a:cubicBezTo>
                    <a:pt x="11282" y="1585"/>
                    <a:pt x="11306" y="1177"/>
                    <a:pt x="11234" y="793"/>
                  </a:cubicBezTo>
                  <a:cubicBezTo>
                    <a:pt x="11186" y="481"/>
                    <a:pt x="11066" y="193"/>
                    <a:pt x="10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4"/>
            <p:cNvSpPr/>
            <p:nvPr/>
          </p:nvSpPr>
          <p:spPr>
            <a:xfrm>
              <a:off x="3531850" y="2828675"/>
              <a:ext cx="285075" cy="773725"/>
            </a:xfrm>
            <a:custGeom>
              <a:avLst/>
              <a:gdLst/>
              <a:ahLst/>
              <a:cxnLst/>
              <a:rect l="l" t="t" r="r" b="b"/>
              <a:pathLst>
                <a:path w="11403" h="30949" extrusionOk="0">
                  <a:moveTo>
                    <a:pt x="11402" y="0"/>
                  </a:moveTo>
                  <a:lnTo>
                    <a:pt x="11402" y="0"/>
                  </a:lnTo>
                  <a:cubicBezTo>
                    <a:pt x="11378" y="48"/>
                    <a:pt x="11378" y="96"/>
                    <a:pt x="11378" y="144"/>
                  </a:cubicBezTo>
                  <a:cubicBezTo>
                    <a:pt x="10586" y="4057"/>
                    <a:pt x="9362" y="7417"/>
                    <a:pt x="8906" y="11330"/>
                  </a:cubicBezTo>
                  <a:cubicBezTo>
                    <a:pt x="8690" y="12794"/>
                    <a:pt x="7898" y="14354"/>
                    <a:pt x="7346" y="15914"/>
                  </a:cubicBezTo>
                  <a:cubicBezTo>
                    <a:pt x="7106" y="16706"/>
                    <a:pt x="7226" y="17378"/>
                    <a:pt x="7010" y="18146"/>
                  </a:cubicBezTo>
                  <a:cubicBezTo>
                    <a:pt x="5665" y="21963"/>
                    <a:pt x="2761" y="24315"/>
                    <a:pt x="625" y="27651"/>
                  </a:cubicBezTo>
                  <a:cubicBezTo>
                    <a:pt x="457" y="27915"/>
                    <a:pt x="313" y="28179"/>
                    <a:pt x="169" y="28419"/>
                  </a:cubicBezTo>
                  <a:cubicBezTo>
                    <a:pt x="49" y="29163"/>
                    <a:pt x="1" y="29931"/>
                    <a:pt x="25" y="30675"/>
                  </a:cubicBezTo>
                  <a:cubicBezTo>
                    <a:pt x="40" y="30840"/>
                    <a:pt x="186" y="30949"/>
                    <a:pt x="328" y="30949"/>
                  </a:cubicBezTo>
                  <a:cubicBezTo>
                    <a:pt x="414" y="30949"/>
                    <a:pt x="499" y="30910"/>
                    <a:pt x="553" y="30819"/>
                  </a:cubicBezTo>
                  <a:cubicBezTo>
                    <a:pt x="1369" y="29331"/>
                    <a:pt x="2185" y="27819"/>
                    <a:pt x="3241" y="26475"/>
                  </a:cubicBezTo>
                  <a:cubicBezTo>
                    <a:pt x="3793" y="25779"/>
                    <a:pt x="4393" y="25179"/>
                    <a:pt x="5017" y="24555"/>
                  </a:cubicBezTo>
                  <a:cubicBezTo>
                    <a:pt x="5617" y="23907"/>
                    <a:pt x="6145" y="23235"/>
                    <a:pt x="6602" y="22491"/>
                  </a:cubicBezTo>
                  <a:cubicBezTo>
                    <a:pt x="7034" y="21747"/>
                    <a:pt x="7418" y="20978"/>
                    <a:pt x="7778" y="20186"/>
                  </a:cubicBezTo>
                  <a:cubicBezTo>
                    <a:pt x="8162" y="19418"/>
                    <a:pt x="8546" y="18626"/>
                    <a:pt x="8906" y="17810"/>
                  </a:cubicBezTo>
                  <a:cubicBezTo>
                    <a:pt x="9650" y="16226"/>
                    <a:pt x="10298" y="14570"/>
                    <a:pt x="10706" y="12866"/>
                  </a:cubicBezTo>
                  <a:cubicBezTo>
                    <a:pt x="11138" y="11065"/>
                    <a:pt x="11234" y="9217"/>
                    <a:pt x="11258" y="7369"/>
                  </a:cubicBezTo>
                  <a:cubicBezTo>
                    <a:pt x="11306" y="5449"/>
                    <a:pt x="11330" y="3529"/>
                    <a:pt x="11354" y="1609"/>
                  </a:cubicBezTo>
                  <a:cubicBezTo>
                    <a:pt x="11378" y="1080"/>
                    <a:pt x="11378" y="528"/>
                    <a:pt x="1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4"/>
            <p:cNvSpPr/>
            <p:nvPr/>
          </p:nvSpPr>
          <p:spPr>
            <a:xfrm>
              <a:off x="2785375" y="2872475"/>
              <a:ext cx="272450" cy="565275"/>
            </a:xfrm>
            <a:custGeom>
              <a:avLst/>
              <a:gdLst/>
              <a:ahLst/>
              <a:cxnLst/>
              <a:rect l="l" t="t" r="r" b="b"/>
              <a:pathLst>
                <a:path w="10898" h="22611" extrusionOk="0">
                  <a:moveTo>
                    <a:pt x="1081" y="1"/>
                  </a:moveTo>
                  <a:cubicBezTo>
                    <a:pt x="1129" y="481"/>
                    <a:pt x="1129" y="937"/>
                    <a:pt x="1081" y="1417"/>
                  </a:cubicBezTo>
                  <a:cubicBezTo>
                    <a:pt x="1033" y="2353"/>
                    <a:pt x="697" y="3217"/>
                    <a:pt x="409" y="4129"/>
                  </a:cubicBezTo>
                  <a:cubicBezTo>
                    <a:pt x="121" y="5041"/>
                    <a:pt x="1" y="5953"/>
                    <a:pt x="97" y="6913"/>
                  </a:cubicBezTo>
                  <a:cubicBezTo>
                    <a:pt x="337" y="8809"/>
                    <a:pt x="1249" y="10562"/>
                    <a:pt x="2113" y="12242"/>
                  </a:cubicBezTo>
                  <a:cubicBezTo>
                    <a:pt x="2521" y="13058"/>
                    <a:pt x="2953" y="13850"/>
                    <a:pt x="3481" y="14594"/>
                  </a:cubicBezTo>
                  <a:cubicBezTo>
                    <a:pt x="4009" y="15314"/>
                    <a:pt x="4609" y="15938"/>
                    <a:pt x="5281" y="16538"/>
                  </a:cubicBezTo>
                  <a:cubicBezTo>
                    <a:pt x="5953" y="17090"/>
                    <a:pt x="6649" y="17642"/>
                    <a:pt x="7225" y="18314"/>
                  </a:cubicBezTo>
                  <a:cubicBezTo>
                    <a:pt x="7754" y="18962"/>
                    <a:pt x="8138" y="19731"/>
                    <a:pt x="8594" y="20427"/>
                  </a:cubicBezTo>
                  <a:cubicBezTo>
                    <a:pt x="9026" y="21099"/>
                    <a:pt x="9530" y="21699"/>
                    <a:pt x="10178" y="22179"/>
                  </a:cubicBezTo>
                  <a:cubicBezTo>
                    <a:pt x="10418" y="22323"/>
                    <a:pt x="10658" y="22491"/>
                    <a:pt x="10898" y="22611"/>
                  </a:cubicBezTo>
                  <a:cubicBezTo>
                    <a:pt x="9578" y="20187"/>
                    <a:pt x="8090" y="17906"/>
                    <a:pt x="6433" y="15506"/>
                  </a:cubicBezTo>
                  <a:cubicBezTo>
                    <a:pt x="4753" y="12818"/>
                    <a:pt x="2641" y="10370"/>
                    <a:pt x="1513" y="7441"/>
                  </a:cubicBezTo>
                  <a:cubicBezTo>
                    <a:pt x="577" y="5137"/>
                    <a:pt x="1417" y="2473"/>
                    <a:pt x="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4"/>
            <p:cNvSpPr/>
            <p:nvPr/>
          </p:nvSpPr>
          <p:spPr>
            <a:xfrm>
              <a:off x="2799175" y="2664000"/>
              <a:ext cx="591700" cy="959175"/>
            </a:xfrm>
            <a:custGeom>
              <a:avLst/>
              <a:gdLst/>
              <a:ahLst/>
              <a:cxnLst/>
              <a:rect l="l" t="t" r="r" b="b"/>
              <a:pathLst>
                <a:path w="23668" h="38367" extrusionOk="0">
                  <a:moveTo>
                    <a:pt x="1399" y="0"/>
                  </a:moveTo>
                  <a:cubicBezTo>
                    <a:pt x="1388" y="0"/>
                    <a:pt x="1377" y="3"/>
                    <a:pt x="1369" y="11"/>
                  </a:cubicBezTo>
                  <a:cubicBezTo>
                    <a:pt x="553" y="299"/>
                    <a:pt x="289" y="1235"/>
                    <a:pt x="145" y="1979"/>
                  </a:cubicBezTo>
                  <a:cubicBezTo>
                    <a:pt x="1" y="2819"/>
                    <a:pt x="1" y="3683"/>
                    <a:pt x="73" y="4547"/>
                  </a:cubicBezTo>
                  <a:cubicBezTo>
                    <a:pt x="193" y="5819"/>
                    <a:pt x="457" y="7067"/>
                    <a:pt x="529" y="8340"/>
                  </a:cubicBezTo>
                  <a:cubicBezTo>
                    <a:pt x="865" y="10812"/>
                    <a:pt x="25" y="13476"/>
                    <a:pt x="961" y="15780"/>
                  </a:cubicBezTo>
                  <a:cubicBezTo>
                    <a:pt x="2089" y="18709"/>
                    <a:pt x="4201" y="21157"/>
                    <a:pt x="5881" y="23845"/>
                  </a:cubicBezTo>
                  <a:cubicBezTo>
                    <a:pt x="7538" y="26245"/>
                    <a:pt x="9026" y="28526"/>
                    <a:pt x="10346" y="30950"/>
                  </a:cubicBezTo>
                  <a:cubicBezTo>
                    <a:pt x="10706" y="31166"/>
                    <a:pt x="11066" y="31334"/>
                    <a:pt x="11426" y="31526"/>
                  </a:cubicBezTo>
                  <a:cubicBezTo>
                    <a:pt x="12026" y="31814"/>
                    <a:pt x="12626" y="32102"/>
                    <a:pt x="13130" y="32510"/>
                  </a:cubicBezTo>
                  <a:cubicBezTo>
                    <a:pt x="13682" y="32942"/>
                    <a:pt x="14066" y="33470"/>
                    <a:pt x="14234" y="34142"/>
                  </a:cubicBezTo>
                  <a:cubicBezTo>
                    <a:pt x="14426" y="34886"/>
                    <a:pt x="14426" y="35654"/>
                    <a:pt x="14666" y="36350"/>
                  </a:cubicBezTo>
                  <a:cubicBezTo>
                    <a:pt x="14906" y="37118"/>
                    <a:pt x="15410" y="37694"/>
                    <a:pt x="16154" y="37959"/>
                  </a:cubicBezTo>
                  <a:cubicBezTo>
                    <a:pt x="16841" y="38229"/>
                    <a:pt x="17618" y="38247"/>
                    <a:pt x="18344" y="38247"/>
                  </a:cubicBezTo>
                  <a:cubicBezTo>
                    <a:pt x="18455" y="38247"/>
                    <a:pt x="18566" y="38247"/>
                    <a:pt x="18675" y="38247"/>
                  </a:cubicBezTo>
                  <a:cubicBezTo>
                    <a:pt x="19707" y="38271"/>
                    <a:pt x="20763" y="38295"/>
                    <a:pt x="21795" y="38319"/>
                  </a:cubicBezTo>
                  <a:cubicBezTo>
                    <a:pt x="22299" y="38343"/>
                    <a:pt x="22803" y="38343"/>
                    <a:pt x="23307" y="38367"/>
                  </a:cubicBezTo>
                  <a:cubicBezTo>
                    <a:pt x="23523" y="38367"/>
                    <a:pt x="23595" y="38175"/>
                    <a:pt x="23547" y="38007"/>
                  </a:cubicBezTo>
                  <a:cubicBezTo>
                    <a:pt x="23595" y="38007"/>
                    <a:pt x="23619" y="38007"/>
                    <a:pt x="23667" y="38031"/>
                  </a:cubicBezTo>
                  <a:cubicBezTo>
                    <a:pt x="23595" y="37262"/>
                    <a:pt x="23475" y="36494"/>
                    <a:pt x="23331" y="35702"/>
                  </a:cubicBezTo>
                  <a:cubicBezTo>
                    <a:pt x="22779" y="32894"/>
                    <a:pt x="20091" y="31886"/>
                    <a:pt x="18747" y="29558"/>
                  </a:cubicBezTo>
                  <a:cubicBezTo>
                    <a:pt x="18411" y="29102"/>
                    <a:pt x="18411" y="28310"/>
                    <a:pt x="17979" y="27974"/>
                  </a:cubicBezTo>
                  <a:cubicBezTo>
                    <a:pt x="15842" y="25957"/>
                    <a:pt x="15170" y="23629"/>
                    <a:pt x="13610" y="21277"/>
                  </a:cubicBezTo>
                  <a:cubicBezTo>
                    <a:pt x="12722" y="19933"/>
                    <a:pt x="10922" y="19597"/>
                    <a:pt x="9794" y="18469"/>
                  </a:cubicBezTo>
                  <a:cubicBezTo>
                    <a:pt x="8018" y="16788"/>
                    <a:pt x="8018" y="14220"/>
                    <a:pt x="6673" y="12324"/>
                  </a:cubicBezTo>
                  <a:cubicBezTo>
                    <a:pt x="3841" y="8412"/>
                    <a:pt x="3553" y="4043"/>
                    <a:pt x="1465" y="11"/>
                  </a:cubicBezTo>
                  <a:cubicBezTo>
                    <a:pt x="1449" y="11"/>
                    <a:pt x="1422" y="0"/>
                    <a:pt x="1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4"/>
            <p:cNvSpPr/>
            <p:nvPr/>
          </p:nvSpPr>
          <p:spPr>
            <a:xfrm>
              <a:off x="2835775" y="2360625"/>
              <a:ext cx="643900" cy="1255950"/>
            </a:xfrm>
            <a:custGeom>
              <a:avLst/>
              <a:gdLst/>
              <a:ahLst/>
              <a:cxnLst/>
              <a:rect l="l" t="t" r="r" b="b"/>
              <a:pathLst>
                <a:path w="25756" h="50238" extrusionOk="0">
                  <a:moveTo>
                    <a:pt x="25539" y="1"/>
                  </a:moveTo>
                  <a:cubicBezTo>
                    <a:pt x="24795" y="1"/>
                    <a:pt x="24407" y="893"/>
                    <a:pt x="24099" y="1465"/>
                  </a:cubicBezTo>
                  <a:cubicBezTo>
                    <a:pt x="23691" y="2257"/>
                    <a:pt x="23331" y="3097"/>
                    <a:pt x="23067" y="3937"/>
                  </a:cubicBezTo>
                  <a:cubicBezTo>
                    <a:pt x="22515" y="5785"/>
                    <a:pt x="22491" y="7681"/>
                    <a:pt x="22059" y="9553"/>
                  </a:cubicBezTo>
                  <a:cubicBezTo>
                    <a:pt x="21675" y="11234"/>
                    <a:pt x="20883" y="12794"/>
                    <a:pt x="20307" y="14426"/>
                  </a:cubicBezTo>
                  <a:cubicBezTo>
                    <a:pt x="20043" y="15242"/>
                    <a:pt x="19827" y="16058"/>
                    <a:pt x="19755" y="16898"/>
                  </a:cubicBezTo>
                  <a:cubicBezTo>
                    <a:pt x="19659" y="17834"/>
                    <a:pt x="19827" y="18722"/>
                    <a:pt x="19923" y="19658"/>
                  </a:cubicBezTo>
                  <a:cubicBezTo>
                    <a:pt x="19971" y="20139"/>
                    <a:pt x="19995" y="20643"/>
                    <a:pt x="19923" y="21123"/>
                  </a:cubicBezTo>
                  <a:cubicBezTo>
                    <a:pt x="19851" y="21579"/>
                    <a:pt x="19731" y="22011"/>
                    <a:pt x="19587" y="22443"/>
                  </a:cubicBezTo>
                  <a:cubicBezTo>
                    <a:pt x="19299" y="23355"/>
                    <a:pt x="19035" y="24243"/>
                    <a:pt x="18867" y="25179"/>
                  </a:cubicBezTo>
                  <a:cubicBezTo>
                    <a:pt x="18531" y="27027"/>
                    <a:pt x="18531" y="28899"/>
                    <a:pt x="18843" y="30748"/>
                  </a:cubicBezTo>
                  <a:cubicBezTo>
                    <a:pt x="18987" y="31684"/>
                    <a:pt x="19251" y="32596"/>
                    <a:pt x="19467" y="33532"/>
                  </a:cubicBezTo>
                  <a:cubicBezTo>
                    <a:pt x="19707" y="34468"/>
                    <a:pt x="19851" y="35380"/>
                    <a:pt x="19779" y="36364"/>
                  </a:cubicBezTo>
                  <a:cubicBezTo>
                    <a:pt x="19707" y="37660"/>
                    <a:pt x="19419" y="38932"/>
                    <a:pt x="19203" y="40205"/>
                  </a:cubicBezTo>
                  <a:cubicBezTo>
                    <a:pt x="18603" y="37564"/>
                    <a:pt x="17331" y="35068"/>
                    <a:pt x="15579" y="32980"/>
                  </a:cubicBezTo>
                  <a:cubicBezTo>
                    <a:pt x="14690" y="31924"/>
                    <a:pt x="13658" y="30988"/>
                    <a:pt x="12554" y="30196"/>
                  </a:cubicBezTo>
                  <a:cubicBezTo>
                    <a:pt x="11354" y="29355"/>
                    <a:pt x="10010" y="28659"/>
                    <a:pt x="9122" y="27435"/>
                  </a:cubicBezTo>
                  <a:cubicBezTo>
                    <a:pt x="8330" y="26307"/>
                    <a:pt x="7898" y="24939"/>
                    <a:pt x="7298" y="23691"/>
                  </a:cubicBezTo>
                  <a:cubicBezTo>
                    <a:pt x="6986" y="23043"/>
                    <a:pt x="6626" y="22443"/>
                    <a:pt x="6170" y="21867"/>
                  </a:cubicBezTo>
                  <a:cubicBezTo>
                    <a:pt x="5690" y="21291"/>
                    <a:pt x="5137" y="20763"/>
                    <a:pt x="4633" y="20187"/>
                  </a:cubicBezTo>
                  <a:cubicBezTo>
                    <a:pt x="2785" y="18098"/>
                    <a:pt x="2401" y="15218"/>
                    <a:pt x="793" y="12986"/>
                  </a:cubicBezTo>
                  <a:cubicBezTo>
                    <a:pt x="601" y="12722"/>
                    <a:pt x="385" y="12458"/>
                    <a:pt x="169" y="12218"/>
                  </a:cubicBezTo>
                  <a:cubicBezTo>
                    <a:pt x="121" y="12170"/>
                    <a:pt x="73" y="12146"/>
                    <a:pt x="1" y="12146"/>
                  </a:cubicBezTo>
                  <a:cubicBezTo>
                    <a:pt x="2089" y="16178"/>
                    <a:pt x="2377" y="20547"/>
                    <a:pt x="5209" y="24459"/>
                  </a:cubicBezTo>
                  <a:cubicBezTo>
                    <a:pt x="6554" y="26355"/>
                    <a:pt x="6554" y="28923"/>
                    <a:pt x="8330" y="30604"/>
                  </a:cubicBezTo>
                  <a:cubicBezTo>
                    <a:pt x="9458" y="31732"/>
                    <a:pt x="11258" y="32068"/>
                    <a:pt x="12146" y="33412"/>
                  </a:cubicBezTo>
                  <a:cubicBezTo>
                    <a:pt x="13706" y="35764"/>
                    <a:pt x="14378" y="38116"/>
                    <a:pt x="16515" y="40109"/>
                  </a:cubicBezTo>
                  <a:cubicBezTo>
                    <a:pt x="16947" y="40445"/>
                    <a:pt x="16947" y="41237"/>
                    <a:pt x="17283" y="41693"/>
                  </a:cubicBezTo>
                  <a:cubicBezTo>
                    <a:pt x="18627" y="44021"/>
                    <a:pt x="21315" y="45029"/>
                    <a:pt x="21867" y="47837"/>
                  </a:cubicBezTo>
                  <a:cubicBezTo>
                    <a:pt x="22011" y="48629"/>
                    <a:pt x="22131" y="49397"/>
                    <a:pt x="22203" y="50166"/>
                  </a:cubicBezTo>
                  <a:cubicBezTo>
                    <a:pt x="22395" y="50190"/>
                    <a:pt x="22587" y="50214"/>
                    <a:pt x="22803" y="50238"/>
                  </a:cubicBezTo>
                  <a:cubicBezTo>
                    <a:pt x="22755" y="49805"/>
                    <a:pt x="22731" y="49373"/>
                    <a:pt x="22659" y="48965"/>
                  </a:cubicBezTo>
                  <a:cubicBezTo>
                    <a:pt x="22323" y="46829"/>
                    <a:pt x="20859" y="45029"/>
                    <a:pt x="20763" y="43037"/>
                  </a:cubicBezTo>
                  <a:cubicBezTo>
                    <a:pt x="20523" y="39100"/>
                    <a:pt x="19851" y="35428"/>
                    <a:pt x="20307" y="31516"/>
                  </a:cubicBezTo>
                  <a:cubicBezTo>
                    <a:pt x="20763" y="28707"/>
                    <a:pt x="19971" y="26139"/>
                    <a:pt x="20427" y="23331"/>
                  </a:cubicBezTo>
                  <a:cubicBezTo>
                    <a:pt x="20643" y="22659"/>
                    <a:pt x="20979" y="21987"/>
                    <a:pt x="21099" y="21315"/>
                  </a:cubicBezTo>
                  <a:cubicBezTo>
                    <a:pt x="21651" y="17738"/>
                    <a:pt x="21531" y="14282"/>
                    <a:pt x="22995" y="10922"/>
                  </a:cubicBezTo>
                  <a:cubicBezTo>
                    <a:pt x="24579" y="7537"/>
                    <a:pt x="23547" y="3217"/>
                    <a:pt x="25756" y="25"/>
                  </a:cubicBezTo>
                  <a:cubicBezTo>
                    <a:pt x="25680" y="8"/>
                    <a:pt x="25608" y="1"/>
                    <a:pt x="25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4"/>
            <p:cNvSpPr/>
            <p:nvPr/>
          </p:nvSpPr>
          <p:spPr>
            <a:xfrm>
              <a:off x="3332050" y="2361225"/>
              <a:ext cx="271250" cy="1257025"/>
            </a:xfrm>
            <a:custGeom>
              <a:avLst/>
              <a:gdLst/>
              <a:ahLst/>
              <a:cxnLst/>
              <a:rect l="l" t="t" r="r" b="b"/>
              <a:pathLst>
                <a:path w="10850" h="50281" extrusionOk="0">
                  <a:moveTo>
                    <a:pt x="5905" y="1"/>
                  </a:moveTo>
                  <a:cubicBezTo>
                    <a:pt x="3696" y="3193"/>
                    <a:pt x="4728" y="7489"/>
                    <a:pt x="3144" y="10898"/>
                  </a:cubicBezTo>
                  <a:cubicBezTo>
                    <a:pt x="1680" y="14258"/>
                    <a:pt x="1800" y="17714"/>
                    <a:pt x="1248" y="21291"/>
                  </a:cubicBezTo>
                  <a:cubicBezTo>
                    <a:pt x="1128" y="21963"/>
                    <a:pt x="792" y="22635"/>
                    <a:pt x="576" y="23307"/>
                  </a:cubicBezTo>
                  <a:cubicBezTo>
                    <a:pt x="120" y="26115"/>
                    <a:pt x="912" y="28683"/>
                    <a:pt x="456" y="31492"/>
                  </a:cubicBezTo>
                  <a:cubicBezTo>
                    <a:pt x="0" y="35404"/>
                    <a:pt x="672" y="39076"/>
                    <a:pt x="912" y="43013"/>
                  </a:cubicBezTo>
                  <a:cubicBezTo>
                    <a:pt x="1008" y="45005"/>
                    <a:pt x="2472" y="46805"/>
                    <a:pt x="2808" y="48941"/>
                  </a:cubicBezTo>
                  <a:cubicBezTo>
                    <a:pt x="2880" y="49349"/>
                    <a:pt x="2904" y="49781"/>
                    <a:pt x="2952" y="50214"/>
                  </a:cubicBezTo>
                  <a:cubicBezTo>
                    <a:pt x="3427" y="50257"/>
                    <a:pt x="3911" y="50280"/>
                    <a:pt x="4399" y="50280"/>
                  </a:cubicBezTo>
                  <a:cubicBezTo>
                    <a:pt x="4996" y="50280"/>
                    <a:pt x="5598" y="50245"/>
                    <a:pt x="6193" y="50166"/>
                  </a:cubicBezTo>
                  <a:cubicBezTo>
                    <a:pt x="6649" y="47933"/>
                    <a:pt x="7849" y="46013"/>
                    <a:pt x="8953" y="43997"/>
                  </a:cubicBezTo>
                  <a:cubicBezTo>
                    <a:pt x="9625" y="42893"/>
                    <a:pt x="9961" y="41669"/>
                    <a:pt x="9961" y="40325"/>
                  </a:cubicBezTo>
                  <a:cubicBezTo>
                    <a:pt x="10081" y="36076"/>
                    <a:pt x="10417" y="31828"/>
                    <a:pt x="10753" y="27555"/>
                  </a:cubicBezTo>
                  <a:cubicBezTo>
                    <a:pt x="10849" y="26787"/>
                    <a:pt x="10513" y="25899"/>
                    <a:pt x="10177" y="25107"/>
                  </a:cubicBezTo>
                  <a:cubicBezTo>
                    <a:pt x="9745" y="23979"/>
                    <a:pt x="9169" y="22755"/>
                    <a:pt x="9169" y="21531"/>
                  </a:cubicBezTo>
                  <a:cubicBezTo>
                    <a:pt x="9169" y="19058"/>
                    <a:pt x="8401" y="16826"/>
                    <a:pt x="7945" y="14474"/>
                  </a:cubicBezTo>
                  <a:cubicBezTo>
                    <a:pt x="7153" y="10226"/>
                    <a:pt x="8257" y="5569"/>
                    <a:pt x="7657" y="1417"/>
                  </a:cubicBezTo>
                  <a:cubicBezTo>
                    <a:pt x="7441" y="1129"/>
                    <a:pt x="7201" y="841"/>
                    <a:pt x="6937" y="601"/>
                  </a:cubicBezTo>
                  <a:cubicBezTo>
                    <a:pt x="6649" y="361"/>
                    <a:pt x="6313" y="97"/>
                    <a:pt x="5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4"/>
            <p:cNvSpPr/>
            <p:nvPr/>
          </p:nvSpPr>
          <p:spPr>
            <a:xfrm>
              <a:off x="3486850" y="2396625"/>
              <a:ext cx="168050" cy="1218750"/>
            </a:xfrm>
            <a:custGeom>
              <a:avLst/>
              <a:gdLst/>
              <a:ahLst/>
              <a:cxnLst/>
              <a:rect l="l" t="t" r="r" b="b"/>
              <a:pathLst>
                <a:path w="6722" h="48750" extrusionOk="0">
                  <a:moveTo>
                    <a:pt x="1465" y="1"/>
                  </a:moveTo>
                  <a:cubicBezTo>
                    <a:pt x="1465" y="13"/>
                    <a:pt x="1465" y="19"/>
                    <a:pt x="1468" y="26"/>
                  </a:cubicBezTo>
                  <a:lnTo>
                    <a:pt x="1468" y="26"/>
                  </a:lnTo>
                  <a:cubicBezTo>
                    <a:pt x="1467" y="17"/>
                    <a:pt x="1466" y="9"/>
                    <a:pt x="1465" y="1"/>
                  </a:cubicBezTo>
                  <a:close/>
                  <a:moveTo>
                    <a:pt x="1468" y="26"/>
                  </a:moveTo>
                  <a:lnTo>
                    <a:pt x="1468" y="26"/>
                  </a:lnTo>
                  <a:cubicBezTo>
                    <a:pt x="2060" y="4172"/>
                    <a:pt x="962" y="8818"/>
                    <a:pt x="1753" y="13058"/>
                  </a:cubicBezTo>
                  <a:cubicBezTo>
                    <a:pt x="2209" y="15410"/>
                    <a:pt x="2977" y="17642"/>
                    <a:pt x="2977" y="20115"/>
                  </a:cubicBezTo>
                  <a:cubicBezTo>
                    <a:pt x="2977" y="21339"/>
                    <a:pt x="3553" y="22563"/>
                    <a:pt x="3985" y="23691"/>
                  </a:cubicBezTo>
                  <a:cubicBezTo>
                    <a:pt x="4321" y="24483"/>
                    <a:pt x="4657" y="25371"/>
                    <a:pt x="4561" y="26139"/>
                  </a:cubicBezTo>
                  <a:cubicBezTo>
                    <a:pt x="4225" y="30412"/>
                    <a:pt x="3889" y="34660"/>
                    <a:pt x="3769" y="38909"/>
                  </a:cubicBezTo>
                  <a:cubicBezTo>
                    <a:pt x="3769" y="40253"/>
                    <a:pt x="3433" y="41477"/>
                    <a:pt x="2761" y="42581"/>
                  </a:cubicBezTo>
                  <a:cubicBezTo>
                    <a:pt x="1657" y="44597"/>
                    <a:pt x="457" y="46517"/>
                    <a:pt x="1" y="48750"/>
                  </a:cubicBezTo>
                  <a:lnTo>
                    <a:pt x="73" y="48750"/>
                  </a:lnTo>
                  <a:cubicBezTo>
                    <a:pt x="505" y="48702"/>
                    <a:pt x="937" y="48630"/>
                    <a:pt x="1321" y="48461"/>
                  </a:cubicBezTo>
                  <a:cubicBezTo>
                    <a:pt x="1705" y="48293"/>
                    <a:pt x="1969" y="48005"/>
                    <a:pt x="2185" y="47645"/>
                  </a:cubicBezTo>
                  <a:cubicBezTo>
                    <a:pt x="2641" y="46901"/>
                    <a:pt x="3001" y="46061"/>
                    <a:pt x="3385" y="45269"/>
                  </a:cubicBezTo>
                  <a:cubicBezTo>
                    <a:pt x="4177" y="43637"/>
                    <a:pt x="4921" y="41957"/>
                    <a:pt x="5401" y="40205"/>
                  </a:cubicBezTo>
                  <a:cubicBezTo>
                    <a:pt x="5617" y="39341"/>
                    <a:pt x="5785" y="38452"/>
                    <a:pt x="5857" y="37564"/>
                  </a:cubicBezTo>
                  <a:cubicBezTo>
                    <a:pt x="5953" y="36604"/>
                    <a:pt x="5905" y="35644"/>
                    <a:pt x="5857" y="34684"/>
                  </a:cubicBezTo>
                  <a:cubicBezTo>
                    <a:pt x="5809" y="33700"/>
                    <a:pt x="5737" y="32740"/>
                    <a:pt x="5809" y="31756"/>
                  </a:cubicBezTo>
                  <a:cubicBezTo>
                    <a:pt x="5857" y="30796"/>
                    <a:pt x="6049" y="29860"/>
                    <a:pt x="6241" y="28924"/>
                  </a:cubicBezTo>
                  <a:cubicBezTo>
                    <a:pt x="6433" y="28011"/>
                    <a:pt x="6625" y="27099"/>
                    <a:pt x="6673" y="26139"/>
                  </a:cubicBezTo>
                  <a:cubicBezTo>
                    <a:pt x="6721" y="25275"/>
                    <a:pt x="6649" y="24387"/>
                    <a:pt x="6505" y="23523"/>
                  </a:cubicBezTo>
                  <a:cubicBezTo>
                    <a:pt x="5953" y="20019"/>
                    <a:pt x="4201" y="16826"/>
                    <a:pt x="3601" y="13346"/>
                  </a:cubicBezTo>
                  <a:cubicBezTo>
                    <a:pt x="3265" y="11426"/>
                    <a:pt x="3241" y="9482"/>
                    <a:pt x="3169" y="7537"/>
                  </a:cubicBezTo>
                  <a:cubicBezTo>
                    <a:pt x="3073" y="5737"/>
                    <a:pt x="2953" y="3865"/>
                    <a:pt x="2425" y="2113"/>
                  </a:cubicBezTo>
                  <a:cubicBezTo>
                    <a:pt x="2209" y="1369"/>
                    <a:pt x="1921" y="673"/>
                    <a:pt x="1489" y="49"/>
                  </a:cubicBezTo>
                  <a:cubicBezTo>
                    <a:pt x="1478" y="37"/>
                    <a:pt x="1472" y="31"/>
                    <a:pt x="146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4"/>
            <p:cNvSpPr/>
            <p:nvPr/>
          </p:nvSpPr>
          <p:spPr>
            <a:xfrm>
              <a:off x="3053000" y="2802150"/>
              <a:ext cx="36025" cy="65475"/>
            </a:xfrm>
            <a:custGeom>
              <a:avLst/>
              <a:gdLst/>
              <a:ahLst/>
              <a:cxnLst/>
              <a:rect l="l" t="t" r="r" b="b"/>
              <a:pathLst>
                <a:path w="1441" h="2619" extrusionOk="0">
                  <a:moveTo>
                    <a:pt x="527" y="1"/>
                  </a:moveTo>
                  <a:cubicBezTo>
                    <a:pt x="512" y="1"/>
                    <a:pt x="497" y="2"/>
                    <a:pt x="481" y="5"/>
                  </a:cubicBezTo>
                  <a:cubicBezTo>
                    <a:pt x="361" y="29"/>
                    <a:pt x="313" y="101"/>
                    <a:pt x="265" y="197"/>
                  </a:cubicBezTo>
                  <a:cubicBezTo>
                    <a:pt x="241" y="269"/>
                    <a:pt x="217" y="317"/>
                    <a:pt x="193" y="389"/>
                  </a:cubicBezTo>
                  <a:cubicBezTo>
                    <a:pt x="145" y="437"/>
                    <a:pt x="97" y="485"/>
                    <a:pt x="97" y="533"/>
                  </a:cubicBezTo>
                  <a:cubicBezTo>
                    <a:pt x="1" y="1133"/>
                    <a:pt x="97" y="1757"/>
                    <a:pt x="409" y="2262"/>
                  </a:cubicBezTo>
                  <a:cubicBezTo>
                    <a:pt x="433" y="2310"/>
                    <a:pt x="457" y="2382"/>
                    <a:pt x="505" y="2430"/>
                  </a:cubicBezTo>
                  <a:cubicBezTo>
                    <a:pt x="505" y="2430"/>
                    <a:pt x="529" y="2454"/>
                    <a:pt x="529" y="2454"/>
                  </a:cubicBezTo>
                  <a:cubicBezTo>
                    <a:pt x="577" y="2526"/>
                    <a:pt x="649" y="2574"/>
                    <a:pt x="721" y="2598"/>
                  </a:cubicBezTo>
                  <a:cubicBezTo>
                    <a:pt x="764" y="2612"/>
                    <a:pt x="807" y="2619"/>
                    <a:pt x="850" y="2619"/>
                  </a:cubicBezTo>
                  <a:cubicBezTo>
                    <a:pt x="1019" y="2619"/>
                    <a:pt x="1177" y="2511"/>
                    <a:pt x="1273" y="2358"/>
                  </a:cubicBezTo>
                  <a:cubicBezTo>
                    <a:pt x="1393" y="2165"/>
                    <a:pt x="1393" y="1925"/>
                    <a:pt x="1417" y="1709"/>
                  </a:cubicBezTo>
                  <a:cubicBezTo>
                    <a:pt x="1441" y="1469"/>
                    <a:pt x="1417" y="1253"/>
                    <a:pt x="1393" y="1013"/>
                  </a:cubicBezTo>
                  <a:cubicBezTo>
                    <a:pt x="1345" y="821"/>
                    <a:pt x="1297" y="581"/>
                    <a:pt x="1201" y="413"/>
                  </a:cubicBezTo>
                  <a:cubicBezTo>
                    <a:pt x="1138" y="266"/>
                    <a:pt x="1001" y="193"/>
                    <a:pt x="872" y="193"/>
                  </a:cubicBezTo>
                  <a:cubicBezTo>
                    <a:pt x="853" y="193"/>
                    <a:pt x="835" y="194"/>
                    <a:pt x="817" y="197"/>
                  </a:cubicBezTo>
                  <a:cubicBezTo>
                    <a:pt x="793" y="173"/>
                    <a:pt x="793" y="173"/>
                    <a:pt x="769" y="149"/>
                  </a:cubicBezTo>
                  <a:cubicBezTo>
                    <a:pt x="706" y="66"/>
                    <a:pt x="626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4"/>
            <p:cNvSpPr/>
            <p:nvPr/>
          </p:nvSpPr>
          <p:spPr>
            <a:xfrm>
              <a:off x="3101025" y="2790750"/>
              <a:ext cx="34825" cy="59875"/>
            </a:xfrm>
            <a:custGeom>
              <a:avLst/>
              <a:gdLst/>
              <a:ahLst/>
              <a:cxnLst/>
              <a:rect l="l" t="t" r="r" b="b"/>
              <a:pathLst>
                <a:path w="1393" h="2395" extrusionOk="0">
                  <a:moveTo>
                    <a:pt x="400" y="1"/>
                  </a:moveTo>
                  <a:cubicBezTo>
                    <a:pt x="272" y="1"/>
                    <a:pt x="141" y="72"/>
                    <a:pt x="120" y="197"/>
                  </a:cubicBezTo>
                  <a:cubicBezTo>
                    <a:pt x="96" y="365"/>
                    <a:pt x="72" y="509"/>
                    <a:pt x="72" y="677"/>
                  </a:cubicBezTo>
                  <a:cubicBezTo>
                    <a:pt x="0" y="1277"/>
                    <a:pt x="240" y="1901"/>
                    <a:pt x="672" y="2309"/>
                  </a:cubicBezTo>
                  <a:cubicBezTo>
                    <a:pt x="727" y="2364"/>
                    <a:pt x="807" y="2394"/>
                    <a:pt x="885" y="2394"/>
                  </a:cubicBezTo>
                  <a:cubicBezTo>
                    <a:pt x="977" y="2394"/>
                    <a:pt x="1065" y="2353"/>
                    <a:pt x="1104" y="2261"/>
                  </a:cubicBezTo>
                  <a:cubicBezTo>
                    <a:pt x="1344" y="1829"/>
                    <a:pt x="1392" y="1349"/>
                    <a:pt x="1272" y="917"/>
                  </a:cubicBezTo>
                  <a:cubicBezTo>
                    <a:pt x="1272" y="821"/>
                    <a:pt x="1272" y="749"/>
                    <a:pt x="1248" y="653"/>
                  </a:cubicBezTo>
                  <a:cubicBezTo>
                    <a:pt x="1248" y="581"/>
                    <a:pt x="1200" y="533"/>
                    <a:pt x="1128" y="485"/>
                  </a:cubicBezTo>
                  <a:cubicBezTo>
                    <a:pt x="1056" y="341"/>
                    <a:pt x="960" y="221"/>
                    <a:pt x="864" y="101"/>
                  </a:cubicBezTo>
                  <a:cubicBezTo>
                    <a:pt x="810" y="47"/>
                    <a:pt x="729" y="20"/>
                    <a:pt x="651" y="20"/>
                  </a:cubicBezTo>
                  <a:cubicBezTo>
                    <a:pt x="626" y="20"/>
                    <a:pt x="600" y="23"/>
                    <a:pt x="576" y="29"/>
                  </a:cubicBezTo>
                  <a:cubicBezTo>
                    <a:pt x="552" y="5"/>
                    <a:pt x="504" y="5"/>
                    <a:pt x="456" y="5"/>
                  </a:cubicBezTo>
                  <a:cubicBezTo>
                    <a:pt x="438" y="2"/>
                    <a:pt x="419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4"/>
            <p:cNvSpPr/>
            <p:nvPr/>
          </p:nvSpPr>
          <p:spPr>
            <a:xfrm>
              <a:off x="3152025" y="2749700"/>
              <a:ext cx="48625" cy="79750"/>
            </a:xfrm>
            <a:custGeom>
              <a:avLst/>
              <a:gdLst/>
              <a:ahLst/>
              <a:cxnLst/>
              <a:rect l="l" t="t" r="r" b="b"/>
              <a:pathLst>
                <a:path w="1945" h="3190" extrusionOk="0">
                  <a:moveTo>
                    <a:pt x="792" y="1"/>
                  </a:moveTo>
                  <a:cubicBezTo>
                    <a:pt x="687" y="1"/>
                    <a:pt x="581" y="40"/>
                    <a:pt x="480" y="135"/>
                  </a:cubicBezTo>
                  <a:cubicBezTo>
                    <a:pt x="456" y="159"/>
                    <a:pt x="456" y="159"/>
                    <a:pt x="456" y="159"/>
                  </a:cubicBezTo>
                  <a:cubicBezTo>
                    <a:pt x="432" y="183"/>
                    <a:pt x="408" y="183"/>
                    <a:pt x="408" y="207"/>
                  </a:cubicBezTo>
                  <a:cubicBezTo>
                    <a:pt x="72" y="471"/>
                    <a:pt x="0" y="951"/>
                    <a:pt x="48" y="1359"/>
                  </a:cubicBezTo>
                  <a:cubicBezTo>
                    <a:pt x="120" y="1791"/>
                    <a:pt x="264" y="2223"/>
                    <a:pt x="528" y="2583"/>
                  </a:cubicBezTo>
                  <a:cubicBezTo>
                    <a:pt x="648" y="2775"/>
                    <a:pt x="792" y="2991"/>
                    <a:pt x="984" y="3111"/>
                  </a:cubicBezTo>
                  <a:cubicBezTo>
                    <a:pt x="1069" y="3165"/>
                    <a:pt x="1157" y="3190"/>
                    <a:pt x="1241" y="3190"/>
                  </a:cubicBezTo>
                  <a:cubicBezTo>
                    <a:pt x="1419" y="3190"/>
                    <a:pt x="1583" y="3082"/>
                    <a:pt x="1680" y="2919"/>
                  </a:cubicBezTo>
                  <a:cubicBezTo>
                    <a:pt x="1872" y="2559"/>
                    <a:pt x="1944" y="2151"/>
                    <a:pt x="1920" y="1743"/>
                  </a:cubicBezTo>
                  <a:cubicBezTo>
                    <a:pt x="1920" y="1359"/>
                    <a:pt x="1800" y="951"/>
                    <a:pt x="1584" y="615"/>
                  </a:cubicBezTo>
                  <a:cubicBezTo>
                    <a:pt x="1422" y="362"/>
                    <a:pt x="1110" y="1"/>
                    <a:pt x="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4"/>
            <p:cNvSpPr/>
            <p:nvPr/>
          </p:nvSpPr>
          <p:spPr>
            <a:xfrm>
              <a:off x="3207825" y="2749600"/>
              <a:ext cx="28825" cy="41550"/>
            </a:xfrm>
            <a:custGeom>
              <a:avLst/>
              <a:gdLst/>
              <a:ahLst/>
              <a:cxnLst/>
              <a:rect l="l" t="t" r="r" b="b"/>
              <a:pathLst>
                <a:path w="1153" h="1662" extrusionOk="0">
                  <a:moveTo>
                    <a:pt x="552" y="0"/>
                  </a:moveTo>
                  <a:cubicBezTo>
                    <a:pt x="460" y="0"/>
                    <a:pt x="367" y="37"/>
                    <a:pt x="289" y="115"/>
                  </a:cubicBezTo>
                  <a:cubicBezTo>
                    <a:pt x="265" y="139"/>
                    <a:pt x="241" y="187"/>
                    <a:pt x="216" y="211"/>
                  </a:cubicBezTo>
                  <a:cubicBezTo>
                    <a:pt x="96" y="259"/>
                    <a:pt x="24" y="355"/>
                    <a:pt x="0" y="475"/>
                  </a:cubicBezTo>
                  <a:cubicBezTo>
                    <a:pt x="0" y="787"/>
                    <a:pt x="72" y="1075"/>
                    <a:pt x="192" y="1339"/>
                  </a:cubicBezTo>
                  <a:cubicBezTo>
                    <a:pt x="289" y="1483"/>
                    <a:pt x="385" y="1627"/>
                    <a:pt x="553" y="1651"/>
                  </a:cubicBezTo>
                  <a:cubicBezTo>
                    <a:pt x="585" y="1658"/>
                    <a:pt x="617" y="1662"/>
                    <a:pt x="648" y="1662"/>
                  </a:cubicBezTo>
                  <a:cubicBezTo>
                    <a:pt x="824" y="1662"/>
                    <a:pt x="971" y="1554"/>
                    <a:pt x="1033" y="1411"/>
                  </a:cubicBezTo>
                  <a:cubicBezTo>
                    <a:pt x="1153" y="1147"/>
                    <a:pt x="1153" y="811"/>
                    <a:pt x="1057" y="547"/>
                  </a:cubicBezTo>
                  <a:cubicBezTo>
                    <a:pt x="1009" y="403"/>
                    <a:pt x="961" y="235"/>
                    <a:pt x="841" y="139"/>
                  </a:cubicBezTo>
                  <a:cubicBezTo>
                    <a:pt x="763" y="49"/>
                    <a:pt x="659" y="0"/>
                    <a:pt x="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4"/>
            <p:cNvSpPr/>
            <p:nvPr/>
          </p:nvSpPr>
          <p:spPr>
            <a:xfrm>
              <a:off x="3062000" y="2665800"/>
              <a:ext cx="25225" cy="36275"/>
            </a:xfrm>
            <a:custGeom>
              <a:avLst/>
              <a:gdLst/>
              <a:ahLst/>
              <a:cxnLst/>
              <a:rect l="l" t="t" r="r" b="b"/>
              <a:pathLst>
                <a:path w="1009" h="1451" extrusionOk="0">
                  <a:moveTo>
                    <a:pt x="392" y="1"/>
                  </a:moveTo>
                  <a:cubicBezTo>
                    <a:pt x="298" y="1"/>
                    <a:pt x="210" y="49"/>
                    <a:pt x="145" y="131"/>
                  </a:cubicBezTo>
                  <a:cubicBezTo>
                    <a:pt x="25" y="347"/>
                    <a:pt x="1" y="611"/>
                    <a:pt x="49" y="851"/>
                  </a:cubicBezTo>
                  <a:cubicBezTo>
                    <a:pt x="97" y="1067"/>
                    <a:pt x="241" y="1283"/>
                    <a:pt x="433" y="1427"/>
                  </a:cubicBezTo>
                  <a:cubicBezTo>
                    <a:pt x="481" y="1451"/>
                    <a:pt x="553" y="1451"/>
                    <a:pt x="601" y="1451"/>
                  </a:cubicBezTo>
                  <a:cubicBezTo>
                    <a:pt x="673" y="1451"/>
                    <a:pt x="721" y="1427"/>
                    <a:pt x="769" y="1379"/>
                  </a:cubicBezTo>
                  <a:cubicBezTo>
                    <a:pt x="937" y="1211"/>
                    <a:pt x="1009" y="971"/>
                    <a:pt x="985" y="755"/>
                  </a:cubicBezTo>
                  <a:cubicBezTo>
                    <a:pt x="985" y="611"/>
                    <a:pt x="961" y="515"/>
                    <a:pt x="889" y="395"/>
                  </a:cubicBezTo>
                  <a:cubicBezTo>
                    <a:pt x="841" y="275"/>
                    <a:pt x="745" y="179"/>
                    <a:pt x="649" y="107"/>
                  </a:cubicBezTo>
                  <a:cubicBezTo>
                    <a:pt x="625" y="107"/>
                    <a:pt x="601" y="83"/>
                    <a:pt x="577" y="83"/>
                  </a:cubicBezTo>
                  <a:cubicBezTo>
                    <a:pt x="577" y="59"/>
                    <a:pt x="553" y="59"/>
                    <a:pt x="529" y="35"/>
                  </a:cubicBezTo>
                  <a:cubicBezTo>
                    <a:pt x="483" y="12"/>
                    <a:pt x="437" y="1"/>
                    <a:pt x="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4"/>
            <p:cNvSpPr/>
            <p:nvPr/>
          </p:nvSpPr>
          <p:spPr>
            <a:xfrm>
              <a:off x="3089600" y="2621575"/>
              <a:ext cx="35450" cy="66325"/>
            </a:xfrm>
            <a:custGeom>
              <a:avLst/>
              <a:gdLst/>
              <a:ahLst/>
              <a:cxnLst/>
              <a:rect l="l" t="t" r="r" b="b"/>
              <a:pathLst>
                <a:path w="1418" h="2653" extrusionOk="0">
                  <a:moveTo>
                    <a:pt x="466" y="1"/>
                  </a:moveTo>
                  <a:cubicBezTo>
                    <a:pt x="345" y="1"/>
                    <a:pt x="224" y="80"/>
                    <a:pt x="193" y="220"/>
                  </a:cubicBezTo>
                  <a:cubicBezTo>
                    <a:pt x="145" y="316"/>
                    <a:pt x="121" y="436"/>
                    <a:pt x="121" y="556"/>
                  </a:cubicBezTo>
                  <a:cubicBezTo>
                    <a:pt x="97" y="604"/>
                    <a:pt x="73" y="628"/>
                    <a:pt x="73" y="652"/>
                  </a:cubicBezTo>
                  <a:cubicBezTo>
                    <a:pt x="1" y="988"/>
                    <a:pt x="25" y="1348"/>
                    <a:pt x="121" y="1684"/>
                  </a:cubicBezTo>
                  <a:cubicBezTo>
                    <a:pt x="217" y="1996"/>
                    <a:pt x="385" y="2356"/>
                    <a:pt x="673" y="2548"/>
                  </a:cubicBezTo>
                  <a:cubicBezTo>
                    <a:pt x="754" y="2617"/>
                    <a:pt x="857" y="2653"/>
                    <a:pt x="958" y="2653"/>
                  </a:cubicBezTo>
                  <a:cubicBezTo>
                    <a:pt x="1067" y="2653"/>
                    <a:pt x="1174" y="2611"/>
                    <a:pt x="1249" y="2524"/>
                  </a:cubicBezTo>
                  <a:cubicBezTo>
                    <a:pt x="1393" y="2380"/>
                    <a:pt x="1393" y="2188"/>
                    <a:pt x="1417" y="2020"/>
                  </a:cubicBezTo>
                  <a:cubicBezTo>
                    <a:pt x="1417" y="1900"/>
                    <a:pt x="1417" y="1804"/>
                    <a:pt x="1393" y="1684"/>
                  </a:cubicBezTo>
                  <a:cubicBezTo>
                    <a:pt x="1417" y="1540"/>
                    <a:pt x="1393" y="1372"/>
                    <a:pt x="1369" y="1228"/>
                  </a:cubicBezTo>
                  <a:cubicBezTo>
                    <a:pt x="1321" y="1084"/>
                    <a:pt x="1249" y="940"/>
                    <a:pt x="1177" y="820"/>
                  </a:cubicBezTo>
                  <a:cubicBezTo>
                    <a:pt x="1033" y="556"/>
                    <a:pt x="865" y="292"/>
                    <a:pt x="649" y="76"/>
                  </a:cubicBezTo>
                  <a:cubicBezTo>
                    <a:pt x="598" y="25"/>
                    <a:pt x="532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4"/>
            <p:cNvSpPr/>
            <p:nvPr/>
          </p:nvSpPr>
          <p:spPr>
            <a:xfrm>
              <a:off x="3132825" y="2622100"/>
              <a:ext cx="30025" cy="45500"/>
            </a:xfrm>
            <a:custGeom>
              <a:avLst/>
              <a:gdLst/>
              <a:ahLst/>
              <a:cxnLst/>
              <a:rect l="l" t="t" r="r" b="b"/>
              <a:pathLst>
                <a:path w="1201" h="1820" extrusionOk="0">
                  <a:moveTo>
                    <a:pt x="516" y="0"/>
                  </a:moveTo>
                  <a:cubicBezTo>
                    <a:pt x="497" y="0"/>
                    <a:pt x="477" y="2"/>
                    <a:pt x="456" y="7"/>
                  </a:cubicBezTo>
                  <a:cubicBezTo>
                    <a:pt x="360" y="55"/>
                    <a:pt x="288" y="127"/>
                    <a:pt x="264" y="223"/>
                  </a:cubicBezTo>
                  <a:cubicBezTo>
                    <a:pt x="264" y="223"/>
                    <a:pt x="264" y="223"/>
                    <a:pt x="264" y="247"/>
                  </a:cubicBezTo>
                  <a:cubicBezTo>
                    <a:pt x="168" y="271"/>
                    <a:pt x="96" y="343"/>
                    <a:pt x="72" y="439"/>
                  </a:cubicBezTo>
                  <a:cubicBezTo>
                    <a:pt x="0" y="655"/>
                    <a:pt x="0" y="919"/>
                    <a:pt x="72" y="1159"/>
                  </a:cubicBezTo>
                  <a:cubicBezTo>
                    <a:pt x="144" y="1375"/>
                    <a:pt x="288" y="1639"/>
                    <a:pt x="504" y="1759"/>
                  </a:cubicBezTo>
                  <a:cubicBezTo>
                    <a:pt x="567" y="1801"/>
                    <a:pt x="635" y="1820"/>
                    <a:pt x="703" y="1820"/>
                  </a:cubicBezTo>
                  <a:cubicBezTo>
                    <a:pt x="791" y="1820"/>
                    <a:pt x="879" y="1789"/>
                    <a:pt x="960" y="1735"/>
                  </a:cubicBezTo>
                  <a:cubicBezTo>
                    <a:pt x="960" y="1735"/>
                    <a:pt x="984" y="1711"/>
                    <a:pt x="984" y="1711"/>
                  </a:cubicBezTo>
                  <a:lnTo>
                    <a:pt x="1008" y="1711"/>
                  </a:lnTo>
                  <a:cubicBezTo>
                    <a:pt x="1080" y="1615"/>
                    <a:pt x="1128" y="1471"/>
                    <a:pt x="1152" y="1351"/>
                  </a:cubicBezTo>
                  <a:cubicBezTo>
                    <a:pt x="1200" y="1135"/>
                    <a:pt x="1200" y="895"/>
                    <a:pt x="1128" y="703"/>
                  </a:cubicBezTo>
                  <a:cubicBezTo>
                    <a:pt x="1056" y="463"/>
                    <a:pt x="912" y="247"/>
                    <a:pt x="720" y="103"/>
                  </a:cubicBezTo>
                  <a:cubicBezTo>
                    <a:pt x="661" y="43"/>
                    <a:pt x="602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4"/>
            <p:cNvSpPr/>
            <p:nvPr/>
          </p:nvSpPr>
          <p:spPr>
            <a:xfrm>
              <a:off x="3168825" y="2624050"/>
              <a:ext cx="21625" cy="28225"/>
            </a:xfrm>
            <a:custGeom>
              <a:avLst/>
              <a:gdLst/>
              <a:ahLst/>
              <a:cxnLst/>
              <a:rect l="l" t="t" r="r" b="b"/>
              <a:pathLst>
                <a:path w="865" h="1129" extrusionOk="0">
                  <a:moveTo>
                    <a:pt x="456" y="1"/>
                  </a:moveTo>
                  <a:cubicBezTo>
                    <a:pt x="384" y="1"/>
                    <a:pt x="312" y="25"/>
                    <a:pt x="264" y="73"/>
                  </a:cubicBezTo>
                  <a:cubicBezTo>
                    <a:pt x="216" y="121"/>
                    <a:pt x="192" y="193"/>
                    <a:pt x="168" y="241"/>
                  </a:cubicBezTo>
                  <a:cubicBezTo>
                    <a:pt x="144" y="265"/>
                    <a:pt x="120" y="289"/>
                    <a:pt x="96" y="313"/>
                  </a:cubicBezTo>
                  <a:cubicBezTo>
                    <a:pt x="48" y="361"/>
                    <a:pt x="0" y="433"/>
                    <a:pt x="0" y="505"/>
                  </a:cubicBezTo>
                  <a:cubicBezTo>
                    <a:pt x="24" y="625"/>
                    <a:pt x="48" y="745"/>
                    <a:pt x="120" y="841"/>
                  </a:cubicBezTo>
                  <a:cubicBezTo>
                    <a:pt x="192" y="937"/>
                    <a:pt x="288" y="1033"/>
                    <a:pt x="408" y="1081"/>
                  </a:cubicBezTo>
                  <a:cubicBezTo>
                    <a:pt x="432" y="1105"/>
                    <a:pt x="480" y="1129"/>
                    <a:pt x="528" y="1129"/>
                  </a:cubicBezTo>
                  <a:cubicBezTo>
                    <a:pt x="576" y="1129"/>
                    <a:pt x="624" y="1129"/>
                    <a:pt x="648" y="1105"/>
                  </a:cubicBezTo>
                  <a:cubicBezTo>
                    <a:pt x="672" y="1081"/>
                    <a:pt x="720" y="1081"/>
                    <a:pt x="744" y="1057"/>
                  </a:cubicBezTo>
                  <a:cubicBezTo>
                    <a:pt x="768" y="1009"/>
                    <a:pt x="792" y="961"/>
                    <a:pt x="816" y="913"/>
                  </a:cubicBezTo>
                  <a:cubicBezTo>
                    <a:pt x="864" y="769"/>
                    <a:pt x="864" y="625"/>
                    <a:pt x="840" y="481"/>
                  </a:cubicBezTo>
                  <a:cubicBezTo>
                    <a:pt x="840" y="409"/>
                    <a:pt x="816" y="361"/>
                    <a:pt x="792" y="289"/>
                  </a:cubicBezTo>
                  <a:cubicBezTo>
                    <a:pt x="768" y="265"/>
                    <a:pt x="768" y="241"/>
                    <a:pt x="744" y="193"/>
                  </a:cubicBezTo>
                  <a:cubicBezTo>
                    <a:pt x="720" y="145"/>
                    <a:pt x="672" y="121"/>
                    <a:pt x="648" y="73"/>
                  </a:cubicBezTo>
                  <a:cubicBezTo>
                    <a:pt x="624" y="25"/>
                    <a:pt x="528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4"/>
            <p:cNvSpPr/>
            <p:nvPr/>
          </p:nvSpPr>
          <p:spPr>
            <a:xfrm>
              <a:off x="3074000" y="2548825"/>
              <a:ext cx="27050" cy="37450"/>
            </a:xfrm>
            <a:custGeom>
              <a:avLst/>
              <a:gdLst/>
              <a:ahLst/>
              <a:cxnLst/>
              <a:rect l="l" t="t" r="r" b="b"/>
              <a:pathLst>
                <a:path w="1082" h="1498" extrusionOk="0">
                  <a:moveTo>
                    <a:pt x="445" y="0"/>
                  </a:moveTo>
                  <a:cubicBezTo>
                    <a:pt x="377" y="0"/>
                    <a:pt x="310" y="25"/>
                    <a:pt x="265" y="81"/>
                  </a:cubicBezTo>
                  <a:cubicBezTo>
                    <a:pt x="193" y="153"/>
                    <a:pt x="169" y="249"/>
                    <a:pt x="193" y="345"/>
                  </a:cubicBezTo>
                  <a:cubicBezTo>
                    <a:pt x="1" y="681"/>
                    <a:pt x="73" y="1161"/>
                    <a:pt x="385" y="1401"/>
                  </a:cubicBezTo>
                  <a:cubicBezTo>
                    <a:pt x="457" y="1473"/>
                    <a:pt x="529" y="1497"/>
                    <a:pt x="601" y="1497"/>
                  </a:cubicBezTo>
                  <a:cubicBezTo>
                    <a:pt x="697" y="1473"/>
                    <a:pt x="769" y="1425"/>
                    <a:pt x="817" y="1353"/>
                  </a:cubicBezTo>
                  <a:cubicBezTo>
                    <a:pt x="1081" y="969"/>
                    <a:pt x="1009" y="393"/>
                    <a:pt x="649" y="81"/>
                  </a:cubicBezTo>
                  <a:cubicBezTo>
                    <a:pt x="598" y="31"/>
                    <a:pt x="52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4"/>
            <p:cNvSpPr/>
            <p:nvPr/>
          </p:nvSpPr>
          <p:spPr>
            <a:xfrm>
              <a:off x="3100425" y="2537050"/>
              <a:ext cx="21025" cy="26275"/>
            </a:xfrm>
            <a:custGeom>
              <a:avLst/>
              <a:gdLst/>
              <a:ahLst/>
              <a:cxnLst/>
              <a:rect l="l" t="t" r="r" b="b"/>
              <a:pathLst>
                <a:path w="841" h="1051" extrusionOk="0">
                  <a:moveTo>
                    <a:pt x="288" y="0"/>
                  </a:moveTo>
                  <a:cubicBezTo>
                    <a:pt x="216" y="0"/>
                    <a:pt x="144" y="24"/>
                    <a:pt x="96" y="72"/>
                  </a:cubicBezTo>
                  <a:cubicBezTo>
                    <a:pt x="48" y="144"/>
                    <a:pt x="0" y="192"/>
                    <a:pt x="24" y="288"/>
                  </a:cubicBezTo>
                  <a:cubicBezTo>
                    <a:pt x="24" y="432"/>
                    <a:pt x="48" y="552"/>
                    <a:pt x="120" y="672"/>
                  </a:cubicBezTo>
                  <a:cubicBezTo>
                    <a:pt x="144" y="744"/>
                    <a:pt x="168" y="792"/>
                    <a:pt x="216" y="840"/>
                  </a:cubicBezTo>
                  <a:cubicBezTo>
                    <a:pt x="240" y="888"/>
                    <a:pt x="288" y="912"/>
                    <a:pt x="336" y="960"/>
                  </a:cubicBezTo>
                  <a:cubicBezTo>
                    <a:pt x="360" y="984"/>
                    <a:pt x="408" y="1008"/>
                    <a:pt x="456" y="1032"/>
                  </a:cubicBezTo>
                  <a:cubicBezTo>
                    <a:pt x="480" y="1044"/>
                    <a:pt x="504" y="1050"/>
                    <a:pt x="528" y="1050"/>
                  </a:cubicBezTo>
                  <a:cubicBezTo>
                    <a:pt x="552" y="1050"/>
                    <a:pt x="576" y="1044"/>
                    <a:pt x="600" y="1032"/>
                  </a:cubicBezTo>
                  <a:cubicBezTo>
                    <a:pt x="696" y="1008"/>
                    <a:pt x="768" y="936"/>
                    <a:pt x="792" y="840"/>
                  </a:cubicBezTo>
                  <a:cubicBezTo>
                    <a:pt x="816" y="768"/>
                    <a:pt x="840" y="696"/>
                    <a:pt x="840" y="624"/>
                  </a:cubicBezTo>
                  <a:cubicBezTo>
                    <a:pt x="840" y="576"/>
                    <a:pt x="840" y="504"/>
                    <a:pt x="816" y="432"/>
                  </a:cubicBezTo>
                  <a:cubicBezTo>
                    <a:pt x="792" y="360"/>
                    <a:pt x="768" y="312"/>
                    <a:pt x="744" y="240"/>
                  </a:cubicBezTo>
                  <a:cubicBezTo>
                    <a:pt x="696" y="192"/>
                    <a:pt x="672" y="120"/>
                    <a:pt x="624" y="72"/>
                  </a:cubicBezTo>
                  <a:cubicBezTo>
                    <a:pt x="552" y="24"/>
                    <a:pt x="480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4"/>
            <p:cNvSpPr/>
            <p:nvPr/>
          </p:nvSpPr>
          <p:spPr>
            <a:xfrm>
              <a:off x="3063200" y="2458075"/>
              <a:ext cx="23425" cy="37000"/>
            </a:xfrm>
            <a:custGeom>
              <a:avLst/>
              <a:gdLst/>
              <a:ahLst/>
              <a:cxnLst/>
              <a:rect l="l" t="t" r="r" b="b"/>
              <a:pathLst>
                <a:path w="937" h="1480" extrusionOk="0">
                  <a:moveTo>
                    <a:pt x="346" y="0"/>
                  </a:moveTo>
                  <a:cubicBezTo>
                    <a:pt x="234" y="0"/>
                    <a:pt x="135" y="73"/>
                    <a:pt x="97" y="207"/>
                  </a:cubicBezTo>
                  <a:cubicBezTo>
                    <a:pt x="1" y="591"/>
                    <a:pt x="73" y="1023"/>
                    <a:pt x="289" y="1335"/>
                  </a:cubicBezTo>
                  <a:cubicBezTo>
                    <a:pt x="361" y="1431"/>
                    <a:pt x="433" y="1479"/>
                    <a:pt x="529" y="1479"/>
                  </a:cubicBezTo>
                  <a:cubicBezTo>
                    <a:pt x="625" y="1479"/>
                    <a:pt x="745" y="1431"/>
                    <a:pt x="769" y="1335"/>
                  </a:cubicBezTo>
                  <a:cubicBezTo>
                    <a:pt x="937" y="1023"/>
                    <a:pt x="937" y="615"/>
                    <a:pt x="721" y="327"/>
                  </a:cubicBezTo>
                  <a:cubicBezTo>
                    <a:pt x="697" y="303"/>
                    <a:pt x="673" y="279"/>
                    <a:pt x="649" y="255"/>
                  </a:cubicBezTo>
                  <a:cubicBezTo>
                    <a:pt x="625" y="135"/>
                    <a:pt x="553" y="39"/>
                    <a:pt x="433" y="15"/>
                  </a:cubicBezTo>
                  <a:cubicBezTo>
                    <a:pt x="404" y="5"/>
                    <a:pt x="374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4"/>
            <p:cNvSpPr/>
            <p:nvPr/>
          </p:nvSpPr>
          <p:spPr>
            <a:xfrm>
              <a:off x="3090800" y="2913925"/>
              <a:ext cx="55850" cy="104875"/>
            </a:xfrm>
            <a:custGeom>
              <a:avLst/>
              <a:gdLst/>
              <a:ahLst/>
              <a:cxnLst/>
              <a:rect l="l" t="t" r="r" b="b"/>
              <a:pathLst>
                <a:path w="2234" h="4195" extrusionOk="0">
                  <a:moveTo>
                    <a:pt x="769" y="671"/>
                  </a:moveTo>
                  <a:cubicBezTo>
                    <a:pt x="793" y="719"/>
                    <a:pt x="817" y="767"/>
                    <a:pt x="865" y="815"/>
                  </a:cubicBezTo>
                  <a:lnTo>
                    <a:pt x="745" y="815"/>
                  </a:lnTo>
                  <a:cubicBezTo>
                    <a:pt x="745" y="791"/>
                    <a:pt x="745" y="743"/>
                    <a:pt x="769" y="671"/>
                  </a:cubicBezTo>
                  <a:close/>
                  <a:moveTo>
                    <a:pt x="660" y="1"/>
                  </a:moveTo>
                  <a:cubicBezTo>
                    <a:pt x="618" y="1"/>
                    <a:pt x="574" y="8"/>
                    <a:pt x="529" y="23"/>
                  </a:cubicBezTo>
                  <a:cubicBezTo>
                    <a:pt x="457" y="47"/>
                    <a:pt x="409" y="71"/>
                    <a:pt x="361" y="119"/>
                  </a:cubicBezTo>
                  <a:cubicBezTo>
                    <a:pt x="313" y="95"/>
                    <a:pt x="265" y="95"/>
                    <a:pt x="217" y="95"/>
                  </a:cubicBezTo>
                  <a:cubicBezTo>
                    <a:pt x="49" y="143"/>
                    <a:pt x="1" y="287"/>
                    <a:pt x="1" y="455"/>
                  </a:cubicBezTo>
                  <a:cubicBezTo>
                    <a:pt x="49" y="791"/>
                    <a:pt x="121" y="1151"/>
                    <a:pt x="217" y="1487"/>
                  </a:cubicBezTo>
                  <a:cubicBezTo>
                    <a:pt x="241" y="1799"/>
                    <a:pt x="313" y="2087"/>
                    <a:pt x="409" y="2375"/>
                  </a:cubicBezTo>
                  <a:cubicBezTo>
                    <a:pt x="505" y="2639"/>
                    <a:pt x="625" y="2903"/>
                    <a:pt x="745" y="3143"/>
                  </a:cubicBezTo>
                  <a:cubicBezTo>
                    <a:pt x="841" y="3311"/>
                    <a:pt x="937" y="3527"/>
                    <a:pt x="1081" y="3695"/>
                  </a:cubicBezTo>
                  <a:cubicBezTo>
                    <a:pt x="1081" y="3719"/>
                    <a:pt x="1105" y="3743"/>
                    <a:pt x="1129" y="3791"/>
                  </a:cubicBezTo>
                  <a:cubicBezTo>
                    <a:pt x="1201" y="3911"/>
                    <a:pt x="1273" y="4031"/>
                    <a:pt x="1393" y="4127"/>
                  </a:cubicBezTo>
                  <a:cubicBezTo>
                    <a:pt x="1463" y="4169"/>
                    <a:pt x="1549" y="4195"/>
                    <a:pt x="1637" y="4195"/>
                  </a:cubicBezTo>
                  <a:cubicBezTo>
                    <a:pt x="1700" y="4195"/>
                    <a:pt x="1765" y="4181"/>
                    <a:pt x="1825" y="4151"/>
                  </a:cubicBezTo>
                  <a:cubicBezTo>
                    <a:pt x="2065" y="4031"/>
                    <a:pt x="2161" y="3743"/>
                    <a:pt x="2185" y="3503"/>
                  </a:cubicBezTo>
                  <a:cubicBezTo>
                    <a:pt x="2233" y="2951"/>
                    <a:pt x="2137" y="2375"/>
                    <a:pt x="1969" y="1847"/>
                  </a:cubicBezTo>
                  <a:cubicBezTo>
                    <a:pt x="1825" y="1319"/>
                    <a:pt x="1561" y="815"/>
                    <a:pt x="1225" y="383"/>
                  </a:cubicBezTo>
                  <a:cubicBezTo>
                    <a:pt x="1083" y="200"/>
                    <a:pt x="890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4"/>
            <p:cNvSpPr/>
            <p:nvPr/>
          </p:nvSpPr>
          <p:spPr>
            <a:xfrm>
              <a:off x="3146025" y="2902125"/>
              <a:ext cx="39625" cy="80950"/>
            </a:xfrm>
            <a:custGeom>
              <a:avLst/>
              <a:gdLst/>
              <a:ahLst/>
              <a:cxnLst/>
              <a:rect l="l" t="t" r="r" b="b"/>
              <a:pathLst>
                <a:path w="1585" h="3238" extrusionOk="0">
                  <a:moveTo>
                    <a:pt x="485" y="0"/>
                  </a:moveTo>
                  <a:cubicBezTo>
                    <a:pt x="363" y="0"/>
                    <a:pt x="238" y="84"/>
                    <a:pt x="192" y="207"/>
                  </a:cubicBezTo>
                  <a:cubicBezTo>
                    <a:pt x="168" y="279"/>
                    <a:pt x="144" y="375"/>
                    <a:pt x="144" y="471"/>
                  </a:cubicBezTo>
                  <a:cubicBezTo>
                    <a:pt x="48" y="495"/>
                    <a:pt x="0" y="591"/>
                    <a:pt x="0" y="711"/>
                  </a:cubicBezTo>
                  <a:cubicBezTo>
                    <a:pt x="24" y="1143"/>
                    <a:pt x="96" y="1575"/>
                    <a:pt x="216" y="2007"/>
                  </a:cubicBezTo>
                  <a:cubicBezTo>
                    <a:pt x="288" y="2199"/>
                    <a:pt x="384" y="2415"/>
                    <a:pt x="480" y="2607"/>
                  </a:cubicBezTo>
                  <a:cubicBezTo>
                    <a:pt x="576" y="2799"/>
                    <a:pt x="672" y="3015"/>
                    <a:pt x="864" y="3135"/>
                  </a:cubicBezTo>
                  <a:cubicBezTo>
                    <a:pt x="942" y="3202"/>
                    <a:pt x="1041" y="3238"/>
                    <a:pt x="1139" y="3238"/>
                  </a:cubicBezTo>
                  <a:cubicBezTo>
                    <a:pt x="1252" y="3238"/>
                    <a:pt x="1363" y="3190"/>
                    <a:pt x="1440" y="3087"/>
                  </a:cubicBezTo>
                  <a:cubicBezTo>
                    <a:pt x="1584" y="2943"/>
                    <a:pt x="1560" y="2679"/>
                    <a:pt x="1560" y="2487"/>
                  </a:cubicBezTo>
                  <a:cubicBezTo>
                    <a:pt x="1560" y="2079"/>
                    <a:pt x="1488" y="1671"/>
                    <a:pt x="1344" y="1287"/>
                  </a:cubicBezTo>
                  <a:cubicBezTo>
                    <a:pt x="1200" y="831"/>
                    <a:pt x="960" y="447"/>
                    <a:pt x="672" y="87"/>
                  </a:cubicBezTo>
                  <a:cubicBezTo>
                    <a:pt x="621" y="26"/>
                    <a:pt x="553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4"/>
            <p:cNvSpPr/>
            <p:nvPr/>
          </p:nvSpPr>
          <p:spPr>
            <a:xfrm>
              <a:off x="3188025" y="2877975"/>
              <a:ext cx="51025" cy="93425"/>
            </a:xfrm>
            <a:custGeom>
              <a:avLst/>
              <a:gdLst/>
              <a:ahLst/>
              <a:cxnLst/>
              <a:rect l="l" t="t" r="r" b="b"/>
              <a:pathLst>
                <a:path w="2041" h="3737" extrusionOk="0">
                  <a:moveTo>
                    <a:pt x="482" y="0"/>
                  </a:moveTo>
                  <a:cubicBezTo>
                    <a:pt x="435" y="0"/>
                    <a:pt x="386" y="14"/>
                    <a:pt x="336" y="45"/>
                  </a:cubicBezTo>
                  <a:cubicBezTo>
                    <a:pt x="288" y="69"/>
                    <a:pt x="240" y="117"/>
                    <a:pt x="216" y="165"/>
                  </a:cubicBezTo>
                  <a:cubicBezTo>
                    <a:pt x="24" y="261"/>
                    <a:pt x="0" y="501"/>
                    <a:pt x="0" y="693"/>
                  </a:cubicBezTo>
                  <a:cubicBezTo>
                    <a:pt x="0" y="909"/>
                    <a:pt x="0" y="1125"/>
                    <a:pt x="24" y="1317"/>
                  </a:cubicBezTo>
                  <a:cubicBezTo>
                    <a:pt x="96" y="1821"/>
                    <a:pt x="240" y="2325"/>
                    <a:pt x="456" y="2781"/>
                  </a:cubicBezTo>
                  <a:cubicBezTo>
                    <a:pt x="609" y="3130"/>
                    <a:pt x="900" y="3736"/>
                    <a:pt x="1348" y="3736"/>
                  </a:cubicBezTo>
                  <a:cubicBezTo>
                    <a:pt x="1394" y="3736"/>
                    <a:pt x="1440" y="3730"/>
                    <a:pt x="1489" y="3717"/>
                  </a:cubicBezTo>
                  <a:cubicBezTo>
                    <a:pt x="1585" y="3693"/>
                    <a:pt x="1657" y="3621"/>
                    <a:pt x="1681" y="3525"/>
                  </a:cubicBezTo>
                  <a:cubicBezTo>
                    <a:pt x="1729" y="3501"/>
                    <a:pt x="1777" y="3453"/>
                    <a:pt x="1801" y="3405"/>
                  </a:cubicBezTo>
                  <a:cubicBezTo>
                    <a:pt x="1921" y="3237"/>
                    <a:pt x="1945" y="3021"/>
                    <a:pt x="1945" y="2829"/>
                  </a:cubicBezTo>
                  <a:cubicBezTo>
                    <a:pt x="2041" y="2085"/>
                    <a:pt x="1777" y="1293"/>
                    <a:pt x="1273" y="717"/>
                  </a:cubicBezTo>
                  <a:cubicBezTo>
                    <a:pt x="1153" y="573"/>
                    <a:pt x="1008" y="453"/>
                    <a:pt x="864" y="333"/>
                  </a:cubicBezTo>
                  <a:cubicBezTo>
                    <a:pt x="840" y="309"/>
                    <a:pt x="792" y="261"/>
                    <a:pt x="744" y="237"/>
                  </a:cubicBezTo>
                  <a:cubicBezTo>
                    <a:pt x="727" y="112"/>
                    <a:pt x="616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4"/>
            <p:cNvSpPr/>
            <p:nvPr/>
          </p:nvSpPr>
          <p:spPr>
            <a:xfrm>
              <a:off x="3245625" y="2861400"/>
              <a:ext cx="36625" cy="66850"/>
            </a:xfrm>
            <a:custGeom>
              <a:avLst/>
              <a:gdLst/>
              <a:ahLst/>
              <a:cxnLst/>
              <a:rect l="l" t="t" r="r" b="b"/>
              <a:pathLst>
                <a:path w="1465" h="2674" extrusionOk="0">
                  <a:moveTo>
                    <a:pt x="313" y="0"/>
                  </a:moveTo>
                  <a:cubicBezTo>
                    <a:pt x="170" y="0"/>
                    <a:pt x="25" y="91"/>
                    <a:pt x="25" y="276"/>
                  </a:cubicBezTo>
                  <a:cubicBezTo>
                    <a:pt x="25" y="420"/>
                    <a:pt x="25" y="564"/>
                    <a:pt x="49" y="732"/>
                  </a:cubicBezTo>
                  <a:cubicBezTo>
                    <a:pt x="1" y="1020"/>
                    <a:pt x="25" y="1356"/>
                    <a:pt x="121" y="1596"/>
                  </a:cubicBezTo>
                  <a:cubicBezTo>
                    <a:pt x="169" y="1740"/>
                    <a:pt x="265" y="1884"/>
                    <a:pt x="361" y="2004"/>
                  </a:cubicBezTo>
                  <a:cubicBezTo>
                    <a:pt x="409" y="2076"/>
                    <a:pt x="433" y="2148"/>
                    <a:pt x="481" y="2244"/>
                  </a:cubicBezTo>
                  <a:cubicBezTo>
                    <a:pt x="553" y="2364"/>
                    <a:pt x="625" y="2532"/>
                    <a:pt x="745" y="2604"/>
                  </a:cubicBezTo>
                  <a:cubicBezTo>
                    <a:pt x="813" y="2649"/>
                    <a:pt x="891" y="2673"/>
                    <a:pt x="971" y="2673"/>
                  </a:cubicBezTo>
                  <a:cubicBezTo>
                    <a:pt x="1059" y="2673"/>
                    <a:pt x="1149" y="2643"/>
                    <a:pt x="1225" y="2580"/>
                  </a:cubicBezTo>
                  <a:cubicBezTo>
                    <a:pt x="1321" y="2484"/>
                    <a:pt x="1345" y="2340"/>
                    <a:pt x="1369" y="2196"/>
                  </a:cubicBezTo>
                  <a:cubicBezTo>
                    <a:pt x="1465" y="1692"/>
                    <a:pt x="1393" y="1140"/>
                    <a:pt x="1129" y="708"/>
                  </a:cubicBezTo>
                  <a:cubicBezTo>
                    <a:pt x="1009" y="492"/>
                    <a:pt x="841" y="204"/>
                    <a:pt x="577" y="180"/>
                  </a:cubicBezTo>
                  <a:cubicBezTo>
                    <a:pt x="544" y="61"/>
                    <a:pt x="429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4"/>
            <p:cNvSpPr/>
            <p:nvPr/>
          </p:nvSpPr>
          <p:spPr>
            <a:xfrm>
              <a:off x="3158625" y="3070875"/>
              <a:ext cx="33025" cy="42250"/>
            </a:xfrm>
            <a:custGeom>
              <a:avLst/>
              <a:gdLst/>
              <a:ahLst/>
              <a:cxnLst/>
              <a:rect l="l" t="t" r="r" b="b"/>
              <a:pathLst>
                <a:path w="1321" h="1690" extrusionOk="0">
                  <a:moveTo>
                    <a:pt x="579" y="0"/>
                  </a:moveTo>
                  <a:cubicBezTo>
                    <a:pt x="506" y="0"/>
                    <a:pt x="435" y="31"/>
                    <a:pt x="384" y="81"/>
                  </a:cubicBezTo>
                  <a:cubicBezTo>
                    <a:pt x="0" y="417"/>
                    <a:pt x="192" y="993"/>
                    <a:pt x="408" y="1353"/>
                  </a:cubicBezTo>
                  <a:cubicBezTo>
                    <a:pt x="480" y="1473"/>
                    <a:pt x="576" y="1594"/>
                    <a:pt x="696" y="1642"/>
                  </a:cubicBezTo>
                  <a:cubicBezTo>
                    <a:pt x="760" y="1674"/>
                    <a:pt x="827" y="1690"/>
                    <a:pt x="893" y="1690"/>
                  </a:cubicBezTo>
                  <a:cubicBezTo>
                    <a:pt x="1024" y="1690"/>
                    <a:pt x="1152" y="1626"/>
                    <a:pt x="1248" y="1498"/>
                  </a:cubicBezTo>
                  <a:cubicBezTo>
                    <a:pt x="1320" y="1377"/>
                    <a:pt x="1320" y="1257"/>
                    <a:pt x="1320" y="1113"/>
                  </a:cubicBezTo>
                  <a:cubicBezTo>
                    <a:pt x="1320" y="993"/>
                    <a:pt x="1320" y="873"/>
                    <a:pt x="1272" y="777"/>
                  </a:cubicBezTo>
                  <a:cubicBezTo>
                    <a:pt x="1200" y="513"/>
                    <a:pt x="1032" y="297"/>
                    <a:pt x="816" y="153"/>
                  </a:cubicBezTo>
                  <a:cubicBezTo>
                    <a:pt x="792" y="129"/>
                    <a:pt x="792" y="105"/>
                    <a:pt x="768" y="81"/>
                  </a:cubicBezTo>
                  <a:cubicBezTo>
                    <a:pt x="712" y="25"/>
                    <a:pt x="644" y="0"/>
                    <a:pt x="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4"/>
            <p:cNvSpPr/>
            <p:nvPr/>
          </p:nvSpPr>
          <p:spPr>
            <a:xfrm>
              <a:off x="3201225" y="3054925"/>
              <a:ext cx="27025" cy="42900"/>
            </a:xfrm>
            <a:custGeom>
              <a:avLst/>
              <a:gdLst/>
              <a:ahLst/>
              <a:cxnLst/>
              <a:rect l="l" t="t" r="r" b="b"/>
              <a:pathLst>
                <a:path w="1081" h="1716" extrusionOk="0">
                  <a:moveTo>
                    <a:pt x="423" y="0"/>
                  </a:moveTo>
                  <a:cubicBezTo>
                    <a:pt x="323" y="0"/>
                    <a:pt x="218" y="37"/>
                    <a:pt x="168" y="119"/>
                  </a:cubicBezTo>
                  <a:cubicBezTo>
                    <a:pt x="48" y="359"/>
                    <a:pt x="0" y="623"/>
                    <a:pt x="24" y="887"/>
                  </a:cubicBezTo>
                  <a:cubicBezTo>
                    <a:pt x="48" y="1031"/>
                    <a:pt x="96" y="1175"/>
                    <a:pt x="144" y="1295"/>
                  </a:cubicBezTo>
                  <a:cubicBezTo>
                    <a:pt x="192" y="1415"/>
                    <a:pt x="264" y="1535"/>
                    <a:pt x="360" y="1607"/>
                  </a:cubicBezTo>
                  <a:cubicBezTo>
                    <a:pt x="444" y="1679"/>
                    <a:pt x="541" y="1715"/>
                    <a:pt x="637" y="1715"/>
                  </a:cubicBezTo>
                  <a:cubicBezTo>
                    <a:pt x="733" y="1715"/>
                    <a:pt x="829" y="1679"/>
                    <a:pt x="913" y="1607"/>
                  </a:cubicBezTo>
                  <a:cubicBezTo>
                    <a:pt x="1009" y="1487"/>
                    <a:pt x="1057" y="1343"/>
                    <a:pt x="1057" y="1175"/>
                  </a:cubicBezTo>
                  <a:cubicBezTo>
                    <a:pt x="1081" y="935"/>
                    <a:pt x="1009" y="647"/>
                    <a:pt x="865" y="431"/>
                  </a:cubicBezTo>
                  <a:cubicBezTo>
                    <a:pt x="817" y="359"/>
                    <a:pt x="745" y="263"/>
                    <a:pt x="673" y="215"/>
                  </a:cubicBezTo>
                  <a:cubicBezTo>
                    <a:pt x="673" y="143"/>
                    <a:pt x="625" y="71"/>
                    <a:pt x="553" y="23"/>
                  </a:cubicBezTo>
                  <a:cubicBezTo>
                    <a:pt x="515" y="8"/>
                    <a:pt x="469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4"/>
            <p:cNvSpPr/>
            <p:nvPr/>
          </p:nvSpPr>
          <p:spPr>
            <a:xfrm>
              <a:off x="3235425" y="3014100"/>
              <a:ext cx="37825" cy="68475"/>
            </a:xfrm>
            <a:custGeom>
              <a:avLst/>
              <a:gdLst/>
              <a:ahLst/>
              <a:cxnLst/>
              <a:rect l="l" t="t" r="r" b="b"/>
              <a:pathLst>
                <a:path w="1513" h="2739" extrusionOk="0">
                  <a:moveTo>
                    <a:pt x="505" y="0"/>
                  </a:moveTo>
                  <a:cubicBezTo>
                    <a:pt x="337" y="0"/>
                    <a:pt x="241" y="120"/>
                    <a:pt x="241" y="264"/>
                  </a:cubicBezTo>
                  <a:cubicBezTo>
                    <a:pt x="217" y="264"/>
                    <a:pt x="217" y="288"/>
                    <a:pt x="217" y="336"/>
                  </a:cubicBezTo>
                  <a:cubicBezTo>
                    <a:pt x="193" y="384"/>
                    <a:pt x="169" y="432"/>
                    <a:pt x="169" y="480"/>
                  </a:cubicBezTo>
                  <a:cubicBezTo>
                    <a:pt x="73" y="696"/>
                    <a:pt x="25" y="960"/>
                    <a:pt x="25" y="1128"/>
                  </a:cubicBezTo>
                  <a:cubicBezTo>
                    <a:pt x="1" y="1344"/>
                    <a:pt x="49" y="1536"/>
                    <a:pt x="73" y="1728"/>
                  </a:cubicBezTo>
                  <a:cubicBezTo>
                    <a:pt x="121" y="1920"/>
                    <a:pt x="145" y="2112"/>
                    <a:pt x="217" y="2256"/>
                  </a:cubicBezTo>
                  <a:cubicBezTo>
                    <a:pt x="289" y="2424"/>
                    <a:pt x="409" y="2568"/>
                    <a:pt x="553" y="2640"/>
                  </a:cubicBezTo>
                  <a:cubicBezTo>
                    <a:pt x="625" y="2664"/>
                    <a:pt x="673" y="2688"/>
                    <a:pt x="745" y="2688"/>
                  </a:cubicBezTo>
                  <a:cubicBezTo>
                    <a:pt x="819" y="2718"/>
                    <a:pt x="893" y="2739"/>
                    <a:pt x="973" y="2739"/>
                  </a:cubicBezTo>
                  <a:cubicBezTo>
                    <a:pt x="1022" y="2739"/>
                    <a:pt x="1074" y="2731"/>
                    <a:pt x="1129" y="2712"/>
                  </a:cubicBezTo>
                  <a:cubicBezTo>
                    <a:pt x="1345" y="2616"/>
                    <a:pt x="1393" y="2400"/>
                    <a:pt x="1441" y="2184"/>
                  </a:cubicBezTo>
                  <a:cubicBezTo>
                    <a:pt x="1513" y="1776"/>
                    <a:pt x="1489" y="1368"/>
                    <a:pt x="1393" y="984"/>
                  </a:cubicBezTo>
                  <a:cubicBezTo>
                    <a:pt x="1297" y="648"/>
                    <a:pt x="1105" y="240"/>
                    <a:pt x="745" y="168"/>
                  </a:cubicBezTo>
                  <a:cubicBezTo>
                    <a:pt x="721" y="72"/>
                    <a:pt x="649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4"/>
            <p:cNvSpPr/>
            <p:nvPr/>
          </p:nvSpPr>
          <p:spPr>
            <a:xfrm>
              <a:off x="3261825" y="3162575"/>
              <a:ext cx="33025" cy="53225"/>
            </a:xfrm>
            <a:custGeom>
              <a:avLst/>
              <a:gdLst/>
              <a:ahLst/>
              <a:cxnLst/>
              <a:rect l="l" t="t" r="r" b="b"/>
              <a:pathLst>
                <a:path w="1321" h="2129" extrusionOk="0">
                  <a:moveTo>
                    <a:pt x="362" y="1"/>
                  </a:moveTo>
                  <a:cubicBezTo>
                    <a:pt x="277" y="1"/>
                    <a:pt x="197" y="43"/>
                    <a:pt x="145" y="134"/>
                  </a:cubicBezTo>
                  <a:cubicBezTo>
                    <a:pt x="1" y="350"/>
                    <a:pt x="1" y="638"/>
                    <a:pt x="49" y="878"/>
                  </a:cubicBezTo>
                  <a:cubicBezTo>
                    <a:pt x="73" y="1022"/>
                    <a:pt x="121" y="1166"/>
                    <a:pt x="169" y="1286"/>
                  </a:cubicBezTo>
                  <a:cubicBezTo>
                    <a:pt x="265" y="1574"/>
                    <a:pt x="433" y="1838"/>
                    <a:pt x="649" y="2054"/>
                  </a:cubicBezTo>
                  <a:cubicBezTo>
                    <a:pt x="700" y="2105"/>
                    <a:pt x="766" y="2129"/>
                    <a:pt x="832" y="2129"/>
                  </a:cubicBezTo>
                  <a:cubicBezTo>
                    <a:pt x="953" y="2129"/>
                    <a:pt x="1074" y="2049"/>
                    <a:pt x="1105" y="1910"/>
                  </a:cubicBezTo>
                  <a:cubicBezTo>
                    <a:pt x="1153" y="1814"/>
                    <a:pt x="1177" y="1718"/>
                    <a:pt x="1177" y="1598"/>
                  </a:cubicBezTo>
                  <a:cubicBezTo>
                    <a:pt x="1321" y="1430"/>
                    <a:pt x="1297" y="1166"/>
                    <a:pt x="1129" y="1022"/>
                  </a:cubicBezTo>
                  <a:cubicBezTo>
                    <a:pt x="1057" y="662"/>
                    <a:pt x="865" y="326"/>
                    <a:pt x="577" y="86"/>
                  </a:cubicBezTo>
                  <a:cubicBezTo>
                    <a:pt x="511" y="31"/>
                    <a:pt x="435" y="1"/>
                    <a:pt x="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4"/>
            <p:cNvSpPr/>
            <p:nvPr/>
          </p:nvSpPr>
          <p:spPr>
            <a:xfrm>
              <a:off x="3660875" y="2926450"/>
              <a:ext cx="46825" cy="67550"/>
            </a:xfrm>
            <a:custGeom>
              <a:avLst/>
              <a:gdLst/>
              <a:ahLst/>
              <a:cxnLst/>
              <a:rect l="l" t="t" r="r" b="b"/>
              <a:pathLst>
                <a:path w="1873" h="2702" extrusionOk="0">
                  <a:moveTo>
                    <a:pt x="1191" y="0"/>
                  </a:moveTo>
                  <a:cubicBezTo>
                    <a:pt x="1108" y="0"/>
                    <a:pt x="1022" y="29"/>
                    <a:pt x="936" y="98"/>
                  </a:cubicBezTo>
                  <a:cubicBezTo>
                    <a:pt x="792" y="194"/>
                    <a:pt x="696" y="362"/>
                    <a:pt x="624" y="506"/>
                  </a:cubicBezTo>
                  <a:cubicBezTo>
                    <a:pt x="528" y="650"/>
                    <a:pt x="456" y="794"/>
                    <a:pt x="384" y="938"/>
                  </a:cubicBezTo>
                  <a:cubicBezTo>
                    <a:pt x="312" y="1106"/>
                    <a:pt x="264" y="1274"/>
                    <a:pt x="192" y="1442"/>
                  </a:cubicBezTo>
                  <a:cubicBezTo>
                    <a:pt x="144" y="1610"/>
                    <a:pt x="96" y="1778"/>
                    <a:pt x="96" y="1970"/>
                  </a:cubicBezTo>
                  <a:cubicBezTo>
                    <a:pt x="96" y="1994"/>
                    <a:pt x="96" y="2018"/>
                    <a:pt x="120" y="2066"/>
                  </a:cubicBezTo>
                  <a:cubicBezTo>
                    <a:pt x="96" y="2138"/>
                    <a:pt x="48" y="2234"/>
                    <a:pt x="48" y="2306"/>
                  </a:cubicBezTo>
                  <a:cubicBezTo>
                    <a:pt x="0" y="2426"/>
                    <a:pt x="48" y="2570"/>
                    <a:pt x="168" y="2618"/>
                  </a:cubicBezTo>
                  <a:cubicBezTo>
                    <a:pt x="282" y="2675"/>
                    <a:pt x="402" y="2702"/>
                    <a:pt x="519" y="2702"/>
                  </a:cubicBezTo>
                  <a:cubicBezTo>
                    <a:pt x="748" y="2702"/>
                    <a:pt x="970" y="2601"/>
                    <a:pt x="1129" y="2426"/>
                  </a:cubicBezTo>
                  <a:cubicBezTo>
                    <a:pt x="1369" y="2186"/>
                    <a:pt x="1513" y="1850"/>
                    <a:pt x="1657" y="1562"/>
                  </a:cubicBezTo>
                  <a:cubicBezTo>
                    <a:pt x="1801" y="1250"/>
                    <a:pt x="1873" y="890"/>
                    <a:pt x="1777" y="554"/>
                  </a:cubicBezTo>
                  <a:cubicBezTo>
                    <a:pt x="1685" y="298"/>
                    <a:pt x="1454" y="0"/>
                    <a:pt x="1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4"/>
            <p:cNvSpPr/>
            <p:nvPr/>
          </p:nvSpPr>
          <p:spPr>
            <a:xfrm>
              <a:off x="3705275" y="2950850"/>
              <a:ext cx="38425" cy="63275"/>
            </a:xfrm>
            <a:custGeom>
              <a:avLst/>
              <a:gdLst/>
              <a:ahLst/>
              <a:cxnLst/>
              <a:rect l="l" t="t" r="r" b="b"/>
              <a:pathLst>
                <a:path w="1537" h="2531" extrusionOk="0">
                  <a:moveTo>
                    <a:pt x="1125" y="1"/>
                  </a:moveTo>
                  <a:cubicBezTo>
                    <a:pt x="1048" y="1"/>
                    <a:pt x="967" y="28"/>
                    <a:pt x="913" y="82"/>
                  </a:cubicBezTo>
                  <a:cubicBezTo>
                    <a:pt x="697" y="322"/>
                    <a:pt x="505" y="586"/>
                    <a:pt x="385" y="898"/>
                  </a:cubicBezTo>
                  <a:cubicBezTo>
                    <a:pt x="337" y="994"/>
                    <a:pt x="289" y="1066"/>
                    <a:pt x="265" y="1138"/>
                  </a:cubicBezTo>
                  <a:cubicBezTo>
                    <a:pt x="193" y="1306"/>
                    <a:pt x="145" y="1474"/>
                    <a:pt x="97" y="1642"/>
                  </a:cubicBezTo>
                  <a:cubicBezTo>
                    <a:pt x="49" y="1810"/>
                    <a:pt x="1" y="1978"/>
                    <a:pt x="25" y="2146"/>
                  </a:cubicBezTo>
                  <a:cubicBezTo>
                    <a:pt x="49" y="2362"/>
                    <a:pt x="217" y="2530"/>
                    <a:pt x="457" y="2530"/>
                  </a:cubicBezTo>
                  <a:cubicBezTo>
                    <a:pt x="625" y="2530"/>
                    <a:pt x="793" y="2386"/>
                    <a:pt x="889" y="2242"/>
                  </a:cubicBezTo>
                  <a:cubicBezTo>
                    <a:pt x="985" y="2122"/>
                    <a:pt x="1081" y="1978"/>
                    <a:pt x="1153" y="1834"/>
                  </a:cubicBezTo>
                  <a:cubicBezTo>
                    <a:pt x="1249" y="1666"/>
                    <a:pt x="1321" y="1498"/>
                    <a:pt x="1369" y="1330"/>
                  </a:cubicBezTo>
                  <a:cubicBezTo>
                    <a:pt x="1489" y="970"/>
                    <a:pt x="1537" y="562"/>
                    <a:pt x="1393" y="202"/>
                  </a:cubicBezTo>
                  <a:cubicBezTo>
                    <a:pt x="1345" y="106"/>
                    <a:pt x="1297" y="34"/>
                    <a:pt x="1201" y="10"/>
                  </a:cubicBezTo>
                  <a:cubicBezTo>
                    <a:pt x="1177" y="4"/>
                    <a:pt x="1151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4"/>
            <p:cNvSpPr/>
            <p:nvPr/>
          </p:nvSpPr>
          <p:spPr>
            <a:xfrm>
              <a:off x="3743225" y="2966125"/>
              <a:ext cx="26875" cy="55000"/>
            </a:xfrm>
            <a:custGeom>
              <a:avLst/>
              <a:gdLst/>
              <a:ahLst/>
              <a:cxnLst/>
              <a:rect l="l" t="t" r="r" b="b"/>
              <a:pathLst>
                <a:path w="1075" h="2200" extrusionOk="0">
                  <a:moveTo>
                    <a:pt x="735" y="0"/>
                  </a:moveTo>
                  <a:cubicBezTo>
                    <a:pt x="634" y="0"/>
                    <a:pt x="525" y="43"/>
                    <a:pt x="475" y="143"/>
                  </a:cubicBezTo>
                  <a:cubicBezTo>
                    <a:pt x="451" y="191"/>
                    <a:pt x="451" y="239"/>
                    <a:pt x="427" y="287"/>
                  </a:cubicBezTo>
                  <a:cubicBezTo>
                    <a:pt x="403" y="311"/>
                    <a:pt x="379" y="359"/>
                    <a:pt x="379" y="383"/>
                  </a:cubicBezTo>
                  <a:cubicBezTo>
                    <a:pt x="187" y="887"/>
                    <a:pt x="67" y="1391"/>
                    <a:pt x="19" y="1919"/>
                  </a:cubicBezTo>
                  <a:cubicBezTo>
                    <a:pt x="0" y="2066"/>
                    <a:pt x="165" y="2199"/>
                    <a:pt x="319" y="2199"/>
                  </a:cubicBezTo>
                  <a:cubicBezTo>
                    <a:pt x="366" y="2199"/>
                    <a:pt x="412" y="2187"/>
                    <a:pt x="451" y="2159"/>
                  </a:cubicBezTo>
                  <a:cubicBezTo>
                    <a:pt x="715" y="1943"/>
                    <a:pt x="931" y="1655"/>
                    <a:pt x="1003" y="1319"/>
                  </a:cubicBezTo>
                  <a:cubicBezTo>
                    <a:pt x="1075" y="1031"/>
                    <a:pt x="1051" y="719"/>
                    <a:pt x="955" y="455"/>
                  </a:cubicBezTo>
                  <a:cubicBezTo>
                    <a:pt x="955" y="431"/>
                    <a:pt x="955" y="431"/>
                    <a:pt x="955" y="407"/>
                  </a:cubicBezTo>
                  <a:cubicBezTo>
                    <a:pt x="1027" y="287"/>
                    <a:pt x="1003" y="119"/>
                    <a:pt x="859" y="23"/>
                  </a:cubicBezTo>
                  <a:cubicBezTo>
                    <a:pt x="822" y="8"/>
                    <a:pt x="780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4"/>
            <p:cNvSpPr/>
            <p:nvPr/>
          </p:nvSpPr>
          <p:spPr>
            <a:xfrm>
              <a:off x="3707675" y="2857775"/>
              <a:ext cx="43825" cy="51925"/>
            </a:xfrm>
            <a:custGeom>
              <a:avLst/>
              <a:gdLst/>
              <a:ahLst/>
              <a:cxnLst/>
              <a:rect l="l" t="t" r="r" b="b"/>
              <a:pathLst>
                <a:path w="1753" h="2077" extrusionOk="0">
                  <a:moveTo>
                    <a:pt x="1237" y="1"/>
                  </a:moveTo>
                  <a:cubicBezTo>
                    <a:pt x="1159" y="1"/>
                    <a:pt x="1081" y="25"/>
                    <a:pt x="1009" y="61"/>
                  </a:cubicBezTo>
                  <a:cubicBezTo>
                    <a:pt x="913" y="61"/>
                    <a:pt x="841" y="85"/>
                    <a:pt x="769" y="157"/>
                  </a:cubicBezTo>
                  <a:cubicBezTo>
                    <a:pt x="577" y="325"/>
                    <a:pt x="433" y="541"/>
                    <a:pt x="313" y="757"/>
                  </a:cubicBezTo>
                  <a:cubicBezTo>
                    <a:pt x="241" y="877"/>
                    <a:pt x="193" y="997"/>
                    <a:pt x="121" y="1117"/>
                  </a:cubicBezTo>
                  <a:cubicBezTo>
                    <a:pt x="97" y="1237"/>
                    <a:pt x="49" y="1357"/>
                    <a:pt x="25" y="1477"/>
                  </a:cubicBezTo>
                  <a:cubicBezTo>
                    <a:pt x="1" y="1645"/>
                    <a:pt x="25" y="1813"/>
                    <a:pt x="169" y="1933"/>
                  </a:cubicBezTo>
                  <a:cubicBezTo>
                    <a:pt x="265" y="2029"/>
                    <a:pt x="409" y="2077"/>
                    <a:pt x="553" y="2077"/>
                  </a:cubicBezTo>
                  <a:cubicBezTo>
                    <a:pt x="841" y="2077"/>
                    <a:pt x="1057" y="1861"/>
                    <a:pt x="1201" y="1621"/>
                  </a:cubicBezTo>
                  <a:cubicBezTo>
                    <a:pt x="1321" y="1381"/>
                    <a:pt x="1441" y="1141"/>
                    <a:pt x="1537" y="901"/>
                  </a:cubicBezTo>
                  <a:cubicBezTo>
                    <a:pt x="1657" y="613"/>
                    <a:pt x="1753" y="277"/>
                    <a:pt x="1465" y="85"/>
                  </a:cubicBezTo>
                  <a:cubicBezTo>
                    <a:pt x="1393" y="25"/>
                    <a:pt x="1315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4"/>
            <p:cNvSpPr/>
            <p:nvPr/>
          </p:nvSpPr>
          <p:spPr>
            <a:xfrm>
              <a:off x="3737075" y="2877875"/>
              <a:ext cx="36625" cy="46575"/>
            </a:xfrm>
            <a:custGeom>
              <a:avLst/>
              <a:gdLst/>
              <a:ahLst/>
              <a:cxnLst/>
              <a:rect l="l" t="t" r="r" b="b"/>
              <a:pathLst>
                <a:path w="1465" h="1863" extrusionOk="0">
                  <a:moveTo>
                    <a:pt x="1179" y="1"/>
                  </a:moveTo>
                  <a:cubicBezTo>
                    <a:pt x="1102" y="1"/>
                    <a:pt x="1033" y="33"/>
                    <a:pt x="985" y="97"/>
                  </a:cubicBezTo>
                  <a:cubicBezTo>
                    <a:pt x="961" y="121"/>
                    <a:pt x="937" y="145"/>
                    <a:pt x="913" y="169"/>
                  </a:cubicBezTo>
                  <a:cubicBezTo>
                    <a:pt x="895" y="163"/>
                    <a:pt x="875" y="160"/>
                    <a:pt x="855" y="160"/>
                  </a:cubicBezTo>
                  <a:cubicBezTo>
                    <a:pt x="796" y="160"/>
                    <a:pt x="733" y="187"/>
                    <a:pt x="697" y="241"/>
                  </a:cubicBezTo>
                  <a:cubicBezTo>
                    <a:pt x="529" y="433"/>
                    <a:pt x="409" y="625"/>
                    <a:pt x="289" y="841"/>
                  </a:cubicBezTo>
                  <a:cubicBezTo>
                    <a:pt x="241" y="937"/>
                    <a:pt x="169" y="1057"/>
                    <a:pt x="145" y="1153"/>
                  </a:cubicBezTo>
                  <a:cubicBezTo>
                    <a:pt x="73" y="1321"/>
                    <a:pt x="1" y="1489"/>
                    <a:pt x="97" y="1681"/>
                  </a:cubicBezTo>
                  <a:cubicBezTo>
                    <a:pt x="173" y="1811"/>
                    <a:pt x="292" y="1863"/>
                    <a:pt x="421" y="1863"/>
                  </a:cubicBezTo>
                  <a:cubicBezTo>
                    <a:pt x="577" y="1863"/>
                    <a:pt x="746" y="1786"/>
                    <a:pt x="865" y="1681"/>
                  </a:cubicBezTo>
                  <a:cubicBezTo>
                    <a:pt x="937" y="1585"/>
                    <a:pt x="1009" y="1489"/>
                    <a:pt x="1081" y="1369"/>
                  </a:cubicBezTo>
                  <a:cubicBezTo>
                    <a:pt x="1153" y="1297"/>
                    <a:pt x="1201" y="1201"/>
                    <a:pt x="1249" y="1105"/>
                  </a:cubicBezTo>
                  <a:cubicBezTo>
                    <a:pt x="1369" y="841"/>
                    <a:pt x="1441" y="577"/>
                    <a:pt x="1465" y="289"/>
                  </a:cubicBezTo>
                  <a:cubicBezTo>
                    <a:pt x="1465" y="169"/>
                    <a:pt x="1369" y="73"/>
                    <a:pt x="1297" y="25"/>
                  </a:cubicBezTo>
                  <a:cubicBezTo>
                    <a:pt x="1257" y="9"/>
                    <a:pt x="1217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4"/>
            <p:cNvSpPr/>
            <p:nvPr/>
          </p:nvSpPr>
          <p:spPr>
            <a:xfrm>
              <a:off x="3736475" y="2793925"/>
              <a:ext cx="39025" cy="50250"/>
            </a:xfrm>
            <a:custGeom>
              <a:avLst/>
              <a:gdLst/>
              <a:ahLst/>
              <a:cxnLst/>
              <a:rect l="l" t="t" r="r" b="b"/>
              <a:pathLst>
                <a:path w="1561" h="2010" extrusionOk="0">
                  <a:moveTo>
                    <a:pt x="1277" y="1"/>
                  </a:moveTo>
                  <a:cubicBezTo>
                    <a:pt x="1225" y="1"/>
                    <a:pt x="1172" y="14"/>
                    <a:pt x="1129" y="46"/>
                  </a:cubicBezTo>
                  <a:cubicBezTo>
                    <a:pt x="1081" y="70"/>
                    <a:pt x="1033" y="118"/>
                    <a:pt x="985" y="166"/>
                  </a:cubicBezTo>
                  <a:cubicBezTo>
                    <a:pt x="937" y="166"/>
                    <a:pt x="889" y="166"/>
                    <a:pt x="841" y="190"/>
                  </a:cubicBezTo>
                  <a:cubicBezTo>
                    <a:pt x="601" y="334"/>
                    <a:pt x="409" y="526"/>
                    <a:pt x="265" y="766"/>
                  </a:cubicBezTo>
                  <a:cubicBezTo>
                    <a:pt x="121" y="982"/>
                    <a:pt x="1" y="1246"/>
                    <a:pt x="1" y="1510"/>
                  </a:cubicBezTo>
                  <a:cubicBezTo>
                    <a:pt x="1" y="1654"/>
                    <a:pt x="49" y="1798"/>
                    <a:pt x="169" y="1894"/>
                  </a:cubicBezTo>
                  <a:cubicBezTo>
                    <a:pt x="248" y="1974"/>
                    <a:pt x="349" y="2009"/>
                    <a:pt x="452" y="2009"/>
                  </a:cubicBezTo>
                  <a:cubicBezTo>
                    <a:pt x="536" y="2009"/>
                    <a:pt x="621" y="1986"/>
                    <a:pt x="697" y="1942"/>
                  </a:cubicBezTo>
                  <a:cubicBezTo>
                    <a:pt x="793" y="1870"/>
                    <a:pt x="889" y="1774"/>
                    <a:pt x="961" y="1678"/>
                  </a:cubicBezTo>
                  <a:cubicBezTo>
                    <a:pt x="1033" y="1630"/>
                    <a:pt x="1105" y="1558"/>
                    <a:pt x="1153" y="1462"/>
                  </a:cubicBezTo>
                  <a:cubicBezTo>
                    <a:pt x="1177" y="1414"/>
                    <a:pt x="1177" y="1390"/>
                    <a:pt x="1177" y="1342"/>
                  </a:cubicBezTo>
                  <a:cubicBezTo>
                    <a:pt x="1201" y="1294"/>
                    <a:pt x="1225" y="1270"/>
                    <a:pt x="1249" y="1246"/>
                  </a:cubicBezTo>
                  <a:cubicBezTo>
                    <a:pt x="1393" y="958"/>
                    <a:pt x="1489" y="670"/>
                    <a:pt x="1537" y="358"/>
                  </a:cubicBezTo>
                  <a:cubicBezTo>
                    <a:pt x="1561" y="238"/>
                    <a:pt x="1537" y="142"/>
                    <a:pt x="1441" y="46"/>
                  </a:cubicBezTo>
                  <a:cubicBezTo>
                    <a:pt x="1401" y="20"/>
                    <a:pt x="1340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4"/>
            <p:cNvSpPr/>
            <p:nvPr/>
          </p:nvSpPr>
          <p:spPr>
            <a:xfrm>
              <a:off x="3775475" y="2818250"/>
              <a:ext cx="28225" cy="41500"/>
            </a:xfrm>
            <a:custGeom>
              <a:avLst/>
              <a:gdLst/>
              <a:ahLst/>
              <a:cxnLst/>
              <a:rect l="l" t="t" r="r" b="b"/>
              <a:pathLst>
                <a:path w="1129" h="1660" extrusionOk="0">
                  <a:moveTo>
                    <a:pt x="773" y="0"/>
                  </a:moveTo>
                  <a:cubicBezTo>
                    <a:pt x="708" y="0"/>
                    <a:pt x="646" y="25"/>
                    <a:pt x="601" y="81"/>
                  </a:cubicBezTo>
                  <a:cubicBezTo>
                    <a:pt x="433" y="225"/>
                    <a:pt x="313" y="417"/>
                    <a:pt x="217" y="609"/>
                  </a:cubicBezTo>
                  <a:cubicBezTo>
                    <a:pt x="169" y="705"/>
                    <a:pt x="121" y="825"/>
                    <a:pt x="73" y="921"/>
                  </a:cubicBezTo>
                  <a:cubicBezTo>
                    <a:pt x="49" y="1041"/>
                    <a:pt x="25" y="1137"/>
                    <a:pt x="49" y="1233"/>
                  </a:cubicBezTo>
                  <a:cubicBezTo>
                    <a:pt x="49" y="1233"/>
                    <a:pt x="49" y="1257"/>
                    <a:pt x="49" y="1257"/>
                  </a:cubicBezTo>
                  <a:cubicBezTo>
                    <a:pt x="49" y="1281"/>
                    <a:pt x="25" y="1281"/>
                    <a:pt x="25" y="1305"/>
                  </a:cubicBezTo>
                  <a:cubicBezTo>
                    <a:pt x="1" y="1449"/>
                    <a:pt x="73" y="1618"/>
                    <a:pt x="217" y="1642"/>
                  </a:cubicBezTo>
                  <a:cubicBezTo>
                    <a:pt x="241" y="1654"/>
                    <a:pt x="259" y="1660"/>
                    <a:pt x="277" y="1660"/>
                  </a:cubicBezTo>
                  <a:cubicBezTo>
                    <a:pt x="295" y="1660"/>
                    <a:pt x="313" y="1654"/>
                    <a:pt x="337" y="1642"/>
                  </a:cubicBezTo>
                  <a:cubicBezTo>
                    <a:pt x="374" y="1654"/>
                    <a:pt x="411" y="1660"/>
                    <a:pt x="448" y="1660"/>
                  </a:cubicBezTo>
                  <a:cubicBezTo>
                    <a:pt x="552" y="1660"/>
                    <a:pt x="650" y="1611"/>
                    <a:pt x="721" y="1521"/>
                  </a:cubicBezTo>
                  <a:cubicBezTo>
                    <a:pt x="817" y="1449"/>
                    <a:pt x="889" y="1353"/>
                    <a:pt x="937" y="1257"/>
                  </a:cubicBezTo>
                  <a:cubicBezTo>
                    <a:pt x="1009" y="1161"/>
                    <a:pt x="1057" y="1041"/>
                    <a:pt x="1081" y="945"/>
                  </a:cubicBezTo>
                  <a:cubicBezTo>
                    <a:pt x="1129" y="777"/>
                    <a:pt x="1105" y="585"/>
                    <a:pt x="1009" y="441"/>
                  </a:cubicBezTo>
                  <a:cubicBezTo>
                    <a:pt x="1081" y="321"/>
                    <a:pt x="1081" y="177"/>
                    <a:pt x="985" y="81"/>
                  </a:cubicBezTo>
                  <a:cubicBezTo>
                    <a:pt x="922" y="31"/>
                    <a:pt x="845" y="0"/>
                    <a:pt x="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4"/>
            <p:cNvSpPr/>
            <p:nvPr/>
          </p:nvSpPr>
          <p:spPr>
            <a:xfrm>
              <a:off x="3651875" y="3041825"/>
              <a:ext cx="49225" cy="58350"/>
            </a:xfrm>
            <a:custGeom>
              <a:avLst/>
              <a:gdLst/>
              <a:ahLst/>
              <a:cxnLst/>
              <a:rect l="l" t="t" r="r" b="b"/>
              <a:pathLst>
                <a:path w="1969" h="2334" extrusionOk="0">
                  <a:moveTo>
                    <a:pt x="1392" y="1"/>
                  </a:moveTo>
                  <a:cubicBezTo>
                    <a:pt x="1259" y="1"/>
                    <a:pt x="1139" y="50"/>
                    <a:pt x="1032" y="139"/>
                  </a:cubicBezTo>
                  <a:cubicBezTo>
                    <a:pt x="1008" y="91"/>
                    <a:pt x="960" y="67"/>
                    <a:pt x="888" y="43"/>
                  </a:cubicBezTo>
                  <a:cubicBezTo>
                    <a:pt x="870" y="40"/>
                    <a:pt x="852" y="39"/>
                    <a:pt x="834" y="39"/>
                  </a:cubicBezTo>
                  <a:cubicBezTo>
                    <a:pt x="709" y="39"/>
                    <a:pt x="594" y="110"/>
                    <a:pt x="552" y="235"/>
                  </a:cubicBezTo>
                  <a:cubicBezTo>
                    <a:pt x="456" y="595"/>
                    <a:pt x="336" y="955"/>
                    <a:pt x="240" y="1315"/>
                  </a:cubicBezTo>
                  <a:cubicBezTo>
                    <a:pt x="144" y="1603"/>
                    <a:pt x="0" y="2011"/>
                    <a:pt x="312" y="2251"/>
                  </a:cubicBezTo>
                  <a:cubicBezTo>
                    <a:pt x="387" y="2310"/>
                    <a:pt x="462" y="2333"/>
                    <a:pt x="535" y="2333"/>
                  </a:cubicBezTo>
                  <a:cubicBezTo>
                    <a:pt x="672" y="2333"/>
                    <a:pt x="803" y="2250"/>
                    <a:pt x="912" y="2155"/>
                  </a:cubicBezTo>
                  <a:cubicBezTo>
                    <a:pt x="1104" y="2083"/>
                    <a:pt x="1224" y="1915"/>
                    <a:pt x="1320" y="1771"/>
                  </a:cubicBezTo>
                  <a:cubicBezTo>
                    <a:pt x="1392" y="1651"/>
                    <a:pt x="1464" y="1507"/>
                    <a:pt x="1513" y="1387"/>
                  </a:cubicBezTo>
                  <a:cubicBezTo>
                    <a:pt x="1585" y="1243"/>
                    <a:pt x="1657" y="1123"/>
                    <a:pt x="1705" y="979"/>
                  </a:cubicBezTo>
                  <a:cubicBezTo>
                    <a:pt x="1825" y="691"/>
                    <a:pt x="1969" y="163"/>
                    <a:pt x="1537" y="19"/>
                  </a:cubicBezTo>
                  <a:cubicBezTo>
                    <a:pt x="1487" y="7"/>
                    <a:pt x="1439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4"/>
            <p:cNvSpPr/>
            <p:nvPr/>
          </p:nvSpPr>
          <p:spPr>
            <a:xfrm>
              <a:off x="3695675" y="3060200"/>
              <a:ext cx="34225" cy="58800"/>
            </a:xfrm>
            <a:custGeom>
              <a:avLst/>
              <a:gdLst/>
              <a:ahLst/>
              <a:cxnLst/>
              <a:rect l="l" t="t" r="r" b="b"/>
              <a:pathLst>
                <a:path w="1369" h="2352" extrusionOk="0">
                  <a:moveTo>
                    <a:pt x="916" y="0"/>
                  </a:moveTo>
                  <a:cubicBezTo>
                    <a:pt x="844" y="0"/>
                    <a:pt x="773" y="24"/>
                    <a:pt x="721" y="76"/>
                  </a:cubicBezTo>
                  <a:cubicBezTo>
                    <a:pt x="505" y="316"/>
                    <a:pt x="337" y="604"/>
                    <a:pt x="289" y="940"/>
                  </a:cubicBezTo>
                  <a:cubicBezTo>
                    <a:pt x="145" y="1300"/>
                    <a:pt x="49" y="1684"/>
                    <a:pt x="25" y="2069"/>
                  </a:cubicBezTo>
                  <a:cubicBezTo>
                    <a:pt x="1" y="2189"/>
                    <a:pt x="97" y="2285"/>
                    <a:pt x="193" y="2333"/>
                  </a:cubicBezTo>
                  <a:cubicBezTo>
                    <a:pt x="219" y="2346"/>
                    <a:pt x="248" y="2352"/>
                    <a:pt x="278" y="2352"/>
                  </a:cubicBezTo>
                  <a:cubicBezTo>
                    <a:pt x="354" y="2352"/>
                    <a:pt x="435" y="2312"/>
                    <a:pt x="505" y="2261"/>
                  </a:cubicBezTo>
                  <a:cubicBezTo>
                    <a:pt x="1105" y="1780"/>
                    <a:pt x="1369" y="940"/>
                    <a:pt x="1201" y="196"/>
                  </a:cubicBezTo>
                  <a:cubicBezTo>
                    <a:pt x="1170" y="74"/>
                    <a:pt x="1042" y="0"/>
                    <a:pt x="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4"/>
            <p:cNvSpPr/>
            <p:nvPr/>
          </p:nvSpPr>
          <p:spPr>
            <a:xfrm>
              <a:off x="3666275" y="3216300"/>
              <a:ext cx="39625" cy="63900"/>
            </a:xfrm>
            <a:custGeom>
              <a:avLst/>
              <a:gdLst/>
              <a:ahLst/>
              <a:cxnLst/>
              <a:rect l="l" t="t" r="r" b="b"/>
              <a:pathLst>
                <a:path w="1585" h="2556" extrusionOk="0">
                  <a:moveTo>
                    <a:pt x="961" y="1"/>
                  </a:moveTo>
                  <a:cubicBezTo>
                    <a:pt x="768" y="1"/>
                    <a:pt x="624" y="121"/>
                    <a:pt x="528" y="265"/>
                  </a:cubicBezTo>
                  <a:cubicBezTo>
                    <a:pt x="432" y="409"/>
                    <a:pt x="384" y="553"/>
                    <a:pt x="336" y="697"/>
                  </a:cubicBezTo>
                  <a:cubicBezTo>
                    <a:pt x="264" y="841"/>
                    <a:pt x="216" y="1009"/>
                    <a:pt x="168" y="1153"/>
                  </a:cubicBezTo>
                  <a:cubicBezTo>
                    <a:pt x="120" y="1297"/>
                    <a:pt x="96" y="1465"/>
                    <a:pt x="72" y="1609"/>
                  </a:cubicBezTo>
                  <a:cubicBezTo>
                    <a:pt x="24" y="1777"/>
                    <a:pt x="0" y="1945"/>
                    <a:pt x="0" y="2113"/>
                  </a:cubicBezTo>
                  <a:cubicBezTo>
                    <a:pt x="0" y="2305"/>
                    <a:pt x="120" y="2497"/>
                    <a:pt x="312" y="2545"/>
                  </a:cubicBezTo>
                  <a:cubicBezTo>
                    <a:pt x="334" y="2552"/>
                    <a:pt x="355" y="2555"/>
                    <a:pt x="376" y="2555"/>
                  </a:cubicBezTo>
                  <a:cubicBezTo>
                    <a:pt x="427" y="2555"/>
                    <a:pt x="478" y="2538"/>
                    <a:pt x="528" y="2521"/>
                  </a:cubicBezTo>
                  <a:cubicBezTo>
                    <a:pt x="572" y="2543"/>
                    <a:pt x="620" y="2555"/>
                    <a:pt x="670" y="2555"/>
                  </a:cubicBezTo>
                  <a:cubicBezTo>
                    <a:pt x="732" y="2555"/>
                    <a:pt x="798" y="2537"/>
                    <a:pt x="864" y="2497"/>
                  </a:cubicBezTo>
                  <a:cubicBezTo>
                    <a:pt x="1009" y="2425"/>
                    <a:pt x="1081" y="2257"/>
                    <a:pt x="1153" y="2113"/>
                  </a:cubicBezTo>
                  <a:cubicBezTo>
                    <a:pt x="1321" y="1825"/>
                    <a:pt x="1465" y="1537"/>
                    <a:pt x="1537" y="1225"/>
                  </a:cubicBezTo>
                  <a:cubicBezTo>
                    <a:pt x="1585" y="913"/>
                    <a:pt x="1585" y="553"/>
                    <a:pt x="1417" y="265"/>
                  </a:cubicBezTo>
                  <a:cubicBezTo>
                    <a:pt x="1321" y="121"/>
                    <a:pt x="1153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4"/>
            <p:cNvSpPr/>
            <p:nvPr/>
          </p:nvSpPr>
          <p:spPr>
            <a:xfrm>
              <a:off x="3639875" y="3197400"/>
              <a:ext cx="25225" cy="39600"/>
            </a:xfrm>
            <a:custGeom>
              <a:avLst/>
              <a:gdLst/>
              <a:ahLst/>
              <a:cxnLst/>
              <a:rect l="l" t="t" r="r" b="b"/>
              <a:pathLst>
                <a:path w="1009" h="1584" extrusionOk="0">
                  <a:moveTo>
                    <a:pt x="646" y="0"/>
                  </a:moveTo>
                  <a:cubicBezTo>
                    <a:pt x="621" y="0"/>
                    <a:pt x="598" y="4"/>
                    <a:pt x="576" y="13"/>
                  </a:cubicBezTo>
                  <a:cubicBezTo>
                    <a:pt x="384" y="61"/>
                    <a:pt x="240" y="205"/>
                    <a:pt x="168" y="397"/>
                  </a:cubicBezTo>
                  <a:cubicBezTo>
                    <a:pt x="168" y="397"/>
                    <a:pt x="168" y="421"/>
                    <a:pt x="168" y="421"/>
                  </a:cubicBezTo>
                  <a:cubicBezTo>
                    <a:pt x="24" y="733"/>
                    <a:pt x="0" y="1069"/>
                    <a:pt x="72" y="1381"/>
                  </a:cubicBezTo>
                  <a:cubicBezTo>
                    <a:pt x="102" y="1514"/>
                    <a:pt x="222" y="1583"/>
                    <a:pt x="344" y="1583"/>
                  </a:cubicBezTo>
                  <a:cubicBezTo>
                    <a:pt x="420" y="1583"/>
                    <a:pt x="497" y="1556"/>
                    <a:pt x="552" y="1501"/>
                  </a:cubicBezTo>
                  <a:cubicBezTo>
                    <a:pt x="888" y="1165"/>
                    <a:pt x="1008" y="661"/>
                    <a:pt x="912" y="205"/>
                  </a:cubicBezTo>
                  <a:cubicBezTo>
                    <a:pt x="893" y="86"/>
                    <a:pt x="759" y="0"/>
                    <a:pt x="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4"/>
            <p:cNvSpPr/>
            <p:nvPr/>
          </p:nvSpPr>
          <p:spPr>
            <a:xfrm>
              <a:off x="2834575" y="3041450"/>
              <a:ext cx="37250" cy="52325"/>
            </a:xfrm>
            <a:custGeom>
              <a:avLst/>
              <a:gdLst/>
              <a:ahLst/>
              <a:cxnLst/>
              <a:rect l="l" t="t" r="r" b="b"/>
              <a:pathLst>
                <a:path w="1490" h="2093" extrusionOk="0">
                  <a:moveTo>
                    <a:pt x="319" y="1"/>
                  </a:moveTo>
                  <a:cubicBezTo>
                    <a:pt x="174" y="1"/>
                    <a:pt x="49" y="110"/>
                    <a:pt x="49" y="274"/>
                  </a:cubicBezTo>
                  <a:cubicBezTo>
                    <a:pt x="49" y="322"/>
                    <a:pt x="49" y="346"/>
                    <a:pt x="49" y="394"/>
                  </a:cubicBezTo>
                  <a:cubicBezTo>
                    <a:pt x="25" y="418"/>
                    <a:pt x="1" y="466"/>
                    <a:pt x="1" y="514"/>
                  </a:cubicBezTo>
                  <a:cubicBezTo>
                    <a:pt x="73" y="1162"/>
                    <a:pt x="409" y="1738"/>
                    <a:pt x="961" y="2050"/>
                  </a:cubicBezTo>
                  <a:cubicBezTo>
                    <a:pt x="1004" y="2079"/>
                    <a:pt x="1056" y="2093"/>
                    <a:pt x="1107" y="2093"/>
                  </a:cubicBezTo>
                  <a:cubicBezTo>
                    <a:pt x="1229" y="2093"/>
                    <a:pt x="1352" y="2017"/>
                    <a:pt x="1369" y="1882"/>
                  </a:cubicBezTo>
                  <a:cubicBezTo>
                    <a:pt x="1489" y="1162"/>
                    <a:pt x="1129" y="370"/>
                    <a:pt x="457" y="34"/>
                  </a:cubicBezTo>
                  <a:cubicBezTo>
                    <a:pt x="411" y="11"/>
                    <a:pt x="364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4"/>
            <p:cNvSpPr/>
            <p:nvPr/>
          </p:nvSpPr>
          <p:spPr>
            <a:xfrm>
              <a:off x="2871800" y="3011400"/>
              <a:ext cx="33625" cy="47875"/>
            </a:xfrm>
            <a:custGeom>
              <a:avLst/>
              <a:gdLst/>
              <a:ahLst/>
              <a:cxnLst/>
              <a:rect l="l" t="t" r="r" b="b"/>
              <a:pathLst>
                <a:path w="1345" h="1915" extrusionOk="0">
                  <a:moveTo>
                    <a:pt x="429" y="0"/>
                  </a:moveTo>
                  <a:cubicBezTo>
                    <a:pt x="384" y="0"/>
                    <a:pt x="336" y="12"/>
                    <a:pt x="288" y="36"/>
                  </a:cubicBezTo>
                  <a:cubicBezTo>
                    <a:pt x="144" y="36"/>
                    <a:pt x="0" y="156"/>
                    <a:pt x="0" y="324"/>
                  </a:cubicBezTo>
                  <a:cubicBezTo>
                    <a:pt x="24" y="900"/>
                    <a:pt x="288" y="1452"/>
                    <a:pt x="744" y="1836"/>
                  </a:cubicBezTo>
                  <a:cubicBezTo>
                    <a:pt x="803" y="1875"/>
                    <a:pt x="878" y="1915"/>
                    <a:pt x="955" y="1915"/>
                  </a:cubicBezTo>
                  <a:cubicBezTo>
                    <a:pt x="973" y="1915"/>
                    <a:pt x="991" y="1913"/>
                    <a:pt x="1008" y="1908"/>
                  </a:cubicBezTo>
                  <a:cubicBezTo>
                    <a:pt x="1104" y="1860"/>
                    <a:pt x="1176" y="1788"/>
                    <a:pt x="1200" y="1692"/>
                  </a:cubicBezTo>
                  <a:cubicBezTo>
                    <a:pt x="1224" y="1644"/>
                    <a:pt x="1248" y="1596"/>
                    <a:pt x="1248" y="1524"/>
                  </a:cubicBezTo>
                  <a:cubicBezTo>
                    <a:pt x="1296" y="1476"/>
                    <a:pt x="1296" y="1428"/>
                    <a:pt x="1296" y="1380"/>
                  </a:cubicBezTo>
                  <a:cubicBezTo>
                    <a:pt x="1344" y="852"/>
                    <a:pt x="1032" y="276"/>
                    <a:pt x="552" y="36"/>
                  </a:cubicBezTo>
                  <a:cubicBezTo>
                    <a:pt x="516" y="12"/>
                    <a:pt x="474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4"/>
            <p:cNvSpPr/>
            <p:nvPr/>
          </p:nvSpPr>
          <p:spPr>
            <a:xfrm>
              <a:off x="2907800" y="2977475"/>
              <a:ext cx="40225" cy="56450"/>
            </a:xfrm>
            <a:custGeom>
              <a:avLst/>
              <a:gdLst/>
              <a:ahLst/>
              <a:cxnLst/>
              <a:rect l="l" t="t" r="r" b="b"/>
              <a:pathLst>
                <a:path w="1609" h="2258" extrusionOk="0">
                  <a:moveTo>
                    <a:pt x="720" y="1"/>
                  </a:moveTo>
                  <a:cubicBezTo>
                    <a:pt x="624" y="1"/>
                    <a:pt x="528" y="25"/>
                    <a:pt x="432" y="73"/>
                  </a:cubicBezTo>
                  <a:cubicBezTo>
                    <a:pt x="384" y="49"/>
                    <a:pt x="336" y="49"/>
                    <a:pt x="312" y="49"/>
                  </a:cubicBezTo>
                  <a:cubicBezTo>
                    <a:pt x="144" y="49"/>
                    <a:pt x="24" y="169"/>
                    <a:pt x="24" y="313"/>
                  </a:cubicBezTo>
                  <a:cubicBezTo>
                    <a:pt x="0" y="793"/>
                    <a:pt x="120" y="1273"/>
                    <a:pt x="360" y="1657"/>
                  </a:cubicBezTo>
                  <a:cubicBezTo>
                    <a:pt x="480" y="1873"/>
                    <a:pt x="648" y="2113"/>
                    <a:pt x="864" y="2209"/>
                  </a:cubicBezTo>
                  <a:cubicBezTo>
                    <a:pt x="937" y="2243"/>
                    <a:pt x="1007" y="2258"/>
                    <a:pt x="1075" y="2258"/>
                  </a:cubicBezTo>
                  <a:cubicBezTo>
                    <a:pt x="1298" y="2258"/>
                    <a:pt x="1481" y="2089"/>
                    <a:pt x="1536" y="1849"/>
                  </a:cubicBezTo>
                  <a:cubicBezTo>
                    <a:pt x="1608" y="1633"/>
                    <a:pt x="1584" y="1369"/>
                    <a:pt x="1560" y="1129"/>
                  </a:cubicBezTo>
                  <a:cubicBezTo>
                    <a:pt x="1512" y="889"/>
                    <a:pt x="1416" y="649"/>
                    <a:pt x="1296" y="457"/>
                  </a:cubicBezTo>
                  <a:cubicBezTo>
                    <a:pt x="1176" y="241"/>
                    <a:pt x="984" y="25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4"/>
            <p:cNvSpPr/>
            <p:nvPr/>
          </p:nvSpPr>
          <p:spPr>
            <a:xfrm>
              <a:off x="2815375" y="2950975"/>
              <a:ext cx="19225" cy="34500"/>
            </a:xfrm>
            <a:custGeom>
              <a:avLst/>
              <a:gdLst/>
              <a:ahLst/>
              <a:cxnLst/>
              <a:rect l="l" t="t" r="r" b="b"/>
              <a:pathLst>
                <a:path w="769" h="1380" extrusionOk="0">
                  <a:moveTo>
                    <a:pt x="354" y="0"/>
                  </a:moveTo>
                  <a:cubicBezTo>
                    <a:pt x="230" y="0"/>
                    <a:pt x="115" y="71"/>
                    <a:pt x="73" y="197"/>
                  </a:cubicBezTo>
                  <a:cubicBezTo>
                    <a:pt x="1" y="557"/>
                    <a:pt x="25" y="917"/>
                    <a:pt x="193" y="1229"/>
                  </a:cubicBezTo>
                  <a:cubicBezTo>
                    <a:pt x="233" y="1329"/>
                    <a:pt x="323" y="1379"/>
                    <a:pt x="421" y="1379"/>
                  </a:cubicBezTo>
                  <a:cubicBezTo>
                    <a:pt x="441" y="1379"/>
                    <a:pt x="461" y="1377"/>
                    <a:pt x="481" y="1373"/>
                  </a:cubicBezTo>
                  <a:cubicBezTo>
                    <a:pt x="577" y="1349"/>
                    <a:pt x="673" y="1277"/>
                    <a:pt x="697" y="1181"/>
                  </a:cubicBezTo>
                  <a:cubicBezTo>
                    <a:pt x="745" y="1037"/>
                    <a:pt x="769" y="893"/>
                    <a:pt x="769" y="749"/>
                  </a:cubicBezTo>
                  <a:cubicBezTo>
                    <a:pt x="745" y="581"/>
                    <a:pt x="721" y="437"/>
                    <a:pt x="649" y="293"/>
                  </a:cubicBezTo>
                  <a:cubicBezTo>
                    <a:pt x="649" y="269"/>
                    <a:pt x="625" y="245"/>
                    <a:pt x="625" y="245"/>
                  </a:cubicBezTo>
                  <a:cubicBezTo>
                    <a:pt x="601" y="125"/>
                    <a:pt x="529" y="29"/>
                    <a:pt x="409" y="5"/>
                  </a:cubicBezTo>
                  <a:cubicBezTo>
                    <a:pt x="391" y="2"/>
                    <a:pt x="372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4"/>
            <p:cNvSpPr/>
            <p:nvPr/>
          </p:nvSpPr>
          <p:spPr>
            <a:xfrm>
              <a:off x="2832175" y="2873500"/>
              <a:ext cx="40250" cy="72950"/>
            </a:xfrm>
            <a:custGeom>
              <a:avLst/>
              <a:gdLst/>
              <a:ahLst/>
              <a:cxnLst/>
              <a:rect l="l" t="t" r="r" b="b"/>
              <a:pathLst>
                <a:path w="1610" h="2918" extrusionOk="0">
                  <a:moveTo>
                    <a:pt x="664" y="0"/>
                  </a:moveTo>
                  <a:cubicBezTo>
                    <a:pt x="617" y="0"/>
                    <a:pt x="569" y="12"/>
                    <a:pt x="529" y="32"/>
                  </a:cubicBezTo>
                  <a:cubicBezTo>
                    <a:pt x="409" y="32"/>
                    <a:pt x="289" y="104"/>
                    <a:pt x="241" y="224"/>
                  </a:cubicBezTo>
                  <a:cubicBezTo>
                    <a:pt x="1" y="992"/>
                    <a:pt x="121" y="1856"/>
                    <a:pt x="577" y="2504"/>
                  </a:cubicBezTo>
                  <a:cubicBezTo>
                    <a:pt x="709" y="2680"/>
                    <a:pt x="882" y="2918"/>
                    <a:pt x="1114" y="2918"/>
                  </a:cubicBezTo>
                  <a:cubicBezTo>
                    <a:pt x="1135" y="2918"/>
                    <a:pt x="1156" y="2916"/>
                    <a:pt x="1177" y="2912"/>
                  </a:cubicBezTo>
                  <a:cubicBezTo>
                    <a:pt x="1417" y="2840"/>
                    <a:pt x="1489" y="2600"/>
                    <a:pt x="1537" y="2408"/>
                  </a:cubicBezTo>
                  <a:cubicBezTo>
                    <a:pt x="1609" y="2000"/>
                    <a:pt x="1609" y="1616"/>
                    <a:pt x="1513" y="1232"/>
                  </a:cubicBezTo>
                  <a:cubicBezTo>
                    <a:pt x="1393" y="800"/>
                    <a:pt x="1153" y="392"/>
                    <a:pt x="841" y="80"/>
                  </a:cubicBezTo>
                  <a:cubicBezTo>
                    <a:pt x="799" y="23"/>
                    <a:pt x="73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4"/>
            <p:cNvSpPr/>
            <p:nvPr/>
          </p:nvSpPr>
          <p:spPr>
            <a:xfrm>
              <a:off x="2871800" y="2870875"/>
              <a:ext cx="24625" cy="40325"/>
            </a:xfrm>
            <a:custGeom>
              <a:avLst/>
              <a:gdLst/>
              <a:ahLst/>
              <a:cxnLst/>
              <a:rect l="l" t="t" r="r" b="b"/>
              <a:pathLst>
                <a:path w="985" h="1613" extrusionOk="0">
                  <a:moveTo>
                    <a:pt x="287" y="1"/>
                  </a:moveTo>
                  <a:cubicBezTo>
                    <a:pt x="241" y="1"/>
                    <a:pt x="196" y="12"/>
                    <a:pt x="168" y="41"/>
                  </a:cubicBezTo>
                  <a:cubicBezTo>
                    <a:pt x="96" y="65"/>
                    <a:pt x="48" y="137"/>
                    <a:pt x="24" y="209"/>
                  </a:cubicBezTo>
                  <a:cubicBezTo>
                    <a:pt x="0" y="449"/>
                    <a:pt x="0" y="689"/>
                    <a:pt x="96" y="929"/>
                  </a:cubicBezTo>
                  <a:cubicBezTo>
                    <a:pt x="168" y="1145"/>
                    <a:pt x="288" y="1361"/>
                    <a:pt x="480" y="1529"/>
                  </a:cubicBezTo>
                  <a:cubicBezTo>
                    <a:pt x="543" y="1576"/>
                    <a:pt x="626" y="1612"/>
                    <a:pt x="702" y="1612"/>
                  </a:cubicBezTo>
                  <a:cubicBezTo>
                    <a:pt x="743" y="1612"/>
                    <a:pt x="783" y="1602"/>
                    <a:pt x="816" y="1577"/>
                  </a:cubicBezTo>
                  <a:cubicBezTo>
                    <a:pt x="912" y="1505"/>
                    <a:pt x="984" y="1385"/>
                    <a:pt x="936" y="1265"/>
                  </a:cubicBezTo>
                  <a:cubicBezTo>
                    <a:pt x="864" y="977"/>
                    <a:pt x="768" y="713"/>
                    <a:pt x="696" y="449"/>
                  </a:cubicBezTo>
                  <a:cubicBezTo>
                    <a:pt x="672" y="377"/>
                    <a:pt x="624" y="329"/>
                    <a:pt x="576" y="281"/>
                  </a:cubicBezTo>
                  <a:cubicBezTo>
                    <a:pt x="576" y="233"/>
                    <a:pt x="576" y="185"/>
                    <a:pt x="552" y="137"/>
                  </a:cubicBezTo>
                  <a:cubicBezTo>
                    <a:pt x="504" y="89"/>
                    <a:pt x="432" y="17"/>
                    <a:pt x="384" y="17"/>
                  </a:cubicBezTo>
                  <a:cubicBezTo>
                    <a:pt x="354" y="7"/>
                    <a:pt x="320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4"/>
            <p:cNvSpPr/>
            <p:nvPr/>
          </p:nvSpPr>
          <p:spPr>
            <a:xfrm>
              <a:off x="2812375" y="2738675"/>
              <a:ext cx="33025" cy="56200"/>
            </a:xfrm>
            <a:custGeom>
              <a:avLst/>
              <a:gdLst/>
              <a:ahLst/>
              <a:cxnLst/>
              <a:rect l="l" t="t" r="r" b="b"/>
              <a:pathLst>
                <a:path w="1321" h="2248" extrusionOk="0">
                  <a:moveTo>
                    <a:pt x="337" y="0"/>
                  </a:moveTo>
                  <a:cubicBezTo>
                    <a:pt x="169" y="0"/>
                    <a:pt x="73" y="120"/>
                    <a:pt x="73" y="288"/>
                  </a:cubicBezTo>
                  <a:cubicBezTo>
                    <a:pt x="1" y="912"/>
                    <a:pt x="169" y="1560"/>
                    <a:pt x="481" y="2112"/>
                  </a:cubicBezTo>
                  <a:cubicBezTo>
                    <a:pt x="543" y="2199"/>
                    <a:pt x="643" y="2247"/>
                    <a:pt x="739" y="2247"/>
                  </a:cubicBezTo>
                  <a:cubicBezTo>
                    <a:pt x="829" y="2247"/>
                    <a:pt x="915" y="2205"/>
                    <a:pt x="961" y="2112"/>
                  </a:cubicBezTo>
                  <a:cubicBezTo>
                    <a:pt x="1321" y="1488"/>
                    <a:pt x="1225" y="648"/>
                    <a:pt x="721" y="120"/>
                  </a:cubicBezTo>
                  <a:cubicBezTo>
                    <a:pt x="673" y="72"/>
                    <a:pt x="577" y="48"/>
                    <a:pt x="505" y="48"/>
                  </a:cubicBezTo>
                  <a:cubicBezTo>
                    <a:pt x="457" y="24"/>
                    <a:pt x="385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4"/>
            <p:cNvSpPr/>
            <p:nvPr/>
          </p:nvSpPr>
          <p:spPr>
            <a:xfrm>
              <a:off x="2912000" y="3152975"/>
              <a:ext cx="59425" cy="77650"/>
            </a:xfrm>
            <a:custGeom>
              <a:avLst/>
              <a:gdLst/>
              <a:ahLst/>
              <a:cxnLst/>
              <a:rect l="l" t="t" r="r" b="b"/>
              <a:pathLst>
                <a:path w="2377" h="3106" extrusionOk="0">
                  <a:moveTo>
                    <a:pt x="432" y="1"/>
                  </a:moveTo>
                  <a:cubicBezTo>
                    <a:pt x="270" y="1"/>
                    <a:pt x="87" y="160"/>
                    <a:pt x="144" y="350"/>
                  </a:cubicBezTo>
                  <a:cubicBezTo>
                    <a:pt x="72" y="422"/>
                    <a:pt x="0" y="542"/>
                    <a:pt x="48" y="638"/>
                  </a:cubicBezTo>
                  <a:cubicBezTo>
                    <a:pt x="432" y="1622"/>
                    <a:pt x="1080" y="2438"/>
                    <a:pt x="1944" y="3062"/>
                  </a:cubicBezTo>
                  <a:cubicBezTo>
                    <a:pt x="1985" y="3092"/>
                    <a:pt x="2033" y="3105"/>
                    <a:pt x="2082" y="3105"/>
                  </a:cubicBezTo>
                  <a:cubicBezTo>
                    <a:pt x="2148" y="3105"/>
                    <a:pt x="2215" y="3080"/>
                    <a:pt x="2256" y="3038"/>
                  </a:cubicBezTo>
                  <a:cubicBezTo>
                    <a:pt x="2352" y="2966"/>
                    <a:pt x="2376" y="2870"/>
                    <a:pt x="2352" y="2750"/>
                  </a:cubicBezTo>
                  <a:cubicBezTo>
                    <a:pt x="2328" y="2582"/>
                    <a:pt x="2304" y="2438"/>
                    <a:pt x="2256" y="2294"/>
                  </a:cubicBezTo>
                  <a:cubicBezTo>
                    <a:pt x="2304" y="2030"/>
                    <a:pt x="2160" y="1814"/>
                    <a:pt x="2016" y="1622"/>
                  </a:cubicBezTo>
                  <a:cubicBezTo>
                    <a:pt x="2016" y="1598"/>
                    <a:pt x="1992" y="1574"/>
                    <a:pt x="1968" y="1550"/>
                  </a:cubicBezTo>
                  <a:cubicBezTo>
                    <a:pt x="1656" y="926"/>
                    <a:pt x="1176" y="398"/>
                    <a:pt x="552" y="38"/>
                  </a:cubicBezTo>
                  <a:cubicBezTo>
                    <a:pt x="517" y="12"/>
                    <a:pt x="475" y="1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4"/>
            <p:cNvSpPr/>
            <p:nvPr/>
          </p:nvSpPr>
          <p:spPr>
            <a:xfrm>
              <a:off x="2946200" y="3120050"/>
              <a:ext cx="61225" cy="71350"/>
            </a:xfrm>
            <a:custGeom>
              <a:avLst/>
              <a:gdLst/>
              <a:ahLst/>
              <a:cxnLst/>
              <a:rect l="l" t="t" r="r" b="b"/>
              <a:pathLst>
                <a:path w="2449" h="2854" extrusionOk="0">
                  <a:moveTo>
                    <a:pt x="568" y="1"/>
                  </a:moveTo>
                  <a:cubicBezTo>
                    <a:pt x="547" y="1"/>
                    <a:pt x="526" y="4"/>
                    <a:pt x="504" y="11"/>
                  </a:cubicBezTo>
                  <a:cubicBezTo>
                    <a:pt x="384" y="59"/>
                    <a:pt x="312" y="179"/>
                    <a:pt x="312" y="299"/>
                  </a:cubicBezTo>
                  <a:cubicBezTo>
                    <a:pt x="0" y="683"/>
                    <a:pt x="312" y="1331"/>
                    <a:pt x="504" y="1691"/>
                  </a:cubicBezTo>
                  <a:cubicBezTo>
                    <a:pt x="648" y="1931"/>
                    <a:pt x="816" y="2147"/>
                    <a:pt x="1008" y="2339"/>
                  </a:cubicBezTo>
                  <a:cubicBezTo>
                    <a:pt x="1185" y="2515"/>
                    <a:pt x="1443" y="2753"/>
                    <a:pt x="1707" y="2753"/>
                  </a:cubicBezTo>
                  <a:cubicBezTo>
                    <a:pt x="1730" y="2753"/>
                    <a:pt x="1753" y="2751"/>
                    <a:pt x="1777" y="2747"/>
                  </a:cubicBezTo>
                  <a:cubicBezTo>
                    <a:pt x="1777" y="2747"/>
                    <a:pt x="1801" y="2771"/>
                    <a:pt x="1801" y="2771"/>
                  </a:cubicBezTo>
                  <a:cubicBezTo>
                    <a:pt x="1856" y="2826"/>
                    <a:pt x="1932" y="2853"/>
                    <a:pt x="2009" y="2853"/>
                  </a:cubicBezTo>
                  <a:cubicBezTo>
                    <a:pt x="2130" y="2853"/>
                    <a:pt x="2251" y="2784"/>
                    <a:pt x="2281" y="2651"/>
                  </a:cubicBezTo>
                  <a:cubicBezTo>
                    <a:pt x="2449" y="1571"/>
                    <a:pt x="1849" y="491"/>
                    <a:pt x="816" y="59"/>
                  </a:cubicBezTo>
                  <a:cubicBezTo>
                    <a:pt x="792" y="35"/>
                    <a:pt x="744" y="35"/>
                    <a:pt x="720" y="35"/>
                  </a:cubicBezTo>
                  <a:cubicBezTo>
                    <a:pt x="670" y="18"/>
                    <a:pt x="61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4"/>
            <p:cNvSpPr/>
            <p:nvPr/>
          </p:nvSpPr>
          <p:spPr>
            <a:xfrm>
              <a:off x="2989400" y="3103500"/>
              <a:ext cx="31225" cy="41000"/>
            </a:xfrm>
            <a:custGeom>
              <a:avLst/>
              <a:gdLst/>
              <a:ahLst/>
              <a:cxnLst/>
              <a:rect l="l" t="t" r="r" b="b"/>
              <a:pathLst>
                <a:path w="1249" h="1640" extrusionOk="0">
                  <a:moveTo>
                    <a:pt x="289" y="0"/>
                  </a:moveTo>
                  <a:cubicBezTo>
                    <a:pt x="145" y="0"/>
                    <a:pt x="1" y="120"/>
                    <a:pt x="1" y="265"/>
                  </a:cubicBezTo>
                  <a:cubicBezTo>
                    <a:pt x="49" y="817"/>
                    <a:pt x="337" y="1321"/>
                    <a:pt x="817" y="1609"/>
                  </a:cubicBezTo>
                  <a:cubicBezTo>
                    <a:pt x="859" y="1630"/>
                    <a:pt x="902" y="1639"/>
                    <a:pt x="944" y="1639"/>
                  </a:cubicBezTo>
                  <a:cubicBezTo>
                    <a:pt x="1093" y="1639"/>
                    <a:pt x="1225" y="1519"/>
                    <a:pt x="1225" y="1369"/>
                  </a:cubicBezTo>
                  <a:cubicBezTo>
                    <a:pt x="1249" y="1105"/>
                    <a:pt x="1177" y="841"/>
                    <a:pt x="1057" y="625"/>
                  </a:cubicBezTo>
                  <a:cubicBezTo>
                    <a:pt x="961" y="385"/>
                    <a:pt x="769" y="193"/>
                    <a:pt x="577" y="48"/>
                  </a:cubicBezTo>
                  <a:cubicBezTo>
                    <a:pt x="529" y="0"/>
                    <a:pt x="433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4"/>
            <p:cNvSpPr/>
            <p:nvPr/>
          </p:nvSpPr>
          <p:spPr>
            <a:xfrm>
              <a:off x="3017000" y="3308675"/>
              <a:ext cx="67825" cy="80550"/>
            </a:xfrm>
            <a:custGeom>
              <a:avLst/>
              <a:gdLst/>
              <a:ahLst/>
              <a:cxnLst/>
              <a:rect l="l" t="t" r="r" b="b"/>
              <a:pathLst>
                <a:path w="2713" h="3222" extrusionOk="0">
                  <a:moveTo>
                    <a:pt x="697" y="578"/>
                  </a:moveTo>
                  <a:cubicBezTo>
                    <a:pt x="721" y="602"/>
                    <a:pt x="745" y="650"/>
                    <a:pt x="769" y="674"/>
                  </a:cubicBezTo>
                  <a:cubicBezTo>
                    <a:pt x="793" y="698"/>
                    <a:pt x="817" y="722"/>
                    <a:pt x="841" y="746"/>
                  </a:cubicBezTo>
                  <a:cubicBezTo>
                    <a:pt x="793" y="770"/>
                    <a:pt x="769" y="770"/>
                    <a:pt x="745" y="794"/>
                  </a:cubicBezTo>
                  <a:cubicBezTo>
                    <a:pt x="745" y="770"/>
                    <a:pt x="721" y="770"/>
                    <a:pt x="721" y="746"/>
                  </a:cubicBezTo>
                  <a:cubicBezTo>
                    <a:pt x="721" y="722"/>
                    <a:pt x="697" y="650"/>
                    <a:pt x="697" y="626"/>
                  </a:cubicBezTo>
                  <a:cubicBezTo>
                    <a:pt x="697" y="626"/>
                    <a:pt x="697" y="602"/>
                    <a:pt x="697" y="578"/>
                  </a:cubicBezTo>
                  <a:close/>
                  <a:moveTo>
                    <a:pt x="693" y="0"/>
                  </a:moveTo>
                  <a:cubicBezTo>
                    <a:pt x="679" y="0"/>
                    <a:pt x="664" y="1"/>
                    <a:pt x="649" y="2"/>
                  </a:cubicBezTo>
                  <a:cubicBezTo>
                    <a:pt x="481" y="2"/>
                    <a:pt x="361" y="98"/>
                    <a:pt x="265" y="218"/>
                  </a:cubicBezTo>
                  <a:cubicBezTo>
                    <a:pt x="121" y="266"/>
                    <a:pt x="1" y="386"/>
                    <a:pt x="49" y="554"/>
                  </a:cubicBezTo>
                  <a:cubicBezTo>
                    <a:pt x="241" y="1418"/>
                    <a:pt x="697" y="2235"/>
                    <a:pt x="1369" y="2835"/>
                  </a:cubicBezTo>
                  <a:cubicBezTo>
                    <a:pt x="1561" y="3003"/>
                    <a:pt x="1777" y="3195"/>
                    <a:pt x="2041" y="3219"/>
                  </a:cubicBezTo>
                  <a:cubicBezTo>
                    <a:pt x="2058" y="3220"/>
                    <a:pt x="2076" y="3221"/>
                    <a:pt x="2093" y="3221"/>
                  </a:cubicBezTo>
                  <a:cubicBezTo>
                    <a:pt x="2312" y="3221"/>
                    <a:pt x="2502" y="3081"/>
                    <a:pt x="2569" y="2859"/>
                  </a:cubicBezTo>
                  <a:cubicBezTo>
                    <a:pt x="2713" y="2403"/>
                    <a:pt x="2353" y="1946"/>
                    <a:pt x="2137" y="1610"/>
                  </a:cubicBezTo>
                  <a:cubicBezTo>
                    <a:pt x="1873" y="1178"/>
                    <a:pt x="1561" y="770"/>
                    <a:pt x="1249" y="362"/>
                  </a:cubicBezTo>
                  <a:cubicBezTo>
                    <a:pt x="1090" y="181"/>
                    <a:pt x="932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4"/>
            <p:cNvSpPr/>
            <p:nvPr/>
          </p:nvSpPr>
          <p:spPr>
            <a:xfrm>
              <a:off x="3050000" y="3263350"/>
              <a:ext cx="69050" cy="84275"/>
            </a:xfrm>
            <a:custGeom>
              <a:avLst/>
              <a:gdLst/>
              <a:ahLst/>
              <a:cxnLst/>
              <a:rect l="l" t="t" r="r" b="b"/>
              <a:pathLst>
                <a:path w="2762" h="3371" extrusionOk="0">
                  <a:moveTo>
                    <a:pt x="588" y="1"/>
                  </a:moveTo>
                  <a:cubicBezTo>
                    <a:pt x="462" y="1"/>
                    <a:pt x="330" y="85"/>
                    <a:pt x="313" y="207"/>
                  </a:cubicBezTo>
                  <a:cubicBezTo>
                    <a:pt x="289" y="375"/>
                    <a:pt x="265" y="519"/>
                    <a:pt x="289" y="687"/>
                  </a:cubicBezTo>
                  <a:cubicBezTo>
                    <a:pt x="1" y="1239"/>
                    <a:pt x="409" y="1791"/>
                    <a:pt x="769" y="2199"/>
                  </a:cubicBezTo>
                  <a:cubicBezTo>
                    <a:pt x="1129" y="2655"/>
                    <a:pt x="1561" y="3015"/>
                    <a:pt x="2041" y="3327"/>
                  </a:cubicBezTo>
                  <a:cubicBezTo>
                    <a:pt x="2089" y="3357"/>
                    <a:pt x="2140" y="3371"/>
                    <a:pt x="2190" y="3371"/>
                  </a:cubicBezTo>
                  <a:cubicBezTo>
                    <a:pt x="2338" y="3371"/>
                    <a:pt x="2473" y="3249"/>
                    <a:pt x="2473" y="3087"/>
                  </a:cubicBezTo>
                  <a:cubicBezTo>
                    <a:pt x="2473" y="2991"/>
                    <a:pt x="2473" y="2895"/>
                    <a:pt x="2449" y="2799"/>
                  </a:cubicBezTo>
                  <a:cubicBezTo>
                    <a:pt x="2473" y="2775"/>
                    <a:pt x="2497" y="2751"/>
                    <a:pt x="2497" y="2727"/>
                  </a:cubicBezTo>
                  <a:cubicBezTo>
                    <a:pt x="2761" y="2367"/>
                    <a:pt x="2521" y="1791"/>
                    <a:pt x="2281" y="1455"/>
                  </a:cubicBezTo>
                  <a:cubicBezTo>
                    <a:pt x="2113" y="1215"/>
                    <a:pt x="1921" y="1023"/>
                    <a:pt x="1681" y="879"/>
                  </a:cubicBezTo>
                  <a:cubicBezTo>
                    <a:pt x="1417" y="543"/>
                    <a:pt x="1081" y="255"/>
                    <a:pt x="721" y="39"/>
                  </a:cubicBezTo>
                  <a:cubicBezTo>
                    <a:pt x="682" y="13"/>
                    <a:pt x="63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4"/>
            <p:cNvSpPr/>
            <p:nvPr/>
          </p:nvSpPr>
          <p:spPr>
            <a:xfrm>
              <a:off x="3096825" y="3225825"/>
              <a:ext cx="49825" cy="70425"/>
            </a:xfrm>
            <a:custGeom>
              <a:avLst/>
              <a:gdLst/>
              <a:ahLst/>
              <a:cxnLst/>
              <a:rect l="l" t="t" r="r" b="b"/>
              <a:pathLst>
                <a:path w="1993" h="2817" extrusionOk="0">
                  <a:moveTo>
                    <a:pt x="386" y="0"/>
                  </a:moveTo>
                  <a:cubicBezTo>
                    <a:pt x="330" y="0"/>
                    <a:pt x="273" y="9"/>
                    <a:pt x="216" y="28"/>
                  </a:cubicBezTo>
                  <a:cubicBezTo>
                    <a:pt x="96" y="76"/>
                    <a:pt x="0" y="172"/>
                    <a:pt x="0" y="292"/>
                  </a:cubicBezTo>
                  <a:cubicBezTo>
                    <a:pt x="48" y="676"/>
                    <a:pt x="144" y="1060"/>
                    <a:pt x="312" y="1396"/>
                  </a:cubicBezTo>
                  <a:cubicBezTo>
                    <a:pt x="384" y="1564"/>
                    <a:pt x="480" y="1732"/>
                    <a:pt x="600" y="1876"/>
                  </a:cubicBezTo>
                  <a:lnTo>
                    <a:pt x="624" y="1900"/>
                  </a:lnTo>
                  <a:cubicBezTo>
                    <a:pt x="840" y="2260"/>
                    <a:pt x="1128" y="2572"/>
                    <a:pt x="1488" y="2788"/>
                  </a:cubicBezTo>
                  <a:cubicBezTo>
                    <a:pt x="1526" y="2807"/>
                    <a:pt x="1570" y="2816"/>
                    <a:pt x="1615" y="2816"/>
                  </a:cubicBezTo>
                  <a:cubicBezTo>
                    <a:pt x="1743" y="2816"/>
                    <a:pt x="1878" y="2744"/>
                    <a:pt x="1896" y="2620"/>
                  </a:cubicBezTo>
                  <a:cubicBezTo>
                    <a:pt x="1992" y="2020"/>
                    <a:pt x="1776" y="1468"/>
                    <a:pt x="1488" y="988"/>
                  </a:cubicBezTo>
                  <a:cubicBezTo>
                    <a:pt x="1320" y="748"/>
                    <a:pt x="1176" y="508"/>
                    <a:pt x="984" y="316"/>
                  </a:cubicBezTo>
                  <a:cubicBezTo>
                    <a:pt x="830" y="143"/>
                    <a:pt x="614" y="0"/>
                    <a:pt x="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4"/>
            <p:cNvSpPr/>
            <p:nvPr/>
          </p:nvSpPr>
          <p:spPr>
            <a:xfrm>
              <a:off x="3128625" y="3436375"/>
              <a:ext cx="72025" cy="73450"/>
            </a:xfrm>
            <a:custGeom>
              <a:avLst/>
              <a:gdLst/>
              <a:ahLst/>
              <a:cxnLst/>
              <a:rect l="l" t="t" r="r" b="b"/>
              <a:pathLst>
                <a:path w="2881" h="2938" extrusionOk="0">
                  <a:moveTo>
                    <a:pt x="649" y="1"/>
                  </a:moveTo>
                  <a:cubicBezTo>
                    <a:pt x="484" y="1"/>
                    <a:pt x="313" y="54"/>
                    <a:pt x="192" y="175"/>
                  </a:cubicBezTo>
                  <a:cubicBezTo>
                    <a:pt x="0" y="367"/>
                    <a:pt x="0" y="655"/>
                    <a:pt x="72" y="895"/>
                  </a:cubicBezTo>
                  <a:cubicBezTo>
                    <a:pt x="240" y="1303"/>
                    <a:pt x="504" y="1687"/>
                    <a:pt x="816" y="1999"/>
                  </a:cubicBezTo>
                  <a:cubicBezTo>
                    <a:pt x="984" y="2167"/>
                    <a:pt x="1152" y="2311"/>
                    <a:pt x="1344" y="2431"/>
                  </a:cubicBezTo>
                  <a:cubicBezTo>
                    <a:pt x="1440" y="2503"/>
                    <a:pt x="1560" y="2575"/>
                    <a:pt x="1656" y="2623"/>
                  </a:cubicBezTo>
                  <a:lnTo>
                    <a:pt x="1680" y="2623"/>
                  </a:lnTo>
                  <a:cubicBezTo>
                    <a:pt x="1793" y="2780"/>
                    <a:pt x="1989" y="2937"/>
                    <a:pt x="2210" y="2937"/>
                  </a:cubicBezTo>
                  <a:cubicBezTo>
                    <a:pt x="2225" y="2937"/>
                    <a:pt x="2241" y="2937"/>
                    <a:pt x="2256" y="2935"/>
                  </a:cubicBezTo>
                  <a:cubicBezTo>
                    <a:pt x="2880" y="2887"/>
                    <a:pt x="2688" y="2095"/>
                    <a:pt x="2544" y="1735"/>
                  </a:cubicBezTo>
                  <a:cubicBezTo>
                    <a:pt x="2400" y="1303"/>
                    <a:pt x="2160" y="943"/>
                    <a:pt x="1848" y="631"/>
                  </a:cubicBezTo>
                  <a:cubicBezTo>
                    <a:pt x="1560" y="319"/>
                    <a:pt x="1176" y="55"/>
                    <a:pt x="744" y="7"/>
                  </a:cubicBezTo>
                  <a:cubicBezTo>
                    <a:pt x="713" y="3"/>
                    <a:pt x="681" y="1"/>
                    <a:pt x="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4"/>
            <p:cNvSpPr/>
            <p:nvPr/>
          </p:nvSpPr>
          <p:spPr>
            <a:xfrm>
              <a:off x="3170025" y="3387775"/>
              <a:ext cx="61225" cy="72500"/>
            </a:xfrm>
            <a:custGeom>
              <a:avLst/>
              <a:gdLst/>
              <a:ahLst/>
              <a:cxnLst/>
              <a:rect l="l" t="t" r="r" b="b"/>
              <a:pathLst>
                <a:path w="2449" h="2900" extrusionOk="0">
                  <a:moveTo>
                    <a:pt x="474" y="0"/>
                  </a:moveTo>
                  <a:cubicBezTo>
                    <a:pt x="405" y="0"/>
                    <a:pt x="335" y="16"/>
                    <a:pt x="264" y="55"/>
                  </a:cubicBezTo>
                  <a:cubicBezTo>
                    <a:pt x="24" y="175"/>
                    <a:pt x="0" y="463"/>
                    <a:pt x="48" y="703"/>
                  </a:cubicBezTo>
                  <a:cubicBezTo>
                    <a:pt x="144" y="1135"/>
                    <a:pt x="336" y="1495"/>
                    <a:pt x="600" y="1831"/>
                  </a:cubicBezTo>
                  <a:cubicBezTo>
                    <a:pt x="744" y="1999"/>
                    <a:pt x="936" y="2167"/>
                    <a:pt x="1128" y="2287"/>
                  </a:cubicBezTo>
                  <a:cubicBezTo>
                    <a:pt x="1320" y="2551"/>
                    <a:pt x="1536" y="2791"/>
                    <a:pt x="1873" y="2887"/>
                  </a:cubicBezTo>
                  <a:cubicBezTo>
                    <a:pt x="1898" y="2895"/>
                    <a:pt x="1924" y="2899"/>
                    <a:pt x="1950" y="2899"/>
                  </a:cubicBezTo>
                  <a:cubicBezTo>
                    <a:pt x="2072" y="2899"/>
                    <a:pt x="2189" y="2813"/>
                    <a:pt x="2209" y="2695"/>
                  </a:cubicBezTo>
                  <a:cubicBezTo>
                    <a:pt x="2449" y="1663"/>
                    <a:pt x="1704" y="847"/>
                    <a:pt x="984" y="247"/>
                  </a:cubicBezTo>
                  <a:cubicBezTo>
                    <a:pt x="844" y="123"/>
                    <a:pt x="664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4"/>
            <p:cNvSpPr/>
            <p:nvPr/>
          </p:nvSpPr>
          <p:spPr>
            <a:xfrm>
              <a:off x="3206625" y="3368425"/>
              <a:ext cx="39625" cy="45275"/>
            </a:xfrm>
            <a:custGeom>
              <a:avLst/>
              <a:gdLst/>
              <a:ahLst/>
              <a:cxnLst/>
              <a:rect l="l" t="t" r="r" b="b"/>
              <a:pathLst>
                <a:path w="1585" h="1811" extrusionOk="0">
                  <a:moveTo>
                    <a:pt x="283" y="0"/>
                  </a:moveTo>
                  <a:cubicBezTo>
                    <a:pt x="161" y="0"/>
                    <a:pt x="44" y="86"/>
                    <a:pt x="24" y="205"/>
                  </a:cubicBezTo>
                  <a:cubicBezTo>
                    <a:pt x="0" y="253"/>
                    <a:pt x="0" y="301"/>
                    <a:pt x="24" y="325"/>
                  </a:cubicBezTo>
                  <a:cubicBezTo>
                    <a:pt x="24" y="349"/>
                    <a:pt x="24" y="373"/>
                    <a:pt x="24" y="397"/>
                  </a:cubicBezTo>
                  <a:cubicBezTo>
                    <a:pt x="264" y="949"/>
                    <a:pt x="649" y="1429"/>
                    <a:pt x="1153" y="1765"/>
                  </a:cubicBezTo>
                  <a:cubicBezTo>
                    <a:pt x="1185" y="1797"/>
                    <a:pt x="1227" y="1810"/>
                    <a:pt x="1273" y="1810"/>
                  </a:cubicBezTo>
                  <a:cubicBezTo>
                    <a:pt x="1328" y="1810"/>
                    <a:pt x="1388" y="1791"/>
                    <a:pt x="1441" y="1765"/>
                  </a:cubicBezTo>
                  <a:cubicBezTo>
                    <a:pt x="1513" y="1717"/>
                    <a:pt x="1585" y="1621"/>
                    <a:pt x="1561" y="1525"/>
                  </a:cubicBezTo>
                  <a:cubicBezTo>
                    <a:pt x="1537" y="1333"/>
                    <a:pt x="1489" y="1165"/>
                    <a:pt x="1417" y="997"/>
                  </a:cubicBezTo>
                  <a:cubicBezTo>
                    <a:pt x="1369" y="853"/>
                    <a:pt x="1273" y="709"/>
                    <a:pt x="1153" y="565"/>
                  </a:cubicBezTo>
                  <a:cubicBezTo>
                    <a:pt x="961" y="325"/>
                    <a:pt x="673" y="133"/>
                    <a:pt x="361" y="13"/>
                  </a:cubicBezTo>
                  <a:cubicBezTo>
                    <a:pt x="335" y="4"/>
                    <a:pt x="309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4"/>
            <p:cNvSpPr/>
            <p:nvPr/>
          </p:nvSpPr>
          <p:spPr>
            <a:xfrm>
              <a:off x="3230025" y="3542275"/>
              <a:ext cx="40225" cy="49250"/>
            </a:xfrm>
            <a:custGeom>
              <a:avLst/>
              <a:gdLst/>
              <a:ahLst/>
              <a:cxnLst/>
              <a:rect l="l" t="t" r="r" b="b"/>
              <a:pathLst>
                <a:path w="1609" h="1970" extrusionOk="0">
                  <a:moveTo>
                    <a:pt x="472" y="1"/>
                  </a:moveTo>
                  <a:cubicBezTo>
                    <a:pt x="268" y="1"/>
                    <a:pt x="68" y="133"/>
                    <a:pt x="49" y="331"/>
                  </a:cubicBezTo>
                  <a:cubicBezTo>
                    <a:pt x="25" y="355"/>
                    <a:pt x="25" y="403"/>
                    <a:pt x="25" y="427"/>
                  </a:cubicBezTo>
                  <a:cubicBezTo>
                    <a:pt x="1" y="475"/>
                    <a:pt x="1" y="523"/>
                    <a:pt x="25" y="595"/>
                  </a:cubicBezTo>
                  <a:cubicBezTo>
                    <a:pt x="145" y="859"/>
                    <a:pt x="289" y="1123"/>
                    <a:pt x="457" y="1363"/>
                  </a:cubicBezTo>
                  <a:cubicBezTo>
                    <a:pt x="457" y="1387"/>
                    <a:pt x="481" y="1411"/>
                    <a:pt x="481" y="1411"/>
                  </a:cubicBezTo>
                  <a:cubicBezTo>
                    <a:pt x="577" y="1579"/>
                    <a:pt x="673" y="1747"/>
                    <a:pt x="841" y="1867"/>
                  </a:cubicBezTo>
                  <a:cubicBezTo>
                    <a:pt x="865" y="1891"/>
                    <a:pt x="913" y="1915"/>
                    <a:pt x="961" y="1915"/>
                  </a:cubicBezTo>
                  <a:cubicBezTo>
                    <a:pt x="1009" y="1951"/>
                    <a:pt x="1069" y="1969"/>
                    <a:pt x="1129" y="1969"/>
                  </a:cubicBezTo>
                  <a:cubicBezTo>
                    <a:pt x="1189" y="1969"/>
                    <a:pt x="1249" y="1951"/>
                    <a:pt x="1297" y="1915"/>
                  </a:cubicBezTo>
                  <a:cubicBezTo>
                    <a:pt x="1369" y="1891"/>
                    <a:pt x="1417" y="1843"/>
                    <a:pt x="1465" y="1795"/>
                  </a:cubicBezTo>
                  <a:cubicBezTo>
                    <a:pt x="1537" y="1699"/>
                    <a:pt x="1609" y="1603"/>
                    <a:pt x="1609" y="1483"/>
                  </a:cubicBezTo>
                  <a:cubicBezTo>
                    <a:pt x="1609" y="1339"/>
                    <a:pt x="1537" y="1219"/>
                    <a:pt x="1417" y="1147"/>
                  </a:cubicBezTo>
                  <a:cubicBezTo>
                    <a:pt x="1417" y="1027"/>
                    <a:pt x="1369" y="907"/>
                    <a:pt x="1321" y="787"/>
                  </a:cubicBezTo>
                  <a:cubicBezTo>
                    <a:pt x="1249" y="619"/>
                    <a:pt x="1177" y="475"/>
                    <a:pt x="1033" y="331"/>
                  </a:cubicBezTo>
                  <a:cubicBezTo>
                    <a:pt x="937" y="187"/>
                    <a:pt x="769" y="67"/>
                    <a:pt x="601" y="19"/>
                  </a:cubicBezTo>
                  <a:cubicBezTo>
                    <a:pt x="559" y="7"/>
                    <a:pt x="515" y="1"/>
                    <a:pt x="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4"/>
            <p:cNvSpPr/>
            <p:nvPr/>
          </p:nvSpPr>
          <p:spPr>
            <a:xfrm>
              <a:off x="3261825" y="3510250"/>
              <a:ext cx="56425" cy="79175"/>
            </a:xfrm>
            <a:custGeom>
              <a:avLst/>
              <a:gdLst/>
              <a:ahLst/>
              <a:cxnLst/>
              <a:rect l="l" t="t" r="r" b="b"/>
              <a:pathLst>
                <a:path w="2257" h="3167" extrusionOk="0">
                  <a:moveTo>
                    <a:pt x="478" y="0"/>
                  </a:moveTo>
                  <a:cubicBezTo>
                    <a:pt x="337" y="0"/>
                    <a:pt x="236" y="91"/>
                    <a:pt x="193" y="220"/>
                  </a:cubicBezTo>
                  <a:cubicBezTo>
                    <a:pt x="1" y="700"/>
                    <a:pt x="241" y="1228"/>
                    <a:pt x="505" y="1636"/>
                  </a:cubicBezTo>
                  <a:cubicBezTo>
                    <a:pt x="649" y="1876"/>
                    <a:pt x="793" y="2116"/>
                    <a:pt x="937" y="2380"/>
                  </a:cubicBezTo>
                  <a:cubicBezTo>
                    <a:pt x="1081" y="2596"/>
                    <a:pt x="1201" y="2860"/>
                    <a:pt x="1393" y="3028"/>
                  </a:cubicBezTo>
                  <a:cubicBezTo>
                    <a:pt x="1495" y="3119"/>
                    <a:pt x="1618" y="3167"/>
                    <a:pt x="1740" y="3167"/>
                  </a:cubicBezTo>
                  <a:cubicBezTo>
                    <a:pt x="1877" y="3167"/>
                    <a:pt x="2012" y="3107"/>
                    <a:pt x="2113" y="2980"/>
                  </a:cubicBezTo>
                  <a:cubicBezTo>
                    <a:pt x="2257" y="2788"/>
                    <a:pt x="2233" y="2500"/>
                    <a:pt x="2209" y="2236"/>
                  </a:cubicBezTo>
                  <a:cubicBezTo>
                    <a:pt x="2137" y="1756"/>
                    <a:pt x="1873" y="1300"/>
                    <a:pt x="1609" y="892"/>
                  </a:cubicBezTo>
                  <a:cubicBezTo>
                    <a:pt x="1369" y="556"/>
                    <a:pt x="1057" y="124"/>
                    <a:pt x="649" y="100"/>
                  </a:cubicBezTo>
                  <a:cubicBezTo>
                    <a:pt x="625" y="52"/>
                    <a:pt x="577" y="28"/>
                    <a:pt x="529" y="4"/>
                  </a:cubicBezTo>
                  <a:cubicBezTo>
                    <a:pt x="511" y="2"/>
                    <a:pt x="495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4"/>
            <p:cNvSpPr/>
            <p:nvPr/>
          </p:nvSpPr>
          <p:spPr>
            <a:xfrm>
              <a:off x="3308625" y="3495625"/>
              <a:ext cx="41450" cy="60600"/>
            </a:xfrm>
            <a:custGeom>
              <a:avLst/>
              <a:gdLst/>
              <a:ahLst/>
              <a:cxnLst/>
              <a:rect l="l" t="t" r="r" b="b"/>
              <a:pathLst>
                <a:path w="1658" h="2424" extrusionOk="0">
                  <a:moveTo>
                    <a:pt x="317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25" y="373"/>
                  </a:cubicBezTo>
                  <a:cubicBezTo>
                    <a:pt x="145" y="709"/>
                    <a:pt x="265" y="1045"/>
                    <a:pt x="409" y="1357"/>
                  </a:cubicBezTo>
                  <a:cubicBezTo>
                    <a:pt x="481" y="1525"/>
                    <a:pt x="553" y="1669"/>
                    <a:pt x="649" y="1837"/>
                  </a:cubicBezTo>
                  <a:cubicBezTo>
                    <a:pt x="721" y="1981"/>
                    <a:pt x="793" y="2149"/>
                    <a:pt x="913" y="2293"/>
                  </a:cubicBezTo>
                  <a:cubicBezTo>
                    <a:pt x="993" y="2373"/>
                    <a:pt x="1110" y="2424"/>
                    <a:pt x="1228" y="2424"/>
                  </a:cubicBezTo>
                  <a:cubicBezTo>
                    <a:pt x="1321" y="2424"/>
                    <a:pt x="1415" y="2392"/>
                    <a:pt x="1489" y="2317"/>
                  </a:cubicBezTo>
                  <a:cubicBezTo>
                    <a:pt x="1609" y="2221"/>
                    <a:pt x="1657" y="2053"/>
                    <a:pt x="1633" y="1885"/>
                  </a:cubicBezTo>
                  <a:cubicBezTo>
                    <a:pt x="1609" y="1573"/>
                    <a:pt x="1489" y="1261"/>
                    <a:pt x="1345" y="997"/>
                  </a:cubicBezTo>
                  <a:cubicBezTo>
                    <a:pt x="1153" y="709"/>
                    <a:pt x="889" y="445"/>
                    <a:pt x="601" y="277"/>
                  </a:cubicBezTo>
                  <a:cubicBezTo>
                    <a:pt x="601" y="277"/>
                    <a:pt x="601" y="277"/>
                    <a:pt x="601" y="253"/>
                  </a:cubicBezTo>
                  <a:cubicBezTo>
                    <a:pt x="577" y="253"/>
                    <a:pt x="577" y="229"/>
                    <a:pt x="577" y="205"/>
                  </a:cubicBezTo>
                  <a:cubicBezTo>
                    <a:pt x="537" y="87"/>
                    <a:pt x="433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4"/>
            <p:cNvSpPr/>
            <p:nvPr/>
          </p:nvSpPr>
          <p:spPr>
            <a:xfrm>
              <a:off x="3369250" y="3039600"/>
              <a:ext cx="42625" cy="79975"/>
            </a:xfrm>
            <a:custGeom>
              <a:avLst/>
              <a:gdLst/>
              <a:ahLst/>
              <a:cxnLst/>
              <a:rect l="l" t="t" r="r" b="b"/>
              <a:pathLst>
                <a:path w="1705" h="3199" extrusionOk="0">
                  <a:moveTo>
                    <a:pt x="960" y="546"/>
                  </a:moveTo>
                  <a:cubicBezTo>
                    <a:pt x="966" y="546"/>
                    <a:pt x="972" y="552"/>
                    <a:pt x="984" y="564"/>
                  </a:cubicBezTo>
                  <a:cubicBezTo>
                    <a:pt x="984" y="564"/>
                    <a:pt x="1008" y="588"/>
                    <a:pt x="1032" y="636"/>
                  </a:cubicBezTo>
                  <a:cubicBezTo>
                    <a:pt x="984" y="636"/>
                    <a:pt x="960" y="636"/>
                    <a:pt x="936" y="660"/>
                  </a:cubicBezTo>
                  <a:cubicBezTo>
                    <a:pt x="936" y="612"/>
                    <a:pt x="912" y="588"/>
                    <a:pt x="912" y="564"/>
                  </a:cubicBezTo>
                  <a:lnTo>
                    <a:pt x="936" y="564"/>
                  </a:lnTo>
                  <a:cubicBezTo>
                    <a:pt x="948" y="552"/>
                    <a:pt x="954" y="546"/>
                    <a:pt x="960" y="546"/>
                  </a:cubicBezTo>
                  <a:close/>
                  <a:moveTo>
                    <a:pt x="954" y="0"/>
                  </a:moveTo>
                  <a:cubicBezTo>
                    <a:pt x="656" y="0"/>
                    <a:pt x="391" y="250"/>
                    <a:pt x="264" y="540"/>
                  </a:cubicBezTo>
                  <a:cubicBezTo>
                    <a:pt x="72" y="924"/>
                    <a:pt x="0" y="1356"/>
                    <a:pt x="48" y="1788"/>
                  </a:cubicBezTo>
                  <a:cubicBezTo>
                    <a:pt x="96" y="2004"/>
                    <a:pt x="144" y="2220"/>
                    <a:pt x="240" y="2436"/>
                  </a:cubicBezTo>
                  <a:cubicBezTo>
                    <a:pt x="240" y="2460"/>
                    <a:pt x="240" y="2484"/>
                    <a:pt x="264" y="2508"/>
                  </a:cubicBezTo>
                  <a:cubicBezTo>
                    <a:pt x="312" y="2749"/>
                    <a:pt x="408" y="2989"/>
                    <a:pt x="624" y="3109"/>
                  </a:cubicBezTo>
                  <a:cubicBezTo>
                    <a:pt x="708" y="3169"/>
                    <a:pt x="810" y="3199"/>
                    <a:pt x="912" y="3199"/>
                  </a:cubicBezTo>
                  <a:cubicBezTo>
                    <a:pt x="1014" y="3199"/>
                    <a:pt x="1116" y="3169"/>
                    <a:pt x="1200" y="3109"/>
                  </a:cubicBezTo>
                  <a:cubicBezTo>
                    <a:pt x="1368" y="2965"/>
                    <a:pt x="1440" y="2773"/>
                    <a:pt x="1512" y="2580"/>
                  </a:cubicBezTo>
                  <a:cubicBezTo>
                    <a:pt x="1656" y="2124"/>
                    <a:pt x="1704" y="1644"/>
                    <a:pt x="1680" y="1164"/>
                  </a:cubicBezTo>
                  <a:cubicBezTo>
                    <a:pt x="1656" y="804"/>
                    <a:pt x="1608" y="276"/>
                    <a:pt x="1248" y="84"/>
                  </a:cubicBezTo>
                  <a:cubicBezTo>
                    <a:pt x="1149" y="26"/>
                    <a:pt x="1050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4"/>
            <p:cNvSpPr/>
            <p:nvPr/>
          </p:nvSpPr>
          <p:spPr>
            <a:xfrm>
              <a:off x="3431650" y="3025250"/>
              <a:ext cx="45025" cy="90350"/>
            </a:xfrm>
            <a:custGeom>
              <a:avLst/>
              <a:gdLst/>
              <a:ahLst/>
              <a:cxnLst/>
              <a:rect l="l" t="t" r="r" b="b"/>
              <a:pathLst>
                <a:path w="1801" h="3614" extrusionOk="0">
                  <a:moveTo>
                    <a:pt x="817" y="2746"/>
                  </a:moveTo>
                  <a:cubicBezTo>
                    <a:pt x="867" y="2763"/>
                    <a:pt x="918" y="2780"/>
                    <a:pt x="969" y="2780"/>
                  </a:cubicBezTo>
                  <a:cubicBezTo>
                    <a:pt x="990" y="2780"/>
                    <a:pt x="1011" y="2777"/>
                    <a:pt x="1033" y="2770"/>
                  </a:cubicBezTo>
                  <a:lnTo>
                    <a:pt x="1033" y="2770"/>
                  </a:lnTo>
                  <a:cubicBezTo>
                    <a:pt x="1009" y="2818"/>
                    <a:pt x="985" y="2842"/>
                    <a:pt x="961" y="2890"/>
                  </a:cubicBezTo>
                  <a:cubicBezTo>
                    <a:pt x="961" y="2890"/>
                    <a:pt x="961" y="2914"/>
                    <a:pt x="961" y="2914"/>
                  </a:cubicBezTo>
                  <a:cubicBezTo>
                    <a:pt x="889" y="2866"/>
                    <a:pt x="865" y="2818"/>
                    <a:pt x="817" y="2746"/>
                  </a:cubicBezTo>
                  <a:close/>
                  <a:moveTo>
                    <a:pt x="1032" y="1"/>
                  </a:moveTo>
                  <a:cubicBezTo>
                    <a:pt x="958" y="1"/>
                    <a:pt x="886" y="25"/>
                    <a:pt x="841" y="82"/>
                  </a:cubicBezTo>
                  <a:cubicBezTo>
                    <a:pt x="768" y="178"/>
                    <a:pt x="696" y="274"/>
                    <a:pt x="648" y="370"/>
                  </a:cubicBezTo>
                  <a:cubicBezTo>
                    <a:pt x="624" y="370"/>
                    <a:pt x="600" y="370"/>
                    <a:pt x="600" y="394"/>
                  </a:cubicBezTo>
                  <a:cubicBezTo>
                    <a:pt x="360" y="610"/>
                    <a:pt x="240" y="970"/>
                    <a:pt x="168" y="1258"/>
                  </a:cubicBezTo>
                  <a:cubicBezTo>
                    <a:pt x="24" y="1714"/>
                    <a:pt x="0" y="2218"/>
                    <a:pt x="168" y="2650"/>
                  </a:cubicBezTo>
                  <a:cubicBezTo>
                    <a:pt x="168" y="2674"/>
                    <a:pt x="168" y="2674"/>
                    <a:pt x="168" y="2674"/>
                  </a:cubicBezTo>
                  <a:cubicBezTo>
                    <a:pt x="216" y="2986"/>
                    <a:pt x="288" y="3347"/>
                    <a:pt x="552" y="3515"/>
                  </a:cubicBezTo>
                  <a:cubicBezTo>
                    <a:pt x="652" y="3584"/>
                    <a:pt x="757" y="3613"/>
                    <a:pt x="859" y="3613"/>
                  </a:cubicBezTo>
                  <a:cubicBezTo>
                    <a:pt x="1077" y="3613"/>
                    <a:pt x="1286" y="3478"/>
                    <a:pt x="1417" y="3298"/>
                  </a:cubicBezTo>
                  <a:cubicBezTo>
                    <a:pt x="1585" y="3034"/>
                    <a:pt x="1705" y="2722"/>
                    <a:pt x="1753" y="2410"/>
                  </a:cubicBezTo>
                  <a:cubicBezTo>
                    <a:pt x="1801" y="2098"/>
                    <a:pt x="1801" y="1762"/>
                    <a:pt x="1753" y="1426"/>
                  </a:cubicBezTo>
                  <a:cubicBezTo>
                    <a:pt x="1729" y="1090"/>
                    <a:pt x="1705" y="706"/>
                    <a:pt x="1465" y="466"/>
                  </a:cubicBezTo>
                  <a:cubicBezTo>
                    <a:pt x="1417" y="394"/>
                    <a:pt x="1369" y="370"/>
                    <a:pt x="1321" y="322"/>
                  </a:cubicBezTo>
                  <a:cubicBezTo>
                    <a:pt x="1321" y="250"/>
                    <a:pt x="1321" y="154"/>
                    <a:pt x="1249" y="82"/>
                  </a:cubicBezTo>
                  <a:cubicBezTo>
                    <a:pt x="1198" y="32"/>
                    <a:pt x="1114" y="1"/>
                    <a:pt x="1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4"/>
            <p:cNvSpPr/>
            <p:nvPr/>
          </p:nvSpPr>
          <p:spPr>
            <a:xfrm>
              <a:off x="3489850" y="3026975"/>
              <a:ext cx="40225" cy="81000"/>
            </a:xfrm>
            <a:custGeom>
              <a:avLst/>
              <a:gdLst/>
              <a:ahLst/>
              <a:cxnLst/>
              <a:rect l="l" t="t" r="r" b="b"/>
              <a:pathLst>
                <a:path w="1609" h="3240" extrusionOk="0">
                  <a:moveTo>
                    <a:pt x="658" y="1"/>
                  </a:moveTo>
                  <a:cubicBezTo>
                    <a:pt x="529" y="1"/>
                    <a:pt x="424" y="87"/>
                    <a:pt x="385" y="205"/>
                  </a:cubicBezTo>
                  <a:cubicBezTo>
                    <a:pt x="97" y="973"/>
                    <a:pt x="1" y="1837"/>
                    <a:pt x="145" y="2653"/>
                  </a:cubicBezTo>
                  <a:cubicBezTo>
                    <a:pt x="205" y="2955"/>
                    <a:pt x="434" y="3240"/>
                    <a:pt x="746" y="3240"/>
                  </a:cubicBezTo>
                  <a:cubicBezTo>
                    <a:pt x="807" y="3240"/>
                    <a:pt x="870" y="3229"/>
                    <a:pt x="937" y="3205"/>
                  </a:cubicBezTo>
                  <a:cubicBezTo>
                    <a:pt x="1321" y="3061"/>
                    <a:pt x="1465" y="2653"/>
                    <a:pt x="1537" y="2293"/>
                  </a:cubicBezTo>
                  <a:cubicBezTo>
                    <a:pt x="1609" y="1885"/>
                    <a:pt x="1609" y="1453"/>
                    <a:pt x="1537" y="1069"/>
                  </a:cubicBezTo>
                  <a:cubicBezTo>
                    <a:pt x="1441" y="709"/>
                    <a:pt x="1321" y="229"/>
                    <a:pt x="913" y="109"/>
                  </a:cubicBezTo>
                  <a:lnTo>
                    <a:pt x="865" y="109"/>
                  </a:lnTo>
                  <a:cubicBezTo>
                    <a:pt x="841" y="61"/>
                    <a:pt x="793" y="37"/>
                    <a:pt x="745" y="13"/>
                  </a:cubicBezTo>
                  <a:cubicBezTo>
                    <a:pt x="715" y="5"/>
                    <a:pt x="686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4"/>
            <p:cNvSpPr/>
            <p:nvPr/>
          </p:nvSpPr>
          <p:spPr>
            <a:xfrm>
              <a:off x="3541450" y="3043975"/>
              <a:ext cx="35450" cy="49850"/>
            </a:xfrm>
            <a:custGeom>
              <a:avLst/>
              <a:gdLst/>
              <a:ahLst/>
              <a:cxnLst/>
              <a:rect l="l" t="t" r="r" b="b"/>
              <a:pathLst>
                <a:path w="1418" h="1994" extrusionOk="0">
                  <a:moveTo>
                    <a:pt x="467" y="1"/>
                  </a:moveTo>
                  <a:cubicBezTo>
                    <a:pt x="332" y="1"/>
                    <a:pt x="235" y="72"/>
                    <a:pt x="193" y="197"/>
                  </a:cubicBezTo>
                  <a:cubicBezTo>
                    <a:pt x="1" y="749"/>
                    <a:pt x="49" y="1349"/>
                    <a:pt x="313" y="1853"/>
                  </a:cubicBezTo>
                  <a:cubicBezTo>
                    <a:pt x="362" y="1935"/>
                    <a:pt x="465" y="1994"/>
                    <a:pt x="565" y="1994"/>
                  </a:cubicBezTo>
                  <a:cubicBezTo>
                    <a:pt x="612" y="1994"/>
                    <a:pt x="658" y="1980"/>
                    <a:pt x="697" y="1949"/>
                  </a:cubicBezTo>
                  <a:cubicBezTo>
                    <a:pt x="1321" y="1565"/>
                    <a:pt x="1417" y="629"/>
                    <a:pt x="889" y="125"/>
                  </a:cubicBezTo>
                  <a:cubicBezTo>
                    <a:pt x="835" y="71"/>
                    <a:pt x="767" y="44"/>
                    <a:pt x="697" y="44"/>
                  </a:cubicBezTo>
                  <a:cubicBezTo>
                    <a:pt x="673" y="44"/>
                    <a:pt x="649" y="47"/>
                    <a:pt x="625" y="53"/>
                  </a:cubicBezTo>
                  <a:cubicBezTo>
                    <a:pt x="601" y="29"/>
                    <a:pt x="553" y="5"/>
                    <a:pt x="529" y="5"/>
                  </a:cubicBezTo>
                  <a:cubicBezTo>
                    <a:pt x="508" y="2"/>
                    <a:pt x="487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4"/>
            <p:cNvSpPr/>
            <p:nvPr/>
          </p:nvSpPr>
          <p:spPr>
            <a:xfrm>
              <a:off x="3371650" y="2858600"/>
              <a:ext cx="38425" cy="65575"/>
            </a:xfrm>
            <a:custGeom>
              <a:avLst/>
              <a:gdLst/>
              <a:ahLst/>
              <a:cxnLst/>
              <a:rect l="l" t="t" r="r" b="b"/>
              <a:pathLst>
                <a:path w="1537" h="2623" extrusionOk="0">
                  <a:moveTo>
                    <a:pt x="927" y="0"/>
                  </a:moveTo>
                  <a:cubicBezTo>
                    <a:pt x="869" y="0"/>
                    <a:pt x="812" y="16"/>
                    <a:pt x="768" y="52"/>
                  </a:cubicBezTo>
                  <a:cubicBezTo>
                    <a:pt x="672" y="52"/>
                    <a:pt x="576" y="100"/>
                    <a:pt x="528" y="172"/>
                  </a:cubicBezTo>
                  <a:cubicBezTo>
                    <a:pt x="48" y="844"/>
                    <a:pt x="0" y="1756"/>
                    <a:pt x="384" y="2476"/>
                  </a:cubicBezTo>
                  <a:cubicBezTo>
                    <a:pt x="426" y="2574"/>
                    <a:pt x="525" y="2623"/>
                    <a:pt x="625" y="2623"/>
                  </a:cubicBezTo>
                  <a:cubicBezTo>
                    <a:pt x="695" y="2623"/>
                    <a:pt x="766" y="2598"/>
                    <a:pt x="816" y="2548"/>
                  </a:cubicBezTo>
                  <a:cubicBezTo>
                    <a:pt x="912" y="2452"/>
                    <a:pt x="984" y="2356"/>
                    <a:pt x="1056" y="2236"/>
                  </a:cubicBezTo>
                  <a:cubicBezTo>
                    <a:pt x="1224" y="2140"/>
                    <a:pt x="1320" y="1948"/>
                    <a:pt x="1392" y="1780"/>
                  </a:cubicBezTo>
                  <a:cubicBezTo>
                    <a:pt x="1512" y="1444"/>
                    <a:pt x="1536" y="1036"/>
                    <a:pt x="1416" y="700"/>
                  </a:cubicBezTo>
                  <a:cubicBezTo>
                    <a:pt x="1416" y="652"/>
                    <a:pt x="1392" y="604"/>
                    <a:pt x="1344" y="580"/>
                  </a:cubicBezTo>
                  <a:cubicBezTo>
                    <a:pt x="1320" y="436"/>
                    <a:pt x="1248" y="268"/>
                    <a:pt x="1176" y="124"/>
                  </a:cubicBezTo>
                  <a:cubicBezTo>
                    <a:pt x="1131" y="48"/>
                    <a:pt x="1027" y="0"/>
                    <a:pt x="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4"/>
            <p:cNvSpPr/>
            <p:nvPr/>
          </p:nvSpPr>
          <p:spPr>
            <a:xfrm>
              <a:off x="3412450" y="2840225"/>
              <a:ext cx="39625" cy="66775"/>
            </a:xfrm>
            <a:custGeom>
              <a:avLst/>
              <a:gdLst/>
              <a:ahLst/>
              <a:cxnLst/>
              <a:rect l="l" t="t" r="r" b="b"/>
              <a:pathLst>
                <a:path w="1585" h="2671" extrusionOk="0">
                  <a:moveTo>
                    <a:pt x="928" y="0"/>
                  </a:moveTo>
                  <a:cubicBezTo>
                    <a:pt x="824" y="0"/>
                    <a:pt x="717" y="65"/>
                    <a:pt x="672" y="138"/>
                  </a:cubicBezTo>
                  <a:cubicBezTo>
                    <a:pt x="480" y="378"/>
                    <a:pt x="360" y="691"/>
                    <a:pt x="312" y="979"/>
                  </a:cubicBezTo>
                  <a:cubicBezTo>
                    <a:pt x="288" y="1027"/>
                    <a:pt x="288" y="1075"/>
                    <a:pt x="288" y="1123"/>
                  </a:cubicBezTo>
                  <a:cubicBezTo>
                    <a:pt x="264" y="1219"/>
                    <a:pt x="216" y="1315"/>
                    <a:pt x="216" y="1411"/>
                  </a:cubicBezTo>
                  <a:cubicBezTo>
                    <a:pt x="120" y="1771"/>
                    <a:pt x="0" y="2299"/>
                    <a:pt x="360" y="2563"/>
                  </a:cubicBezTo>
                  <a:cubicBezTo>
                    <a:pt x="466" y="2638"/>
                    <a:pt x="583" y="2671"/>
                    <a:pt x="700" y="2671"/>
                  </a:cubicBezTo>
                  <a:cubicBezTo>
                    <a:pt x="956" y="2671"/>
                    <a:pt x="1213" y="2513"/>
                    <a:pt x="1344" y="2299"/>
                  </a:cubicBezTo>
                  <a:cubicBezTo>
                    <a:pt x="1512" y="2059"/>
                    <a:pt x="1561" y="1771"/>
                    <a:pt x="1561" y="1483"/>
                  </a:cubicBezTo>
                  <a:cubicBezTo>
                    <a:pt x="1585" y="1411"/>
                    <a:pt x="1585" y="1315"/>
                    <a:pt x="1561" y="1219"/>
                  </a:cubicBezTo>
                  <a:cubicBezTo>
                    <a:pt x="1512" y="811"/>
                    <a:pt x="1368" y="426"/>
                    <a:pt x="1104" y="90"/>
                  </a:cubicBezTo>
                  <a:cubicBezTo>
                    <a:pt x="1058" y="26"/>
                    <a:pt x="994" y="0"/>
                    <a:pt x="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4"/>
            <p:cNvSpPr/>
            <p:nvPr/>
          </p:nvSpPr>
          <p:spPr>
            <a:xfrm>
              <a:off x="3465250" y="2823000"/>
              <a:ext cx="37825" cy="80700"/>
            </a:xfrm>
            <a:custGeom>
              <a:avLst/>
              <a:gdLst/>
              <a:ahLst/>
              <a:cxnLst/>
              <a:rect l="l" t="t" r="r" b="b"/>
              <a:pathLst>
                <a:path w="1513" h="3228" extrusionOk="0">
                  <a:moveTo>
                    <a:pt x="783" y="1"/>
                  </a:moveTo>
                  <a:cubicBezTo>
                    <a:pt x="592" y="1"/>
                    <a:pt x="438" y="109"/>
                    <a:pt x="337" y="251"/>
                  </a:cubicBezTo>
                  <a:cubicBezTo>
                    <a:pt x="145" y="515"/>
                    <a:pt x="97" y="875"/>
                    <a:pt x="73" y="1211"/>
                  </a:cubicBezTo>
                  <a:cubicBezTo>
                    <a:pt x="1" y="1716"/>
                    <a:pt x="25" y="2220"/>
                    <a:pt x="193" y="2700"/>
                  </a:cubicBezTo>
                  <a:cubicBezTo>
                    <a:pt x="265" y="2892"/>
                    <a:pt x="337" y="3084"/>
                    <a:pt x="529" y="3180"/>
                  </a:cubicBezTo>
                  <a:cubicBezTo>
                    <a:pt x="595" y="3213"/>
                    <a:pt x="662" y="3228"/>
                    <a:pt x="726" y="3228"/>
                  </a:cubicBezTo>
                  <a:cubicBezTo>
                    <a:pt x="894" y="3228"/>
                    <a:pt x="1049" y="3127"/>
                    <a:pt x="1153" y="2988"/>
                  </a:cubicBezTo>
                  <a:cubicBezTo>
                    <a:pt x="1273" y="2820"/>
                    <a:pt x="1321" y="2604"/>
                    <a:pt x="1369" y="2412"/>
                  </a:cubicBezTo>
                  <a:cubicBezTo>
                    <a:pt x="1441" y="2196"/>
                    <a:pt x="1465" y="1956"/>
                    <a:pt x="1489" y="1740"/>
                  </a:cubicBezTo>
                  <a:cubicBezTo>
                    <a:pt x="1513" y="1307"/>
                    <a:pt x="1465" y="851"/>
                    <a:pt x="1297" y="443"/>
                  </a:cubicBezTo>
                  <a:cubicBezTo>
                    <a:pt x="1225" y="251"/>
                    <a:pt x="1105" y="83"/>
                    <a:pt x="889" y="11"/>
                  </a:cubicBezTo>
                  <a:cubicBezTo>
                    <a:pt x="852" y="4"/>
                    <a:pt x="817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4"/>
            <p:cNvSpPr/>
            <p:nvPr/>
          </p:nvSpPr>
          <p:spPr>
            <a:xfrm>
              <a:off x="3513250" y="2837275"/>
              <a:ext cx="26425" cy="36075"/>
            </a:xfrm>
            <a:custGeom>
              <a:avLst/>
              <a:gdLst/>
              <a:ahLst/>
              <a:cxnLst/>
              <a:rect l="l" t="t" r="r" b="b"/>
              <a:pathLst>
                <a:path w="1057" h="1443" extrusionOk="0">
                  <a:moveTo>
                    <a:pt x="295" y="1"/>
                  </a:moveTo>
                  <a:cubicBezTo>
                    <a:pt x="253" y="1"/>
                    <a:pt x="211" y="12"/>
                    <a:pt x="169" y="40"/>
                  </a:cubicBezTo>
                  <a:cubicBezTo>
                    <a:pt x="121" y="88"/>
                    <a:pt x="49" y="136"/>
                    <a:pt x="49" y="208"/>
                  </a:cubicBezTo>
                  <a:cubicBezTo>
                    <a:pt x="25" y="424"/>
                    <a:pt x="25" y="592"/>
                    <a:pt x="49" y="809"/>
                  </a:cubicBezTo>
                  <a:cubicBezTo>
                    <a:pt x="49" y="809"/>
                    <a:pt x="49" y="833"/>
                    <a:pt x="49" y="833"/>
                  </a:cubicBezTo>
                  <a:lnTo>
                    <a:pt x="49" y="881"/>
                  </a:lnTo>
                  <a:cubicBezTo>
                    <a:pt x="1" y="1001"/>
                    <a:pt x="73" y="1145"/>
                    <a:pt x="193" y="1217"/>
                  </a:cubicBezTo>
                  <a:cubicBezTo>
                    <a:pt x="193" y="1241"/>
                    <a:pt x="217" y="1265"/>
                    <a:pt x="241" y="1313"/>
                  </a:cubicBezTo>
                  <a:cubicBezTo>
                    <a:pt x="290" y="1394"/>
                    <a:pt x="383" y="1442"/>
                    <a:pt x="483" y="1442"/>
                  </a:cubicBezTo>
                  <a:cubicBezTo>
                    <a:pt x="530" y="1442"/>
                    <a:pt x="579" y="1432"/>
                    <a:pt x="625" y="1409"/>
                  </a:cubicBezTo>
                  <a:cubicBezTo>
                    <a:pt x="1057" y="1145"/>
                    <a:pt x="1057" y="424"/>
                    <a:pt x="625" y="160"/>
                  </a:cubicBezTo>
                  <a:cubicBezTo>
                    <a:pt x="601" y="160"/>
                    <a:pt x="577" y="160"/>
                    <a:pt x="553" y="136"/>
                  </a:cubicBezTo>
                  <a:cubicBezTo>
                    <a:pt x="529" y="88"/>
                    <a:pt x="457" y="40"/>
                    <a:pt x="385" y="16"/>
                  </a:cubicBezTo>
                  <a:cubicBezTo>
                    <a:pt x="355" y="6"/>
                    <a:pt x="325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4"/>
            <p:cNvSpPr/>
            <p:nvPr/>
          </p:nvSpPr>
          <p:spPr>
            <a:xfrm>
              <a:off x="3395650" y="2726425"/>
              <a:ext cx="22225" cy="29300"/>
            </a:xfrm>
            <a:custGeom>
              <a:avLst/>
              <a:gdLst/>
              <a:ahLst/>
              <a:cxnLst/>
              <a:rect l="l" t="t" r="r" b="b"/>
              <a:pathLst>
                <a:path w="889" h="1172" extrusionOk="0">
                  <a:moveTo>
                    <a:pt x="557" y="0"/>
                  </a:moveTo>
                  <a:cubicBezTo>
                    <a:pt x="500" y="0"/>
                    <a:pt x="442" y="17"/>
                    <a:pt x="408" y="34"/>
                  </a:cubicBezTo>
                  <a:cubicBezTo>
                    <a:pt x="408" y="34"/>
                    <a:pt x="384" y="58"/>
                    <a:pt x="384" y="58"/>
                  </a:cubicBezTo>
                  <a:cubicBezTo>
                    <a:pt x="288" y="58"/>
                    <a:pt x="216" y="106"/>
                    <a:pt x="144" y="178"/>
                  </a:cubicBezTo>
                  <a:cubicBezTo>
                    <a:pt x="0" y="442"/>
                    <a:pt x="0" y="778"/>
                    <a:pt x="144" y="1018"/>
                  </a:cubicBezTo>
                  <a:cubicBezTo>
                    <a:pt x="194" y="1118"/>
                    <a:pt x="301" y="1171"/>
                    <a:pt x="402" y="1171"/>
                  </a:cubicBezTo>
                  <a:cubicBezTo>
                    <a:pt x="447" y="1171"/>
                    <a:pt x="491" y="1160"/>
                    <a:pt x="528" y="1138"/>
                  </a:cubicBezTo>
                  <a:cubicBezTo>
                    <a:pt x="696" y="1018"/>
                    <a:pt x="816" y="874"/>
                    <a:pt x="840" y="682"/>
                  </a:cubicBezTo>
                  <a:cubicBezTo>
                    <a:pt x="888" y="514"/>
                    <a:pt x="864" y="298"/>
                    <a:pt x="792" y="154"/>
                  </a:cubicBezTo>
                  <a:cubicBezTo>
                    <a:pt x="744" y="82"/>
                    <a:pt x="672" y="34"/>
                    <a:pt x="624" y="10"/>
                  </a:cubicBezTo>
                  <a:cubicBezTo>
                    <a:pt x="603" y="3"/>
                    <a:pt x="580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4"/>
            <p:cNvSpPr/>
            <p:nvPr/>
          </p:nvSpPr>
          <p:spPr>
            <a:xfrm>
              <a:off x="3425650" y="2688700"/>
              <a:ext cx="33025" cy="65950"/>
            </a:xfrm>
            <a:custGeom>
              <a:avLst/>
              <a:gdLst/>
              <a:ahLst/>
              <a:cxnLst/>
              <a:rect l="l" t="t" r="r" b="b"/>
              <a:pathLst>
                <a:path w="1321" h="2638" extrusionOk="0">
                  <a:moveTo>
                    <a:pt x="624" y="919"/>
                  </a:moveTo>
                  <a:cubicBezTo>
                    <a:pt x="648" y="991"/>
                    <a:pt x="672" y="1063"/>
                    <a:pt x="672" y="1135"/>
                  </a:cubicBezTo>
                  <a:cubicBezTo>
                    <a:pt x="672" y="1207"/>
                    <a:pt x="648" y="1303"/>
                    <a:pt x="624" y="1399"/>
                  </a:cubicBezTo>
                  <a:cubicBezTo>
                    <a:pt x="600" y="1327"/>
                    <a:pt x="600" y="1255"/>
                    <a:pt x="600" y="1183"/>
                  </a:cubicBezTo>
                  <a:cubicBezTo>
                    <a:pt x="600" y="1087"/>
                    <a:pt x="600" y="1015"/>
                    <a:pt x="624" y="919"/>
                  </a:cubicBezTo>
                  <a:close/>
                  <a:moveTo>
                    <a:pt x="574" y="1"/>
                  </a:moveTo>
                  <a:cubicBezTo>
                    <a:pt x="456" y="1"/>
                    <a:pt x="340" y="47"/>
                    <a:pt x="240" y="127"/>
                  </a:cubicBezTo>
                  <a:cubicBezTo>
                    <a:pt x="144" y="223"/>
                    <a:pt x="120" y="367"/>
                    <a:pt x="96" y="511"/>
                  </a:cubicBezTo>
                  <a:cubicBezTo>
                    <a:pt x="48" y="727"/>
                    <a:pt x="24" y="943"/>
                    <a:pt x="24" y="1159"/>
                  </a:cubicBezTo>
                  <a:cubicBezTo>
                    <a:pt x="0" y="1471"/>
                    <a:pt x="24" y="1783"/>
                    <a:pt x="96" y="2095"/>
                  </a:cubicBezTo>
                  <a:cubicBezTo>
                    <a:pt x="120" y="2215"/>
                    <a:pt x="168" y="2335"/>
                    <a:pt x="216" y="2431"/>
                  </a:cubicBezTo>
                  <a:cubicBezTo>
                    <a:pt x="312" y="2565"/>
                    <a:pt x="438" y="2638"/>
                    <a:pt x="570" y="2638"/>
                  </a:cubicBezTo>
                  <a:cubicBezTo>
                    <a:pt x="604" y="2638"/>
                    <a:pt x="638" y="2633"/>
                    <a:pt x="672" y="2623"/>
                  </a:cubicBezTo>
                  <a:cubicBezTo>
                    <a:pt x="960" y="2575"/>
                    <a:pt x="1129" y="2311"/>
                    <a:pt x="1201" y="2047"/>
                  </a:cubicBezTo>
                  <a:cubicBezTo>
                    <a:pt x="1321" y="1759"/>
                    <a:pt x="1297" y="1423"/>
                    <a:pt x="1249" y="1111"/>
                  </a:cubicBezTo>
                  <a:cubicBezTo>
                    <a:pt x="1249" y="1087"/>
                    <a:pt x="1249" y="1087"/>
                    <a:pt x="1249" y="1087"/>
                  </a:cubicBezTo>
                  <a:cubicBezTo>
                    <a:pt x="1249" y="1039"/>
                    <a:pt x="1249" y="991"/>
                    <a:pt x="1225" y="967"/>
                  </a:cubicBezTo>
                  <a:cubicBezTo>
                    <a:pt x="1201" y="847"/>
                    <a:pt x="1153" y="727"/>
                    <a:pt x="1129" y="607"/>
                  </a:cubicBezTo>
                  <a:cubicBezTo>
                    <a:pt x="1057" y="367"/>
                    <a:pt x="936" y="79"/>
                    <a:pt x="648" y="7"/>
                  </a:cubicBezTo>
                  <a:cubicBezTo>
                    <a:pt x="624" y="3"/>
                    <a:pt x="599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4"/>
            <p:cNvSpPr/>
            <p:nvPr/>
          </p:nvSpPr>
          <p:spPr>
            <a:xfrm>
              <a:off x="3468850" y="2705200"/>
              <a:ext cx="26425" cy="32650"/>
            </a:xfrm>
            <a:custGeom>
              <a:avLst/>
              <a:gdLst/>
              <a:ahLst/>
              <a:cxnLst/>
              <a:rect l="l" t="t" r="r" b="b"/>
              <a:pathLst>
                <a:path w="1057" h="1306" extrusionOk="0">
                  <a:moveTo>
                    <a:pt x="643" y="0"/>
                  </a:moveTo>
                  <a:cubicBezTo>
                    <a:pt x="606" y="0"/>
                    <a:pt x="567" y="6"/>
                    <a:pt x="529" y="19"/>
                  </a:cubicBezTo>
                  <a:cubicBezTo>
                    <a:pt x="529" y="19"/>
                    <a:pt x="505" y="43"/>
                    <a:pt x="481" y="43"/>
                  </a:cubicBezTo>
                  <a:cubicBezTo>
                    <a:pt x="457" y="19"/>
                    <a:pt x="433" y="19"/>
                    <a:pt x="433" y="19"/>
                  </a:cubicBezTo>
                  <a:cubicBezTo>
                    <a:pt x="398" y="9"/>
                    <a:pt x="365" y="4"/>
                    <a:pt x="333" y="4"/>
                  </a:cubicBezTo>
                  <a:cubicBezTo>
                    <a:pt x="210" y="4"/>
                    <a:pt x="111" y="77"/>
                    <a:pt x="73" y="211"/>
                  </a:cubicBezTo>
                  <a:cubicBezTo>
                    <a:pt x="25" y="403"/>
                    <a:pt x="1" y="595"/>
                    <a:pt x="25" y="787"/>
                  </a:cubicBezTo>
                  <a:cubicBezTo>
                    <a:pt x="25" y="907"/>
                    <a:pt x="25" y="1027"/>
                    <a:pt x="97" y="1123"/>
                  </a:cubicBezTo>
                  <a:cubicBezTo>
                    <a:pt x="154" y="1237"/>
                    <a:pt x="286" y="1306"/>
                    <a:pt x="422" y="1306"/>
                  </a:cubicBezTo>
                  <a:cubicBezTo>
                    <a:pt x="457" y="1306"/>
                    <a:pt x="494" y="1301"/>
                    <a:pt x="529" y="1291"/>
                  </a:cubicBezTo>
                  <a:cubicBezTo>
                    <a:pt x="649" y="1243"/>
                    <a:pt x="745" y="1147"/>
                    <a:pt x="817" y="1051"/>
                  </a:cubicBezTo>
                  <a:cubicBezTo>
                    <a:pt x="841" y="979"/>
                    <a:pt x="889" y="907"/>
                    <a:pt x="913" y="835"/>
                  </a:cubicBezTo>
                  <a:cubicBezTo>
                    <a:pt x="961" y="739"/>
                    <a:pt x="1009" y="643"/>
                    <a:pt x="1033" y="547"/>
                  </a:cubicBezTo>
                  <a:cubicBezTo>
                    <a:pt x="1057" y="379"/>
                    <a:pt x="1033" y="235"/>
                    <a:pt x="913" y="115"/>
                  </a:cubicBezTo>
                  <a:cubicBezTo>
                    <a:pt x="842" y="45"/>
                    <a:pt x="746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4"/>
            <p:cNvSpPr/>
            <p:nvPr/>
          </p:nvSpPr>
          <p:spPr>
            <a:xfrm>
              <a:off x="3482050" y="2569675"/>
              <a:ext cx="27625" cy="41675"/>
            </a:xfrm>
            <a:custGeom>
              <a:avLst/>
              <a:gdLst/>
              <a:ahLst/>
              <a:cxnLst/>
              <a:rect l="l" t="t" r="r" b="b"/>
              <a:pathLst>
                <a:path w="1105" h="1667" extrusionOk="0">
                  <a:moveTo>
                    <a:pt x="487" y="1"/>
                  </a:moveTo>
                  <a:cubicBezTo>
                    <a:pt x="370" y="1"/>
                    <a:pt x="260" y="74"/>
                    <a:pt x="241" y="207"/>
                  </a:cubicBezTo>
                  <a:cubicBezTo>
                    <a:pt x="217" y="303"/>
                    <a:pt x="193" y="423"/>
                    <a:pt x="193" y="519"/>
                  </a:cubicBezTo>
                  <a:cubicBezTo>
                    <a:pt x="145" y="567"/>
                    <a:pt x="121" y="615"/>
                    <a:pt x="73" y="663"/>
                  </a:cubicBezTo>
                  <a:cubicBezTo>
                    <a:pt x="1" y="783"/>
                    <a:pt x="49" y="975"/>
                    <a:pt x="169" y="1047"/>
                  </a:cubicBezTo>
                  <a:cubicBezTo>
                    <a:pt x="169" y="1167"/>
                    <a:pt x="169" y="1263"/>
                    <a:pt x="193" y="1383"/>
                  </a:cubicBezTo>
                  <a:cubicBezTo>
                    <a:pt x="193" y="1504"/>
                    <a:pt x="241" y="1600"/>
                    <a:pt x="361" y="1648"/>
                  </a:cubicBezTo>
                  <a:cubicBezTo>
                    <a:pt x="387" y="1661"/>
                    <a:pt x="416" y="1667"/>
                    <a:pt x="446" y="1667"/>
                  </a:cubicBezTo>
                  <a:cubicBezTo>
                    <a:pt x="522" y="1667"/>
                    <a:pt x="604" y="1627"/>
                    <a:pt x="673" y="1576"/>
                  </a:cubicBezTo>
                  <a:cubicBezTo>
                    <a:pt x="1033" y="1287"/>
                    <a:pt x="1105" y="759"/>
                    <a:pt x="889" y="351"/>
                  </a:cubicBezTo>
                  <a:cubicBezTo>
                    <a:pt x="865" y="303"/>
                    <a:pt x="817" y="255"/>
                    <a:pt x="769" y="231"/>
                  </a:cubicBezTo>
                  <a:cubicBezTo>
                    <a:pt x="769" y="135"/>
                    <a:pt x="697" y="39"/>
                    <a:pt x="577" y="15"/>
                  </a:cubicBezTo>
                  <a:cubicBezTo>
                    <a:pt x="547" y="6"/>
                    <a:pt x="517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4"/>
            <p:cNvSpPr/>
            <p:nvPr/>
          </p:nvSpPr>
          <p:spPr>
            <a:xfrm>
              <a:off x="3455050" y="2567400"/>
              <a:ext cx="22225" cy="30650"/>
            </a:xfrm>
            <a:custGeom>
              <a:avLst/>
              <a:gdLst/>
              <a:ahLst/>
              <a:cxnLst/>
              <a:rect l="l" t="t" r="r" b="b"/>
              <a:pathLst>
                <a:path w="889" h="1226" extrusionOk="0">
                  <a:moveTo>
                    <a:pt x="380" y="0"/>
                  </a:moveTo>
                  <a:cubicBezTo>
                    <a:pt x="357" y="0"/>
                    <a:pt x="334" y="3"/>
                    <a:pt x="313" y="10"/>
                  </a:cubicBezTo>
                  <a:cubicBezTo>
                    <a:pt x="265" y="34"/>
                    <a:pt x="193" y="82"/>
                    <a:pt x="145" y="154"/>
                  </a:cubicBezTo>
                  <a:cubicBezTo>
                    <a:pt x="1" y="442"/>
                    <a:pt x="1" y="802"/>
                    <a:pt x="169" y="1090"/>
                  </a:cubicBezTo>
                  <a:cubicBezTo>
                    <a:pt x="225" y="1165"/>
                    <a:pt x="310" y="1226"/>
                    <a:pt x="402" y="1226"/>
                  </a:cubicBezTo>
                  <a:cubicBezTo>
                    <a:pt x="428" y="1226"/>
                    <a:pt x="454" y="1221"/>
                    <a:pt x="481" y="1210"/>
                  </a:cubicBezTo>
                  <a:cubicBezTo>
                    <a:pt x="673" y="1162"/>
                    <a:pt x="841" y="994"/>
                    <a:pt x="865" y="778"/>
                  </a:cubicBezTo>
                  <a:cubicBezTo>
                    <a:pt x="889" y="682"/>
                    <a:pt x="889" y="562"/>
                    <a:pt x="865" y="466"/>
                  </a:cubicBezTo>
                  <a:cubicBezTo>
                    <a:pt x="841" y="418"/>
                    <a:pt x="817" y="370"/>
                    <a:pt x="793" y="322"/>
                  </a:cubicBezTo>
                  <a:cubicBezTo>
                    <a:pt x="745" y="274"/>
                    <a:pt x="721" y="226"/>
                    <a:pt x="673" y="202"/>
                  </a:cubicBezTo>
                  <a:cubicBezTo>
                    <a:pt x="649" y="130"/>
                    <a:pt x="601" y="82"/>
                    <a:pt x="529" y="34"/>
                  </a:cubicBezTo>
                  <a:cubicBezTo>
                    <a:pt x="495" y="17"/>
                    <a:pt x="437" y="0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4"/>
            <p:cNvSpPr/>
            <p:nvPr/>
          </p:nvSpPr>
          <p:spPr>
            <a:xfrm>
              <a:off x="3450850" y="2445750"/>
              <a:ext cx="25825" cy="42875"/>
            </a:xfrm>
            <a:custGeom>
              <a:avLst/>
              <a:gdLst/>
              <a:ahLst/>
              <a:cxnLst/>
              <a:rect l="l" t="t" r="r" b="b"/>
              <a:pathLst>
                <a:path w="1033" h="1715" extrusionOk="0">
                  <a:moveTo>
                    <a:pt x="680" y="1"/>
                  </a:moveTo>
                  <a:cubicBezTo>
                    <a:pt x="670" y="1"/>
                    <a:pt x="659" y="2"/>
                    <a:pt x="649" y="4"/>
                  </a:cubicBezTo>
                  <a:cubicBezTo>
                    <a:pt x="553" y="4"/>
                    <a:pt x="481" y="52"/>
                    <a:pt x="433" y="124"/>
                  </a:cubicBezTo>
                  <a:cubicBezTo>
                    <a:pt x="361" y="148"/>
                    <a:pt x="289" y="172"/>
                    <a:pt x="241" y="244"/>
                  </a:cubicBezTo>
                  <a:cubicBezTo>
                    <a:pt x="49" y="580"/>
                    <a:pt x="0" y="1012"/>
                    <a:pt x="145" y="1396"/>
                  </a:cubicBezTo>
                  <a:cubicBezTo>
                    <a:pt x="169" y="1468"/>
                    <a:pt x="217" y="1540"/>
                    <a:pt x="289" y="1564"/>
                  </a:cubicBezTo>
                  <a:cubicBezTo>
                    <a:pt x="313" y="1612"/>
                    <a:pt x="361" y="1636"/>
                    <a:pt x="409" y="1660"/>
                  </a:cubicBezTo>
                  <a:cubicBezTo>
                    <a:pt x="457" y="1696"/>
                    <a:pt x="517" y="1714"/>
                    <a:pt x="580" y="1714"/>
                  </a:cubicBezTo>
                  <a:cubicBezTo>
                    <a:pt x="643" y="1714"/>
                    <a:pt x="709" y="1696"/>
                    <a:pt x="769" y="1660"/>
                  </a:cubicBezTo>
                  <a:cubicBezTo>
                    <a:pt x="913" y="1564"/>
                    <a:pt x="961" y="1396"/>
                    <a:pt x="865" y="1228"/>
                  </a:cubicBezTo>
                  <a:cubicBezTo>
                    <a:pt x="865" y="1204"/>
                    <a:pt x="865" y="1204"/>
                    <a:pt x="841" y="1180"/>
                  </a:cubicBezTo>
                  <a:cubicBezTo>
                    <a:pt x="1009" y="892"/>
                    <a:pt x="1033" y="532"/>
                    <a:pt x="913" y="196"/>
                  </a:cubicBezTo>
                  <a:cubicBezTo>
                    <a:pt x="891" y="108"/>
                    <a:pt x="789" y="1"/>
                    <a:pt x="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4"/>
            <p:cNvSpPr/>
            <p:nvPr/>
          </p:nvSpPr>
          <p:spPr>
            <a:xfrm>
              <a:off x="3489850" y="2444975"/>
              <a:ext cx="16225" cy="22925"/>
            </a:xfrm>
            <a:custGeom>
              <a:avLst/>
              <a:gdLst/>
              <a:ahLst/>
              <a:cxnLst/>
              <a:rect l="l" t="t" r="r" b="b"/>
              <a:pathLst>
                <a:path w="649" h="917" extrusionOk="0">
                  <a:moveTo>
                    <a:pt x="352" y="1"/>
                  </a:moveTo>
                  <a:cubicBezTo>
                    <a:pt x="331" y="1"/>
                    <a:pt x="310" y="4"/>
                    <a:pt x="289" y="11"/>
                  </a:cubicBezTo>
                  <a:cubicBezTo>
                    <a:pt x="217" y="35"/>
                    <a:pt x="145" y="83"/>
                    <a:pt x="121" y="131"/>
                  </a:cubicBezTo>
                  <a:cubicBezTo>
                    <a:pt x="73" y="203"/>
                    <a:pt x="49" y="299"/>
                    <a:pt x="25" y="371"/>
                  </a:cubicBezTo>
                  <a:cubicBezTo>
                    <a:pt x="1" y="467"/>
                    <a:pt x="1" y="539"/>
                    <a:pt x="1" y="635"/>
                  </a:cubicBezTo>
                  <a:cubicBezTo>
                    <a:pt x="1" y="659"/>
                    <a:pt x="1" y="707"/>
                    <a:pt x="25" y="731"/>
                  </a:cubicBezTo>
                  <a:cubicBezTo>
                    <a:pt x="25" y="779"/>
                    <a:pt x="49" y="803"/>
                    <a:pt x="73" y="827"/>
                  </a:cubicBezTo>
                  <a:cubicBezTo>
                    <a:pt x="97" y="851"/>
                    <a:pt x="121" y="851"/>
                    <a:pt x="145" y="875"/>
                  </a:cubicBezTo>
                  <a:cubicBezTo>
                    <a:pt x="169" y="899"/>
                    <a:pt x="217" y="899"/>
                    <a:pt x="241" y="899"/>
                  </a:cubicBezTo>
                  <a:cubicBezTo>
                    <a:pt x="253" y="911"/>
                    <a:pt x="265" y="917"/>
                    <a:pt x="277" y="917"/>
                  </a:cubicBezTo>
                  <a:cubicBezTo>
                    <a:pt x="289" y="917"/>
                    <a:pt x="301" y="911"/>
                    <a:pt x="313" y="899"/>
                  </a:cubicBezTo>
                  <a:cubicBezTo>
                    <a:pt x="361" y="899"/>
                    <a:pt x="385" y="899"/>
                    <a:pt x="433" y="875"/>
                  </a:cubicBezTo>
                  <a:cubicBezTo>
                    <a:pt x="481" y="827"/>
                    <a:pt x="529" y="779"/>
                    <a:pt x="553" y="707"/>
                  </a:cubicBezTo>
                  <a:cubicBezTo>
                    <a:pt x="577" y="611"/>
                    <a:pt x="601" y="515"/>
                    <a:pt x="649" y="443"/>
                  </a:cubicBezTo>
                  <a:cubicBezTo>
                    <a:pt x="649" y="395"/>
                    <a:pt x="649" y="347"/>
                    <a:pt x="649" y="323"/>
                  </a:cubicBezTo>
                  <a:cubicBezTo>
                    <a:pt x="649" y="299"/>
                    <a:pt x="649" y="299"/>
                    <a:pt x="625" y="275"/>
                  </a:cubicBezTo>
                  <a:cubicBezTo>
                    <a:pt x="625" y="251"/>
                    <a:pt x="625" y="227"/>
                    <a:pt x="625" y="203"/>
                  </a:cubicBezTo>
                  <a:cubicBezTo>
                    <a:pt x="625" y="179"/>
                    <a:pt x="601" y="131"/>
                    <a:pt x="577" y="107"/>
                  </a:cubicBezTo>
                  <a:cubicBezTo>
                    <a:pt x="553" y="83"/>
                    <a:pt x="529" y="59"/>
                    <a:pt x="505" y="35"/>
                  </a:cubicBezTo>
                  <a:cubicBezTo>
                    <a:pt x="454" y="18"/>
                    <a:pt x="403" y="1"/>
                    <a:pt x="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4"/>
            <p:cNvSpPr/>
            <p:nvPr/>
          </p:nvSpPr>
          <p:spPr>
            <a:xfrm>
              <a:off x="3366250" y="3202975"/>
              <a:ext cx="34825" cy="103450"/>
            </a:xfrm>
            <a:custGeom>
              <a:avLst/>
              <a:gdLst/>
              <a:ahLst/>
              <a:cxnLst/>
              <a:rect l="l" t="t" r="r" b="b"/>
              <a:pathLst>
                <a:path w="1393" h="4138" extrusionOk="0">
                  <a:moveTo>
                    <a:pt x="768" y="1470"/>
                  </a:moveTo>
                  <a:cubicBezTo>
                    <a:pt x="768" y="1542"/>
                    <a:pt x="768" y="1614"/>
                    <a:pt x="768" y="1686"/>
                  </a:cubicBezTo>
                  <a:lnTo>
                    <a:pt x="744" y="1686"/>
                  </a:lnTo>
                  <a:cubicBezTo>
                    <a:pt x="744" y="1614"/>
                    <a:pt x="744" y="1542"/>
                    <a:pt x="768" y="1470"/>
                  </a:cubicBezTo>
                  <a:close/>
                  <a:moveTo>
                    <a:pt x="782" y="1"/>
                  </a:moveTo>
                  <a:cubicBezTo>
                    <a:pt x="709" y="1"/>
                    <a:pt x="635" y="33"/>
                    <a:pt x="576" y="102"/>
                  </a:cubicBezTo>
                  <a:cubicBezTo>
                    <a:pt x="240" y="126"/>
                    <a:pt x="72" y="438"/>
                    <a:pt x="48" y="774"/>
                  </a:cubicBezTo>
                  <a:cubicBezTo>
                    <a:pt x="0" y="1134"/>
                    <a:pt x="24" y="1542"/>
                    <a:pt x="24" y="1926"/>
                  </a:cubicBezTo>
                  <a:cubicBezTo>
                    <a:pt x="24" y="2622"/>
                    <a:pt x="0" y="3414"/>
                    <a:pt x="456" y="3990"/>
                  </a:cubicBezTo>
                  <a:cubicBezTo>
                    <a:pt x="512" y="4088"/>
                    <a:pt x="601" y="4137"/>
                    <a:pt x="694" y="4137"/>
                  </a:cubicBezTo>
                  <a:cubicBezTo>
                    <a:pt x="760" y="4137"/>
                    <a:pt x="828" y="4112"/>
                    <a:pt x="888" y="4062"/>
                  </a:cubicBezTo>
                  <a:cubicBezTo>
                    <a:pt x="1392" y="3630"/>
                    <a:pt x="1344" y="2886"/>
                    <a:pt x="1344" y="2310"/>
                  </a:cubicBezTo>
                  <a:cubicBezTo>
                    <a:pt x="1344" y="1590"/>
                    <a:pt x="1320" y="870"/>
                    <a:pt x="1032" y="198"/>
                  </a:cubicBezTo>
                  <a:cubicBezTo>
                    <a:pt x="990" y="70"/>
                    <a:pt x="888" y="1"/>
                    <a:pt x="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4"/>
            <p:cNvSpPr/>
            <p:nvPr/>
          </p:nvSpPr>
          <p:spPr>
            <a:xfrm>
              <a:off x="3423250" y="3184150"/>
              <a:ext cx="51625" cy="113750"/>
            </a:xfrm>
            <a:custGeom>
              <a:avLst/>
              <a:gdLst/>
              <a:ahLst/>
              <a:cxnLst/>
              <a:rect l="l" t="t" r="r" b="b"/>
              <a:pathLst>
                <a:path w="2065" h="4550" extrusionOk="0">
                  <a:moveTo>
                    <a:pt x="991" y="1"/>
                  </a:moveTo>
                  <a:cubicBezTo>
                    <a:pt x="906" y="1"/>
                    <a:pt x="821" y="40"/>
                    <a:pt x="768" y="135"/>
                  </a:cubicBezTo>
                  <a:cubicBezTo>
                    <a:pt x="144" y="1215"/>
                    <a:pt x="0" y="2535"/>
                    <a:pt x="360" y="3735"/>
                  </a:cubicBezTo>
                  <a:cubicBezTo>
                    <a:pt x="432" y="4023"/>
                    <a:pt x="528" y="4383"/>
                    <a:pt x="816" y="4503"/>
                  </a:cubicBezTo>
                  <a:cubicBezTo>
                    <a:pt x="891" y="4535"/>
                    <a:pt x="964" y="4550"/>
                    <a:pt x="1034" y="4550"/>
                  </a:cubicBezTo>
                  <a:cubicBezTo>
                    <a:pt x="1275" y="4550"/>
                    <a:pt x="1478" y="4378"/>
                    <a:pt x="1609" y="4191"/>
                  </a:cubicBezTo>
                  <a:cubicBezTo>
                    <a:pt x="1777" y="3927"/>
                    <a:pt x="1873" y="3591"/>
                    <a:pt x="1945" y="3303"/>
                  </a:cubicBezTo>
                  <a:cubicBezTo>
                    <a:pt x="2017" y="2991"/>
                    <a:pt x="2041" y="2679"/>
                    <a:pt x="2065" y="2367"/>
                  </a:cubicBezTo>
                  <a:cubicBezTo>
                    <a:pt x="2065" y="1647"/>
                    <a:pt x="1921" y="927"/>
                    <a:pt x="1585" y="279"/>
                  </a:cubicBezTo>
                  <a:cubicBezTo>
                    <a:pt x="1551" y="178"/>
                    <a:pt x="1471" y="136"/>
                    <a:pt x="1377" y="136"/>
                  </a:cubicBezTo>
                  <a:cubicBezTo>
                    <a:pt x="1336" y="136"/>
                    <a:pt x="1292" y="144"/>
                    <a:pt x="1249" y="159"/>
                  </a:cubicBezTo>
                  <a:cubicBezTo>
                    <a:pt x="1208" y="65"/>
                    <a:pt x="1100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4"/>
            <p:cNvSpPr/>
            <p:nvPr/>
          </p:nvSpPr>
          <p:spPr>
            <a:xfrm>
              <a:off x="3489850" y="3200025"/>
              <a:ext cx="34825" cy="78775"/>
            </a:xfrm>
            <a:custGeom>
              <a:avLst/>
              <a:gdLst/>
              <a:ahLst/>
              <a:cxnLst/>
              <a:rect l="l" t="t" r="r" b="b"/>
              <a:pathLst>
                <a:path w="1393" h="3151" extrusionOk="0">
                  <a:moveTo>
                    <a:pt x="899" y="1"/>
                  </a:moveTo>
                  <a:cubicBezTo>
                    <a:pt x="828" y="1"/>
                    <a:pt x="754" y="30"/>
                    <a:pt x="697" y="76"/>
                  </a:cubicBezTo>
                  <a:cubicBezTo>
                    <a:pt x="679" y="73"/>
                    <a:pt x="662" y="72"/>
                    <a:pt x="646" y="72"/>
                  </a:cubicBezTo>
                  <a:cubicBezTo>
                    <a:pt x="504" y="72"/>
                    <a:pt x="404" y="160"/>
                    <a:pt x="361" y="268"/>
                  </a:cubicBezTo>
                  <a:cubicBezTo>
                    <a:pt x="193" y="700"/>
                    <a:pt x="97" y="1132"/>
                    <a:pt x="49" y="1564"/>
                  </a:cubicBezTo>
                  <a:cubicBezTo>
                    <a:pt x="1" y="1780"/>
                    <a:pt x="1" y="2020"/>
                    <a:pt x="1" y="2236"/>
                  </a:cubicBezTo>
                  <a:cubicBezTo>
                    <a:pt x="25" y="2452"/>
                    <a:pt x="25" y="2668"/>
                    <a:pt x="121" y="2860"/>
                  </a:cubicBezTo>
                  <a:cubicBezTo>
                    <a:pt x="210" y="3016"/>
                    <a:pt x="360" y="3151"/>
                    <a:pt x="554" y="3151"/>
                  </a:cubicBezTo>
                  <a:cubicBezTo>
                    <a:pt x="569" y="3151"/>
                    <a:pt x="585" y="3150"/>
                    <a:pt x="601" y="3148"/>
                  </a:cubicBezTo>
                  <a:cubicBezTo>
                    <a:pt x="841" y="3124"/>
                    <a:pt x="937" y="2908"/>
                    <a:pt x="1033" y="2716"/>
                  </a:cubicBezTo>
                  <a:cubicBezTo>
                    <a:pt x="1177" y="2308"/>
                    <a:pt x="1297" y="1900"/>
                    <a:pt x="1345" y="1492"/>
                  </a:cubicBezTo>
                  <a:cubicBezTo>
                    <a:pt x="1393" y="1012"/>
                    <a:pt x="1345" y="556"/>
                    <a:pt x="1105" y="124"/>
                  </a:cubicBezTo>
                  <a:cubicBezTo>
                    <a:pt x="1055" y="36"/>
                    <a:pt x="978" y="1"/>
                    <a:pt x="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4"/>
            <p:cNvSpPr/>
            <p:nvPr/>
          </p:nvSpPr>
          <p:spPr>
            <a:xfrm>
              <a:off x="3537850" y="3209475"/>
              <a:ext cx="25825" cy="49625"/>
            </a:xfrm>
            <a:custGeom>
              <a:avLst/>
              <a:gdLst/>
              <a:ahLst/>
              <a:cxnLst/>
              <a:rect l="l" t="t" r="r" b="b"/>
              <a:pathLst>
                <a:path w="1033" h="1985" extrusionOk="0">
                  <a:moveTo>
                    <a:pt x="536" y="0"/>
                  </a:moveTo>
                  <a:cubicBezTo>
                    <a:pt x="442" y="0"/>
                    <a:pt x="354" y="48"/>
                    <a:pt x="289" y="130"/>
                  </a:cubicBezTo>
                  <a:cubicBezTo>
                    <a:pt x="145" y="346"/>
                    <a:pt x="49" y="586"/>
                    <a:pt x="25" y="850"/>
                  </a:cubicBezTo>
                  <a:cubicBezTo>
                    <a:pt x="25" y="898"/>
                    <a:pt x="1" y="946"/>
                    <a:pt x="25" y="994"/>
                  </a:cubicBezTo>
                  <a:cubicBezTo>
                    <a:pt x="1" y="1282"/>
                    <a:pt x="73" y="1594"/>
                    <a:pt x="241" y="1858"/>
                  </a:cubicBezTo>
                  <a:cubicBezTo>
                    <a:pt x="289" y="1942"/>
                    <a:pt x="379" y="1984"/>
                    <a:pt x="472" y="1984"/>
                  </a:cubicBezTo>
                  <a:cubicBezTo>
                    <a:pt x="565" y="1984"/>
                    <a:pt x="661" y="1942"/>
                    <a:pt x="721" y="1858"/>
                  </a:cubicBezTo>
                  <a:cubicBezTo>
                    <a:pt x="985" y="1402"/>
                    <a:pt x="1033" y="826"/>
                    <a:pt x="865" y="346"/>
                  </a:cubicBezTo>
                  <a:cubicBezTo>
                    <a:pt x="841" y="298"/>
                    <a:pt x="817" y="274"/>
                    <a:pt x="793" y="226"/>
                  </a:cubicBezTo>
                  <a:cubicBezTo>
                    <a:pt x="793" y="154"/>
                    <a:pt x="745" y="82"/>
                    <a:pt x="673" y="34"/>
                  </a:cubicBezTo>
                  <a:cubicBezTo>
                    <a:pt x="627" y="11"/>
                    <a:pt x="581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4"/>
            <p:cNvSpPr/>
            <p:nvPr/>
          </p:nvSpPr>
          <p:spPr>
            <a:xfrm>
              <a:off x="3373450" y="3417325"/>
              <a:ext cx="27025" cy="39725"/>
            </a:xfrm>
            <a:custGeom>
              <a:avLst/>
              <a:gdLst/>
              <a:ahLst/>
              <a:cxnLst/>
              <a:rect l="l" t="t" r="r" b="b"/>
              <a:pathLst>
                <a:path w="1081" h="1589" extrusionOk="0">
                  <a:moveTo>
                    <a:pt x="744" y="1"/>
                  </a:moveTo>
                  <a:cubicBezTo>
                    <a:pt x="672" y="25"/>
                    <a:pt x="624" y="49"/>
                    <a:pt x="576" y="97"/>
                  </a:cubicBezTo>
                  <a:cubicBezTo>
                    <a:pt x="528" y="49"/>
                    <a:pt x="504" y="25"/>
                    <a:pt x="456" y="25"/>
                  </a:cubicBezTo>
                  <a:cubicBezTo>
                    <a:pt x="422" y="15"/>
                    <a:pt x="389" y="10"/>
                    <a:pt x="357" y="10"/>
                  </a:cubicBezTo>
                  <a:cubicBezTo>
                    <a:pt x="233" y="10"/>
                    <a:pt x="134" y="83"/>
                    <a:pt x="96" y="217"/>
                  </a:cubicBezTo>
                  <a:cubicBezTo>
                    <a:pt x="0" y="577"/>
                    <a:pt x="48" y="961"/>
                    <a:pt x="216" y="1297"/>
                  </a:cubicBezTo>
                  <a:cubicBezTo>
                    <a:pt x="288" y="1393"/>
                    <a:pt x="360" y="1465"/>
                    <a:pt x="456" y="1537"/>
                  </a:cubicBezTo>
                  <a:cubicBezTo>
                    <a:pt x="512" y="1570"/>
                    <a:pt x="583" y="1588"/>
                    <a:pt x="655" y="1588"/>
                  </a:cubicBezTo>
                  <a:cubicBezTo>
                    <a:pt x="739" y="1588"/>
                    <a:pt x="824" y="1564"/>
                    <a:pt x="888" y="1513"/>
                  </a:cubicBezTo>
                  <a:cubicBezTo>
                    <a:pt x="1080" y="1369"/>
                    <a:pt x="1056" y="1153"/>
                    <a:pt x="1056" y="937"/>
                  </a:cubicBezTo>
                  <a:cubicBezTo>
                    <a:pt x="1032" y="721"/>
                    <a:pt x="1032" y="505"/>
                    <a:pt x="1032" y="289"/>
                  </a:cubicBezTo>
                  <a:cubicBezTo>
                    <a:pt x="1032" y="145"/>
                    <a:pt x="912" y="1"/>
                    <a:pt x="7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4"/>
            <p:cNvSpPr/>
            <p:nvPr/>
          </p:nvSpPr>
          <p:spPr>
            <a:xfrm>
              <a:off x="3422050" y="3385525"/>
              <a:ext cx="41425" cy="90225"/>
            </a:xfrm>
            <a:custGeom>
              <a:avLst/>
              <a:gdLst/>
              <a:ahLst/>
              <a:cxnLst/>
              <a:rect l="l" t="t" r="r" b="b"/>
              <a:pathLst>
                <a:path w="1657" h="3609" extrusionOk="0">
                  <a:moveTo>
                    <a:pt x="912" y="1"/>
                  </a:moveTo>
                  <a:cubicBezTo>
                    <a:pt x="696" y="1"/>
                    <a:pt x="504" y="169"/>
                    <a:pt x="384" y="337"/>
                  </a:cubicBezTo>
                  <a:cubicBezTo>
                    <a:pt x="120" y="721"/>
                    <a:pt x="48" y="1249"/>
                    <a:pt x="24" y="1705"/>
                  </a:cubicBezTo>
                  <a:cubicBezTo>
                    <a:pt x="0" y="1945"/>
                    <a:pt x="24" y="2185"/>
                    <a:pt x="72" y="2425"/>
                  </a:cubicBezTo>
                  <a:cubicBezTo>
                    <a:pt x="96" y="2593"/>
                    <a:pt x="120" y="2761"/>
                    <a:pt x="192" y="2929"/>
                  </a:cubicBezTo>
                  <a:cubicBezTo>
                    <a:pt x="192" y="3025"/>
                    <a:pt x="240" y="3145"/>
                    <a:pt x="264" y="3241"/>
                  </a:cubicBezTo>
                  <a:cubicBezTo>
                    <a:pt x="350" y="3434"/>
                    <a:pt x="513" y="3608"/>
                    <a:pt x="736" y="3608"/>
                  </a:cubicBezTo>
                  <a:cubicBezTo>
                    <a:pt x="762" y="3608"/>
                    <a:pt x="789" y="3606"/>
                    <a:pt x="816" y="3601"/>
                  </a:cubicBezTo>
                  <a:cubicBezTo>
                    <a:pt x="1056" y="3529"/>
                    <a:pt x="1177" y="3313"/>
                    <a:pt x="1249" y="3097"/>
                  </a:cubicBezTo>
                  <a:cubicBezTo>
                    <a:pt x="1465" y="2665"/>
                    <a:pt x="1585" y="2185"/>
                    <a:pt x="1633" y="1705"/>
                  </a:cubicBezTo>
                  <a:cubicBezTo>
                    <a:pt x="1657" y="1465"/>
                    <a:pt x="1633" y="1225"/>
                    <a:pt x="1609" y="985"/>
                  </a:cubicBezTo>
                  <a:cubicBezTo>
                    <a:pt x="1585" y="769"/>
                    <a:pt x="1561" y="529"/>
                    <a:pt x="1465" y="337"/>
                  </a:cubicBezTo>
                  <a:cubicBezTo>
                    <a:pt x="1345" y="145"/>
                    <a:pt x="1152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4"/>
            <p:cNvSpPr/>
            <p:nvPr/>
          </p:nvSpPr>
          <p:spPr>
            <a:xfrm>
              <a:off x="3468250" y="3393575"/>
              <a:ext cx="33625" cy="56800"/>
            </a:xfrm>
            <a:custGeom>
              <a:avLst/>
              <a:gdLst/>
              <a:ahLst/>
              <a:cxnLst/>
              <a:rect l="l" t="t" r="r" b="b"/>
              <a:pathLst>
                <a:path w="1345" h="2272" extrusionOk="0">
                  <a:moveTo>
                    <a:pt x="753" y="1"/>
                  </a:moveTo>
                  <a:cubicBezTo>
                    <a:pt x="719" y="1"/>
                    <a:pt x="684" y="5"/>
                    <a:pt x="649" y="15"/>
                  </a:cubicBezTo>
                  <a:lnTo>
                    <a:pt x="625" y="15"/>
                  </a:lnTo>
                  <a:cubicBezTo>
                    <a:pt x="604" y="11"/>
                    <a:pt x="583" y="9"/>
                    <a:pt x="563" y="9"/>
                  </a:cubicBezTo>
                  <a:cubicBezTo>
                    <a:pt x="465" y="9"/>
                    <a:pt x="372" y="55"/>
                    <a:pt x="313" y="135"/>
                  </a:cubicBezTo>
                  <a:cubicBezTo>
                    <a:pt x="97" y="495"/>
                    <a:pt x="1" y="951"/>
                    <a:pt x="73" y="1359"/>
                  </a:cubicBezTo>
                  <a:cubicBezTo>
                    <a:pt x="97" y="1575"/>
                    <a:pt x="145" y="1791"/>
                    <a:pt x="265" y="1983"/>
                  </a:cubicBezTo>
                  <a:cubicBezTo>
                    <a:pt x="349" y="2151"/>
                    <a:pt x="503" y="2272"/>
                    <a:pt x="670" y="2272"/>
                  </a:cubicBezTo>
                  <a:cubicBezTo>
                    <a:pt x="742" y="2272"/>
                    <a:pt x="817" y="2249"/>
                    <a:pt x="889" y="2199"/>
                  </a:cubicBezTo>
                  <a:cubicBezTo>
                    <a:pt x="1081" y="2079"/>
                    <a:pt x="1201" y="1815"/>
                    <a:pt x="1249" y="1623"/>
                  </a:cubicBezTo>
                  <a:cubicBezTo>
                    <a:pt x="1321" y="1407"/>
                    <a:pt x="1345" y="1191"/>
                    <a:pt x="1345" y="999"/>
                  </a:cubicBezTo>
                  <a:cubicBezTo>
                    <a:pt x="1345" y="783"/>
                    <a:pt x="1321" y="567"/>
                    <a:pt x="1249" y="375"/>
                  </a:cubicBezTo>
                  <a:cubicBezTo>
                    <a:pt x="1166" y="188"/>
                    <a:pt x="97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4"/>
            <p:cNvSpPr/>
            <p:nvPr/>
          </p:nvSpPr>
          <p:spPr>
            <a:xfrm>
              <a:off x="3515050" y="3399250"/>
              <a:ext cx="29425" cy="40975"/>
            </a:xfrm>
            <a:custGeom>
              <a:avLst/>
              <a:gdLst/>
              <a:ahLst/>
              <a:cxnLst/>
              <a:rect l="l" t="t" r="r" b="b"/>
              <a:pathLst>
                <a:path w="1177" h="1639" extrusionOk="0">
                  <a:moveTo>
                    <a:pt x="617" y="0"/>
                  </a:moveTo>
                  <a:cubicBezTo>
                    <a:pt x="550" y="0"/>
                    <a:pt x="484" y="24"/>
                    <a:pt x="433" y="76"/>
                  </a:cubicBezTo>
                  <a:cubicBezTo>
                    <a:pt x="73" y="460"/>
                    <a:pt x="1" y="1060"/>
                    <a:pt x="265" y="1492"/>
                  </a:cubicBezTo>
                  <a:cubicBezTo>
                    <a:pt x="321" y="1590"/>
                    <a:pt x="418" y="1639"/>
                    <a:pt x="512" y="1639"/>
                  </a:cubicBezTo>
                  <a:cubicBezTo>
                    <a:pt x="580" y="1639"/>
                    <a:pt x="647" y="1614"/>
                    <a:pt x="697" y="1564"/>
                  </a:cubicBezTo>
                  <a:cubicBezTo>
                    <a:pt x="1033" y="1228"/>
                    <a:pt x="1177" y="724"/>
                    <a:pt x="1057" y="268"/>
                  </a:cubicBezTo>
                  <a:cubicBezTo>
                    <a:pt x="1033" y="148"/>
                    <a:pt x="913" y="76"/>
                    <a:pt x="793" y="52"/>
                  </a:cubicBezTo>
                  <a:cubicBezTo>
                    <a:pt x="737" y="18"/>
                    <a:pt x="676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4"/>
            <p:cNvSpPr/>
            <p:nvPr/>
          </p:nvSpPr>
          <p:spPr>
            <a:xfrm>
              <a:off x="3275625" y="2581425"/>
              <a:ext cx="39600" cy="61925"/>
            </a:xfrm>
            <a:custGeom>
              <a:avLst/>
              <a:gdLst/>
              <a:ahLst/>
              <a:cxnLst/>
              <a:rect l="l" t="t" r="r" b="b"/>
              <a:pathLst>
                <a:path w="1584" h="2477" extrusionOk="0">
                  <a:moveTo>
                    <a:pt x="1111" y="0"/>
                  </a:moveTo>
                  <a:cubicBezTo>
                    <a:pt x="1101" y="0"/>
                    <a:pt x="1091" y="1"/>
                    <a:pt x="1081" y="1"/>
                  </a:cubicBezTo>
                  <a:cubicBezTo>
                    <a:pt x="841" y="1"/>
                    <a:pt x="721" y="193"/>
                    <a:pt x="625" y="361"/>
                  </a:cubicBezTo>
                  <a:cubicBezTo>
                    <a:pt x="529" y="529"/>
                    <a:pt x="433" y="673"/>
                    <a:pt x="361" y="841"/>
                  </a:cubicBezTo>
                  <a:cubicBezTo>
                    <a:pt x="361" y="865"/>
                    <a:pt x="337" y="889"/>
                    <a:pt x="337" y="913"/>
                  </a:cubicBezTo>
                  <a:cubicBezTo>
                    <a:pt x="121" y="1298"/>
                    <a:pt x="1" y="1730"/>
                    <a:pt x="25" y="2186"/>
                  </a:cubicBezTo>
                  <a:cubicBezTo>
                    <a:pt x="25" y="2306"/>
                    <a:pt x="97" y="2402"/>
                    <a:pt x="217" y="2450"/>
                  </a:cubicBezTo>
                  <a:cubicBezTo>
                    <a:pt x="273" y="2468"/>
                    <a:pt x="327" y="2477"/>
                    <a:pt x="378" y="2477"/>
                  </a:cubicBezTo>
                  <a:cubicBezTo>
                    <a:pt x="722" y="2477"/>
                    <a:pt x="962" y="2094"/>
                    <a:pt x="1129" y="1802"/>
                  </a:cubicBezTo>
                  <a:cubicBezTo>
                    <a:pt x="1297" y="1490"/>
                    <a:pt x="1441" y="1106"/>
                    <a:pt x="1513" y="745"/>
                  </a:cubicBezTo>
                  <a:cubicBezTo>
                    <a:pt x="1583" y="441"/>
                    <a:pt x="1494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4"/>
            <p:cNvSpPr/>
            <p:nvPr/>
          </p:nvSpPr>
          <p:spPr>
            <a:xfrm>
              <a:off x="3316425" y="2580300"/>
              <a:ext cx="42050" cy="77375"/>
            </a:xfrm>
            <a:custGeom>
              <a:avLst/>
              <a:gdLst/>
              <a:ahLst/>
              <a:cxnLst/>
              <a:rect l="l" t="t" r="r" b="b"/>
              <a:pathLst>
                <a:path w="1682" h="3095" extrusionOk="0">
                  <a:moveTo>
                    <a:pt x="933" y="1"/>
                  </a:moveTo>
                  <a:cubicBezTo>
                    <a:pt x="885" y="1"/>
                    <a:pt x="836" y="14"/>
                    <a:pt x="793" y="46"/>
                  </a:cubicBezTo>
                  <a:cubicBezTo>
                    <a:pt x="649" y="118"/>
                    <a:pt x="625" y="262"/>
                    <a:pt x="697" y="406"/>
                  </a:cubicBezTo>
                  <a:cubicBezTo>
                    <a:pt x="649" y="430"/>
                    <a:pt x="601" y="478"/>
                    <a:pt x="577" y="526"/>
                  </a:cubicBezTo>
                  <a:cubicBezTo>
                    <a:pt x="145" y="1247"/>
                    <a:pt x="1" y="2063"/>
                    <a:pt x="121" y="2903"/>
                  </a:cubicBezTo>
                  <a:cubicBezTo>
                    <a:pt x="136" y="3034"/>
                    <a:pt x="257" y="3095"/>
                    <a:pt x="382" y="3095"/>
                  </a:cubicBezTo>
                  <a:cubicBezTo>
                    <a:pt x="463" y="3095"/>
                    <a:pt x="545" y="3070"/>
                    <a:pt x="601" y="3023"/>
                  </a:cubicBezTo>
                  <a:cubicBezTo>
                    <a:pt x="1369" y="2351"/>
                    <a:pt x="1681" y="1223"/>
                    <a:pt x="1417" y="238"/>
                  </a:cubicBezTo>
                  <a:cubicBezTo>
                    <a:pt x="1396" y="113"/>
                    <a:pt x="1284" y="42"/>
                    <a:pt x="1160" y="42"/>
                  </a:cubicBezTo>
                  <a:cubicBezTo>
                    <a:pt x="1142" y="42"/>
                    <a:pt x="1123" y="43"/>
                    <a:pt x="1105" y="46"/>
                  </a:cubicBezTo>
                  <a:cubicBezTo>
                    <a:pt x="1052" y="20"/>
                    <a:pt x="992" y="1"/>
                    <a:pt x="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4"/>
            <p:cNvSpPr/>
            <p:nvPr/>
          </p:nvSpPr>
          <p:spPr>
            <a:xfrm>
              <a:off x="3317025" y="2463675"/>
              <a:ext cx="23450" cy="36900"/>
            </a:xfrm>
            <a:custGeom>
              <a:avLst/>
              <a:gdLst/>
              <a:ahLst/>
              <a:cxnLst/>
              <a:rect l="l" t="t" r="r" b="b"/>
              <a:pathLst>
                <a:path w="938" h="1476" extrusionOk="0">
                  <a:moveTo>
                    <a:pt x="478" y="1"/>
                  </a:moveTo>
                  <a:cubicBezTo>
                    <a:pt x="394" y="1"/>
                    <a:pt x="305" y="47"/>
                    <a:pt x="265" y="127"/>
                  </a:cubicBezTo>
                  <a:cubicBezTo>
                    <a:pt x="49" y="463"/>
                    <a:pt x="1" y="895"/>
                    <a:pt x="145" y="1279"/>
                  </a:cubicBezTo>
                  <a:cubicBezTo>
                    <a:pt x="169" y="1375"/>
                    <a:pt x="241" y="1447"/>
                    <a:pt x="361" y="1471"/>
                  </a:cubicBezTo>
                  <a:cubicBezTo>
                    <a:pt x="377" y="1474"/>
                    <a:pt x="392" y="1476"/>
                    <a:pt x="407" y="1476"/>
                  </a:cubicBezTo>
                  <a:cubicBezTo>
                    <a:pt x="506" y="1476"/>
                    <a:pt x="586" y="1410"/>
                    <a:pt x="649" y="1327"/>
                  </a:cubicBezTo>
                  <a:cubicBezTo>
                    <a:pt x="865" y="1015"/>
                    <a:pt x="937" y="583"/>
                    <a:pt x="865" y="199"/>
                  </a:cubicBezTo>
                  <a:cubicBezTo>
                    <a:pt x="822" y="91"/>
                    <a:pt x="702" y="3"/>
                    <a:pt x="574" y="3"/>
                  </a:cubicBezTo>
                  <a:cubicBezTo>
                    <a:pt x="559" y="3"/>
                    <a:pt x="544" y="4"/>
                    <a:pt x="529" y="7"/>
                  </a:cubicBezTo>
                  <a:cubicBezTo>
                    <a:pt x="513" y="3"/>
                    <a:pt x="495" y="1"/>
                    <a:pt x="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4"/>
            <p:cNvSpPr/>
            <p:nvPr/>
          </p:nvSpPr>
          <p:spPr>
            <a:xfrm>
              <a:off x="3342850" y="2443050"/>
              <a:ext cx="19225" cy="28600"/>
            </a:xfrm>
            <a:custGeom>
              <a:avLst/>
              <a:gdLst/>
              <a:ahLst/>
              <a:cxnLst/>
              <a:rect l="l" t="t" r="r" b="b"/>
              <a:pathLst>
                <a:path w="769" h="1144" extrusionOk="0">
                  <a:moveTo>
                    <a:pt x="463" y="0"/>
                  </a:moveTo>
                  <a:cubicBezTo>
                    <a:pt x="420" y="0"/>
                    <a:pt x="378" y="12"/>
                    <a:pt x="336" y="40"/>
                  </a:cubicBezTo>
                  <a:cubicBezTo>
                    <a:pt x="288" y="64"/>
                    <a:pt x="240" y="136"/>
                    <a:pt x="216" y="184"/>
                  </a:cubicBezTo>
                  <a:cubicBezTo>
                    <a:pt x="168" y="232"/>
                    <a:pt x="144" y="280"/>
                    <a:pt x="120" y="328"/>
                  </a:cubicBezTo>
                  <a:cubicBezTo>
                    <a:pt x="72" y="352"/>
                    <a:pt x="72" y="400"/>
                    <a:pt x="48" y="448"/>
                  </a:cubicBezTo>
                  <a:cubicBezTo>
                    <a:pt x="48" y="472"/>
                    <a:pt x="24" y="496"/>
                    <a:pt x="24" y="520"/>
                  </a:cubicBezTo>
                  <a:cubicBezTo>
                    <a:pt x="0" y="688"/>
                    <a:pt x="0" y="856"/>
                    <a:pt x="96" y="1000"/>
                  </a:cubicBezTo>
                  <a:cubicBezTo>
                    <a:pt x="168" y="1096"/>
                    <a:pt x="264" y="1144"/>
                    <a:pt x="384" y="1144"/>
                  </a:cubicBezTo>
                  <a:cubicBezTo>
                    <a:pt x="480" y="1120"/>
                    <a:pt x="576" y="1048"/>
                    <a:pt x="600" y="928"/>
                  </a:cubicBezTo>
                  <a:cubicBezTo>
                    <a:pt x="648" y="736"/>
                    <a:pt x="696" y="544"/>
                    <a:pt x="744" y="352"/>
                  </a:cubicBezTo>
                  <a:cubicBezTo>
                    <a:pt x="768" y="280"/>
                    <a:pt x="768" y="208"/>
                    <a:pt x="720" y="136"/>
                  </a:cubicBezTo>
                  <a:cubicBezTo>
                    <a:pt x="696" y="88"/>
                    <a:pt x="624" y="16"/>
                    <a:pt x="552" y="16"/>
                  </a:cubicBezTo>
                  <a:cubicBezTo>
                    <a:pt x="522" y="6"/>
                    <a:pt x="492" y="0"/>
                    <a:pt x="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4"/>
            <p:cNvSpPr/>
            <p:nvPr/>
          </p:nvSpPr>
          <p:spPr>
            <a:xfrm>
              <a:off x="3615875" y="2711050"/>
              <a:ext cx="33025" cy="69300"/>
            </a:xfrm>
            <a:custGeom>
              <a:avLst/>
              <a:gdLst/>
              <a:ahLst/>
              <a:cxnLst/>
              <a:rect l="l" t="t" r="r" b="b"/>
              <a:pathLst>
                <a:path w="1321" h="2772" extrusionOk="0">
                  <a:moveTo>
                    <a:pt x="904" y="1"/>
                  </a:moveTo>
                  <a:cubicBezTo>
                    <a:pt x="777" y="1"/>
                    <a:pt x="647" y="79"/>
                    <a:pt x="624" y="241"/>
                  </a:cubicBezTo>
                  <a:cubicBezTo>
                    <a:pt x="552" y="337"/>
                    <a:pt x="504" y="457"/>
                    <a:pt x="456" y="553"/>
                  </a:cubicBezTo>
                  <a:cubicBezTo>
                    <a:pt x="408" y="577"/>
                    <a:pt x="384" y="601"/>
                    <a:pt x="360" y="649"/>
                  </a:cubicBezTo>
                  <a:cubicBezTo>
                    <a:pt x="168" y="937"/>
                    <a:pt x="72" y="1249"/>
                    <a:pt x="24" y="1585"/>
                  </a:cubicBezTo>
                  <a:cubicBezTo>
                    <a:pt x="0" y="1729"/>
                    <a:pt x="24" y="1873"/>
                    <a:pt x="24" y="2041"/>
                  </a:cubicBezTo>
                  <a:cubicBezTo>
                    <a:pt x="48" y="2209"/>
                    <a:pt x="72" y="2377"/>
                    <a:pt x="168" y="2545"/>
                  </a:cubicBezTo>
                  <a:cubicBezTo>
                    <a:pt x="270" y="2667"/>
                    <a:pt x="406" y="2772"/>
                    <a:pt x="577" y="2772"/>
                  </a:cubicBezTo>
                  <a:cubicBezTo>
                    <a:pt x="607" y="2772"/>
                    <a:pt x="639" y="2769"/>
                    <a:pt x="672" y="2761"/>
                  </a:cubicBezTo>
                  <a:cubicBezTo>
                    <a:pt x="888" y="2713"/>
                    <a:pt x="936" y="2473"/>
                    <a:pt x="1008" y="2305"/>
                  </a:cubicBezTo>
                  <a:cubicBezTo>
                    <a:pt x="1128" y="1993"/>
                    <a:pt x="1224" y="1657"/>
                    <a:pt x="1272" y="1345"/>
                  </a:cubicBezTo>
                  <a:cubicBezTo>
                    <a:pt x="1320" y="1033"/>
                    <a:pt x="1296" y="721"/>
                    <a:pt x="1176" y="433"/>
                  </a:cubicBezTo>
                  <a:cubicBezTo>
                    <a:pt x="1176" y="385"/>
                    <a:pt x="1176" y="337"/>
                    <a:pt x="1176" y="265"/>
                  </a:cubicBezTo>
                  <a:cubicBezTo>
                    <a:pt x="1176" y="91"/>
                    <a:pt x="1041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4"/>
            <p:cNvSpPr/>
            <p:nvPr/>
          </p:nvSpPr>
          <p:spPr>
            <a:xfrm>
              <a:off x="3592475" y="2684050"/>
              <a:ext cx="28825" cy="41425"/>
            </a:xfrm>
            <a:custGeom>
              <a:avLst/>
              <a:gdLst/>
              <a:ahLst/>
              <a:cxnLst/>
              <a:rect l="l" t="t" r="r" b="b"/>
              <a:pathLst>
                <a:path w="1153" h="1657" extrusionOk="0">
                  <a:moveTo>
                    <a:pt x="624" y="1"/>
                  </a:moveTo>
                  <a:cubicBezTo>
                    <a:pt x="576" y="1"/>
                    <a:pt x="528" y="25"/>
                    <a:pt x="504" y="49"/>
                  </a:cubicBezTo>
                  <a:cubicBezTo>
                    <a:pt x="474" y="40"/>
                    <a:pt x="446" y="36"/>
                    <a:pt x="419" y="36"/>
                  </a:cubicBezTo>
                  <a:cubicBezTo>
                    <a:pt x="295" y="36"/>
                    <a:pt x="203" y="122"/>
                    <a:pt x="144" y="241"/>
                  </a:cubicBezTo>
                  <a:cubicBezTo>
                    <a:pt x="0" y="649"/>
                    <a:pt x="24" y="1129"/>
                    <a:pt x="216" y="1513"/>
                  </a:cubicBezTo>
                  <a:cubicBezTo>
                    <a:pt x="264" y="1585"/>
                    <a:pt x="336" y="1633"/>
                    <a:pt x="432" y="1657"/>
                  </a:cubicBezTo>
                  <a:cubicBezTo>
                    <a:pt x="528" y="1657"/>
                    <a:pt x="600" y="1633"/>
                    <a:pt x="672" y="1561"/>
                  </a:cubicBezTo>
                  <a:cubicBezTo>
                    <a:pt x="1056" y="1225"/>
                    <a:pt x="1152" y="577"/>
                    <a:pt x="864" y="145"/>
                  </a:cubicBezTo>
                  <a:cubicBezTo>
                    <a:pt x="816" y="73"/>
                    <a:pt x="720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4"/>
            <p:cNvSpPr/>
            <p:nvPr/>
          </p:nvSpPr>
          <p:spPr>
            <a:xfrm>
              <a:off x="3644075" y="2610875"/>
              <a:ext cx="24025" cy="48375"/>
            </a:xfrm>
            <a:custGeom>
              <a:avLst/>
              <a:gdLst/>
              <a:ahLst/>
              <a:cxnLst/>
              <a:rect l="l" t="t" r="r" b="b"/>
              <a:pathLst>
                <a:path w="961" h="1935" extrusionOk="0">
                  <a:moveTo>
                    <a:pt x="532" y="0"/>
                  </a:moveTo>
                  <a:cubicBezTo>
                    <a:pt x="432" y="0"/>
                    <a:pt x="338" y="38"/>
                    <a:pt x="288" y="120"/>
                  </a:cubicBezTo>
                  <a:cubicBezTo>
                    <a:pt x="144" y="384"/>
                    <a:pt x="72" y="672"/>
                    <a:pt x="48" y="960"/>
                  </a:cubicBezTo>
                  <a:cubicBezTo>
                    <a:pt x="0" y="1104"/>
                    <a:pt x="0" y="1296"/>
                    <a:pt x="0" y="1464"/>
                  </a:cubicBezTo>
                  <a:cubicBezTo>
                    <a:pt x="0" y="1488"/>
                    <a:pt x="24" y="1536"/>
                    <a:pt x="48" y="1584"/>
                  </a:cubicBezTo>
                  <a:cubicBezTo>
                    <a:pt x="48" y="1632"/>
                    <a:pt x="48" y="1680"/>
                    <a:pt x="72" y="1728"/>
                  </a:cubicBezTo>
                  <a:cubicBezTo>
                    <a:pt x="88" y="1851"/>
                    <a:pt x="221" y="1934"/>
                    <a:pt x="347" y="1934"/>
                  </a:cubicBezTo>
                  <a:cubicBezTo>
                    <a:pt x="417" y="1934"/>
                    <a:pt x="485" y="1908"/>
                    <a:pt x="528" y="1848"/>
                  </a:cubicBezTo>
                  <a:cubicBezTo>
                    <a:pt x="840" y="1440"/>
                    <a:pt x="960" y="888"/>
                    <a:pt x="768" y="408"/>
                  </a:cubicBezTo>
                  <a:cubicBezTo>
                    <a:pt x="768" y="408"/>
                    <a:pt x="768" y="408"/>
                    <a:pt x="768" y="384"/>
                  </a:cubicBezTo>
                  <a:cubicBezTo>
                    <a:pt x="816" y="264"/>
                    <a:pt x="792" y="96"/>
                    <a:pt x="672" y="24"/>
                  </a:cubicBezTo>
                  <a:cubicBezTo>
                    <a:pt x="627" y="8"/>
                    <a:pt x="579" y="0"/>
                    <a:pt x="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4"/>
            <p:cNvSpPr/>
            <p:nvPr/>
          </p:nvSpPr>
          <p:spPr>
            <a:xfrm>
              <a:off x="2942600" y="3509325"/>
              <a:ext cx="820300" cy="802200"/>
            </a:xfrm>
            <a:custGeom>
              <a:avLst/>
              <a:gdLst/>
              <a:ahLst/>
              <a:cxnLst/>
              <a:rect l="l" t="t" r="r" b="b"/>
              <a:pathLst>
                <a:path w="32812" h="32088" extrusionOk="0">
                  <a:moveTo>
                    <a:pt x="1025" y="0"/>
                  </a:moveTo>
                  <a:cubicBezTo>
                    <a:pt x="962" y="0"/>
                    <a:pt x="897" y="27"/>
                    <a:pt x="840" y="89"/>
                  </a:cubicBezTo>
                  <a:cubicBezTo>
                    <a:pt x="0" y="977"/>
                    <a:pt x="48" y="2249"/>
                    <a:pt x="240" y="3377"/>
                  </a:cubicBezTo>
                  <a:cubicBezTo>
                    <a:pt x="456" y="4578"/>
                    <a:pt x="720" y="5826"/>
                    <a:pt x="1224" y="6930"/>
                  </a:cubicBezTo>
                  <a:cubicBezTo>
                    <a:pt x="1537" y="7626"/>
                    <a:pt x="1969" y="8226"/>
                    <a:pt x="2521" y="8706"/>
                  </a:cubicBezTo>
                  <a:lnTo>
                    <a:pt x="5977" y="28340"/>
                  </a:lnTo>
                  <a:cubicBezTo>
                    <a:pt x="5977" y="28340"/>
                    <a:pt x="10050" y="32087"/>
                    <a:pt x="17531" y="32087"/>
                  </a:cubicBezTo>
                  <a:cubicBezTo>
                    <a:pt x="17647" y="32087"/>
                    <a:pt x="17764" y="32086"/>
                    <a:pt x="17882" y="32084"/>
                  </a:cubicBezTo>
                  <a:cubicBezTo>
                    <a:pt x="25563" y="31940"/>
                    <a:pt x="28131" y="28676"/>
                    <a:pt x="28131" y="28676"/>
                  </a:cubicBezTo>
                  <a:lnTo>
                    <a:pt x="30388" y="9714"/>
                  </a:lnTo>
                  <a:cubicBezTo>
                    <a:pt x="30988" y="9378"/>
                    <a:pt x="31492" y="8898"/>
                    <a:pt x="31756" y="8226"/>
                  </a:cubicBezTo>
                  <a:cubicBezTo>
                    <a:pt x="32236" y="7794"/>
                    <a:pt x="32452" y="7098"/>
                    <a:pt x="32308" y="6450"/>
                  </a:cubicBezTo>
                  <a:cubicBezTo>
                    <a:pt x="32596" y="4530"/>
                    <a:pt x="32764" y="2585"/>
                    <a:pt x="32812" y="641"/>
                  </a:cubicBezTo>
                  <a:cubicBezTo>
                    <a:pt x="32812" y="473"/>
                    <a:pt x="32666" y="378"/>
                    <a:pt x="32523" y="378"/>
                  </a:cubicBezTo>
                  <a:cubicBezTo>
                    <a:pt x="32482" y="378"/>
                    <a:pt x="32441" y="385"/>
                    <a:pt x="32404" y="401"/>
                  </a:cubicBezTo>
                  <a:cubicBezTo>
                    <a:pt x="30484" y="1265"/>
                    <a:pt x="28467" y="1913"/>
                    <a:pt x="26427" y="2369"/>
                  </a:cubicBezTo>
                  <a:cubicBezTo>
                    <a:pt x="24387" y="2825"/>
                    <a:pt x="22299" y="3089"/>
                    <a:pt x="20210" y="3185"/>
                  </a:cubicBezTo>
                  <a:cubicBezTo>
                    <a:pt x="19413" y="3231"/>
                    <a:pt x="18612" y="3252"/>
                    <a:pt x="17811" y="3252"/>
                  </a:cubicBezTo>
                  <a:cubicBezTo>
                    <a:pt x="16489" y="3252"/>
                    <a:pt x="15165" y="3194"/>
                    <a:pt x="13850" y="3089"/>
                  </a:cubicBezTo>
                  <a:cubicBezTo>
                    <a:pt x="11738" y="2921"/>
                    <a:pt x="9601" y="2633"/>
                    <a:pt x="7513" y="2273"/>
                  </a:cubicBezTo>
                  <a:cubicBezTo>
                    <a:pt x="6457" y="2105"/>
                    <a:pt x="5401" y="1889"/>
                    <a:pt x="4369" y="1673"/>
                  </a:cubicBezTo>
                  <a:cubicBezTo>
                    <a:pt x="3889" y="1577"/>
                    <a:pt x="3385" y="1481"/>
                    <a:pt x="2905" y="1337"/>
                  </a:cubicBezTo>
                  <a:cubicBezTo>
                    <a:pt x="2449" y="1241"/>
                    <a:pt x="2017" y="1073"/>
                    <a:pt x="1633" y="833"/>
                  </a:cubicBezTo>
                  <a:cubicBezTo>
                    <a:pt x="1489" y="737"/>
                    <a:pt x="1345" y="617"/>
                    <a:pt x="1224" y="473"/>
                  </a:cubicBezTo>
                  <a:cubicBezTo>
                    <a:pt x="1408" y="272"/>
                    <a:pt x="1227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4"/>
            <p:cNvSpPr/>
            <p:nvPr/>
          </p:nvSpPr>
          <p:spPr>
            <a:xfrm>
              <a:off x="3032600" y="3745875"/>
              <a:ext cx="125450" cy="168775"/>
            </a:xfrm>
            <a:custGeom>
              <a:avLst/>
              <a:gdLst/>
              <a:ahLst/>
              <a:cxnLst/>
              <a:rect l="l" t="t" r="r" b="b"/>
              <a:pathLst>
                <a:path w="5018" h="6751" extrusionOk="0">
                  <a:moveTo>
                    <a:pt x="1767" y="0"/>
                  </a:moveTo>
                  <a:cubicBezTo>
                    <a:pt x="1222" y="0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6"/>
                    <a:pt x="1" y="2700"/>
                    <a:pt x="1" y="2844"/>
                  </a:cubicBezTo>
                  <a:cubicBezTo>
                    <a:pt x="25" y="2988"/>
                    <a:pt x="97" y="3060"/>
                    <a:pt x="193" y="3084"/>
                  </a:cubicBezTo>
                  <a:cubicBezTo>
                    <a:pt x="265" y="3636"/>
                    <a:pt x="433" y="4164"/>
                    <a:pt x="649" y="4669"/>
                  </a:cubicBezTo>
                  <a:cubicBezTo>
                    <a:pt x="913" y="5293"/>
                    <a:pt x="1297" y="5917"/>
                    <a:pt x="1825" y="6325"/>
                  </a:cubicBezTo>
                  <a:cubicBezTo>
                    <a:pt x="2168" y="6593"/>
                    <a:pt x="2557" y="6750"/>
                    <a:pt x="2953" y="6750"/>
                  </a:cubicBezTo>
                  <a:cubicBezTo>
                    <a:pt x="3194" y="6750"/>
                    <a:pt x="3437" y="6692"/>
                    <a:pt x="3673" y="6565"/>
                  </a:cubicBezTo>
                  <a:cubicBezTo>
                    <a:pt x="5017" y="5821"/>
                    <a:pt x="4873" y="3996"/>
                    <a:pt x="4537" y="2748"/>
                  </a:cubicBezTo>
                  <a:cubicBezTo>
                    <a:pt x="4201" y="1476"/>
                    <a:pt x="3385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4"/>
            <p:cNvSpPr/>
            <p:nvPr/>
          </p:nvSpPr>
          <p:spPr>
            <a:xfrm>
              <a:off x="3572675" y="3822075"/>
              <a:ext cx="113425" cy="168800"/>
            </a:xfrm>
            <a:custGeom>
              <a:avLst/>
              <a:gdLst/>
              <a:ahLst/>
              <a:cxnLst/>
              <a:rect l="l" t="t" r="r" b="b"/>
              <a:pathLst>
                <a:path w="4537" h="6752" extrusionOk="0">
                  <a:moveTo>
                    <a:pt x="1767" y="1"/>
                  </a:moveTo>
                  <a:cubicBezTo>
                    <a:pt x="1222" y="1"/>
                    <a:pt x="729" y="262"/>
                    <a:pt x="408" y="732"/>
                  </a:cubicBezTo>
                  <a:cubicBezTo>
                    <a:pt x="72" y="1212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7" y="6752"/>
                    <a:pt x="3433" y="6694"/>
                    <a:pt x="3672" y="6565"/>
                  </a:cubicBezTo>
                  <a:cubicBezTo>
                    <a:pt x="3840" y="6469"/>
                    <a:pt x="4008" y="6373"/>
                    <a:pt x="4128" y="6229"/>
                  </a:cubicBezTo>
                  <a:lnTo>
                    <a:pt x="4536" y="2725"/>
                  </a:lnTo>
                  <a:cubicBezTo>
                    <a:pt x="4200" y="1476"/>
                    <a:pt x="3360" y="180"/>
                    <a:pt x="1968" y="12"/>
                  </a:cubicBezTo>
                  <a:cubicBezTo>
                    <a:pt x="1901" y="5"/>
                    <a:pt x="1833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4"/>
            <p:cNvSpPr/>
            <p:nvPr/>
          </p:nvSpPr>
          <p:spPr>
            <a:xfrm>
              <a:off x="3186225" y="4174325"/>
              <a:ext cx="121825" cy="133525"/>
            </a:xfrm>
            <a:custGeom>
              <a:avLst/>
              <a:gdLst/>
              <a:ahLst/>
              <a:cxnLst/>
              <a:rect l="l" t="t" r="r" b="b"/>
              <a:pathLst>
                <a:path w="4873" h="5341" extrusionOk="0">
                  <a:moveTo>
                    <a:pt x="1785" y="1"/>
                  </a:moveTo>
                  <a:cubicBezTo>
                    <a:pt x="1249" y="1"/>
                    <a:pt x="732" y="279"/>
                    <a:pt x="408" y="732"/>
                  </a:cubicBezTo>
                  <a:cubicBezTo>
                    <a:pt x="72" y="1236"/>
                    <a:pt x="0" y="1860"/>
                    <a:pt x="0" y="2436"/>
                  </a:cubicBezTo>
                  <a:cubicBezTo>
                    <a:pt x="0" y="2580"/>
                    <a:pt x="0" y="2724"/>
                    <a:pt x="24" y="2868"/>
                  </a:cubicBezTo>
                  <a:cubicBezTo>
                    <a:pt x="24" y="3012"/>
                    <a:pt x="120" y="3084"/>
                    <a:pt x="216" y="3108"/>
                  </a:cubicBezTo>
                  <a:cubicBezTo>
                    <a:pt x="264" y="3492"/>
                    <a:pt x="360" y="3876"/>
                    <a:pt x="480" y="4260"/>
                  </a:cubicBezTo>
                  <a:cubicBezTo>
                    <a:pt x="1633" y="4692"/>
                    <a:pt x="3025" y="5100"/>
                    <a:pt x="4633" y="5340"/>
                  </a:cubicBezTo>
                  <a:cubicBezTo>
                    <a:pt x="4873" y="4524"/>
                    <a:pt x="4753" y="3540"/>
                    <a:pt x="4537" y="2772"/>
                  </a:cubicBezTo>
                  <a:cubicBezTo>
                    <a:pt x="4225" y="1500"/>
                    <a:pt x="3385" y="204"/>
                    <a:pt x="1969" y="12"/>
                  </a:cubicBezTo>
                  <a:cubicBezTo>
                    <a:pt x="1907" y="4"/>
                    <a:pt x="1846" y="1"/>
                    <a:pt x="1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4"/>
            <p:cNvSpPr/>
            <p:nvPr/>
          </p:nvSpPr>
          <p:spPr>
            <a:xfrm>
              <a:off x="3054800" y="4002675"/>
              <a:ext cx="103250" cy="168900"/>
            </a:xfrm>
            <a:custGeom>
              <a:avLst/>
              <a:gdLst/>
              <a:ahLst/>
              <a:cxnLst/>
              <a:rect l="l" t="t" r="r" b="b"/>
              <a:pathLst>
                <a:path w="4130" h="6756" extrusionOk="0">
                  <a:moveTo>
                    <a:pt x="884" y="1"/>
                  </a:moveTo>
                  <a:cubicBezTo>
                    <a:pt x="567" y="1"/>
                    <a:pt x="259" y="94"/>
                    <a:pt x="1" y="253"/>
                  </a:cubicBezTo>
                  <a:lnTo>
                    <a:pt x="1081" y="6446"/>
                  </a:lnTo>
                  <a:cubicBezTo>
                    <a:pt x="1388" y="6641"/>
                    <a:pt x="1728" y="6755"/>
                    <a:pt x="2067" y="6755"/>
                  </a:cubicBezTo>
                  <a:cubicBezTo>
                    <a:pt x="2311" y="6755"/>
                    <a:pt x="2554" y="6696"/>
                    <a:pt x="2785" y="6566"/>
                  </a:cubicBezTo>
                  <a:cubicBezTo>
                    <a:pt x="4129" y="5846"/>
                    <a:pt x="3985" y="3997"/>
                    <a:pt x="3649" y="2749"/>
                  </a:cubicBezTo>
                  <a:cubicBezTo>
                    <a:pt x="3313" y="1501"/>
                    <a:pt x="2497" y="181"/>
                    <a:pt x="1081" y="13"/>
                  </a:cubicBezTo>
                  <a:cubicBezTo>
                    <a:pt x="1015" y="5"/>
                    <a:pt x="949" y="1"/>
                    <a:pt x="8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4"/>
            <p:cNvSpPr/>
            <p:nvPr/>
          </p:nvSpPr>
          <p:spPr>
            <a:xfrm>
              <a:off x="3235425" y="3768975"/>
              <a:ext cx="125450" cy="137725"/>
            </a:xfrm>
            <a:custGeom>
              <a:avLst/>
              <a:gdLst/>
              <a:ahLst/>
              <a:cxnLst/>
              <a:rect l="l" t="t" r="r" b="b"/>
              <a:pathLst>
                <a:path w="5018" h="5509" extrusionOk="0">
                  <a:moveTo>
                    <a:pt x="169" y="0"/>
                  </a:moveTo>
                  <a:cubicBezTo>
                    <a:pt x="49" y="384"/>
                    <a:pt x="1" y="792"/>
                    <a:pt x="1" y="1176"/>
                  </a:cubicBezTo>
                  <a:cubicBezTo>
                    <a:pt x="1" y="1320"/>
                    <a:pt x="1" y="1464"/>
                    <a:pt x="25" y="1608"/>
                  </a:cubicBezTo>
                  <a:cubicBezTo>
                    <a:pt x="25" y="1728"/>
                    <a:pt x="121" y="1824"/>
                    <a:pt x="217" y="1848"/>
                  </a:cubicBezTo>
                  <a:cubicBezTo>
                    <a:pt x="289" y="2376"/>
                    <a:pt x="433" y="2928"/>
                    <a:pt x="649" y="3432"/>
                  </a:cubicBezTo>
                  <a:cubicBezTo>
                    <a:pt x="913" y="4033"/>
                    <a:pt x="1297" y="4681"/>
                    <a:pt x="1849" y="5089"/>
                  </a:cubicBezTo>
                  <a:cubicBezTo>
                    <a:pt x="2171" y="5352"/>
                    <a:pt x="2556" y="5509"/>
                    <a:pt x="2943" y="5509"/>
                  </a:cubicBezTo>
                  <a:cubicBezTo>
                    <a:pt x="3191" y="5509"/>
                    <a:pt x="3439" y="5445"/>
                    <a:pt x="3673" y="5305"/>
                  </a:cubicBezTo>
                  <a:cubicBezTo>
                    <a:pt x="5017" y="4585"/>
                    <a:pt x="4873" y="2760"/>
                    <a:pt x="4537" y="1512"/>
                  </a:cubicBezTo>
                  <a:cubicBezTo>
                    <a:pt x="4441" y="1080"/>
                    <a:pt x="4273" y="648"/>
                    <a:pt x="4057" y="264"/>
                  </a:cubicBezTo>
                  <a:cubicBezTo>
                    <a:pt x="4009" y="264"/>
                    <a:pt x="3961" y="264"/>
                    <a:pt x="3937" y="240"/>
                  </a:cubicBezTo>
                  <a:cubicBezTo>
                    <a:pt x="3254" y="35"/>
                    <a:pt x="2556" y="1"/>
                    <a:pt x="1855" y="1"/>
                  </a:cubicBezTo>
                  <a:cubicBezTo>
                    <a:pt x="1508" y="1"/>
                    <a:pt x="1162" y="10"/>
                    <a:pt x="816" y="10"/>
                  </a:cubicBezTo>
                  <a:cubicBezTo>
                    <a:pt x="632" y="10"/>
                    <a:pt x="448" y="7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4"/>
            <p:cNvSpPr/>
            <p:nvPr/>
          </p:nvSpPr>
          <p:spPr>
            <a:xfrm>
              <a:off x="3556450" y="4048900"/>
              <a:ext cx="105650" cy="168775"/>
            </a:xfrm>
            <a:custGeom>
              <a:avLst/>
              <a:gdLst/>
              <a:ahLst/>
              <a:cxnLst/>
              <a:rect l="l" t="t" r="r" b="b"/>
              <a:pathLst>
                <a:path w="4226" h="6751" extrusionOk="0">
                  <a:moveTo>
                    <a:pt x="1791" y="1"/>
                  </a:moveTo>
                  <a:cubicBezTo>
                    <a:pt x="1241" y="1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7"/>
                    <a:pt x="25" y="2701"/>
                    <a:pt x="25" y="2845"/>
                  </a:cubicBezTo>
                  <a:cubicBezTo>
                    <a:pt x="25" y="2989"/>
                    <a:pt x="121" y="3061"/>
                    <a:pt x="217" y="3085"/>
                  </a:cubicBezTo>
                  <a:cubicBezTo>
                    <a:pt x="289" y="3637"/>
                    <a:pt x="433" y="4165"/>
                    <a:pt x="649" y="4669"/>
                  </a:cubicBezTo>
                  <a:cubicBezTo>
                    <a:pt x="913" y="5293"/>
                    <a:pt x="1297" y="5917"/>
                    <a:pt x="1849" y="6325"/>
                  </a:cubicBezTo>
                  <a:cubicBezTo>
                    <a:pt x="2177" y="6593"/>
                    <a:pt x="2561" y="6751"/>
                    <a:pt x="2948" y="6751"/>
                  </a:cubicBezTo>
                  <a:cubicBezTo>
                    <a:pt x="3185" y="6751"/>
                    <a:pt x="3422" y="6692"/>
                    <a:pt x="3649" y="6565"/>
                  </a:cubicBezTo>
                  <a:lnTo>
                    <a:pt x="4225" y="1836"/>
                  </a:lnTo>
                  <a:cubicBezTo>
                    <a:pt x="3793" y="924"/>
                    <a:pt x="3049" y="132"/>
                    <a:pt x="1993" y="12"/>
                  </a:cubicBezTo>
                  <a:cubicBezTo>
                    <a:pt x="1925" y="4"/>
                    <a:pt x="1858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4"/>
            <p:cNvSpPr/>
            <p:nvPr/>
          </p:nvSpPr>
          <p:spPr>
            <a:xfrm>
              <a:off x="3221625" y="3952300"/>
              <a:ext cx="124850" cy="169225"/>
            </a:xfrm>
            <a:custGeom>
              <a:avLst/>
              <a:gdLst/>
              <a:ahLst/>
              <a:cxnLst/>
              <a:rect l="l" t="t" r="r" b="b"/>
              <a:pathLst>
                <a:path w="4994" h="6769" extrusionOk="0">
                  <a:moveTo>
                    <a:pt x="1767" y="0"/>
                  </a:moveTo>
                  <a:cubicBezTo>
                    <a:pt x="1218" y="0"/>
                    <a:pt x="708" y="261"/>
                    <a:pt x="409" y="732"/>
                  </a:cubicBezTo>
                  <a:cubicBezTo>
                    <a:pt x="73" y="1212"/>
                    <a:pt x="1" y="1860"/>
                    <a:pt x="1" y="2436"/>
                  </a:cubicBezTo>
                  <a:cubicBezTo>
                    <a:pt x="1" y="2580"/>
                    <a:pt x="1" y="2724"/>
                    <a:pt x="1" y="2868"/>
                  </a:cubicBezTo>
                  <a:cubicBezTo>
                    <a:pt x="25" y="2988"/>
                    <a:pt x="97" y="3084"/>
                    <a:pt x="193" y="3108"/>
                  </a:cubicBezTo>
                  <a:cubicBezTo>
                    <a:pt x="265" y="3636"/>
                    <a:pt x="409" y="4188"/>
                    <a:pt x="649" y="4668"/>
                  </a:cubicBezTo>
                  <a:cubicBezTo>
                    <a:pt x="913" y="5292"/>
                    <a:pt x="1297" y="5916"/>
                    <a:pt x="1825" y="6348"/>
                  </a:cubicBezTo>
                  <a:cubicBezTo>
                    <a:pt x="2147" y="6612"/>
                    <a:pt x="2532" y="6769"/>
                    <a:pt x="2925" y="6769"/>
                  </a:cubicBezTo>
                  <a:cubicBezTo>
                    <a:pt x="3176" y="6769"/>
                    <a:pt x="3430" y="6705"/>
                    <a:pt x="3673" y="6565"/>
                  </a:cubicBezTo>
                  <a:cubicBezTo>
                    <a:pt x="4993" y="5844"/>
                    <a:pt x="4849" y="4020"/>
                    <a:pt x="4537" y="2748"/>
                  </a:cubicBezTo>
                  <a:cubicBezTo>
                    <a:pt x="4201" y="1500"/>
                    <a:pt x="3361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4"/>
            <p:cNvSpPr/>
            <p:nvPr/>
          </p:nvSpPr>
          <p:spPr>
            <a:xfrm>
              <a:off x="3391450" y="4130500"/>
              <a:ext cx="125425" cy="168825"/>
            </a:xfrm>
            <a:custGeom>
              <a:avLst/>
              <a:gdLst/>
              <a:ahLst/>
              <a:cxnLst/>
              <a:rect l="l" t="t" r="r" b="b"/>
              <a:pathLst>
                <a:path w="5017" h="6753" extrusionOk="0">
                  <a:moveTo>
                    <a:pt x="1767" y="1"/>
                  </a:moveTo>
                  <a:cubicBezTo>
                    <a:pt x="1222" y="1"/>
                    <a:pt x="729" y="262"/>
                    <a:pt x="408" y="733"/>
                  </a:cubicBezTo>
                  <a:cubicBezTo>
                    <a:pt x="72" y="1213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8" y="6752"/>
                    <a:pt x="3434" y="6694"/>
                    <a:pt x="3673" y="6565"/>
                  </a:cubicBezTo>
                  <a:cubicBezTo>
                    <a:pt x="5017" y="5845"/>
                    <a:pt x="4873" y="3997"/>
                    <a:pt x="4537" y="2749"/>
                  </a:cubicBezTo>
                  <a:cubicBezTo>
                    <a:pt x="4225" y="1501"/>
                    <a:pt x="3385" y="181"/>
                    <a:pt x="1968" y="13"/>
                  </a:cubicBezTo>
                  <a:cubicBezTo>
                    <a:pt x="1901" y="5"/>
                    <a:pt x="1834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4"/>
            <p:cNvSpPr/>
            <p:nvPr/>
          </p:nvSpPr>
          <p:spPr>
            <a:xfrm>
              <a:off x="3404050" y="3892275"/>
              <a:ext cx="125425" cy="168825"/>
            </a:xfrm>
            <a:custGeom>
              <a:avLst/>
              <a:gdLst/>
              <a:ahLst/>
              <a:cxnLst/>
              <a:rect l="l" t="t" r="r" b="b"/>
              <a:pathLst>
                <a:path w="5017" h="6753" extrusionOk="0">
                  <a:moveTo>
                    <a:pt x="1791" y="1"/>
                  </a:moveTo>
                  <a:cubicBezTo>
                    <a:pt x="1241" y="1"/>
                    <a:pt x="732" y="262"/>
                    <a:pt x="432" y="733"/>
                  </a:cubicBezTo>
                  <a:cubicBezTo>
                    <a:pt x="96" y="1213"/>
                    <a:pt x="0" y="1861"/>
                    <a:pt x="24" y="2437"/>
                  </a:cubicBezTo>
                  <a:cubicBezTo>
                    <a:pt x="24" y="2581"/>
                    <a:pt x="24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88" y="3637"/>
                    <a:pt x="432" y="4165"/>
                    <a:pt x="648" y="4669"/>
                  </a:cubicBezTo>
                  <a:cubicBezTo>
                    <a:pt x="936" y="5293"/>
                    <a:pt x="1320" y="5917"/>
                    <a:pt x="1848" y="6349"/>
                  </a:cubicBezTo>
                  <a:cubicBezTo>
                    <a:pt x="2174" y="6601"/>
                    <a:pt x="2564" y="6752"/>
                    <a:pt x="2961" y="6752"/>
                  </a:cubicBezTo>
                  <a:cubicBezTo>
                    <a:pt x="3208" y="6752"/>
                    <a:pt x="3458" y="6694"/>
                    <a:pt x="3697" y="6565"/>
                  </a:cubicBezTo>
                  <a:cubicBezTo>
                    <a:pt x="5017" y="5845"/>
                    <a:pt x="4873" y="4021"/>
                    <a:pt x="4561" y="2749"/>
                  </a:cubicBezTo>
                  <a:cubicBezTo>
                    <a:pt x="4225" y="1501"/>
                    <a:pt x="3385" y="181"/>
                    <a:pt x="1993" y="13"/>
                  </a:cubicBezTo>
                  <a:cubicBezTo>
                    <a:pt x="1925" y="5"/>
                    <a:pt x="1857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4"/>
            <p:cNvSpPr/>
            <p:nvPr/>
          </p:nvSpPr>
          <p:spPr>
            <a:xfrm>
              <a:off x="3447250" y="3740175"/>
              <a:ext cx="1825" cy="10825"/>
            </a:xfrm>
            <a:custGeom>
              <a:avLst/>
              <a:gdLst/>
              <a:ahLst/>
              <a:cxnLst/>
              <a:rect l="l" t="t" r="r" b="b"/>
              <a:pathLst>
                <a:path w="73" h="433" extrusionOk="0">
                  <a:moveTo>
                    <a:pt x="48" y="0"/>
                  </a:moveTo>
                  <a:cubicBezTo>
                    <a:pt x="24" y="144"/>
                    <a:pt x="0" y="288"/>
                    <a:pt x="0" y="432"/>
                  </a:cubicBezTo>
                  <a:lnTo>
                    <a:pt x="24" y="432"/>
                  </a:lnTo>
                  <a:cubicBezTo>
                    <a:pt x="24" y="360"/>
                    <a:pt x="24" y="312"/>
                    <a:pt x="24" y="264"/>
                  </a:cubicBezTo>
                  <a:cubicBezTo>
                    <a:pt x="48" y="168"/>
                    <a:pt x="48" y="96"/>
                    <a:pt x="72" y="24"/>
                  </a:cubicBezTo>
                  <a:cubicBezTo>
                    <a:pt x="72" y="24"/>
                    <a:pt x="72" y="0"/>
                    <a:pt x="48" y="0"/>
                  </a:cubicBezTo>
                  <a:close/>
                </a:path>
              </a:pathLst>
            </a:custGeom>
            <a:solidFill>
              <a:srgbClr val="9A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4"/>
            <p:cNvSpPr/>
            <p:nvPr/>
          </p:nvSpPr>
          <p:spPr>
            <a:xfrm>
              <a:off x="3452650" y="3777975"/>
              <a:ext cx="116425" cy="92875"/>
            </a:xfrm>
            <a:custGeom>
              <a:avLst/>
              <a:gdLst/>
              <a:ahLst/>
              <a:cxnLst/>
              <a:rect l="l" t="t" r="r" b="b"/>
              <a:pathLst>
                <a:path w="4657" h="3715" extrusionOk="0">
                  <a:moveTo>
                    <a:pt x="4369" y="0"/>
                  </a:moveTo>
                  <a:cubicBezTo>
                    <a:pt x="3529" y="192"/>
                    <a:pt x="2713" y="360"/>
                    <a:pt x="1873" y="432"/>
                  </a:cubicBezTo>
                  <a:cubicBezTo>
                    <a:pt x="1626" y="454"/>
                    <a:pt x="1341" y="475"/>
                    <a:pt x="1049" y="475"/>
                  </a:cubicBezTo>
                  <a:cubicBezTo>
                    <a:pt x="689" y="475"/>
                    <a:pt x="319" y="442"/>
                    <a:pt x="1" y="336"/>
                  </a:cubicBezTo>
                  <a:lnTo>
                    <a:pt x="1" y="336"/>
                  </a:lnTo>
                  <a:cubicBezTo>
                    <a:pt x="73" y="768"/>
                    <a:pt x="217" y="1224"/>
                    <a:pt x="409" y="1632"/>
                  </a:cubicBezTo>
                  <a:cubicBezTo>
                    <a:pt x="673" y="2256"/>
                    <a:pt x="1057" y="2880"/>
                    <a:pt x="1585" y="3288"/>
                  </a:cubicBezTo>
                  <a:cubicBezTo>
                    <a:pt x="1928" y="3557"/>
                    <a:pt x="2317" y="3714"/>
                    <a:pt x="2712" y="3714"/>
                  </a:cubicBezTo>
                  <a:cubicBezTo>
                    <a:pt x="2953" y="3714"/>
                    <a:pt x="3197" y="3656"/>
                    <a:pt x="3433" y="3529"/>
                  </a:cubicBezTo>
                  <a:cubicBezTo>
                    <a:pt x="4657" y="2856"/>
                    <a:pt x="4633" y="1224"/>
                    <a:pt x="4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4"/>
            <p:cNvSpPr/>
            <p:nvPr/>
          </p:nvSpPr>
          <p:spPr>
            <a:xfrm>
              <a:off x="2998975" y="3718925"/>
              <a:ext cx="727400" cy="68675"/>
            </a:xfrm>
            <a:custGeom>
              <a:avLst/>
              <a:gdLst/>
              <a:ahLst/>
              <a:cxnLst/>
              <a:rect l="l" t="t" r="r" b="b"/>
              <a:pathLst>
                <a:path w="29096" h="2747" extrusionOk="0">
                  <a:moveTo>
                    <a:pt x="426" y="0"/>
                  </a:moveTo>
                  <a:cubicBezTo>
                    <a:pt x="173" y="0"/>
                    <a:pt x="1" y="390"/>
                    <a:pt x="290" y="514"/>
                  </a:cubicBezTo>
                  <a:cubicBezTo>
                    <a:pt x="1946" y="1354"/>
                    <a:pt x="3818" y="1618"/>
                    <a:pt x="5642" y="1858"/>
                  </a:cubicBezTo>
                  <a:cubicBezTo>
                    <a:pt x="7610" y="2146"/>
                    <a:pt x="9603" y="2338"/>
                    <a:pt x="11595" y="2506"/>
                  </a:cubicBezTo>
                  <a:cubicBezTo>
                    <a:pt x="13587" y="2650"/>
                    <a:pt x="15579" y="2722"/>
                    <a:pt x="17571" y="2746"/>
                  </a:cubicBezTo>
                  <a:cubicBezTo>
                    <a:pt x="19420" y="2746"/>
                    <a:pt x="21292" y="2746"/>
                    <a:pt x="23140" y="2554"/>
                  </a:cubicBezTo>
                  <a:cubicBezTo>
                    <a:pt x="24892" y="2362"/>
                    <a:pt x="26620" y="2002"/>
                    <a:pt x="28229" y="1234"/>
                  </a:cubicBezTo>
                  <a:cubicBezTo>
                    <a:pt x="28421" y="1138"/>
                    <a:pt x="28637" y="1042"/>
                    <a:pt x="28829" y="922"/>
                  </a:cubicBezTo>
                  <a:cubicBezTo>
                    <a:pt x="29095" y="778"/>
                    <a:pt x="28924" y="407"/>
                    <a:pt x="28673" y="407"/>
                  </a:cubicBezTo>
                  <a:cubicBezTo>
                    <a:pt x="28631" y="407"/>
                    <a:pt x="28586" y="418"/>
                    <a:pt x="28541" y="442"/>
                  </a:cubicBezTo>
                  <a:cubicBezTo>
                    <a:pt x="27028" y="1282"/>
                    <a:pt x="25348" y="1714"/>
                    <a:pt x="23644" y="1930"/>
                  </a:cubicBezTo>
                  <a:cubicBezTo>
                    <a:pt x="21868" y="2170"/>
                    <a:pt x="20068" y="2194"/>
                    <a:pt x="18268" y="2194"/>
                  </a:cubicBezTo>
                  <a:cubicBezTo>
                    <a:pt x="16299" y="2170"/>
                    <a:pt x="14331" y="2122"/>
                    <a:pt x="12363" y="1978"/>
                  </a:cubicBezTo>
                  <a:cubicBezTo>
                    <a:pt x="10419" y="1858"/>
                    <a:pt x="8474" y="1666"/>
                    <a:pt x="6530" y="1426"/>
                  </a:cubicBezTo>
                  <a:cubicBezTo>
                    <a:pt x="5594" y="1306"/>
                    <a:pt x="4658" y="1186"/>
                    <a:pt x="3722" y="1018"/>
                  </a:cubicBezTo>
                  <a:cubicBezTo>
                    <a:pt x="2858" y="850"/>
                    <a:pt x="1970" y="634"/>
                    <a:pt x="1130" y="298"/>
                  </a:cubicBezTo>
                  <a:cubicBezTo>
                    <a:pt x="938" y="226"/>
                    <a:pt x="746" y="130"/>
                    <a:pt x="554" y="34"/>
                  </a:cubicBezTo>
                  <a:cubicBezTo>
                    <a:pt x="510" y="10"/>
                    <a:pt x="467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3" name="Google Shape;3163;p44"/>
          <p:cNvSpPr/>
          <p:nvPr/>
        </p:nvSpPr>
        <p:spPr>
          <a:xfrm rot="-4530513" flipH="1">
            <a:off x="414882" y="743889"/>
            <a:ext cx="4482596" cy="3915549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A2ACB9-7DF1-CC42-81DA-D087919418B6}"/>
              </a:ext>
            </a:extLst>
          </p:cNvPr>
          <p:cNvSpPr/>
          <p:nvPr/>
        </p:nvSpPr>
        <p:spPr>
          <a:xfrm>
            <a:off x="2998287" y="1128065"/>
            <a:ext cx="56546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Em hiểu thế nào là trao đổi, thảo luận về ý nghĩa của một sự kiện lịch sử?</a:t>
            </a:r>
            <a:endParaRPr lang="en-VN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 Qua tìm hiểu, em hãy nêu cách trao đổi, thảo luận về ý nghĩa của một sự kiện lịch sử?</a:t>
            </a:r>
            <a:endParaRPr lang="en-V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4D40E613-1B31-BE49-B803-8667F285F30E}"/>
              </a:ext>
            </a:extLst>
          </p:cNvPr>
          <p:cNvSpPr/>
          <p:nvPr/>
        </p:nvSpPr>
        <p:spPr>
          <a:xfrm>
            <a:off x="2285999" y="387688"/>
            <a:ext cx="66886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Trao đổi, thảo luận về ý nghĩa của một sự kiện lịch sử là hoạt động giúp chúng ta hiểu rõ hơn ý nghĩa của sự kiện đó và ảnh hưởng của nó với cuộc sống ngày nay.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Khi trao đổi, thảo luận về ý nghĩa của một sự kiện lịch sử, các em cần chú ý: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Lựa chọn và xác định sự kiện lịch sử cần trao đổi, thảo luận. 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Lập dàn ý cho bài nói.</a:t>
            </a:r>
            <a:endParaRPr lang="en-VN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Tương tác trong khi trao đổi, thảo luận. </a:t>
            </a:r>
            <a:endParaRPr lang="en-VN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42392A-BF55-5F47-8E03-C6953E1CF174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pPr algn="ctr"/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trình trao đổi, thảo luận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44498DD-2893-A844-A02C-740040EF0A72}"/>
              </a:ext>
            </a:extLst>
          </p:cNvPr>
          <p:cNvSpPr/>
          <p:nvPr/>
        </p:nvSpPr>
        <p:spPr>
          <a:xfrm>
            <a:off x="575733" y="1911346"/>
            <a:ext cx="2336799" cy="1932517"/>
          </a:xfrm>
          <a:prstGeom prst="roundRect">
            <a:avLst>
              <a:gd name="adj" fmla="val 10533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V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 khái quát về sự kiện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FED4FCA-3329-1B40-A15F-E35732DE5E1C}"/>
              </a:ext>
            </a:extLst>
          </p:cNvPr>
          <p:cNvSpPr/>
          <p:nvPr/>
        </p:nvSpPr>
        <p:spPr>
          <a:xfrm>
            <a:off x="3403600" y="1911346"/>
            <a:ext cx="2336799" cy="1932517"/>
          </a:xfrm>
          <a:prstGeom prst="roundRect">
            <a:avLst>
              <a:gd name="adj" fmla="val 10533"/>
            </a:avLst>
          </a:prstGeom>
          <a:solidFill>
            <a:schemeClr val="accent3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 lại ngắn gọn sự kiện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117B466-7671-7A46-85FB-944B6B47A7FD}"/>
              </a:ext>
            </a:extLst>
          </p:cNvPr>
          <p:cNvSpPr/>
          <p:nvPr/>
        </p:nvSpPr>
        <p:spPr>
          <a:xfrm>
            <a:off x="6129870" y="1911346"/>
            <a:ext cx="2336799" cy="1932517"/>
          </a:xfrm>
          <a:prstGeom prst="roundRect">
            <a:avLst>
              <a:gd name="adj" fmla="val 10533"/>
            </a:avLst>
          </a:prstGeom>
          <a:solidFill>
            <a:schemeClr val="accent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đổi, thảo luận về ý nghĩa của sự kiện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7B6BECD-0440-4247-BE05-FF6D3EE45BBB}"/>
              </a:ext>
            </a:extLst>
          </p:cNvPr>
          <p:cNvSpPr/>
          <p:nvPr/>
        </p:nvSpPr>
        <p:spPr>
          <a:xfrm>
            <a:off x="1811864" y="3557510"/>
            <a:ext cx="1202265" cy="572700"/>
          </a:xfrm>
          <a:prstGeom prst="roundRect">
            <a:avLst>
              <a:gd name="adj" fmla="val 105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B7DA3573-8EE6-9A4B-8C01-684F1A388B17}"/>
              </a:ext>
            </a:extLst>
          </p:cNvPr>
          <p:cNvSpPr/>
          <p:nvPr/>
        </p:nvSpPr>
        <p:spPr>
          <a:xfrm>
            <a:off x="4622798" y="1624996"/>
            <a:ext cx="1202265" cy="572700"/>
          </a:xfrm>
          <a:prstGeom prst="roundRect">
            <a:avLst>
              <a:gd name="adj" fmla="val 10533"/>
            </a:avLst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4FA94A1-1A55-5649-8465-623E23FD11C9}"/>
              </a:ext>
            </a:extLst>
          </p:cNvPr>
          <p:cNvSpPr/>
          <p:nvPr/>
        </p:nvSpPr>
        <p:spPr>
          <a:xfrm>
            <a:off x="7662011" y="3557510"/>
            <a:ext cx="1202265" cy="572700"/>
          </a:xfrm>
          <a:prstGeom prst="roundRect">
            <a:avLst>
              <a:gd name="adj" fmla="val 10533"/>
            </a:avLst>
          </a:prstGeom>
          <a:solidFill>
            <a:srgbClr val="00206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" name="Google Shape;406;p39">
            <a:extLst>
              <a:ext uri="{FF2B5EF4-FFF2-40B4-BE49-F238E27FC236}">
                <a16:creationId xmlns:a16="http://schemas.microsoft.com/office/drawing/2014/main" id="{84A14A1A-B3E9-9043-8CCE-EE13AEC01F47}"/>
              </a:ext>
            </a:extLst>
          </p:cNvPr>
          <p:cNvSpPr/>
          <p:nvPr/>
        </p:nvSpPr>
        <p:spPr>
          <a:xfrm rot="19197547" flipH="1">
            <a:off x="5237999" y="1273315"/>
            <a:ext cx="1704310" cy="1727615"/>
          </a:xfrm>
          <a:prstGeom prst="arc">
            <a:avLst>
              <a:gd name="adj1" fmla="val 10950938"/>
              <a:gd name="adj2" fmla="val 16230111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406;p39">
            <a:extLst>
              <a:ext uri="{FF2B5EF4-FFF2-40B4-BE49-F238E27FC236}">
                <a16:creationId xmlns:a16="http://schemas.microsoft.com/office/drawing/2014/main" id="{80CB93F5-ECDA-9E4F-B0CA-BC588EA35C11}"/>
              </a:ext>
            </a:extLst>
          </p:cNvPr>
          <p:cNvSpPr/>
          <p:nvPr/>
        </p:nvSpPr>
        <p:spPr>
          <a:xfrm rot="2023441" flipH="1" flipV="1">
            <a:off x="2492951" y="3031990"/>
            <a:ext cx="1572516" cy="1398965"/>
          </a:xfrm>
          <a:prstGeom prst="arc">
            <a:avLst>
              <a:gd name="adj1" fmla="val 10950938"/>
              <a:gd name="adj2" fmla="val 16230111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triangl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" name="Google Shape;3193;p47"/>
          <p:cNvSpPr/>
          <p:nvPr/>
        </p:nvSpPr>
        <p:spPr>
          <a:xfrm>
            <a:off x="3817404" y="944054"/>
            <a:ext cx="1623469" cy="1401468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4" name="Google Shape;3194;p47"/>
          <p:cNvSpPr txBox="1">
            <a:spLocks noGrp="1"/>
          </p:cNvSpPr>
          <p:nvPr>
            <p:ph type="title"/>
          </p:nvPr>
        </p:nvSpPr>
        <p:spPr>
          <a:xfrm>
            <a:off x="874758" y="2240411"/>
            <a:ext cx="7394483" cy="1731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95" name="Google Shape;3195;p47"/>
          <p:cNvSpPr txBox="1">
            <a:spLocks noGrp="1"/>
          </p:cNvSpPr>
          <p:nvPr>
            <p:ph type="title" idx="2"/>
          </p:nvPr>
        </p:nvSpPr>
        <p:spPr>
          <a:xfrm>
            <a:off x="3905950" y="1217140"/>
            <a:ext cx="13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7" name="Google Shape;3757;p5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HÀNH</a:t>
            </a:r>
            <a:endParaRPr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58" name="Google Shape;3758;p56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6037" y="1242413"/>
            <a:ext cx="3033735" cy="2977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6" name="Google Shape;3776;p56"/>
          <p:cNvGrpSpPr/>
          <p:nvPr/>
        </p:nvGrpSpPr>
        <p:grpSpPr>
          <a:xfrm>
            <a:off x="4117338" y="2049838"/>
            <a:ext cx="1011575" cy="1362750"/>
            <a:chOff x="2486125" y="1266275"/>
            <a:chExt cx="1011575" cy="1362750"/>
          </a:xfrm>
        </p:grpSpPr>
        <p:sp>
          <p:nvSpPr>
            <p:cNvPr id="3777" name="Google Shape;3777;p56"/>
            <p:cNvSpPr/>
            <p:nvPr/>
          </p:nvSpPr>
          <p:spPr>
            <a:xfrm>
              <a:off x="2512800" y="1576225"/>
              <a:ext cx="427850" cy="504900"/>
            </a:xfrm>
            <a:custGeom>
              <a:avLst/>
              <a:gdLst/>
              <a:ahLst/>
              <a:cxnLst/>
              <a:rect l="l" t="t" r="r" b="b"/>
              <a:pathLst>
                <a:path w="17114" h="20196" extrusionOk="0">
                  <a:moveTo>
                    <a:pt x="475" y="0"/>
                  </a:moveTo>
                  <a:cubicBezTo>
                    <a:pt x="456" y="0"/>
                    <a:pt x="443" y="5"/>
                    <a:pt x="435" y="14"/>
                  </a:cubicBezTo>
                  <a:cubicBezTo>
                    <a:pt x="1" y="481"/>
                    <a:pt x="1435" y="6486"/>
                    <a:pt x="3503" y="10989"/>
                  </a:cubicBezTo>
                  <a:cubicBezTo>
                    <a:pt x="5605" y="15492"/>
                    <a:pt x="12510" y="20129"/>
                    <a:pt x="12510" y="20129"/>
                  </a:cubicBezTo>
                  <a:lnTo>
                    <a:pt x="17113" y="20195"/>
                  </a:lnTo>
                  <a:cubicBezTo>
                    <a:pt x="14042" y="10786"/>
                    <a:pt x="1370" y="0"/>
                    <a:pt x="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6"/>
            <p:cNvSpPr/>
            <p:nvPr/>
          </p:nvSpPr>
          <p:spPr>
            <a:xfrm>
              <a:off x="2545325" y="1614100"/>
              <a:ext cx="337775" cy="449500"/>
            </a:xfrm>
            <a:custGeom>
              <a:avLst/>
              <a:gdLst/>
              <a:ahLst/>
              <a:cxnLst/>
              <a:rect l="l" t="t" r="r" b="b"/>
              <a:pathLst>
                <a:path w="13511" h="17980" extrusionOk="0">
                  <a:moveTo>
                    <a:pt x="1" y="0"/>
                  </a:moveTo>
                  <a:cubicBezTo>
                    <a:pt x="801" y="1702"/>
                    <a:pt x="1702" y="3369"/>
                    <a:pt x="2636" y="4971"/>
                  </a:cubicBezTo>
                  <a:cubicBezTo>
                    <a:pt x="3570" y="6605"/>
                    <a:pt x="4637" y="8173"/>
                    <a:pt x="5705" y="9707"/>
                  </a:cubicBezTo>
                  <a:cubicBezTo>
                    <a:pt x="6239" y="10508"/>
                    <a:pt x="6839" y="11275"/>
                    <a:pt x="7406" y="12009"/>
                  </a:cubicBezTo>
                  <a:cubicBezTo>
                    <a:pt x="8007" y="12709"/>
                    <a:pt x="8574" y="13477"/>
                    <a:pt x="9241" y="14177"/>
                  </a:cubicBezTo>
                  <a:cubicBezTo>
                    <a:pt x="10542" y="15612"/>
                    <a:pt x="11909" y="16979"/>
                    <a:pt x="13510" y="17980"/>
                  </a:cubicBezTo>
                  <a:cubicBezTo>
                    <a:pt x="12176" y="16646"/>
                    <a:pt x="11009" y="15178"/>
                    <a:pt x="9841" y="13710"/>
                  </a:cubicBezTo>
                  <a:cubicBezTo>
                    <a:pt x="8707" y="12276"/>
                    <a:pt x="7573" y="10741"/>
                    <a:pt x="6505" y="9207"/>
                  </a:cubicBezTo>
                  <a:cubicBezTo>
                    <a:pt x="4304" y="6171"/>
                    <a:pt x="2202" y="303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6"/>
            <p:cNvSpPr/>
            <p:nvPr/>
          </p:nvSpPr>
          <p:spPr>
            <a:xfrm>
              <a:off x="2860550" y="1266275"/>
              <a:ext cx="363900" cy="811525"/>
            </a:xfrm>
            <a:custGeom>
              <a:avLst/>
              <a:gdLst/>
              <a:ahLst/>
              <a:cxnLst/>
              <a:rect l="l" t="t" r="r" b="b"/>
              <a:pathLst>
                <a:path w="14556" h="32461" extrusionOk="0">
                  <a:moveTo>
                    <a:pt x="2490" y="1"/>
                  </a:moveTo>
                  <a:cubicBezTo>
                    <a:pt x="2482" y="1"/>
                    <a:pt x="2476" y="2"/>
                    <a:pt x="2469" y="3"/>
                  </a:cubicBezTo>
                  <a:cubicBezTo>
                    <a:pt x="1502" y="237"/>
                    <a:pt x="1" y="8510"/>
                    <a:pt x="434" y="15014"/>
                  </a:cubicBezTo>
                  <a:cubicBezTo>
                    <a:pt x="835" y="21552"/>
                    <a:pt x="4537" y="32460"/>
                    <a:pt x="4537" y="32460"/>
                  </a:cubicBezTo>
                  <a:lnTo>
                    <a:pt x="6105" y="32460"/>
                  </a:lnTo>
                  <a:cubicBezTo>
                    <a:pt x="14555" y="19967"/>
                    <a:pt x="3582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6"/>
            <p:cNvSpPr/>
            <p:nvPr/>
          </p:nvSpPr>
          <p:spPr>
            <a:xfrm>
              <a:off x="2932275" y="1303875"/>
              <a:ext cx="79250" cy="753900"/>
            </a:xfrm>
            <a:custGeom>
              <a:avLst/>
              <a:gdLst/>
              <a:ahLst/>
              <a:cxnLst/>
              <a:rect l="l" t="t" r="r" b="b"/>
              <a:pathLst>
                <a:path w="3170" h="30156" extrusionOk="0">
                  <a:moveTo>
                    <a:pt x="1" y="1"/>
                  </a:moveTo>
                  <a:lnTo>
                    <a:pt x="935" y="7473"/>
                  </a:lnTo>
                  <a:cubicBezTo>
                    <a:pt x="1268" y="10041"/>
                    <a:pt x="1568" y="12543"/>
                    <a:pt x="1835" y="15045"/>
                  </a:cubicBezTo>
                  <a:cubicBezTo>
                    <a:pt x="2069" y="17546"/>
                    <a:pt x="2336" y="20082"/>
                    <a:pt x="2436" y="22583"/>
                  </a:cubicBezTo>
                  <a:lnTo>
                    <a:pt x="2502" y="23551"/>
                  </a:lnTo>
                  <a:lnTo>
                    <a:pt x="2536" y="24485"/>
                  </a:lnTo>
                  <a:cubicBezTo>
                    <a:pt x="2536" y="25118"/>
                    <a:pt x="2569" y="25752"/>
                    <a:pt x="2569" y="26386"/>
                  </a:cubicBezTo>
                  <a:lnTo>
                    <a:pt x="2569" y="28254"/>
                  </a:lnTo>
                  <a:cubicBezTo>
                    <a:pt x="2536" y="28921"/>
                    <a:pt x="2536" y="29555"/>
                    <a:pt x="2502" y="30155"/>
                  </a:cubicBezTo>
                  <a:cubicBezTo>
                    <a:pt x="3036" y="27720"/>
                    <a:pt x="3169" y="25118"/>
                    <a:pt x="3169" y="22583"/>
                  </a:cubicBezTo>
                  <a:cubicBezTo>
                    <a:pt x="3169" y="21282"/>
                    <a:pt x="3069" y="20048"/>
                    <a:pt x="3036" y="18747"/>
                  </a:cubicBezTo>
                  <a:cubicBezTo>
                    <a:pt x="2903" y="17480"/>
                    <a:pt x="2836" y="16212"/>
                    <a:pt x="2702" y="14945"/>
                  </a:cubicBezTo>
                  <a:cubicBezTo>
                    <a:pt x="2569" y="13677"/>
                    <a:pt x="2402" y="12409"/>
                    <a:pt x="2235" y="11175"/>
                  </a:cubicBezTo>
                  <a:cubicBezTo>
                    <a:pt x="2035" y="9908"/>
                    <a:pt x="1869" y="8673"/>
                    <a:pt x="1602" y="7406"/>
                  </a:cubicBezTo>
                  <a:cubicBezTo>
                    <a:pt x="1201" y="4904"/>
                    <a:pt x="668" y="243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6"/>
            <p:cNvSpPr/>
            <p:nvPr/>
          </p:nvSpPr>
          <p:spPr>
            <a:xfrm>
              <a:off x="2921425" y="1410600"/>
              <a:ext cx="352775" cy="667200"/>
            </a:xfrm>
            <a:custGeom>
              <a:avLst/>
              <a:gdLst/>
              <a:ahLst/>
              <a:cxnLst/>
              <a:rect l="l" t="t" r="r" b="b"/>
              <a:pathLst>
                <a:path w="14111" h="26688" extrusionOk="0">
                  <a:moveTo>
                    <a:pt x="13531" y="0"/>
                  </a:moveTo>
                  <a:cubicBezTo>
                    <a:pt x="12932" y="0"/>
                    <a:pt x="7810" y="6519"/>
                    <a:pt x="3937" y="12644"/>
                  </a:cubicBezTo>
                  <a:cubicBezTo>
                    <a:pt x="1" y="18815"/>
                    <a:pt x="2102" y="26687"/>
                    <a:pt x="2102" y="26687"/>
                  </a:cubicBezTo>
                  <a:lnTo>
                    <a:pt x="3670" y="26687"/>
                  </a:lnTo>
                  <a:cubicBezTo>
                    <a:pt x="11843" y="19782"/>
                    <a:pt x="14111" y="135"/>
                    <a:pt x="13544" y="1"/>
                  </a:cubicBezTo>
                  <a:cubicBezTo>
                    <a:pt x="13540" y="0"/>
                    <a:pt x="13536" y="0"/>
                    <a:pt x="13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6"/>
            <p:cNvSpPr/>
            <p:nvPr/>
          </p:nvSpPr>
          <p:spPr>
            <a:xfrm>
              <a:off x="2994825" y="1441475"/>
              <a:ext cx="254375" cy="622125"/>
            </a:xfrm>
            <a:custGeom>
              <a:avLst/>
              <a:gdLst/>
              <a:ahLst/>
              <a:cxnLst/>
              <a:rect l="l" t="t" r="r" b="b"/>
              <a:pathLst>
                <a:path w="10175" h="24885" extrusionOk="0">
                  <a:moveTo>
                    <a:pt x="10174" y="0"/>
                  </a:moveTo>
                  <a:lnTo>
                    <a:pt x="10174" y="0"/>
                  </a:lnTo>
                  <a:cubicBezTo>
                    <a:pt x="9007" y="1935"/>
                    <a:pt x="8006" y="3937"/>
                    <a:pt x="7039" y="6005"/>
                  </a:cubicBezTo>
                  <a:cubicBezTo>
                    <a:pt x="6071" y="8006"/>
                    <a:pt x="5171" y="10041"/>
                    <a:pt x="4270" y="12109"/>
                  </a:cubicBezTo>
                  <a:cubicBezTo>
                    <a:pt x="3436" y="14211"/>
                    <a:pt x="2669" y="16279"/>
                    <a:pt x="1902" y="18414"/>
                  </a:cubicBezTo>
                  <a:cubicBezTo>
                    <a:pt x="1168" y="20549"/>
                    <a:pt x="534" y="22717"/>
                    <a:pt x="0" y="24885"/>
                  </a:cubicBezTo>
                  <a:cubicBezTo>
                    <a:pt x="868" y="22783"/>
                    <a:pt x="1735" y="20749"/>
                    <a:pt x="2569" y="18680"/>
                  </a:cubicBezTo>
                  <a:lnTo>
                    <a:pt x="5171" y="12443"/>
                  </a:lnTo>
                  <a:lnTo>
                    <a:pt x="7706" y="6238"/>
                  </a:lnTo>
                  <a:cubicBezTo>
                    <a:pt x="8540" y="4170"/>
                    <a:pt x="9374" y="2069"/>
                    <a:pt x="10174" y="0"/>
                  </a:cubicBezTo>
                  <a:close/>
                </a:path>
              </a:pathLst>
            </a:custGeom>
            <a:solidFill>
              <a:srgbClr val="4571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6"/>
            <p:cNvSpPr/>
            <p:nvPr/>
          </p:nvSpPr>
          <p:spPr>
            <a:xfrm>
              <a:off x="2991475" y="1670350"/>
              <a:ext cx="506225" cy="407450"/>
            </a:xfrm>
            <a:custGeom>
              <a:avLst/>
              <a:gdLst/>
              <a:ahLst/>
              <a:cxnLst/>
              <a:rect l="l" t="t" r="r" b="b"/>
              <a:pathLst>
                <a:path w="20249" h="16298" extrusionOk="0">
                  <a:moveTo>
                    <a:pt x="19246" y="1"/>
                  </a:moveTo>
                  <a:cubicBezTo>
                    <a:pt x="17896" y="1"/>
                    <a:pt x="12992" y="2224"/>
                    <a:pt x="8173" y="4956"/>
                  </a:cubicBezTo>
                  <a:cubicBezTo>
                    <a:pt x="2903" y="7924"/>
                    <a:pt x="1" y="15963"/>
                    <a:pt x="1" y="15963"/>
                  </a:cubicBezTo>
                  <a:lnTo>
                    <a:pt x="1569" y="16297"/>
                  </a:lnTo>
                  <a:cubicBezTo>
                    <a:pt x="16746" y="10293"/>
                    <a:pt x="20249" y="486"/>
                    <a:pt x="19515" y="52"/>
                  </a:cubicBezTo>
                  <a:cubicBezTo>
                    <a:pt x="19454" y="17"/>
                    <a:pt x="19363" y="1"/>
                    <a:pt x="19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6"/>
            <p:cNvSpPr/>
            <p:nvPr/>
          </p:nvSpPr>
          <p:spPr>
            <a:xfrm>
              <a:off x="3022350" y="1699150"/>
              <a:ext cx="426975" cy="360300"/>
            </a:xfrm>
            <a:custGeom>
              <a:avLst/>
              <a:gdLst/>
              <a:ahLst/>
              <a:cxnLst/>
              <a:rect l="l" t="t" r="r" b="b"/>
              <a:pathLst>
                <a:path w="17079" h="14412" extrusionOk="0">
                  <a:moveTo>
                    <a:pt x="17079" y="1"/>
                  </a:moveTo>
                  <a:lnTo>
                    <a:pt x="17079" y="1"/>
                  </a:lnTo>
                  <a:cubicBezTo>
                    <a:pt x="15411" y="901"/>
                    <a:pt x="13843" y="1936"/>
                    <a:pt x="12342" y="3003"/>
                  </a:cubicBezTo>
                  <a:cubicBezTo>
                    <a:pt x="10808" y="4104"/>
                    <a:pt x="9340" y="5271"/>
                    <a:pt x="7939" y="6472"/>
                  </a:cubicBezTo>
                  <a:cubicBezTo>
                    <a:pt x="6505" y="7740"/>
                    <a:pt x="5137" y="8941"/>
                    <a:pt x="3803" y="10275"/>
                  </a:cubicBezTo>
                  <a:cubicBezTo>
                    <a:pt x="2469" y="11576"/>
                    <a:pt x="1234" y="12943"/>
                    <a:pt x="0" y="14411"/>
                  </a:cubicBezTo>
                  <a:cubicBezTo>
                    <a:pt x="1468" y="13244"/>
                    <a:pt x="2902" y="12009"/>
                    <a:pt x="4303" y="10809"/>
                  </a:cubicBezTo>
                  <a:lnTo>
                    <a:pt x="8573" y="7239"/>
                  </a:lnTo>
                  <a:cubicBezTo>
                    <a:pt x="9974" y="6005"/>
                    <a:pt x="11408" y="4838"/>
                    <a:pt x="12809" y="3637"/>
                  </a:cubicBezTo>
                  <a:lnTo>
                    <a:pt x="170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6"/>
            <p:cNvSpPr/>
            <p:nvPr/>
          </p:nvSpPr>
          <p:spPr>
            <a:xfrm>
              <a:off x="3059875" y="1904200"/>
              <a:ext cx="408650" cy="182350"/>
            </a:xfrm>
            <a:custGeom>
              <a:avLst/>
              <a:gdLst/>
              <a:ahLst/>
              <a:cxnLst/>
              <a:rect l="l" t="t" r="r" b="b"/>
              <a:pathLst>
                <a:path w="16346" h="7294" extrusionOk="0">
                  <a:moveTo>
                    <a:pt x="15841" y="1"/>
                  </a:moveTo>
                  <a:cubicBezTo>
                    <a:pt x="14953" y="1"/>
                    <a:pt x="12360" y="670"/>
                    <a:pt x="8173" y="1272"/>
                  </a:cubicBezTo>
                  <a:cubicBezTo>
                    <a:pt x="3102" y="2040"/>
                    <a:pt x="0" y="6743"/>
                    <a:pt x="0" y="6743"/>
                  </a:cubicBezTo>
                  <a:cubicBezTo>
                    <a:pt x="0" y="6743"/>
                    <a:pt x="479" y="7293"/>
                    <a:pt x="2655" y="7293"/>
                  </a:cubicBezTo>
                  <a:cubicBezTo>
                    <a:pt x="3462" y="7293"/>
                    <a:pt x="4502" y="7217"/>
                    <a:pt x="5838" y="7010"/>
                  </a:cubicBezTo>
                  <a:cubicBezTo>
                    <a:pt x="10775" y="6176"/>
                    <a:pt x="16345" y="538"/>
                    <a:pt x="16178" y="105"/>
                  </a:cubicBezTo>
                  <a:cubicBezTo>
                    <a:pt x="16148" y="33"/>
                    <a:pt x="16036" y="1"/>
                    <a:pt x="15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6"/>
            <p:cNvSpPr/>
            <p:nvPr/>
          </p:nvSpPr>
          <p:spPr>
            <a:xfrm>
              <a:off x="3091550" y="1931825"/>
              <a:ext cx="326100" cy="137625"/>
            </a:xfrm>
            <a:custGeom>
              <a:avLst/>
              <a:gdLst/>
              <a:ahLst/>
              <a:cxnLst/>
              <a:rect l="l" t="t" r="r" b="b"/>
              <a:pathLst>
                <a:path w="13044" h="5505" extrusionOk="0">
                  <a:moveTo>
                    <a:pt x="13043" y="0"/>
                  </a:moveTo>
                  <a:lnTo>
                    <a:pt x="13043" y="0"/>
                  </a:lnTo>
                  <a:cubicBezTo>
                    <a:pt x="11909" y="434"/>
                    <a:pt x="10809" y="801"/>
                    <a:pt x="9708" y="1201"/>
                  </a:cubicBezTo>
                  <a:cubicBezTo>
                    <a:pt x="8574" y="1635"/>
                    <a:pt x="7506" y="2035"/>
                    <a:pt x="6405" y="2502"/>
                  </a:cubicBezTo>
                  <a:cubicBezTo>
                    <a:pt x="5338" y="2969"/>
                    <a:pt x="4237" y="3436"/>
                    <a:pt x="3170" y="3937"/>
                  </a:cubicBezTo>
                  <a:cubicBezTo>
                    <a:pt x="2069" y="4404"/>
                    <a:pt x="1035" y="4937"/>
                    <a:pt x="1" y="5504"/>
                  </a:cubicBezTo>
                  <a:cubicBezTo>
                    <a:pt x="1168" y="5304"/>
                    <a:pt x="2302" y="4971"/>
                    <a:pt x="3470" y="4537"/>
                  </a:cubicBezTo>
                  <a:cubicBezTo>
                    <a:pt x="4571" y="4204"/>
                    <a:pt x="5705" y="3803"/>
                    <a:pt x="6806" y="3336"/>
                  </a:cubicBezTo>
                  <a:cubicBezTo>
                    <a:pt x="7873" y="2869"/>
                    <a:pt x="8974" y="2402"/>
                    <a:pt x="10008" y="1835"/>
                  </a:cubicBezTo>
                  <a:cubicBezTo>
                    <a:pt x="11042" y="1301"/>
                    <a:pt x="12076" y="701"/>
                    <a:pt x="13043" y="0"/>
                  </a:cubicBezTo>
                  <a:close/>
                </a:path>
              </a:pathLst>
            </a:custGeom>
            <a:solidFill>
              <a:srgbClr val="4571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6"/>
            <p:cNvSpPr/>
            <p:nvPr/>
          </p:nvSpPr>
          <p:spPr>
            <a:xfrm>
              <a:off x="2678025" y="1396450"/>
              <a:ext cx="306825" cy="673000"/>
            </a:xfrm>
            <a:custGeom>
              <a:avLst/>
              <a:gdLst/>
              <a:ahLst/>
              <a:cxnLst/>
              <a:rect l="l" t="t" r="r" b="b"/>
              <a:pathLst>
                <a:path w="12273" h="26920" extrusionOk="0">
                  <a:moveTo>
                    <a:pt x="560" y="0"/>
                  </a:moveTo>
                  <a:cubicBezTo>
                    <a:pt x="0" y="0"/>
                    <a:pt x="735" y="6990"/>
                    <a:pt x="2565" y="14511"/>
                  </a:cubicBezTo>
                  <a:cubicBezTo>
                    <a:pt x="4400" y="22049"/>
                    <a:pt x="10004" y="26853"/>
                    <a:pt x="10004" y="26853"/>
                  </a:cubicBezTo>
                  <a:lnTo>
                    <a:pt x="12105" y="26919"/>
                  </a:lnTo>
                  <a:cubicBezTo>
                    <a:pt x="12272" y="12743"/>
                    <a:pt x="1164" y="34"/>
                    <a:pt x="564" y="0"/>
                  </a:cubicBezTo>
                  <a:cubicBezTo>
                    <a:pt x="562" y="0"/>
                    <a:pt x="561" y="0"/>
                    <a:pt x="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6"/>
            <p:cNvSpPr/>
            <p:nvPr/>
          </p:nvSpPr>
          <p:spPr>
            <a:xfrm>
              <a:off x="2707950" y="1441475"/>
              <a:ext cx="241875" cy="608800"/>
            </a:xfrm>
            <a:custGeom>
              <a:avLst/>
              <a:gdLst/>
              <a:ahLst/>
              <a:cxnLst/>
              <a:rect l="l" t="t" r="r" b="b"/>
              <a:pathLst>
                <a:path w="9675" h="24352" extrusionOk="0">
                  <a:moveTo>
                    <a:pt x="0" y="0"/>
                  </a:moveTo>
                  <a:lnTo>
                    <a:pt x="0" y="0"/>
                  </a:lnTo>
                  <a:cubicBezTo>
                    <a:pt x="501" y="2169"/>
                    <a:pt x="1068" y="4237"/>
                    <a:pt x="1735" y="6305"/>
                  </a:cubicBezTo>
                  <a:cubicBezTo>
                    <a:pt x="2402" y="8406"/>
                    <a:pt x="3136" y="10475"/>
                    <a:pt x="3903" y="12543"/>
                  </a:cubicBezTo>
                  <a:cubicBezTo>
                    <a:pt x="4704" y="14578"/>
                    <a:pt x="5538" y="16579"/>
                    <a:pt x="6505" y="18580"/>
                  </a:cubicBezTo>
                  <a:cubicBezTo>
                    <a:pt x="7406" y="20549"/>
                    <a:pt x="8406" y="22483"/>
                    <a:pt x="9674" y="24351"/>
                  </a:cubicBezTo>
                  <a:cubicBezTo>
                    <a:pt x="8740" y="22316"/>
                    <a:pt x="7973" y="20348"/>
                    <a:pt x="7139" y="18280"/>
                  </a:cubicBezTo>
                  <a:cubicBezTo>
                    <a:pt x="6305" y="16279"/>
                    <a:pt x="5538" y="14244"/>
                    <a:pt x="4737" y="12209"/>
                  </a:cubicBezTo>
                  <a:lnTo>
                    <a:pt x="2402" y="6071"/>
                  </a:lnTo>
                  <a:cubicBezTo>
                    <a:pt x="1635" y="4037"/>
                    <a:pt x="834" y="2035"/>
                    <a:pt x="0" y="0"/>
                  </a:cubicBezTo>
                  <a:close/>
                </a:path>
              </a:pathLst>
            </a:custGeom>
            <a:solidFill>
              <a:srgbClr val="4571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6"/>
            <p:cNvSpPr/>
            <p:nvPr/>
          </p:nvSpPr>
          <p:spPr>
            <a:xfrm>
              <a:off x="2486125" y="1904200"/>
              <a:ext cx="408650" cy="182350"/>
            </a:xfrm>
            <a:custGeom>
              <a:avLst/>
              <a:gdLst/>
              <a:ahLst/>
              <a:cxnLst/>
              <a:rect l="l" t="t" r="r" b="b"/>
              <a:pathLst>
                <a:path w="16346" h="7294" extrusionOk="0">
                  <a:moveTo>
                    <a:pt x="504" y="1"/>
                  </a:moveTo>
                  <a:cubicBezTo>
                    <a:pt x="310" y="1"/>
                    <a:pt x="197" y="33"/>
                    <a:pt x="167" y="105"/>
                  </a:cubicBezTo>
                  <a:cubicBezTo>
                    <a:pt x="0" y="538"/>
                    <a:pt x="5571" y="6176"/>
                    <a:pt x="10508" y="7010"/>
                  </a:cubicBezTo>
                  <a:cubicBezTo>
                    <a:pt x="11844" y="7217"/>
                    <a:pt x="12884" y="7293"/>
                    <a:pt x="13691" y="7293"/>
                  </a:cubicBezTo>
                  <a:cubicBezTo>
                    <a:pt x="15866" y="7293"/>
                    <a:pt x="16345" y="6743"/>
                    <a:pt x="16345" y="6743"/>
                  </a:cubicBezTo>
                  <a:cubicBezTo>
                    <a:pt x="16345" y="6743"/>
                    <a:pt x="13243" y="2040"/>
                    <a:pt x="8173" y="1272"/>
                  </a:cubicBezTo>
                  <a:cubicBezTo>
                    <a:pt x="3986" y="670"/>
                    <a:pt x="1393" y="1"/>
                    <a:pt x="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6"/>
            <p:cNvSpPr/>
            <p:nvPr/>
          </p:nvSpPr>
          <p:spPr>
            <a:xfrm>
              <a:off x="2537825" y="1931825"/>
              <a:ext cx="326100" cy="137625"/>
            </a:xfrm>
            <a:custGeom>
              <a:avLst/>
              <a:gdLst/>
              <a:ahLst/>
              <a:cxnLst/>
              <a:rect l="l" t="t" r="r" b="b"/>
              <a:pathLst>
                <a:path w="13044" h="5505" extrusionOk="0">
                  <a:moveTo>
                    <a:pt x="1" y="0"/>
                  </a:moveTo>
                  <a:cubicBezTo>
                    <a:pt x="968" y="701"/>
                    <a:pt x="2002" y="1301"/>
                    <a:pt x="3036" y="1835"/>
                  </a:cubicBezTo>
                  <a:cubicBezTo>
                    <a:pt x="4104" y="2402"/>
                    <a:pt x="5171" y="2869"/>
                    <a:pt x="6238" y="3336"/>
                  </a:cubicBezTo>
                  <a:cubicBezTo>
                    <a:pt x="7339" y="3803"/>
                    <a:pt x="8473" y="4204"/>
                    <a:pt x="9574" y="4537"/>
                  </a:cubicBezTo>
                  <a:cubicBezTo>
                    <a:pt x="10708" y="4971"/>
                    <a:pt x="11876" y="5304"/>
                    <a:pt x="13043" y="5504"/>
                  </a:cubicBezTo>
                  <a:cubicBezTo>
                    <a:pt x="12009" y="4937"/>
                    <a:pt x="10975" y="4404"/>
                    <a:pt x="9874" y="3937"/>
                  </a:cubicBezTo>
                  <a:cubicBezTo>
                    <a:pt x="8807" y="3436"/>
                    <a:pt x="7706" y="2969"/>
                    <a:pt x="6639" y="2502"/>
                  </a:cubicBezTo>
                  <a:cubicBezTo>
                    <a:pt x="5538" y="2035"/>
                    <a:pt x="4470" y="1635"/>
                    <a:pt x="3336" y="1201"/>
                  </a:cubicBezTo>
                  <a:cubicBezTo>
                    <a:pt x="2269" y="801"/>
                    <a:pt x="1135" y="434"/>
                    <a:pt x="1" y="0"/>
                  </a:cubicBezTo>
                  <a:close/>
                </a:path>
              </a:pathLst>
            </a:custGeom>
            <a:solidFill>
              <a:srgbClr val="5C8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6"/>
            <p:cNvSpPr/>
            <p:nvPr/>
          </p:nvSpPr>
          <p:spPr>
            <a:xfrm>
              <a:off x="2669600" y="2101125"/>
              <a:ext cx="584600" cy="527900"/>
            </a:xfrm>
            <a:custGeom>
              <a:avLst/>
              <a:gdLst/>
              <a:ahLst/>
              <a:cxnLst/>
              <a:rect l="l" t="t" r="r" b="b"/>
              <a:pathLst>
                <a:path w="23384" h="21116" extrusionOk="0">
                  <a:moveTo>
                    <a:pt x="0" y="0"/>
                  </a:moveTo>
                  <a:lnTo>
                    <a:pt x="0" y="13576"/>
                  </a:lnTo>
                  <a:cubicBezTo>
                    <a:pt x="0" y="17713"/>
                    <a:pt x="3369" y="21115"/>
                    <a:pt x="7539" y="21115"/>
                  </a:cubicBezTo>
                  <a:lnTo>
                    <a:pt x="15845" y="21115"/>
                  </a:lnTo>
                  <a:cubicBezTo>
                    <a:pt x="19948" y="21115"/>
                    <a:pt x="23383" y="17746"/>
                    <a:pt x="23383" y="13576"/>
                  </a:cubicBezTo>
                  <a:lnTo>
                    <a:pt x="233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6"/>
            <p:cNvSpPr/>
            <p:nvPr/>
          </p:nvSpPr>
          <p:spPr>
            <a:xfrm>
              <a:off x="2655431" y="2237875"/>
              <a:ext cx="609653" cy="106775"/>
            </a:xfrm>
            <a:custGeom>
              <a:avLst/>
              <a:gdLst/>
              <a:ahLst/>
              <a:cxnLst/>
              <a:rect l="l" t="t" r="r" b="b"/>
              <a:pathLst>
                <a:path w="28639" h="4271" extrusionOk="0">
                  <a:moveTo>
                    <a:pt x="6239" y="1"/>
                  </a:moveTo>
                  <a:cubicBezTo>
                    <a:pt x="6073" y="1"/>
                    <a:pt x="5906" y="67"/>
                    <a:pt x="5806" y="201"/>
                  </a:cubicBezTo>
                  <a:lnTo>
                    <a:pt x="3537" y="2703"/>
                  </a:lnTo>
                  <a:lnTo>
                    <a:pt x="1302" y="201"/>
                  </a:lnTo>
                  <a:cubicBezTo>
                    <a:pt x="1178" y="61"/>
                    <a:pt x="1034" y="2"/>
                    <a:pt x="892" y="2"/>
                  </a:cubicBezTo>
                  <a:cubicBezTo>
                    <a:pt x="428" y="2"/>
                    <a:pt x="0" y="633"/>
                    <a:pt x="435" y="1068"/>
                  </a:cubicBezTo>
                  <a:cubicBezTo>
                    <a:pt x="1336" y="2069"/>
                    <a:pt x="2236" y="3069"/>
                    <a:pt x="3137" y="4070"/>
                  </a:cubicBezTo>
                  <a:cubicBezTo>
                    <a:pt x="3237" y="4204"/>
                    <a:pt x="3404" y="4270"/>
                    <a:pt x="3571" y="4270"/>
                  </a:cubicBezTo>
                  <a:cubicBezTo>
                    <a:pt x="3738" y="4270"/>
                    <a:pt x="3904" y="4204"/>
                    <a:pt x="4004" y="4070"/>
                  </a:cubicBezTo>
                  <a:lnTo>
                    <a:pt x="6273" y="1568"/>
                  </a:lnTo>
                  <a:lnTo>
                    <a:pt x="8508" y="4070"/>
                  </a:lnTo>
                  <a:cubicBezTo>
                    <a:pt x="8624" y="4204"/>
                    <a:pt x="8791" y="4270"/>
                    <a:pt x="8954" y="4270"/>
                  </a:cubicBezTo>
                  <a:cubicBezTo>
                    <a:pt x="9116" y="4270"/>
                    <a:pt x="9275" y="4204"/>
                    <a:pt x="9375" y="4070"/>
                  </a:cubicBezTo>
                  <a:lnTo>
                    <a:pt x="11643" y="1568"/>
                  </a:lnTo>
                  <a:lnTo>
                    <a:pt x="13911" y="4070"/>
                  </a:lnTo>
                  <a:cubicBezTo>
                    <a:pt x="14012" y="4204"/>
                    <a:pt x="14178" y="4270"/>
                    <a:pt x="14345" y="4270"/>
                  </a:cubicBezTo>
                  <a:cubicBezTo>
                    <a:pt x="14512" y="4270"/>
                    <a:pt x="14679" y="4204"/>
                    <a:pt x="14779" y="4070"/>
                  </a:cubicBezTo>
                  <a:lnTo>
                    <a:pt x="17014" y="1568"/>
                  </a:lnTo>
                  <a:lnTo>
                    <a:pt x="19282" y="4070"/>
                  </a:lnTo>
                  <a:cubicBezTo>
                    <a:pt x="19382" y="4204"/>
                    <a:pt x="19549" y="4270"/>
                    <a:pt x="19716" y="4270"/>
                  </a:cubicBezTo>
                  <a:cubicBezTo>
                    <a:pt x="19882" y="4270"/>
                    <a:pt x="20049" y="4204"/>
                    <a:pt x="20149" y="4070"/>
                  </a:cubicBezTo>
                  <a:lnTo>
                    <a:pt x="22418" y="1568"/>
                  </a:lnTo>
                  <a:lnTo>
                    <a:pt x="24652" y="4070"/>
                  </a:lnTo>
                  <a:cubicBezTo>
                    <a:pt x="24753" y="4204"/>
                    <a:pt x="24919" y="4270"/>
                    <a:pt x="25086" y="4270"/>
                  </a:cubicBezTo>
                  <a:cubicBezTo>
                    <a:pt x="25253" y="4270"/>
                    <a:pt x="25420" y="4204"/>
                    <a:pt x="25520" y="4070"/>
                  </a:cubicBezTo>
                  <a:cubicBezTo>
                    <a:pt x="26454" y="3069"/>
                    <a:pt x="27321" y="2069"/>
                    <a:pt x="28255" y="1068"/>
                  </a:cubicBezTo>
                  <a:cubicBezTo>
                    <a:pt x="28639" y="633"/>
                    <a:pt x="28199" y="2"/>
                    <a:pt x="27732" y="2"/>
                  </a:cubicBezTo>
                  <a:cubicBezTo>
                    <a:pt x="27590" y="2"/>
                    <a:pt x="27446" y="61"/>
                    <a:pt x="27321" y="201"/>
                  </a:cubicBezTo>
                  <a:lnTo>
                    <a:pt x="25086" y="2703"/>
                  </a:lnTo>
                  <a:lnTo>
                    <a:pt x="22818" y="201"/>
                  </a:lnTo>
                  <a:cubicBezTo>
                    <a:pt x="22718" y="67"/>
                    <a:pt x="22551" y="1"/>
                    <a:pt x="22384" y="1"/>
                  </a:cubicBezTo>
                  <a:cubicBezTo>
                    <a:pt x="22217" y="1"/>
                    <a:pt x="22051" y="67"/>
                    <a:pt x="21951" y="201"/>
                  </a:cubicBezTo>
                  <a:lnTo>
                    <a:pt x="19682" y="2703"/>
                  </a:lnTo>
                  <a:lnTo>
                    <a:pt x="17447" y="201"/>
                  </a:lnTo>
                  <a:cubicBezTo>
                    <a:pt x="17347" y="67"/>
                    <a:pt x="17180" y="1"/>
                    <a:pt x="17014" y="1"/>
                  </a:cubicBezTo>
                  <a:cubicBezTo>
                    <a:pt x="16847" y="1"/>
                    <a:pt x="16680" y="67"/>
                    <a:pt x="16580" y="201"/>
                  </a:cubicBezTo>
                  <a:lnTo>
                    <a:pt x="14312" y="2703"/>
                  </a:lnTo>
                  <a:lnTo>
                    <a:pt x="12077" y="201"/>
                  </a:lnTo>
                  <a:cubicBezTo>
                    <a:pt x="11960" y="67"/>
                    <a:pt x="11793" y="1"/>
                    <a:pt x="11627" y="1"/>
                  </a:cubicBezTo>
                  <a:cubicBezTo>
                    <a:pt x="11460" y="1"/>
                    <a:pt x="11293" y="67"/>
                    <a:pt x="11176" y="201"/>
                  </a:cubicBezTo>
                  <a:lnTo>
                    <a:pt x="8941" y="2703"/>
                  </a:lnTo>
                  <a:lnTo>
                    <a:pt x="6673" y="201"/>
                  </a:lnTo>
                  <a:cubicBezTo>
                    <a:pt x="6573" y="67"/>
                    <a:pt x="6406" y="1"/>
                    <a:pt x="6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6"/>
            <p:cNvSpPr/>
            <p:nvPr/>
          </p:nvSpPr>
          <p:spPr>
            <a:xfrm>
              <a:off x="2932275" y="2101125"/>
              <a:ext cx="321925" cy="527900"/>
            </a:xfrm>
            <a:custGeom>
              <a:avLst/>
              <a:gdLst/>
              <a:ahLst/>
              <a:cxnLst/>
              <a:rect l="l" t="t" r="r" b="b"/>
              <a:pathLst>
                <a:path w="12877" h="21116" extrusionOk="0">
                  <a:moveTo>
                    <a:pt x="7539" y="0"/>
                  </a:moveTo>
                  <a:lnTo>
                    <a:pt x="7539" y="13576"/>
                  </a:lnTo>
                  <a:cubicBezTo>
                    <a:pt x="7539" y="17713"/>
                    <a:pt x="4170" y="21115"/>
                    <a:pt x="1" y="21115"/>
                  </a:cubicBezTo>
                  <a:lnTo>
                    <a:pt x="5338" y="21115"/>
                  </a:lnTo>
                  <a:cubicBezTo>
                    <a:pt x="9441" y="21115"/>
                    <a:pt x="12876" y="17746"/>
                    <a:pt x="12876" y="13576"/>
                  </a:cubicBezTo>
                  <a:lnTo>
                    <a:pt x="12876" y="0"/>
                  </a:lnTo>
                  <a:close/>
                </a:path>
              </a:pathLst>
            </a:custGeom>
            <a:solidFill>
              <a:srgbClr val="F2B6B6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6"/>
            <p:cNvSpPr/>
            <p:nvPr/>
          </p:nvSpPr>
          <p:spPr>
            <a:xfrm>
              <a:off x="2624550" y="2065250"/>
              <a:ext cx="673850" cy="70925"/>
            </a:xfrm>
            <a:custGeom>
              <a:avLst/>
              <a:gdLst/>
              <a:ahLst/>
              <a:cxnLst/>
              <a:rect l="l" t="t" r="r" b="b"/>
              <a:pathLst>
                <a:path w="26954" h="2837" extrusionOk="0">
                  <a:moveTo>
                    <a:pt x="1" y="1"/>
                  </a:moveTo>
                  <a:lnTo>
                    <a:pt x="1" y="2836"/>
                  </a:lnTo>
                  <a:lnTo>
                    <a:pt x="26953" y="2836"/>
                  </a:lnTo>
                  <a:lnTo>
                    <a:pt x="269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4ACD25F-F09B-E141-B846-852EBCBE4D5E}"/>
              </a:ext>
            </a:extLst>
          </p:cNvPr>
          <p:cNvSpPr/>
          <p:nvPr/>
        </p:nvSpPr>
        <p:spPr>
          <a:xfrm>
            <a:off x="845488" y="1742061"/>
            <a:ext cx="2223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Chuẩn bị</a:t>
            </a:r>
            <a:endParaRPr lang="en-VN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FDEBE-4726-B04F-A392-3E20295925CC}"/>
              </a:ext>
            </a:extLst>
          </p:cNvPr>
          <p:cNvSpPr txBox="1"/>
          <p:nvPr/>
        </p:nvSpPr>
        <p:spPr>
          <a:xfrm>
            <a:off x="5994452" y="1483245"/>
            <a:ext cx="2247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Tìm ý và </a:t>
            </a:r>
          </a:p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  <a:r>
              <a:rPr lang="en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7C6141-3CB9-FF4B-9A06-CA18AA923C03}"/>
              </a:ext>
            </a:extLst>
          </p:cNvPr>
          <p:cNvSpPr/>
          <p:nvPr/>
        </p:nvSpPr>
        <p:spPr>
          <a:xfrm>
            <a:off x="5994452" y="3316312"/>
            <a:ext cx="2669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Nói và nghe</a:t>
            </a:r>
            <a:endParaRPr lang="en-VN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8809DC-777C-234E-B82E-E0D8E31E8546}"/>
              </a:ext>
            </a:extLst>
          </p:cNvPr>
          <p:cNvSpPr/>
          <p:nvPr/>
        </p:nvSpPr>
        <p:spPr>
          <a:xfrm>
            <a:off x="652371" y="3362478"/>
            <a:ext cx="26917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26695" algn="l"/>
              </a:tabLs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Kiểm tra và</a:t>
            </a:r>
          </a:p>
          <a:p>
            <a:pPr algn="ctr">
              <a:tabLst>
                <a:tab pos="226695" algn="l"/>
              </a:tabLs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chỉnh sửa</a:t>
            </a:r>
            <a:endParaRPr lang="en-VN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p43"/>
          <p:cNvSpPr txBox="1">
            <a:spLocks noGrp="1"/>
          </p:cNvSpPr>
          <p:nvPr>
            <p:ph type="title"/>
          </p:nvPr>
        </p:nvSpPr>
        <p:spPr>
          <a:xfrm>
            <a:off x="668534" y="196483"/>
            <a:ext cx="3852000" cy="7009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</a:t>
            </a:r>
            <a:endParaRPr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28" name="Google Shape;3028;p43"/>
          <p:cNvGrpSpPr/>
          <p:nvPr/>
        </p:nvGrpSpPr>
        <p:grpSpPr>
          <a:xfrm>
            <a:off x="5318433" y="1284139"/>
            <a:ext cx="2079862" cy="3085680"/>
            <a:chOff x="5775050" y="1550770"/>
            <a:chExt cx="1850575" cy="2745511"/>
          </a:xfrm>
        </p:grpSpPr>
        <p:sp>
          <p:nvSpPr>
            <p:cNvPr id="3029" name="Google Shape;3029;p43"/>
            <p:cNvSpPr/>
            <p:nvPr/>
          </p:nvSpPr>
          <p:spPr>
            <a:xfrm>
              <a:off x="6536028" y="1875745"/>
              <a:ext cx="417137" cy="1930429"/>
            </a:xfrm>
            <a:custGeom>
              <a:avLst/>
              <a:gdLst/>
              <a:ahLst/>
              <a:cxnLst/>
              <a:rect l="l" t="t" r="r" b="b"/>
              <a:pathLst>
                <a:path w="11647" h="53900" extrusionOk="0">
                  <a:moveTo>
                    <a:pt x="8672" y="0"/>
                  </a:moveTo>
                  <a:cubicBezTo>
                    <a:pt x="8391" y="0"/>
                    <a:pt x="8112" y="13"/>
                    <a:pt x="7840" y="37"/>
                  </a:cubicBezTo>
                  <a:cubicBezTo>
                    <a:pt x="5371" y="237"/>
                    <a:pt x="3336" y="1705"/>
                    <a:pt x="2069" y="3840"/>
                  </a:cubicBezTo>
                  <a:cubicBezTo>
                    <a:pt x="1" y="7409"/>
                    <a:pt x="401" y="11679"/>
                    <a:pt x="868" y="15615"/>
                  </a:cubicBezTo>
                  <a:cubicBezTo>
                    <a:pt x="1468" y="20852"/>
                    <a:pt x="2469" y="26055"/>
                    <a:pt x="3503" y="31192"/>
                  </a:cubicBezTo>
                  <a:cubicBezTo>
                    <a:pt x="4537" y="36129"/>
                    <a:pt x="5705" y="41066"/>
                    <a:pt x="6972" y="45970"/>
                  </a:cubicBezTo>
                  <a:cubicBezTo>
                    <a:pt x="7573" y="48472"/>
                    <a:pt x="8173" y="51073"/>
                    <a:pt x="8907" y="53542"/>
                  </a:cubicBezTo>
                  <a:cubicBezTo>
                    <a:pt x="8907" y="53575"/>
                    <a:pt x="8907" y="53609"/>
                    <a:pt x="8974" y="53642"/>
                  </a:cubicBezTo>
                  <a:cubicBezTo>
                    <a:pt x="9018" y="53821"/>
                    <a:pt x="9163" y="53900"/>
                    <a:pt x="9300" y="53900"/>
                  </a:cubicBezTo>
                  <a:cubicBezTo>
                    <a:pt x="9470" y="53900"/>
                    <a:pt x="9630" y="53778"/>
                    <a:pt x="9574" y="53575"/>
                  </a:cubicBezTo>
                  <a:cubicBezTo>
                    <a:pt x="9040" y="51607"/>
                    <a:pt x="8540" y="49606"/>
                    <a:pt x="8040" y="47638"/>
                  </a:cubicBezTo>
                  <a:cubicBezTo>
                    <a:pt x="6872" y="43101"/>
                    <a:pt x="5805" y="38531"/>
                    <a:pt x="4737" y="33894"/>
                  </a:cubicBezTo>
                  <a:cubicBezTo>
                    <a:pt x="3637" y="28757"/>
                    <a:pt x="2569" y="23620"/>
                    <a:pt x="1869" y="18417"/>
                  </a:cubicBezTo>
                  <a:cubicBezTo>
                    <a:pt x="1568" y="16248"/>
                    <a:pt x="1335" y="14047"/>
                    <a:pt x="1202" y="11879"/>
                  </a:cubicBezTo>
                  <a:cubicBezTo>
                    <a:pt x="1135" y="10344"/>
                    <a:pt x="1135" y="8710"/>
                    <a:pt x="1468" y="7175"/>
                  </a:cubicBezTo>
                  <a:cubicBezTo>
                    <a:pt x="2035" y="4540"/>
                    <a:pt x="3637" y="1938"/>
                    <a:pt x="6238" y="1038"/>
                  </a:cubicBezTo>
                  <a:cubicBezTo>
                    <a:pt x="7025" y="752"/>
                    <a:pt x="7869" y="619"/>
                    <a:pt x="8709" y="619"/>
                  </a:cubicBezTo>
                  <a:cubicBezTo>
                    <a:pt x="9436" y="619"/>
                    <a:pt x="10161" y="718"/>
                    <a:pt x="10842" y="904"/>
                  </a:cubicBezTo>
                  <a:cubicBezTo>
                    <a:pt x="10908" y="937"/>
                    <a:pt x="11009" y="937"/>
                    <a:pt x="11075" y="1004"/>
                  </a:cubicBezTo>
                  <a:cubicBezTo>
                    <a:pt x="11107" y="1012"/>
                    <a:pt x="11138" y="1016"/>
                    <a:pt x="11168" y="1016"/>
                  </a:cubicBezTo>
                  <a:cubicBezTo>
                    <a:pt x="11504" y="1016"/>
                    <a:pt x="11646" y="526"/>
                    <a:pt x="11309" y="404"/>
                  </a:cubicBezTo>
                  <a:cubicBezTo>
                    <a:pt x="10473" y="125"/>
                    <a:pt x="9559" y="0"/>
                    <a:pt x="8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3"/>
            <p:cNvSpPr/>
            <p:nvPr/>
          </p:nvSpPr>
          <p:spPr>
            <a:xfrm>
              <a:off x="6626817" y="1550770"/>
              <a:ext cx="998809" cy="894981"/>
            </a:xfrm>
            <a:custGeom>
              <a:avLst/>
              <a:gdLst/>
              <a:ahLst/>
              <a:cxnLst/>
              <a:rect l="l" t="t" r="r" b="b"/>
              <a:pathLst>
                <a:path w="27888" h="24989" extrusionOk="0">
                  <a:moveTo>
                    <a:pt x="18973" y="10272"/>
                  </a:moveTo>
                  <a:cubicBezTo>
                    <a:pt x="19153" y="10272"/>
                    <a:pt x="19296" y="10328"/>
                    <a:pt x="19381" y="10445"/>
                  </a:cubicBezTo>
                  <a:cubicBezTo>
                    <a:pt x="19682" y="10779"/>
                    <a:pt x="19381" y="11546"/>
                    <a:pt x="18681" y="12246"/>
                  </a:cubicBezTo>
                  <a:cubicBezTo>
                    <a:pt x="18189" y="12668"/>
                    <a:pt x="17631" y="12925"/>
                    <a:pt x="17238" y="12925"/>
                  </a:cubicBezTo>
                  <a:cubicBezTo>
                    <a:pt x="17072" y="12925"/>
                    <a:pt x="16935" y="12879"/>
                    <a:pt x="16846" y="12780"/>
                  </a:cubicBezTo>
                  <a:cubicBezTo>
                    <a:pt x="16546" y="12447"/>
                    <a:pt x="16846" y="11646"/>
                    <a:pt x="17547" y="10979"/>
                  </a:cubicBezTo>
                  <a:cubicBezTo>
                    <a:pt x="18046" y="10525"/>
                    <a:pt x="18591" y="10272"/>
                    <a:pt x="18973" y="10272"/>
                  </a:cubicBezTo>
                  <a:close/>
                  <a:moveTo>
                    <a:pt x="9207" y="15482"/>
                  </a:moveTo>
                  <a:cubicBezTo>
                    <a:pt x="9774" y="15515"/>
                    <a:pt x="10141" y="16449"/>
                    <a:pt x="10108" y="17584"/>
                  </a:cubicBezTo>
                  <a:cubicBezTo>
                    <a:pt x="10008" y="18684"/>
                    <a:pt x="9541" y="19585"/>
                    <a:pt x="9007" y="19585"/>
                  </a:cubicBezTo>
                  <a:cubicBezTo>
                    <a:pt x="8474" y="19585"/>
                    <a:pt x="8107" y="18618"/>
                    <a:pt x="8140" y="17483"/>
                  </a:cubicBezTo>
                  <a:cubicBezTo>
                    <a:pt x="8207" y="16349"/>
                    <a:pt x="8674" y="15482"/>
                    <a:pt x="9207" y="15482"/>
                  </a:cubicBezTo>
                  <a:close/>
                  <a:moveTo>
                    <a:pt x="20913" y="18482"/>
                  </a:moveTo>
                  <a:cubicBezTo>
                    <a:pt x="21167" y="18482"/>
                    <a:pt x="21387" y="18873"/>
                    <a:pt x="21483" y="19418"/>
                  </a:cubicBezTo>
                  <a:cubicBezTo>
                    <a:pt x="21550" y="19952"/>
                    <a:pt x="21383" y="20419"/>
                    <a:pt x="21149" y="20419"/>
                  </a:cubicBezTo>
                  <a:cubicBezTo>
                    <a:pt x="21140" y="20420"/>
                    <a:pt x="21130" y="20421"/>
                    <a:pt x="21120" y="20421"/>
                  </a:cubicBezTo>
                  <a:cubicBezTo>
                    <a:pt x="20866" y="20421"/>
                    <a:pt x="20645" y="19999"/>
                    <a:pt x="20549" y="19485"/>
                  </a:cubicBezTo>
                  <a:cubicBezTo>
                    <a:pt x="20482" y="18951"/>
                    <a:pt x="20649" y="18484"/>
                    <a:pt x="20882" y="18484"/>
                  </a:cubicBezTo>
                  <a:cubicBezTo>
                    <a:pt x="20893" y="18483"/>
                    <a:pt x="20903" y="18482"/>
                    <a:pt x="20913" y="18482"/>
                  </a:cubicBezTo>
                  <a:close/>
                  <a:moveTo>
                    <a:pt x="11309" y="1"/>
                  </a:moveTo>
                  <a:cubicBezTo>
                    <a:pt x="9284" y="1"/>
                    <a:pt x="7655" y="850"/>
                    <a:pt x="6739" y="2339"/>
                  </a:cubicBezTo>
                  <a:cubicBezTo>
                    <a:pt x="3570" y="7743"/>
                    <a:pt x="6272" y="10779"/>
                    <a:pt x="6272" y="10779"/>
                  </a:cubicBezTo>
                  <a:cubicBezTo>
                    <a:pt x="6272" y="10779"/>
                    <a:pt x="2202" y="10945"/>
                    <a:pt x="535" y="16983"/>
                  </a:cubicBezTo>
                  <a:cubicBezTo>
                    <a:pt x="1" y="18951"/>
                    <a:pt x="801" y="21019"/>
                    <a:pt x="2769" y="22621"/>
                  </a:cubicBezTo>
                  <a:cubicBezTo>
                    <a:pt x="3573" y="20499"/>
                    <a:pt x="4997" y="17571"/>
                    <a:pt x="6204" y="17571"/>
                  </a:cubicBezTo>
                  <a:cubicBezTo>
                    <a:pt x="6249" y="17571"/>
                    <a:pt x="6294" y="17575"/>
                    <a:pt x="6339" y="17584"/>
                  </a:cubicBezTo>
                  <a:cubicBezTo>
                    <a:pt x="7840" y="17784"/>
                    <a:pt x="5838" y="21253"/>
                    <a:pt x="5538" y="24088"/>
                  </a:cubicBezTo>
                  <a:cubicBezTo>
                    <a:pt x="6839" y="24589"/>
                    <a:pt x="8373" y="24922"/>
                    <a:pt x="10108" y="24989"/>
                  </a:cubicBezTo>
                  <a:cubicBezTo>
                    <a:pt x="10308" y="22954"/>
                    <a:pt x="10775" y="20619"/>
                    <a:pt x="11809" y="20452"/>
                  </a:cubicBezTo>
                  <a:cubicBezTo>
                    <a:pt x="11856" y="20444"/>
                    <a:pt x="11900" y="20440"/>
                    <a:pt x="11942" y="20440"/>
                  </a:cubicBezTo>
                  <a:cubicBezTo>
                    <a:pt x="12961" y="20440"/>
                    <a:pt x="12783" y="22715"/>
                    <a:pt x="12943" y="24989"/>
                  </a:cubicBezTo>
                  <a:cubicBezTo>
                    <a:pt x="14311" y="24922"/>
                    <a:pt x="15812" y="24655"/>
                    <a:pt x="17380" y="24288"/>
                  </a:cubicBezTo>
                  <a:cubicBezTo>
                    <a:pt x="17180" y="22687"/>
                    <a:pt x="17180" y="21186"/>
                    <a:pt x="17880" y="20819"/>
                  </a:cubicBezTo>
                  <a:cubicBezTo>
                    <a:pt x="17987" y="20760"/>
                    <a:pt x="18088" y="20732"/>
                    <a:pt x="18184" y="20732"/>
                  </a:cubicBezTo>
                  <a:cubicBezTo>
                    <a:pt x="18844" y="20732"/>
                    <a:pt x="19295" y="22045"/>
                    <a:pt x="19848" y="23588"/>
                  </a:cubicBezTo>
                  <a:cubicBezTo>
                    <a:pt x="20849" y="23254"/>
                    <a:pt x="21850" y="22854"/>
                    <a:pt x="22884" y="22454"/>
                  </a:cubicBezTo>
                  <a:cubicBezTo>
                    <a:pt x="22784" y="21153"/>
                    <a:pt x="22884" y="20085"/>
                    <a:pt x="23484" y="19752"/>
                  </a:cubicBezTo>
                  <a:cubicBezTo>
                    <a:pt x="23594" y="19686"/>
                    <a:pt x="23698" y="19655"/>
                    <a:pt x="23797" y="19655"/>
                  </a:cubicBezTo>
                  <a:cubicBezTo>
                    <a:pt x="24304" y="19655"/>
                    <a:pt x="24690" y="20449"/>
                    <a:pt x="25052" y="21453"/>
                  </a:cubicBezTo>
                  <a:cubicBezTo>
                    <a:pt x="25986" y="20986"/>
                    <a:pt x="26953" y="20486"/>
                    <a:pt x="27887" y="19952"/>
                  </a:cubicBezTo>
                  <a:cubicBezTo>
                    <a:pt x="27621" y="18851"/>
                    <a:pt x="27320" y="17817"/>
                    <a:pt x="27020" y="16850"/>
                  </a:cubicBezTo>
                  <a:cubicBezTo>
                    <a:pt x="26335" y="17135"/>
                    <a:pt x="25736" y="17356"/>
                    <a:pt x="25311" y="17356"/>
                  </a:cubicBezTo>
                  <a:cubicBezTo>
                    <a:pt x="24992" y="17356"/>
                    <a:pt x="24771" y="17231"/>
                    <a:pt x="24685" y="16916"/>
                  </a:cubicBezTo>
                  <a:cubicBezTo>
                    <a:pt x="24518" y="16283"/>
                    <a:pt x="25219" y="15449"/>
                    <a:pt x="26220" y="14615"/>
                  </a:cubicBezTo>
                  <a:cubicBezTo>
                    <a:pt x="25819" y="13581"/>
                    <a:pt x="25386" y="12580"/>
                    <a:pt x="24919" y="11646"/>
                  </a:cubicBezTo>
                  <a:cubicBezTo>
                    <a:pt x="23832" y="12146"/>
                    <a:pt x="22859" y="12603"/>
                    <a:pt x="22239" y="12603"/>
                  </a:cubicBezTo>
                  <a:cubicBezTo>
                    <a:pt x="21907" y="12603"/>
                    <a:pt x="21676" y="12472"/>
                    <a:pt x="21583" y="12146"/>
                  </a:cubicBezTo>
                  <a:cubicBezTo>
                    <a:pt x="21383" y="11412"/>
                    <a:pt x="22417" y="10345"/>
                    <a:pt x="23718" y="9411"/>
                  </a:cubicBezTo>
                  <a:cubicBezTo>
                    <a:pt x="22884" y="7977"/>
                    <a:pt x="22050" y="6776"/>
                    <a:pt x="21183" y="5675"/>
                  </a:cubicBezTo>
                  <a:cubicBezTo>
                    <a:pt x="19712" y="6878"/>
                    <a:pt x="18392" y="8296"/>
                    <a:pt x="17616" y="8296"/>
                  </a:cubicBezTo>
                  <a:cubicBezTo>
                    <a:pt x="17424" y="8296"/>
                    <a:pt x="17266" y="8209"/>
                    <a:pt x="17146" y="8010"/>
                  </a:cubicBezTo>
                  <a:cubicBezTo>
                    <a:pt x="16579" y="7143"/>
                    <a:pt x="17914" y="5241"/>
                    <a:pt x="19248" y="3640"/>
                  </a:cubicBezTo>
                  <a:cubicBezTo>
                    <a:pt x="18014" y="2473"/>
                    <a:pt x="16713" y="1605"/>
                    <a:pt x="15479" y="1005"/>
                  </a:cubicBezTo>
                  <a:cubicBezTo>
                    <a:pt x="13831" y="2922"/>
                    <a:pt x="12749" y="6210"/>
                    <a:pt x="11676" y="6210"/>
                  </a:cubicBezTo>
                  <a:cubicBezTo>
                    <a:pt x="11554" y="6210"/>
                    <a:pt x="11432" y="6167"/>
                    <a:pt x="11309" y="6075"/>
                  </a:cubicBezTo>
                  <a:cubicBezTo>
                    <a:pt x="10308" y="5308"/>
                    <a:pt x="11476" y="2106"/>
                    <a:pt x="12343" y="71"/>
                  </a:cubicBezTo>
                  <a:cubicBezTo>
                    <a:pt x="11989" y="24"/>
                    <a:pt x="11643" y="1"/>
                    <a:pt x="11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3"/>
            <p:cNvSpPr/>
            <p:nvPr/>
          </p:nvSpPr>
          <p:spPr>
            <a:xfrm>
              <a:off x="6624453" y="1933119"/>
              <a:ext cx="999991" cy="512620"/>
            </a:xfrm>
            <a:custGeom>
              <a:avLst/>
              <a:gdLst/>
              <a:ahLst/>
              <a:cxnLst/>
              <a:rect l="l" t="t" r="r" b="b"/>
              <a:pathLst>
                <a:path w="27921" h="14313" extrusionOk="0">
                  <a:moveTo>
                    <a:pt x="9273" y="4839"/>
                  </a:moveTo>
                  <a:cubicBezTo>
                    <a:pt x="9840" y="4839"/>
                    <a:pt x="10241" y="5807"/>
                    <a:pt x="10174" y="6941"/>
                  </a:cubicBezTo>
                  <a:cubicBezTo>
                    <a:pt x="10074" y="8075"/>
                    <a:pt x="9607" y="8942"/>
                    <a:pt x="9073" y="8942"/>
                  </a:cubicBezTo>
                  <a:cubicBezTo>
                    <a:pt x="8540" y="8909"/>
                    <a:pt x="8173" y="7975"/>
                    <a:pt x="8206" y="6841"/>
                  </a:cubicBezTo>
                  <a:cubicBezTo>
                    <a:pt x="8273" y="5740"/>
                    <a:pt x="8740" y="4839"/>
                    <a:pt x="9273" y="4839"/>
                  </a:cubicBezTo>
                  <a:close/>
                  <a:moveTo>
                    <a:pt x="20983" y="7806"/>
                  </a:moveTo>
                  <a:cubicBezTo>
                    <a:pt x="21269" y="7806"/>
                    <a:pt x="21517" y="8196"/>
                    <a:pt x="21549" y="8709"/>
                  </a:cubicBezTo>
                  <a:cubicBezTo>
                    <a:pt x="21616" y="9276"/>
                    <a:pt x="21449" y="9710"/>
                    <a:pt x="21215" y="9710"/>
                  </a:cubicBezTo>
                  <a:cubicBezTo>
                    <a:pt x="21197" y="9714"/>
                    <a:pt x="21179" y="9716"/>
                    <a:pt x="21161" y="9716"/>
                  </a:cubicBezTo>
                  <a:cubicBezTo>
                    <a:pt x="20917" y="9716"/>
                    <a:pt x="20708" y="9306"/>
                    <a:pt x="20615" y="8809"/>
                  </a:cubicBezTo>
                  <a:cubicBezTo>
                    <a:pt x="20548" y="8275"/>
                    <a:pt x="20715" y="7808"/>
                    <a:pt x="20948" y="7808"/>
                  </a:cubicBezTo>
                  <a:cubicBezTo>
                    <a:pt x="20960" y="7807"/>
                    <a:pt x="20972" y="7806"/>
                    <a:pt x="20983" y="7806"/>
                  </a:cubicBezTo>
                  <a:close/>
                  <a:moveTo>
                    <a:pt x="6213" y="0"/>
                  </a:moveTo>
                  <a:cubicBezTo>
                    <a:pt x="5874" y="0"/>
                    <a:pt x="2157" y="446"/>
                    <a:pt x="534" y="6174"/>
                  </a:cubicBezTo>
                  <a:cubicBezTo>
                    <a:pt x="0" y="8142"/>
                    <a:pt x="767" y="10243"/>
                    <a:pt x="2735" y="11811"/>
                  </a:cubicBezTo>
                  <a:cubicBezTo>
                    <a:pt x="3579" y="9798"/>
                    <a:pt x="5024" y="6901"/>
                    <a:pt x="6269" y="6901"/>
                  </a:cubicBezTo>
                  <a:cubicBezTo>
                    <a:pt x="6303" y="6901"/>
                    <a:pt x="6337" y="6903"/>
                    <a:pt x="6371" y="6908"/>
                  </a:cubicBezTo>
                  <a:cubicBezTo>
                    <a:pt x="7872" y="7108"/>
                    <a:pt x="5871" y="10577"/>
                    <a:pt x="5571" y="13412"/>
                  </a:cubicBezTo>
                  <a:cubicBezTo>
                    <a:pt x="6872" y="13913"/>
                    <a:pt x="8406" y="14246"/>
                    <a:pt x="10107" y="14313"/>
                  </a:cubicBezTo>
                  <a:cubicBezTo>
                    <a:pt x="10341" y="12278"/>
                    <a:pt x="10774" y="9943"/>
                    <a:pt x="11842" y="9776"/>
                  </a:cubicBezTo>
                  <a:cubicBezTo>
                    <a:pt x="11888" y="9768"/>
                    <a:pt x="11933" y="9764"/>
                    <a:pt x="11975" y="9764"/>
                  </a:cubicBezTo>
                  <a:cubicBezTo>
                    <a:pt x="12991" y="9764"/>
                    <a:pt x="12783" y="12039"/>
                    <a:pt x="12943" y="14313"/>
                  </a:cubicBezTo>
                  <a:cubicBezTo>
                    <a:pt x="14344" y="14246"/>
                    <a:pt x="15845" y="13979"/>
                    <a:pt x="17413" y="13612"/>
                  </a:cubicBezTo>
                  <a:cubicBezTo>
                    <a:pt x="17212" y="12011"/>
                    <a:pt x="17212" y="10510"/>
                    <a:pt x="17913" y="10143"/>
                  </a:cubicBezTo>
                  <a:cubicBezTo>
                    <a:pt x="18019" y="10084"/>
                    <a:pt x="18120" y="10056"/>
                    <a:pt x="18217" y="10056"/>
                  </a:cubicBezTo>
                  <a:cubicBezTo>
                    <a:pt x="18877" y="10056"/>
                    <a:pt x="19328" y="11369"/>
                    <a:pt x="19881" y="12912"/>
                  </a:cubicBezTo>
                  <a:cubicBezTo>
                    <a:pt x="20882" y="12578"/>
                    <a:pt x="21882" y="12178"/>
                    <a:pt x="22916" y="11778"/>
                  </a:cubicBezTo>
                  <a:cubicBezTo>
                    <a:pt x="22783" y="10477"/>
                    <a:pt x="22916" y="9409"/>
                    <a:pt x="23484" y="9076"/>
                  </a:cubicBezTo>
                  <a:cubicBezTo>
                    <a:pt x="23599" y="9010"/>
                    <a:pt x="23706" y="8979"/>
                    <a:pt x="23808" y="8979"/>
                  </a:cubicBezTo>
                  <a:cubicBezTo>
                    <a:pt x="24327" y="8979"/>
                    <a:pt x="24694" y="9773"/>
                    <a:pt x="25085" y="10777"/>
                  </a:cubicBezTo>
                  <a:cubicBezTo>
                    <a:pt x="25985" y="10310"/>
                    <a:pt x="26953" y="9810"/>
                    <a:pt x="27920" y="9276"/>
                  </a:cubicBezTo>
                  <a:lnTo>
                    <a:pt x="6238" y="3"/>
                  </a:lnTo>
                  <a:cubicBezTo>
                    <a:pt x="6238" y="1"/>
                    <a:pt x="6229" y="0"/>
                    <a:pt x="6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3"/>
            <p:cNvSpPr/>
            <p:nvPr/>
          </p:nvSpPr>
          <p:spPr>
            <a:xfrm>
              <a:off x="6703280" y="2616161"/>
              <a:ext cx="511904" cy="1245717"/>
            </a:xfrm>
            <a:custGeom>
              <a:avLst/>
              <a:gdLst/>
              <a:ahLst/>
              <a:cxnLst/>
              <a:rect l="l" t="t" r="r" b="b"/>
              <a:pathLst>
                <a:path w="14293" h="34782" extrusionOk="0">
                  <a:moveTo>
                    <a:pt x="13840" y="0"/>
                  </a:moveTo>
                  <a:cubicBezTo>
                    <a:pt x="13789" y="0"/>
                    <a:pt x="13734" y="13"/>
                    <a:pt x="13677" y="44"/>
                  </a:cubicBezTo>
                  <a:cubicBezTo>
                    <a:pt x="11676" y="1012"/>
                    <a:pt x="9874" y="2613"/>
                    <a:pt x="8373" y="4247"/>
                  </a:cubicBezTo>
                  <a:cubicBezTo>
                    <a:pt x="4471" y="8450"/>
                    <a:pt x="2069" y="13854"/>
                    <a:pt x="1001" y="19425"/>
                  </a:cubicBezTo>
                  <a:cubicBezTo>
                    <a:pt x="1" y="24395"/>
                    <a:pt x="1" y="29465"/>
                    <a:pt x="501" y="34469"/>
                  </a:cubicBezTo>
                  <a:cubicBezTo>
                    <a:pt x="518" y="34673"/>
                    <a:pt x="691" y="34782"/>
                    <a:pt x="852" y="34782"/>
                  </a:cubicBezTo>
                  <a:cubicBezTo>
                    <a:pt x="1007" y="34782"/>
                    <a:pt x="1151" y="34681"/>
                    <a:pt x="1135" y="34469"/>
                  </a:cubicBezTo>
                  <a:cubicBezTo>
                    <a:pt x="334" y="26697"/>
                    <a:pt x="835" y="18457"/>
                    <a:pt x="4304" y="11352"/>
                  </a:cubicBezTo>
                  <a:cubicBezTo>
                    <a:pt x="6072" y="7616"/>
                    <a:pt x="8707" y="4181"/>
                    <a:pt x="12076" y="1712"/>
                  </a:cubicBezTo>
                  <a:cubicBezTo>
                    <a:pt x="12676" y="1279"/>
                    <a:pt x="13310" y="845"/>
                    <a:pt x="14011" y="545"/>
                  </a:cubicBezTo>
                  <a:cubicBezTo>
                    <a:pt x="14293" y="404"/>
                    <a:pt x="14122" y="0"/>
                    <a:pt x="13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3"/>
            <p:cNvSpPr/>
            <p:nvPr/>
          </p:nvSpPr>
          <p:spPr>
            <a:xfrm>
              <a:off x="6828736" y="2512587"/>
              <a:ext cx="573470" cy="620101"/>
            </a:xfrm>
            <a:custGeom>
              <a:avLst/>
              <a:gdLst/>
              <a:ahLst/>
              <a:cxnLst/>
              <a:rect l="l" t="t" r="r" b="b"/>
              <a:pathLst>
                <a:path w="16012" h="17314" extrusionOk="0">
                  <a:moveTo>
                    <a:pt x="5076" y="4872"/>
                  </a:moveTo>
                  <a:cubicBezTo>
                    <a:pt x="5539" y="4872"/>
                    <a:pt x="5898" y="5027"/>
                    <a:pt x="5971" y="5271"/>
                  </a:cubicBezTo>
                  <a:cubicBezTo>
                    <a:pt x="6038" y="5605"/>
                    <a:pt x="5537" y="5972"/>
                    <a:pt x="4837" y="6139"/>
                  </a:cubicBezTo>
                  <a:cubicBezTo>
                    <a:pt x="4649" y="6183"/>
                    <a:pt x="4466" y="6204"/>
                    <a:pt x="4297" y="6204"/>
                  </a:cubicBezTo>
                  <a:cubicBezTo>
                    <a:pt x="3835" y="6204"/>
                    <a:pt x="3476" y="6049"/>
                    <a:pt x="3403" y="5805"/>
                  </a:cubicBezTo>
                  <a:cubicBezTo>
                    <a:pt x="3336" y="5471"/>
                    <a:pt x="3836" y="5071"/>
                    <a:pt x="4537" y="4938"/>
                  </a:cubicBezTo>
                  <a:cubicBezTo>
                    <a:pt x="4724" y="4893"/>
                    <a:pt x="4907" y="4872"/>
                    <a:pt x="5076" y="4872"/>
                  </a:cubicBezTo>
                  <a:close/>
                  <a:moveTo>
                    <a:pt x="9224" y="9286"/>
                  </a:moveTo>
                  <a:cubicBezTo>
                    <a:pt x="9462" y="9286"/>
                    <a:pt x="9774" y="9394"/>
                    <a:pt x="10074" y="9574"/>
                  </a:cubicBezTo>
                  <a:cubicBezTo>
                    <a:pt x="10574" y="9908"/>
                    <a:pt x="10908" y="10342"/>
                    <a:pt x="10741" y="10608"/>
                  </a:cubicBezTo>
                  <a:cubicBezTo>
                    <a:pt x="10673" y="10704"/>
                    <a:pt x="10544" y="10749"/>
                    <a:pt x="10382" y="10749"/>
                  </a:cubicBezTo>
                  <a:cubicBezTo>
                    <a:pt x="10145" y="10749"/>
                    <a:pt x="9837" y="10653"/>
                    <a:pt x="9540" y="10475"/>
                  </a:cubicBezTo>
                  <a:cubicBezTo>
                    <a:pt x="9040" y="10141"/>
                    <a:pt x="8740" y="9674"/>
                    <a:pt x="8873" y="9441"/>
                  </a:cubicBezTo>
                  <a:cubicBezTo>
                    <a:pt x="8940" y="9334"/>
                    <a:pt x="9065" y="9286"/>
                    <a:pt x="9224" y="9286"/>
                  </a:cubicBezTo>
                  <a:close/>
                  <a:moveTo>
                    <a:pt x="5802" y="12775"/>
                  </a:moveTo>
                  <a:cubicBezTo>
                    <a:pt x="5949" y="12775"/>
                    <a:pt x="6052" y="12816"/>
                    <a:pt x="6071" y="12910"/>
                  </a:cubicBezTo>
                  <a:cubicBezTo>
                    <a:pt x="6138" y="13077"/>
                    <a:pt x="5971" y="13277"/>
                    <a:pt x="5638" y="13410"/>
                  </a:cubicBezTo>
                  <a:cubicBezTo>
                    <a:pt x="5492" y="13454"/>
                    <a:pt x="5353" y="13479"/>
                    <a:pt x="5239" y="13479"/>
                  </a:cubicBezTo>
                  <a:cubicBezTo>
                    <a:pt x="5093" y="13479"/>
                    <a:pt x="4989" y="13438"/>
                    <a:pt x="4970" y="13344"/>
                  </a:cubicBezTo>
                  <a:cubicBezTo>
                    <a:pt x="4904" y="13244"/>
                    <a:pt x="5137" y="12977"/>
                    <a:pt x="5404" y="12843"/>
                  </a:cubicBezTo>
                  <a:cubicBezTo>
                    <a:pt x="5550" y="12800"/>
                    <a:pt x="5689" y="12775"/>
                    <a:pt x="5802" y="12775"/>
                  </a:cubicBezTo>
                  <a:close/>
                  <a:moveTo>
                    <a:pt x="3669" y="1"/>
                  </a:moveTo>
                  <a:cubicBezTo>
                    <a:pt x="2369" y="1"/>
                    <a:pt x="1234" y="902"/>
                    <a:pt x="601" y="2336"/>
                  </a:cubicBezTo>
                  <a:cubicBezTo>
                    <a:pt x="1968" y="2636"/>
                    <a:pt x="4070" y="3070"/>
                    <a:pt x="4170" y="3804"/>
                  </a:cubicBezTo>
                  <a:cubicBezTo>
                    <a:pt x="4237" y="4287"/>
                    <a:pt x="3653" y="4371"/>
                    <a:pt x="2831" y="4371"/>
                  </a:cubicBezTo>
                  <a:cubicBezTo>
                    <a:pt x="2399" y="4371"/>
                    <a:pt x="1901" y="4348"/>
                    <a:pt x="1397" y="4348"/>
                  </a:cubicBezTo>
                  <a:cubicBezTo>
                    <a:pt x="944" y="4348"/>
                    <a:pt x="486" y="4366"/>
                    <a:pt x="67" y="4437"/>
                  </a:cubicBezTo>
                  <a:cubicBezTo>
                    <a:pt x="0" y="5305"/>
                    <a:pt x="67" y="6305"/>
                    <a:pt x="300" y="7339"/>
                  </a:cubicBezTo>
                  <a:cubicBezTo>
                    <a:pt x="879" y="7248"/>
                    <a:pt x="1507" y="7171"/>
                    <a:pt x="2047" y="7171"/>
                  </a:cubicBezTo>
                  <a:cubicBezTo>
                    <a:pt x="2689" y="7171"/>
                    <a:pt x="3206" y="7280"/>
                    <a:pt x="3369" y="7606"/>
                  </a:cubicBezTo>
                  <a:cubicBezTo>
                    <a:pt x="3703" y="8273"/>
                    <a:pt x="2202" y="8574"/>
                    <a:pt x="801" y="9074"/>
                  </a:cubicBezTo>
                  <a:cubicBezTo>
                    <a:pt x="1068" y="9908"/>
                    <a:pt x="1501" y="10775"/>
                    <a:pt x="2002" y="11643"/>
                  </a:cubicBezTo>
                  <a:cubicBezTo>
                    <a:pt x="2602" y="11376"/>
                    <a:pt x="3217" y="11168"/>
                    <a:pt x="3669" y="11168"/>
                  </a:cubicBezTo>
                  <a:cubicBezTo>
                    <a:pt x="3896" y="11168"/>
                    <a:pt x="4081" y="11220"/>
                    <a:pt x="4203" y="11342"/>
                  </a:cubicBezTo>
                  <a:cubicBezTo>
                    <a:pt x="4637" y="11809"/>
                    <a:pt x="3836" y="12343"/>
                    <a:pt x="2869" y="13010"/>
                  </a:cubicBezTo>
                  <a:cubicBezTo>
                    <a:pt x="3236" y="13577"/>
                    <a:pt x="3636" y="14111"/>
                    <a:pt x="4070" y="14678"/>
                  </a:cubicBezTo>
                  <a:cubicBezTo>
                    <a:pt x="4528" y="14518"/>
                    <a:pt x="4963" y="14407"/>
                    <a:pt x="5303" y="14407"/>
                  </a:cubicBezTo>
                  <a:cubicBezTo>
                    <a:pt x="5532" y="14407"/>
                    <a:pt x="5717" y="14457"/>
                    <a:pt x="5838" y="14578"/>
                  </a:cubicBezTo>
                  <a:cubicBezTo>
                    <a:pt x="6171" y="14912"/>
                    <a:pt x="5738" y="15312"/>
                    <a:pt x="5037" y="15812"/>
                  </a:cubicBezTo>
                  <a:cubicBezTo>
                    <a:pt x="5471" y="16313"/>
                    <a:pt x="5971" y="16813"/>
                    <a:pt x="6471" y="17313"/>
                  </a:cubicBezTo>
                  <a:cubicBezTo>
                    <a:pt x="7072" y="16980"/>
                    <a:pt x="7672" y="16613"/>
                    <a:pt x="8206" y="16246"/>
                  </a:cubicBezTo>
                  <a:cubicBezTo>
                    <a:pt x="7672" y="15579"/>
                    <a:pt x="7372" y="15078"/>
                    <a:pt x="7772" y="14811"/>
                  </a:cubicBezTo>
                  <a:cubicBezTo>
                    <a:pt x="7859" y="14768"/>
                    <a:pt x="7956" y="14748"/>
                    <a:pt x="8060" y="14748"/>
                  </a:cubicBezTo>
                  <a:cubicBezTo>
                    <a:pt x="8437" y="14748"/>
                    <a:pt x="8918" y="15006"/>
                    <a:pt x="9440" y="15345"/>
                  </a:cubicBezTo>
                  <a:cubicBezTo>
                    <a:pt x="10041" y="14945"/>
                    <a:pt x="10574" y="14478"/>
                    <a:pt x="11041" y="14078"/>
                  </a:cubicBezTo>
                  <a:cubicBezTo>
                    <a:pt x="10274" y="13144"/>
                    <a:pt x="9674" y="12443"/>
                    <a:pt x="10174" y="12110"/>
                  </a:cubicBezTo>
                  <a:cubicBezTo>
                    <a:pt x="10253" y="12057"/>
                    <a:pt x="10348" y="12033"/>
                    <a:pt x="10457" y="12033"/>
                  </a:cubicBezTo>
                  <a:cubicBezTo>
                    <a:pt x="10901" y="12033"/>
                    <a:pt x="11566" y="12434"/>
                    <a:pt x="12209" y="12943"/>
                  </a:cubicBezTo>
                  <a:cubicBezTo>
                    <a:pt x="12909" y="12176"/>
                    <a:pt x="13543" y="11476"/>
                    <a:pt x="14044" y="10742"/>
                  </a:cubicBezTo>
                  <a:cubicBezTo>
                    <a:pt x="12776" y="9841"/>
                    <a:pt x="11408" y="9241"/>
                    <a:pt x="11909" y="8640"/>
                  </a:cubicBezTo>
                  <a:cubicBezTo>
                    <a:pt x="12035" y="8495"/>
                    <a:pt x="12243" y="8434"/>
                    <a:pt x="12504" y="8434"/>
                  </a:cubicBezTo>
                  <a:cubicBezTo>
                    <a:pt x="13141" y="8434"/>
                    <a:pt x="14093" y="8796"/>
                    <a:pt x="14944" y="9174"/>
                  </a:cubicBezTo>
                  <a:cubicBezTo>
                    <a:pt x="15445" y="8240"/>
                    <a:pt x="15745" y="7273"/>
                    <a:pt x="15912" y="6405"/>
                  </a:cubicBezTo>
                  <a:cubicBezTo>
                    <a:pt x="14277" y="5638"/>
                    <a:pt x="11742" y="5605"/>
                    <a:pt x="12109" y="4738"/>
                  </a:cubicBezTo>
                  <a:cubicBezTo>
                    <a:pt x="12278" y="4305"/>
                    <a:pt x="13042" y="4169"/>
                    <a:pt x="13933" y="4169"/>
                  </a:cubicBezTo>
                  <a:cubicBezTo>
                    <a:pt x="14622" y="4169"/>
                    <a:pt x="15387" y="4250"/>
                    <a:pt x="16012" y="4337"/>
                  </a:cubicBezTo>
                  <a:cubicBezTo>
                    <a:pt x="15778" y="2770"/>
                    <a:pt x="14911" y="1635"/>
                    <a:pt x="13677" y="1302"/>
                  </a:cubicBezTo>
                  <a:cubicBezTo>
                    <a:pt x="12948" y="1112"/>
                    <a:pt x="12306" y="1035"/>
                    <a:pt x="11745" y="1035"/>
                  </a:cubicBezTo>
                  <a:cubicBezTo>
                    <a:pt x="9348" y="1035"/>
                    <a:pt x="8406" y="2436"/>
                    <a:pt x="8406" y="2436"/>
                  </a:cubicBezTo>
                  <a:cubicBezTo>
                    <a:pt x="8406" y="2436"/>
                    <a:pt x="7606" y="1"/>
                    <a:pt x="3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3"/>
            <p:cNvSpPr/>
            <p:nvPr/>
          </p:nvSpPr>
          <p:spPr>
            <a:xfrm>
              <a:off x="6828736" y="2517386"/>
              <a:ext cx="301097" cy="616484"/>
            </a:xfrm>
            <a:custGeom>
              <a:avLst/>
              <a:gdLst/>
              <a:ahLst/>
              <a:cxnLst/>
              <a:rect l="l" t="t" r="r" b="b"/>
              <a:pathLst>
                <a:path w="8407" h="17213" extrusionOk="0">
                  <a:moveTo>
                    <a:pt x="5042" y="4738"/>
                  </a:moveTo>
                  <a:cubicBezTo>
                    <a:pt x="5503" y="4738"/>
                    <a:pt x="5856" y="4893"/>
                    <a:pt x="5904" y="5137"/>
                  </a:cubicBezTo>
                  <a:cubicBezTo>
                    <a:pt x="6004" y="5471"/>
                    <a:pt x="5504" y="5838"/>
                    <a:pt x="4804" y="6005"/>
                  </a:cubicBezTo>
                  <a:cubicBezTo>
                    <a:pt x="4607" y="6049"/>
                    <a:pt x="4420" y="6070"/>
                    <a:pt x="4249" y="6070"/>
                  </a:cubicBezTo>
                  <a:cubicBezTo>
                    <a:pt x="3784" y="6070"/>
                    <a:pt x="3443" y="5915"/>
                    <a:pt x="3369" y="5671"/>
                  </a:cubicBezTo>
                  <a:cubicBezTo>
                    <a:pt x="3303" y="5337"/>
                    <a:pt x="3803" y="4971"/>
                    <a:pt x="4503" y="4804"/>
                  </a:cubicBezTo>
                  <a:cubicBezTo>
                    <a:pt x="4691" y="4759"/>
                    <a:pt x="4874" y="4738"/>
                    <a:pt x="5042" y="4738"/>
                  </a:cubicBezTo>
                  <a:close/>
                  <a:moveTo>
                    <a:pt x="5868" y="12616"/>
                  </a:moveTo>
                  <a:cubicBezTo>
                    <a:pt x="6004" y="12616"/>
                    <a:pt x="6101" y="12666"/>
                    <a:pt x="6138" y="12776"/>
                  </a:cubicBezTo>
                  <a:cubicBezTo>
                    <a:pt x="6171" y="12943"/>
                    <a:pt x="5971" y="13143"/>
                    <a:pt x="5671" y="13276"/>
                  </a:cubicBezTo>
                  <a:cubicBezTo>
                    <a:pt x="5525" y="13320"/>
                    <a:pt x="5386" y="13345"/>
                    <a:pt x="5273" y="13345"/>
                  </a:cubicBezTo>
                  <a:cubicBezTo>
                    <a:pt x="5126" y="13345"/>
                    <a:pt x="5023" y="13304"/>
                    <a:pt x="5004" y="13210"/>
                  </a:cubicBezTo>
                  <a:cubicBezTo>
                    <a:pt x="4937" y="13043"/>
                    <a:pt x="5137" y="12843"/>
                    <a:pt x="5471" y="12709"/>
                  </a:cubicBezTo>
                  <a:cubicBezTo>
                    <a:pt x="5621" y="12649"/>
                    <a:pt x="5757" y="12616"/>
                    <a:pt x="5868" y="12616"/>
                  </a:cubicBezTo>
                  <a:close/>
                  <a:moveTo>
                    <a:pt x="3569" y="0"/>
                  </a:moveTo>
                  <a:cubicBezTo>
                    <a:pt x="2302" y="0"/>
                    <a:pt x="1168" y="868"/>
                    <a:pt x="534" y="2335"/>
                  </a:cubicBezTo>
                  <a:cubicBezTo>
                    <a:pt x="1935" y="2502"/>
                    <a:pt x="4070" y="2936"/>
                    <a:pt x="4170" y="3703"/>
                  </a:cubicBezTo>
                  <a:cubicBezTo>
                    <a:pt x="4237" y="4187"/>
                    <a:pt x="3653" y="4270"/>
                    <a:pt x="2831" y="4270"/>
                  </a:cubicBezTo>
                  <a:cubicBezTo>
                    <a:pt x="2399" y="4270"/>
                    <a:pt x="1901" y="4247"/>
                    <a:pt x="1397" y="4247"/>
                  </a:cubicBezTo>
                  <a:cubicBezTo>
                    <a:pt x="944" y="4247"/>
                    <a:pt x="486" y="4266"/>
                    <a:pt x="67" y="4337"/>
                  </a:cubicBezTo>
                  <a:cubicBezTo>
                    <a:pt x="0" y="5204"/>
                    <a:pt x="67" y="6205"/>
                    <a:pt x="267" y="7272"/>
                  </a:cubicBezTo>
                  <a:cubicBezTo>
                    <a:pt x="862" y="7165"/>
                    <a:pt x="1498" y="7087"/>
                    <a:pt x="2043" y="7087"/>
                  </a:cubicBezTo>
                  <a:cubicBezTo>
                    <a:pt x="2689" y="7087"/>
                    <a:pt x="3206" y="7198"/>
                    <a:pt x="3369" y="7506"/>
                  </a:cubicBezTo>
                  <a:cubicBezTo>
                    <a:pt x="3703" y="8173"/>
                    <a:pt x="2202" y="8473"/>
                    <a:pt x="767" y="8973"/>
                  </a:cubicBezTo>
                  <a:cubicBezTo>
                    <a:pt x="1068" y="9807"/>
                    <a:pt x="1501" y="10675"/>
                    <a:pt x="2002" y="11542"/>
                  </a:cubicBezTo>
                  <a:cubicBezTo>
                    <a:pt x="2588" y="11281"/>
                    <a:pt x="3189" y="11077"/>
                    <a:pt x="3638" y="11077"/>
                  </a:cubicBezTo>
                  <a:cubicBezTo>
                    <a:pt x="3878" y="11077"/>
                    <a:pt x="4075" y="11135"/>
                    <a:pt x="4203" y="11275"/>
                  </a:cubicBezTo>
                  <a:cubicBezTo>
                    <a:pt x="4603" y="11709"/>
                    <a:pt x="3836" y="12276"/>
                    <a:pt x="2869" y="12943"/>
                  </a:cubicBezTo>
                  <a:cubicBezTo>
                    <a:pt x="3236" y="13477"/>
                    <a:pt x="3603" y="14010"/>
                    <a:pt x="4070" y="14611"/>
                  </a:cubicBezTo>
                  <a:cubicBezTo>
                    <a:pt x="4535" y="14429"/>
                    <a:pt x="4975" y="14308"/>
                    <a:pt x="5317" y="14308"/>
                  </a:cubicBezTo>
                  <a:cubicBezTo>
                    <a:pt x="5539" y="14308"/>
                    <a:pt x="5719" y="14359"/>
                    <a:pt x="5838" y="14477"/>
                  </a:cubicBezTo>
                  <a:cubicBezTo>
                    <a:pt x="6171" y="14811"/>
                    <a:pt x="5738" y="15211"/>
                    <a:pt x="5037" y="15712"/>
                  </a:cubicBezTo>
                  <a:cubicBezTo>
                    <a:pt x="5437" y="16212"/>
                    <a:pt x="5938" y="16712"/>
                    <a:pt x="6438" y="17213"/>
                  </a:cubicBezTo>
                  <a:lnTo>
                    <a:pt x="8406" y="2369"/>
                  </a:lnTo>
                  <a:lnTo>
                    <a:pt x="8406" y="2369"/>
                  </a:lnTo>
                  <a:cubicBezTo>
                    <a:pt x="8406" y="2370"/>
                    <a:pt x="8405" y="2370"/>
                    <a:pt x="8404" y="2370"/>
                  </a:cubicBezTo>
                  <a:cubicBezTo>
                    <a:pt x="8350" y="2370"/>
                    <a:pt x="7485" y="0"/>
                    <a:pt x="3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3"/>
            <p:cNvSpPr/>
            <p:nvPr/>
          </p:nvSpPr>
          <p:spPr>
            <a:xfrm>
              <a:off x="6840089" y="3293223"/>
              <a:ext cx="380319" cy="651833"/>
            </a:xfrm>
            <a:custGeom>
              <a:avLst/>
              <a:gdLst/>
              <a:ahLst/>
              <a:cxnLst/>
              <a:rect l="l" t="t" r="r" b="b"/>
              <a:pathLst>
                <a:path w="10619" h="18200" extrusionOk="0">
                  <a:moveTo>
                    <a:pt x="10202" y="0"/>
                  </a:moveTo>
                  <a:cubicBezTo>
                    <a:pt x="10167" y="0"/>
                    <a:pt x="10130" y="6"/>
                    <a:pt x="10091" y="19"/>
                  </a:cubicBezTo>
                  <a:cubicBezTo>
                    <a:pt x="9023" y="386"/>
                    <a:pt x="7989" y="1154"/>
                    <a:pt x="7088" y="1887"/>
                  </a:cubicBezTo>
                  <a:cubicBezTo>
                    <a:pt x="4720" y="3956"/>
                    <a:pt x="3052" y="6791"/>
                    <a:pt x="1918" y="9693"/>
                  </a:cubicBezTo>
                  <a:cubicBezTo>
                    <a:pt x="917" y="12328"/>
                    <a:pt x="350" y="15130"/>
                    <a:pt x="17" y="17899"/>
                  </a:cubicBezTo>
                  <a:cubicBezTo>
                    <a:pt x="0" y="18099"/>
                    <a:pt x="142" y="18199"/>
                    <a:pt x="296" y="18199"/>
                  </a:cubicBezTo>
                  <a:cubicBezTo>
                    <a:pt x="450" y="18199"/>
                    <a:pt x="617" y="18099"/>
                    <a:pt x="651" y="17899"/>
                  </a:cubicBezTo>
                  <a:cubicBezTo>
                    <a:pt x="1384" y="11795"/>
                    <a:pt x="3586" y="4389"/>
                    <a:pt x="9323" y="1120"/>
                  </a:cubicBezTo>
                  <a:cubicBezTo>
                    <a:pt x="9657" y="887"/>
                    <a:pt x="9991" y="720"/>
                    <a:pt x="10257" y="653"/>
                  </a:cubicBezTo>
                  <a:cubicBezTo>
                    <a:pt x="10618" y="503"/>
                    <a:pt x="10518" y="0"/>
                    <a:pt x="10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3"/>
            <p:cNvSpPr/>
            <p:nvPr/>
          </p:nvSpPr>
          <p:spPr>
            <a:xfrm>
              <a:off x="7037783" y="3144917"/>
              <a:ext cx="375162" cy="407073"/>
            </a:xfrm>
            <a:custGeom>
              <a:avLst/>
              <a:gdLst/>
              <a:ahLst/>
              <a:cxnLst/>
              <a:rect l="l" t="t" r="r" b="b"/>
              <a:pathLst>
                <a:path w="10475" h="11366" extrusionOk="0">
                  <a:moveTo>
                    <a:pt x="3860" y="4622"/>
                  </a:moveTo>
                  <a:cubicBezTo>
                    <a:pt x="3936" y="4622"/>
                    <a:pt x="3998" y="4646"/>
                    <a:pt x="4037" y="4694"/>
                  </a:cubicBezTo>
                  <a:cubicBezTo>
                    <a:pt x="4204" y="4861"/>
                    <a:pt x="4037" y="5261"/>
                    <a:pt x="3703" y="5595"/>
                  </a:cubicBezTo>
                  <a:cubicBezTo>
                    <a:pt x="3476" y="5822"/>
                    <a:pt x="3218" y="5941"/>
                    <a:pt x="3034" y="5941"/>
                  </a:cubicBezTo>
                  <a:cubicBezTo>
                    <a:pt x="2948" y="5941"/>
                    <a:pt x="2879" y="5915"/>
                    <a:pt x="2836" y="5862"/>
                  </a:cubicBezTo>
                  <a:cubicBezTo>
                    <a:pt x="2703" y="5695"/>
                    <a:pt x="2836" y="5295"/>
                    <a:pt x="3170" y="4994"/>
                  </a:cubicBezTo>
                  <a:cubicBezTo>
                    <a:pt x="3406" y="4758"/>
                    <a:pt x="3675" y="4622"/>
                    <a:pt x="3860" y="4622"/>
                  </a:cubicBezTo>
                  <a:close/>
                  <a:moveTo>
                    <a:pt x="7840" y="5695"/>
                  </a:moveTo>
                  <a:cubicBezTo>
                    <a:pt x="8240" y="5695"/>
                    <a:pt x="8540" y="5862"/>
                    <a:pt x="8540" y="6095"/>
                  </a:cubicBezTo>
                  <a:cubicBezTo>
                    <a:pt x="8540" y="6295"/>
                    <a:pt x="8207" y="6429"/>
                    <a:pt x="7840" y="6429"/>
                  </a:cubicBezTo>
                  <a:cubicBezTo>
                    <a:pt x="7406" y="6429"/>
                    <a:pt x="7139" y="6262"/>
                    <a:pt x="7139" y="6028"/>
                  </a:cubicBezTo>
                  <a:cubicBezTo>
                    <a:pt x="7139" y="5828"/>
                    <a:pt x="7473" y="5695"/>
                    <a:pt x="7840" y="5695"/>
                  </a:cubicBezTo>
                  <a:close/>
                  <a:moveTo>
                    <a:pt x="6650" y="8910"/>
                  </a:moveTo>
                  <a:cubicBezTo>
                    <a:pt x="6672" y="8910"/>
                    <a:pt x="6691" y="8916"/>
                    <a:pt x="6705" y="8931"/>
                  </a:cubicBezTo>
                  <a:cubicBezTo>
                    <a:pt x="6806" y="8997"/>
                    <a:pt x="6739" y="9164"/>
                    <a:pt x="6639" y="9331"/>
                  </a:cubicBezTo>
                  <a:cubicBezTo>
                    <a:pt x="6534" y="9462"/>
                    <a:pt x="6408" y="9552"/>
                    <a:pt x="6311" y="9552"/>
                  </a:cubicBezTo>
                  <a:cubicBezTo>
                    <a:pt x="6284" y="9552"/>
                    <a:pt x="6260" y="9545"/>
                    <a:pt x="6238" y="9531"/>
                  </a:cubicBezTo>
                  <a:cubicBezTo>
                    <a:pt x="6172" y="9498"/>
                    <a:pt x="6172" y="9297"/>
                    <a:pt x="6339" y="9131"/>
                  </a:cubicBezTo>
                  <a:cubicBezTo>
                    <a:pt x="6443" y="9000"/>
                    <a:pt x="6569" y="8910"/>
                    <a:pt x="6650" y="8910"/>
                  </a:cubicBezTo>
                  <a:close/>
                  <a:moveTo>
                    <a:pt x="7546" y="1"/>
                  </a:moveTo>
                  <a:cubicBezTo>
                    <a:pt x="7389" y="1"/>
                    <a:pt x="7231" y="20"/>
                    <a:pt x="7072" y="58"/>
                  </a:cubicBezTo>
                  <a:cubicBezTo>
                    <a:pt x="4637" y="791"/>
                    <a:pt x="4537" y="2459"/>
                    <a:pt x="4537" y="2459"/>
                  </a:cubicBezTo>
                  <a:cubicBezTo>
                    <a:pt x="4537" y="2459"/>
                    <a:pt x="4050" y="2024"/>
                    <a:pt x="3132" y="2024"/>
                  </a:cubicBezTo>
                  <a:cubicBezTo>
                    <a:pt x="2590" y="2024"/>
                    <a:pt x="1898" y="2176"/>
                    <a:pt x="1068" y="2659"/>
                  </a:cubicBezTo>
                  <a:cubicBezTo>
                    <a:pt x="368" y="3060"/>
                    <a:pt x="1" y="3960"/>
                    <a:pt x="167" y="4961"/>
                  </a:cubicBezTo>
                  <a:cubicBezTo>
                    <a:pt x="769" y="4648"/>
                    <a:pt x="1613" y="4336"/>
                    <a:pt x="2162" y="4336"/>
                  </a:cubicBezTo>
                  <a:cubicBezTo>
                    <a:pt x="2375" y="4336"/>
                    <a:pt x="2543" y="4382"/>
                    <a:pt x="2636" y="4494"/>
                  </a:cubicBezTo>
                  <a:cubicBezTo>
                    <a:pt x="3003" y="4994"/>
                    <a:pt x="1402" y="5461"/>
                    <a:pt x="534" y="6195"/>
                  </a:cubicBezTo>
                  <a:cubicBezTo>
                    <a:pt x="801" y="6696"/>
                    <a:pt x="1168" y="7263"/>
                    <a:pt x="1635" y="7796"/>
                  </a:cubicBezTo>
                  <a:cubicBezTo>
                    <a:pt x="2189" y="7353"/>
                    <a:pt x="2813" y="6864"/>
                    <a:pt x="3199" y="6864"/>
                  </a:cubicBezTo>
                  <a:cubicBezTo>
                    <a:pt x="3278" y="6864"/>
                    <a:pt x="3347" y="6884"/>
                    <a:pt x="3403" y="6929"/>
                  </a:cubicBezTo>
                  <a:cubicBezTo>
                    <a:pt x="3837" y="7163"/>
                    <a:pt x="3070" y="7830"/>
                    <a:pt x="2469" y="8597"/>
                  </a:cubicBezTo>
                  <a:cubicBezTo>
                    <a:pt x="2903" y="8964"/>
                    <a:pt x="3403" y="9297"/>
                    <a:pt x="4004" y="9631"/>
                  </a:cubicBezTo>
                  <a:cubicBezTo>
                    <a:pt x="4335" y="9149"/>
                    <a:pt x="4747" y="8749"/>
                    <a:pt x="5045" y="8749"/>
                  </a:cubicBezTo>
                  <a:cubicBezTo>
                    <a:pt x="5077" y="8749"/>
                    <a:pt x="5108" y="8754"/>
                    <a:pt x="5138" y="8764"/>
                  </a:cubicBezTo>
                  <a:cubicBezTo>
                    <a:pt x="5505" y="8864"/>
                    <a:pt x="5238" y="9431"/>
                    <a:pt x="4904" y="10131"/>
                  </a:cubicBezTo>
                  <a:cubicBezTo>
                    <a:pt x="5271" y="10298"/>
                    <a:pt x="5705" y="10498"/>
                    <a:pt x="6105" y="10665"/>
                  </a:cubicBezTo>
                  <a:cubicBezTo>
                    <a:pt x="6437" y="10303"/>
                    <a:pt x="6742" y="10022"/>
                    <a:pt x="6995" y="10022"/>
                  </a:cubicBezTo>
                  <a:cubicBezTo>
                    <a:pt x="7022" y="10022"/>
                    <a:pt x="7047" y="10025"/>
                    <a:pt x="7072" y="10031"/>
                  </a:cubicBezTo>
                  <a:cubicBezTo>
                    <a:pt x="7373" y="10131"/>
                    <a:pt x="7306" y="10498"/>
                    <a:pt x="7072" y="10999"/>
                  </a:cubicBezTo>
                  <a:cubicBezTo>
                    <a:pt x="7506" y="11132"/>
                    <a:pt x="7906" y="11266"/>
                    <a:pt x="8373" y="11366"/>
                  </a:cubicBezTo>
                  <a:cubicBezTo>
                    <a:pt x="8573" y="10965"/>
                    <a:pt x="8807" y="10598"/>
                    <a:pt x="9007" y="10198"/>
                  </a:cubicBezTo>
                  <a:cubicBezTo>
                    <a:pt x="8507" y="9998"/>
                    <a:pt x="8173" y="9831"/>
                    <a:pt x="8307" y="9531"/>
                  </a:cubicBezTo>
                  <a:cubicBezTo>
                    <a:pt x="8382" y="9354"/>
                    <a:pt x="8669" y="9273"/>
                    <a:pt x="9035" y="9273"/>
                  </a:cubicBezTo>
                  <a:cubicBezTo>
                    <a:pt x="9152" y="9273"/>
                    <a:pt x="9278" y="9281"/>
                    <a:pt x="9407" y="9297"/>
                  </a:cubicBezTo>
                  <a:cubicBezTo>
                    <a:pt x="9574" y="8864"/>
                    <a:pt x="9741" y="8464"/>
                    <a:pt x="9874" y="8030"/>
                  </a:cubicBezTo>
                  <a:cubicBezTo>
                    <a:pt x="9174" y="7796"/>
                    <a:pt x="8540" y="7563"/>
                    <a:pt x="8740" y="7229"/>
                  </a:cubicBezTo>
                  <a:cubicBezTo>
                    <a:pt x="8851" y="7051"/>
                    <a:pt x="9155" y="6992"/>
                    <a:pt x="9543" y="6992"/>
                  </a:cubicBezTo>
                  <a:cubicBezTo>
                    <a:pt x="9737" y="6992"/>
                    <a:pt x="9952" y="7007"/>
                    <a:pt x="10175" y="7029"/>
                  </a:cubicBezTo>
                  <a:cubicBezTo>
                    <a:pt x="10341" y="6362"/>
                    <a:pt x="10408" y="5795"/>
                    <a:pt x="10475" y="5195"/>
                  </a:cubicBezTo>
                  <a:cubicBezTo>
                    <a:pt x="9507" y="5128"/>
                    <a:pt x="8507" y="5261"/>
                    <a:pt x="8573" y="4728"/>
                  </a:cubicBezTo>
                  <a:cubicBezTo>
                    <a:pt x="8674" y="4327"/>
                    <a:pt x="9641" y="4127"/>
                    <a:pt x="10475" y="4027"/>
                  </a:cubicBezTo>
                  <a:cubicBezTo>
                    <a:pt x="10408" y="3327"/>
                    <a:pt x="10308" y="2693"/>
                    <a:pt x="10075" y="2159"/>
                  </a:cubicBezTo>
                  <a:cubicBezTo>
                    <a:pt x="9222" y="2257"/>
                    <a:pt x="8244" y="2728"/>
                    <a:pt x="7741" y="2728"/>
                  </a:cubicBezTo>
                  <a:cubicBezTo>
                    <a:pt x="7554" y="2728"/>
                    <a:pt x="7433" y="2663"/>
                    <a:pt x="7406" y="2493"/>
                  </a:cubicBezTo>
                  <a:cubicBezTo>
                    <a:pt x="7339" y="1992"/>
                    <a:pt x="8573" y="1358"/>
                    <a:pt x="9407" y="992"/>
                  </a:cubicBezTo>
                  <a:cubicBezTo>
                    <a:pt x="8867" y="343"/>
                    <a:pt x="8217" y="1"/>
                    <a:pt x="7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3"/>
            <p:cNvSpPr/>
            <p:nvPr/>
          </p:nvSpPr>
          <p:spPr>
            <a:xfrm>
              <a:off x="7037783" y="3215113"/>
              <a:ext cx="299915" cy="336876"/>
            </a:xfrm>
            <a:custGeom>
              <a:avLst/>
              <a:gdLst/>
              <a:ahLst/>
              <a:cxnLst/>
              <a:rect l="l" t="t" r="r" b="b"/>
              <a:pathLst>
                <a:path w="8374" h="9406" extrusionOk="0">
                  <a:moveTo>
                    <a:pt x="3908" y="2662"/>
                  </a:moveTo>
                  <a:cubicBezTo>
                    <a:pt x="3983" y="2662"/>
                    <a:pt x="4041" y="2686"/>
                    <a:pt x="4070" y="2734"/>
                  </a:cubicBezTo>
                  <a:cubicBezTo>
                    <a:pt x="4204" y="2901"/>
                    <a:pt x="4070" y="3301"/>
                    <a:pt x="3737" y="3635"/>
                  </a:cubicBezTo>
                  <a:cubicBezTo>
                    <a:pt x="3509" y="3862"/>
                    <a:pt x="3251" y="3981"/>
                    <a:pt x="3068" y="3981"/>
                  </a:cubicBezTo>
                  <a:cubicBezTo>
                    <a:pt x="2982" y="3981"/>
                    <a:pt x="2912" y="3955"/>
                    <a:pt x="2869" y="3902"/>
                  </a:cubicBezTo>
                  <a:cubicBezTo>
                    <a:pt x="2703" y="3735"/>
                    <a:pt x="2869" y="3368"/>
                    <a:pt x="3203" y="3034"/>
                  </a:cubicBezTo>
                  <a:cubicBezTo>
                    <a:pt x="3439" y="2798"/>
                    <a:pt x="3725" y="2662"/>
                    <a:pt x="3908" y="2662"/>
                  </a:cubicBezTo>
                  <a:close/>
                  <a:moveTo>
                    <a:pt x="6650" y="6950"/>
                  </a:moveTo>
                  <a:cubicBezTo>
                    <a:pt x="6672" y="6950"/>
                    <a:pt x="6691" y="6956"/>
                    <a:pt x="6705" y="6971"/>
                  </a:cubicBezTo>
                  <a:cubicBezTo>
                    <a:pt x="6806" y="7004"/>
                    <a:pt x="6739" y="7204"/>
                    <a:pt x="6639" y="7371"/>
                  </a:cubicBezTo>
                  <a:cubicBezTo>
                    <a:pt x="6534" y="7502"/>
                    <a:pt x="6408" y="7592"/>
                    <a:pt x="6311" y="7592"/>
                  </a:cubicBezTo>
                  <a:cubicBezTo>
                    <a:pt x="6284" y="7592"/>
                    <a:pt x="6260" y="7585"/>
                    <a:pt x="6238" y="7571"/>
                  </a:cubicBezTo>
                  <a:cubicBezTo>
                    <a:pt x="6172" y="7504"/>
                    <a:pt x="6205" y="7337"/>
                    <a:pt x="6339" y="7171"/>
                  </a:cubicBezTo>
                  <a:cubicBezTo>
                    <a:pt x="6443" y="7040"/>
                    <a:pt x="6569" y="6950"/>
                    <a:pt x="6650" y="6950"/>
                  </a:cubicBezTo>
                  <a:close/>
                  <a:moveTo>
                    <a:pt x="3161" y="1"/>
                  </a:moveTo>
                  <a:cubicBezTo>
                    <a:pt x="2615" y="1"/>
                    <a:pt x="1913" y="162"/>
                    <a:pt x="1068" y="666"/>
                  </a:cubicBezTo>
                  <a:cubicBezTo>
                    <a:pt x="368" y="1066"/>
                    <a:pt x="1" y="1967"/>
                    <a:pt x="167" y="2968"/>
                  </a:cubicBezTo>
                  <a:cubicBezTo>
                    <a:pt x="767" y="2680"/>
                    <a:pt x="1625" y="2375"/>
                    <a:pt x="2172" y="2375"/>
                  </a:cubicBezTo>
                  <a:cubicBezTo>
                    <a:pt x="2385" y="2375"/>
                    <a:pt x="2552" y="2422"/>
                    <a:pt x="2636" y="2534"/>
                  </a:cubicBezTo>
                  <a:cubicBezTo>
                    <a:pt x="3003" y="3034"/>
                    <a:pt x="1402" y="3501"/>
                    <a:pt x="534" y="4235"/>
                  </a:cubicBezTo>
                  <a:cubicBezTo>
                    <a:pt x="801" y="4736"/>
                    <a:pt x="1168" y="5303"/>
                    <a:pt x="1635" y="5836"/>
                  </a:cubicBezTo>
                  <a:cubicBezTo>
                    <a:pt x="2189" y="5393"/>
                    <a:pt x="2813" y="4904"/>
                    <a:pt x="3199" y="4904"/>
                  </a:cubicBezTo>
                  <a:cubicBezTo>
                    <a:pt x="3278" y="4904"/>
                    <a:pt x="3347" y="4924"/>
                    <a:pt x="3403" y="4969"/>
                  </a:cubicBezTo>
                  <a:cubicBezTo>
                    <a:pt x="3837" y="5203"/>
                    <a:pt x="3070" y="5870"/>
                    <a:pt x="2469" y="6637"/>
                  </a:cubicBezTo>
                  <a:cubicBezTo>
                    <a:pt x="2903" y="7004"/>
                    <a:pt x="3403" y="7337"/>
                    <a:pt x="4004" y="7671"/>
                  </a:cubicBezTo>
                  <a:cubicBezTo>
                    <a:pt x="4335" y="7189"/>
                    <a:pt x="4747" y="6789"/>
                    <a:pt x="5045" y="6789"/>
                  </a:cubicBezTo>
                  <a:cubicBezTo>
                    <a:pt x="5077" y="6789"/>
                    <a:pt x="5108" y="6794"/>
                    <a:pt x="5138" y="6804"/>
                  </a:cubicBezTo>
                  <a:cubicBezTo>
                    <a:pt x="5505" y="6904"/>
                    <a:pt x="5238" y="7471"/>
                    <a:pt x="4904" y="8171"/>
                  </a:cubicBezTo>
                  <a:cubicBezTo>
                    <a:pt x="5271" y="8338"/>
                    <a:pt x="5705" y="8538"/>
                    <a:pt x="6105" y="8705"/>
                  </a:cubicBezTo>
                  <a:cubicBezTo>
                    <a:pt x="6437" y="8343"/>
                    <a:pt x="6742" y="8062"/>
                    <a:pt x="6995" y="8062"/>
                  </a:cubicBezTo>
                  <a:cubicBezTo>
                    <a:pt x="7022" y="8062"/>
                    <a:pt x="7047" y="8065"/>
                    <a:pt x="7072" y="8071"/>
                  </a:cubicBezTo>
                  <a:cubicBezTo>
                    <a:pt x="7373" y="8171"/>
                    <a:pt x="7306" y="8538"/>
                    <a:pt x="7072" y="9039"/>
                  </a:cubicBezTo>
                  <a:cubicBezTo>
                    <a:pt x="7506" y="9172"/>
                    <a:pt x="7906" y="9306"/>
                    <a:pt x="8373" y="9406"/>
                  </a:cubicBezTo>
                  <a:lnTo>
                    <a:pt x="4537" y="499"/>
                  </a:lnTo>
                  <a:cubicBezTo>
                    <a:pt x="4537" y="437"/>
                    <a:pt x="4060" y="1"/>
                    <a:pt x="3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3"/>
            <p:cNvSpPr/>
            <p:nvPr/>
          </p:nvSpPr>
          <p:spPr>
            <a:xfrm>
              <a:off x="6097269" y="2146140"/>
              <a:ext cx="554703" cy="1726963"/>
            </a:xfrm>
            <a:custGeom>
              <a:avLst/>
              <a:gdLst/>
              <a:ahLst/>
              <a:cxnLst/>
              <a:rect l="l" t="t" r="r" b="b"/>
              <a:pathLst>
                <a:path w="15488" h="48219" extrusionOk="0">
                  <a:moveTo>
                    <a:pt x="428" y="1"/>
                  </a:moveTo>
                  <a:cubicBezTo>
                    <a:pt x="158" y="1"/>
                    <a:pt x="1" y="394"/>
                    <a:pt x="276" y="559"/>
                  </a:cubicBezTo>
                  <a:cubicBezTo>
                    <a:pt x="777" y="859"/>
                    <a:pt x="1210" y="1293"/>
                    <a:pt x="1711" y="1727"/>
                  </a:cubicBezTo>
                  <a:cubicBezTo>
                    <a:pt x="2978" y="2994"/>
                    <a:pt x="4112" y="4395"/>
                    <a:pt x="5113" y="5896"/>
                  </a:cubicBezTo>
                  <a:cubicBezTo>
                    <a:pt x="9283" y="12068"/>
                    <a:pt x="11518" y="19473"/>
                    <a:pt x="12952" y="26711"/>
                  </a:cubicBezTo>
                  <a:cubicBezTo>
                    <a:pt x="14286" y="33683"/>
                    <a:pt x="14820" y="40821"/>
                    <a:pt x="14887" y="47893"/>
                  </a:cubicBezTo>
                  <a:cubicBezTo>
                    <a:pt x="14887" y="48110"/>
                    <a:pt x="15037" y="48218"/>
                    <a:pt x="15187" y="48218"/>
                  </a:cubicBezTo>
                  <a:cubicBezTo>
                    <a:pt x="15337" y="48218"/>
                    <a:pt x="15487" y="48110"/>
                    <a:pt x="15487" y="47893"/>
                  </a:cubicBezTo>
                  <a:cubicBezTo>
                    <a:pt x="15421" y="36819"/>
                    <a:pt x="14286" y="25377"/>
                    <a:pt x="10317" y="14903"/>
                  </a:cubicBezTo>
                  <a:cubicBezTo>
                    <a:pt x="8549" y="10133"/>
                    <a:pt x="6081" y="5329"/>
                    <a:pt x="2445" y="1660"/>
                  </a:cubicBezTo>
                  <a:cubicBezTo>
                    <a:pt x="1878" y="1060"/>
                    <a:pt x="1277" y="493"/>
                    <a:pt x="610" y="59"/>
                  </a:cubicBezTo>
                  <a:cubicBezTo>
                    <a:pt x="546" y="18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3"/>
            <p:cNvSpPr/>
            <p:nvPr/>
          </p:nvSpPr>
          <p:spPr>
            <a:xfrm>
              <a:off x="5775050" y="1930576"/>
              <a:ext cx="683386" cy="711107"/>
            </a:xfrm>
            <a:custGeom>
              <a:avLst/>
              <a:gdLst/>
              <a:ahLst/>
              <a:cxnLst/>
              <a:rect l="l" t="t" r="r" b="b"/>
              <a:pathLst>
                <a:path w="19081" h="19855" extrusionOk="0">
                  <a:moveTo>
                    <a:pt x="5670" y="5818"/>
                  </a:moveTo>
                  <a:cubicBezTo>
                    <a:pt x="5893" y="5818"/>
                    <a:pt x="6142" y="5848"/>
                    <a:pt x="6405" y="5911"/>
                  </a:cubicBezTo>
                  <a:cubicBezTo>
                    <a:pt x="7172" y="6145"/>
                    <a:pt x="7772" y="6645"/>
                    <a:pt x="7706" y="7012"/>
                  </a:cubicBezTo>
                  <a:cubicBezTo>
                    <a:pt x="7614" y="7263"/>
                    <a:pt x="7257" y="7405"/>
                    <a:pt x="6772" y="7405"/>
                  </a:cubicBezTo>
                  <a:cubicBezTo>
                    <a:pt x="6550" y="7405"/>
                    <a:pt x="6300" y="7375"/>
                    <a:pt x="6038" y="7312"/>
                  </a:cubicBezTo>
                  <a:cubicBezTo>
                    <a:pt x="5237" y="7079"/>
                    <a:pt x="4637" y="6578"/>
                    <a:pt x="4737" y="6211"/>
                  </a:cubicBezTo>
                  <a:cubicBezTo>
                    <a:pt x="4828" y="5960"/>
                    <a:pt x="5186" y="5818"/>
                    <a:pt x="5670" y="5818"/>
                  </a:cubicBezTo>
                  <a:close/>
                  <a:moveTo>
                    <a:pt x="8659" y="12937"/>
                  </a:moveTo>
                  <a:cubicBezTo>
                    <a:pt x="8963" y="12937"/>
                    <a:pt x="9374" y="13233"/>
                    <a:pt x="9674" y="13750"/>
                  </a:cubicBezTo>
                  <a:cubicBezTo>
                    <a:pt x="10074" y="14384"/>
                    <a:pt x="10107" y="15018"/>
                    <a:pt x="9807" y="15184"/>
                  </a:cubicBezTo>
                  <a:cubicBezTo>
                    <a:pt x="9755" y="15213"/>
                    <a:pt x="9697" y="15227"/>
                    <a:pt x="9633" y="15227"/>
                  </a:cubicBezTo>
                  <a:cubicBezTo>
                    <a:pt x="9328" y="15227"/>
                    <a:pt x="8910" y="14908"/>
                    <a:pt x="8606" y="14384"/>
                  </a:cubicBezTo>
                  <a:cubicBezTo>
                    <a:pt x="8239" y="13750"/>
                    <a:pt x="8206" y="13150"/>
                    <a:pt x="8473" y="12983"/>
                  </a:cubicBezTo>
                  <a:cubicBezTo>
                    <a:pt x="8528" y="12952"/>
                    <a:pt x="8591" y="12937"/>
                    <a:pt x="8659" y="12937"/>
                  </a:cubicBezTo>
                  <a:close/>
                  <a:moveTo>
                    <a:pt x="2830" y="14633"/>
                  </a:moveTo>
                  <a:cubicBezTo>
                    <a:pt x="2896" y="14633"/>
                    <a:pt x="2965" y="14639"/>
                    <a:pt x="3036" y="14651"/>
                  </a:cubicBezTo>
                  <a:cubicBezTo>
                    <a:pt x="3403" y="14684"/>
                    <a:pt x="3736" y="14851"/>
                    <a:pt x="3703" y="15051"/>
                  </a:cubicBezTo>
                  <a:cubicBezTo>
                    <a:pt x="3703" y="15231"/>
                    <a:pt x="3434" y="15356"/>
                    <a:pt x="3066" y="15356"/>
                  </a:cubicBezTo>
                  <a:cubicBezTo>
                    <a:pt x="3024" y="15356"/>
                    <a:pt x="2980" y="15355"/>
                    <a:pt x="2936" y="15351"/>
                  </a:cubicBezTo>
                  <a:cubicBezTo>
                    <a:pt x="2569" y="15285"/>
                    <a:pt x="2235" y="15151"/>
                    <a:pt x="2268" y="14918"/>
                  </a:cubicBezTo>
                  <a:cubicBezTo>
                    <a:pt x="2296" y="14753"/>
                    <a:pt x="2527" y="14633"/>
                    <a:pt x="2830" y="14633"/>
                  </a:cubicBezTo>
                  <a:close/>
                  <a:moveTo>
                    <a:pt x="6444" y="0"/>
                  </a:moveTo>
                  <a:cubicBezTo>
                    <a:pt x="5492" y="0"/>
                    <a:pt x="4489" y="392"/>
                    <a:pt x="3569" y="1141"/>
                  </a:cubicBezTo>
                  <a:cubicBezTo>
                    <a:pt x="4970" y="2175"/>
                    <a:pt x="6938" y="3710"/>
                    <a:pt x="6605" y="4577"/>
                  </a:cubicBezTo>
                  <a:cubicBezTo>
                    <a:pt x="6530" y="4795"/>
                    <a:pt x="6378" y="4885"/>
                    <a:pt x="6167" y="4885"/>
                  </a:cubicBezTo>
                  <a:cubicBezTo>
                    <a:pt x="5345" y="4885"/>
                    <a:pt x="3621" y="3520"/>
                    <a:pt x="2002" y="3042"/>
                  </a:cubicBezTo>
                  <a:cubicBezTo>
                    <a:pt x="1468" y="3910"/>
                    <a:pt x="967" y="4977"/>
                    <a:pt x="634" y="6211"/>
                  </a:cubicBezTo>
                  <a:cubicBezTo>
                    <a:pt x="2102" y="6678"/>
                    <a:pt x="3736" y="7379"/>
                    <a:pt x="3669" y="8146"/>
                  </a:cubicBezTo>
                  <a:cubicBezTo>
                    <a:pt x="3669" y="8504"/>
                    <a:pt x="3379" y="8624"/>
                    <a:pt x="2916" y="8624"/>
                  </a:cubicBezTo>
                  <a:cubicBezTo>
                    <a:pt x="2258" y="8624"/>
                    <a:pt x="1252" y="8383"/>
                    <a:pt x="234" y="8246"/>
                  </a:cubicBezTo>
                  <a:cubicBezTo>
                    <a:pt x="100" y="9247"/>
                    <a:pt x="0" y="10381"/>
                    <a:pt x="67" y="11582"/>
                  </a:cubicBezTo>
                  <a:cubicBezTo>
                    <a:pt x="1268" y="11682"/>
                    <a:pt x="2302" y="11915"/>
                    <a:pt x="2469" y="12483"/>
                  </a:cubicBezTo>
                  <a:cubicBezTo>
                    <a:pt x="2702" y="13150"/>
                    <a:pt x="1568" y="13316"/>
                    <a:pt x="200" y="13483"/>
                  </a:cubicBezTo>
                  <a:cubicBezTo>
                    <a:pt x="267" y="14217"/>
                    <a:pt x="400" y="15018"/>
                    <a:pt x="567" y="15852"/>
                  </a:cubicBezTo>
                  <a:cubicBezTo>
                    <a:pt x="1535" y="15985"/>
                    <a:pt x="2302" y="16219"/>
                    <a:pt x="2435" y="16686"/>
                  </a:cubicBezTo>
                  <a:cubicBezTo>
                    <a:pt x="2602" y="17219"/>
                    <a:pt x="1935" y="17419"/>
                    <a:pt x="934" y="17553"/>
                  </a:cubicBezTo>
                  <a:cubicBezTo>
                    <a:pt x="1101" y="18320"/>
                    <a:pt x="1334" y="19054"/>
                    <a:pt x="1601" y="19854"/>
                  </a:cubicBezTo>
                  <a:cubicBezTo>
                    <a:pt x="2435" y="19821"/>
                    <a:pt x="3236" y="19754"/>
                    <a:pt x="3970" y="19688"/>
                  </a:cubicBezTo>
                  <a:cubicBezTo>
                    <a:pt x="3769" y="18720"/>
                    <a:pt x="3736" y="18020"/>
                    <a:pt x="4303" y="17986"/>
                  </a:cubicBezTo>
                  <a:cubicBezTo>
                    <a:pt x="4326" y="17983"/>
                    <a:pt x="4350" y="17982"/>
                    <a:pt x="4373" y="17982"/>
                  </a:cubicBezTo>
                  <a:cubicBezTo>
                    <a:pt x="4850" y="17982"/>
                    <a:pt x="5324" y="18625"/>
                    <a:pt x="5738" y="19421"/>
                  </a:cubicBezTo>
                  <a:cubicBezTo>
                    <a:pt x="6571" y="19321"/>
                    <a:pt x="7339" y="19154"/>
                    <a:pt x="8106" y="18987"/>
                  </a:cubicBezTo>
                  <a:cubicBezTo>
                    <a:pt x="7806" y="17653"/>
                    <a:pt x="7572" y="16519"/>
                    <a:pt x="8273" y="16485"/>
                  </a:cubicBezTo>
                  <a:cubicBezTo>
                    <a:pt x="8292" y="16483"/>
                    <a:pt x="8311" y="16482"/>
                    <a:pt x="8330" y="16482"/>
                  </a:cubicBezTo>
                  <a:cubicBezTo>
                    <a:pt x="8880" y="16482"/>
                    <a:pt x="9457" y="17389"/>
                    <a:pt x="9941" y="18420"/>
                  </a:cubicBezTo>
                  <a:cubicBezTo>
                    <a:pt x="11075" y="18053"/>
                    <a:pt x="12109" y="17653"/>
                    <a:pt x="13009" y="17153"/>
                  </a:cubicBezTo>
                  <a:cubicBezTo>
                    <a:pt x="12242" y="15551"/>
                    <a:pt x="11141" y="14150"/>
                    <a:pt x="11942" y="13850"/>
                  </a:cubicBezTo>
                  <a:cubicBezTo>
                    <a:pt x="12011" y="13820"/>
                    <a:pt x="12086" y="13806"/>
                    <a:pt x="12164" y="13806"/>
                  </a:cubicBezTo>
                  <a:cubicBezTo>
                    <a:pt x="12878" y="13806"/>
                    <a:pt x="13936" y="14970"/>
                    <a:pt x="14777" y="16052"/>
                  </a:cubicBezTo>
                  <a:cubicBezTo>
                    <a:pt x="15811" y="15318"/>
                    <a:pt x="16645" y="14517"/>
                    <a:pt x="17279" y="13683"/>
                  </a:cubicBezTo>
                  <a:cubicBezTo>
                    <a:pt x="16012" y="12016"/>
                    <a:pt x="13410" y="10581"/>
                    <a:pt x="14244" y="9881"/>
                  </a:cubicBezTo>
                  <a:cubicBezTo>
                    <a:pt x="14364" y="9783"/>
                    <a:pt x="14526" y="9740"/>
                    <a:pt x="14720" y="9740"/>
                  </a:cubicBezTo>
                  <a:cubicBezTo>
                    <a:pt x="15655" y="9740"/>
                    <a:pt x="17314" y="10747"/>
                    <a:pt x="18447" y="11549"/>
                  </a:cubicBezTo>
                  <a:cubicBezTo>
                    <a:pt x="19080" y="9814"/>
                    <a:pt x="18780" y="8179"/>
                    <a:pt x="17646" y="7145"/>
                  </a:cubicBezTo>
                  <a:cubicBezTo>
                    <a:pt x="15889" y="5526"/>
                    <a:pt x="14336" y="5134"/>
                    <a:pt x="13246" y="5134"/>
                  </a:cubicBezTo>
                  <a:cubicBezTo>
                    <a:pt x="12225" y="5134"/>
                    <a:pt x="11608" y="5477"/>
                    <a:pt x="11608" y="5477"/>
                  </a:cubicBezTo>
                  <a:cubicBezTo>
                    <a:pt x="11608" y="5477"/>
                    <a:pt x="12109" y="2509"/>
                    <a:pt x="7972" y="374"/>
                  </a:cubicBezTo>
                  <a:cubicBezTo>
                    <a:pt x="7494" y="123"/>
                    <a:pt x="6977" y="0"/>
                    <a:pt x="6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3"/>
            <p:cNvSpPr/>
            <p:nvPr/>
          </p:nvSpPr>
          <p:spPr>
            <a:xfrm>
              <a:off x="5775050" y="1932940"/>
              <a:ext cx="434902" cy="708743"/>
            </a:xfrm>
            <a:custGeom>
              <a:avLst/>
              <a:gdLst/>
              <a:ahLst/>
              <a:cxnLst/>
              <a:rect l="l" t="t" r="r" b="b"/>
              <a:pathLst>
                <a:path w="12143" h="19789" extrusionOk="0">
                  <a:moveTo>
                    <a:pt x="5670" y="5752"/>
                  </a:moveTo>
                  <a:cubicBezTo>
                    <a:pt x="5893" y="5752"/>
                    <a:pt x="6142" y="5782"/>
                    <a:pt x="6405" y="5845"/>
                  </a:cubicBezTo>
                  <a:cubicBezTo>
                    <a:pt x="7172" y="6079"/>
                    <a:pt x="7772" y="6579"/>
                    <a:pt x="7706" y="6946"/>
                  </a:cubicBezTo>
                  <a:cubicBezTo>
                    <a:pt x="7617" y="7213"/>
                    <a:pt x="7246" y="7361"/>
                    <a:pt x="6782" y="7361"/>
                  </a:cubicBezTo>
                  <a:cubicBezTo>
                    <a:pt x="6549" y="7361"/>
                    <a:pt x="6294" y="7324"/>
                    <a:pt x="6038" y="7246"/>
                  </a:cubicBezTo>
                  <a:cubicBezTo>
                    <a:pt x="5237" y="7013"/>
                    <a:pt x="4637" y="6512"/>
                    <a:pt x="4737" y="6145"/>
                  </a:cubicBezTo>
                  <a:cubicBezTo>
                    <a:pt x="4828" y="5894"/>
                    <a:pt x="5186" y="5752"/>
                    <a:pt x="5670" y="5752"/>
                  </a:cubicBezTo>
                  <a:close/>
                  <a:moveTo>
                    <a:pt x="2849" y="14567"/>
                  </a:moveTo>
                  <a:cubicBezTo>
                    <a:pt x="2918" y="14567"/>
                    <a:pt x="2992" y="14573"/>
                    <a:pt x="3069" y="14585"/>
                  </a:cubicBezTo>
                  <a:cubicBezTo>
                    <a:pt x="3436" y="14618"/>
                    <a:pt x="3769" y="14785"/>
                    <a:pt x="3736" y="14985"/>
                  </a:cubicBezTo>
                  <a:cubicBezTo>
                    <a:pt x="3669" y="15152"/>
                    <a:pt x="3369" y="15285"/>
                    <a:pt x="2969" y="15285"/>
                  </a:cubicBezTo>
                  <a:cubicBezTo>
                    <a:pt x="2602" y="15252"/>
                    <a:pt x="2268" y="15085"/>
                    <a:pt x="2302" y="14852"/>
                  </a:cubicBezTo>
                  <a:cubicBezTo>
                    <a:pt x="2302" y="14687"/>
                    <a:pt x="2528" y="14567"/>
                    <a:pt x="2849" y="14567"/>
                  </a:cubicBezTo>
                  <a:close/>
                  <a:moveTo>
                    <a:pt x="6510" y="1"/>
                  </a:moveTo>
                  <a:cubicBezTo>
                    <a:pt x="5554" y="1"/>
                    <a:pt x="4544" y="393"/>
                    <a:pt x="3603" y="1142"/>
                  </a:cubicBezTo>
                  <a:cubicBezTo>
                    <a:pt x="4970" y="2109"/>
                    <a:pt x="6938" y="3644"/>
                    <a:pt x="6605" y="4511"/>
                  </a:cubicBezTo>
                  <a:cubicBezTo>
                    <a:pt x="6530" y="4729"/>
                    <a:pt x="6378" y="4819"/>
                    <a:pt x="6167" y="4819"/>
                  </a:cubicBezTo>
                  <a:cubicBezTo>
                    <a:pt x="5345" y="4819"/>
                    <a:pt x="3621" y="3454"/>
                    <a:pt x="2002" y="2976"/>
                  </a:cubicBezTo>
                  <a:cubicBezTo>
                    <a:pt x="1468" y="3844"/>
                    <a:pt x="967" y="4911"/>
                    <a:pt x="634" y="6145"/>
                  </a:cubicBezTo>
                  <a:cubicBezTo>
                    <a:pt x="2102" y="6612"/>
                    <a:pt x="3736" y="7313"/>
                    <a:pt x="3669" y="8080"/>
                  </a:cubicBezTo>
                  <a:cubicBezTo>
                    <a:pt x="3669" y="8438"/>
                    <a:pt x="3379" y="8558"/>
                    <a:pt x="2916" y="8558"/>
                  </a:cubicBezTo>
                  <a:cubicBezTo>
                    <a:pt x="2258" y="8558"/>
                    <a:pt x="1252" y="8317"/>
                    <a:pt x="234" y="8180"/>
                  </a:cubicBezTo>
                  <a:cubicBezTo>
                    <a:pt x="100" y="9181"/>
                    <a:pt x="0" y="10315"/>
                    <a:pt x="67" y="11516"/>
                  </a:cubicBezTo>
                  <a:cubicBezTo>
                    <a:pt x="1268" y="11616"/>
                    <a:pt x="2302" y="11849"/>
                    <a:pt x="2469" y="12417"/>
                  </a:cubicBezTo>
                  <a:cubicBezTo>
                    <a:pt x="2702" y="13084"/>
                    <a:pt x="1568" y="13250"/>
                    <a:pt x="200" y="13417"/>
                  </a:cubicBezTo>
                  <a:cubicBezTo>
                    <a:pt x="267" y="14151"/>
                    <a:pt x="400" y="14952"/>
                    <a:pt x="567" y="15786"/>
                  </a:cubicBezTo>
                  <a:cubicBezTo>
                    <a:pt x="1535" y="15919"/>
                    <a:pt x="2302" y="16153"/>
                    <a:pt x="2435" y="16620"/>
                  </a:cubicBezTo>
                  <a:cubicBezTo>
                    <a:pt x="2602" y="17153"/>
                    <a:pt x="1935" y="17353"/>
                    <a:pt x="934" y="17487"/>
                  </a:cubicBezTo>
                  <a:cubicBezTo>
                    <a:pt x="1101" y="18254"/>
                    <a:pt x="1334" y="18988"/>
                    <a:pt x="1601" y="19788"/>
                  </a:cubicBezTo>
                  <a:lnTo>
                    <a:pt x="11642" y="5478"/>
                  </a:lnTo>
                  <a:cubicBezTo>
                    <a:pt x="11642" y="5478"/>
                    <a:pt x="12142" y="2509"/>
                    <a:pt x="8039" y="375"/>
                  </a:cubicBezTo>
                  <a:cubicBezTo>
                    <a:pt x="7561" y="123"/>
                    <a:pt x="7044" y="1"/>
                    <a:pt x="6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3"/>
            <p:cNvSpPr/>
            <p:nvPr/>
          </p:nvSpPr>
          <p:spPr>
            <a:xfrm>
              <a:off x="6086346" y="2998868"/>
              <a:ext cx="503487" cy="874208"/>
            </a:xfrm>
            <a:custGeom>
              <a:avLst/>
              <a:gdLst/>
              <a:ahLst/>
              <a:cxnLst/>
              <a:rect l="l" t="t" r="r" b="b"/>
              <a:pathLst>
                <a:path w="14058" h="24409" extrusionOk="0">
                  <a:moveTo>
                    <a:pt x="528" y="1"/>
                  </a:moveTo>
                  <a:cubicBezTo>
                    <a:pt x="206" y="1"/>
                    <a:pt x="1" y="422"/>
                    <a:pt x="348" y="566"/>
                  </a:cubicBezTo>
                  <a:cubicBezTo>
                    <a:pt x="1882" y="1233"/>
                    <a:pt x="3283" y="2368"/>
                    <a:pt x="4551" y="3435"/>
                  </a:cubicBezTo>
                  <a:cubicBezTo>
                    <a:pt x="7720" y="6237"/>
                    <a:pt x="10088" y="9873"/>
                    <a:pt x="11556" y="13809"/>
                  </a:cubicBezTo>
                  <a:cubicBezTo>
                    <a:pt x="12757" y="17112"/>
                    <a:pt x="13291" y="20581"/>
                    <a:pt x="13424" y="24083"/>
                  </a:cubicBezTo>
                  <a:cubicBezTo>
                    <a:pt x="13424" y="24300"/>
                    <a:pt x="13582" y="24408"/>
                    <a:pt x="13741" y="24408"/>
                  </a:cubicBezTo>
                  <a:cubicBezTo>
                    <a:pt x="13899" y="24408"/>
                    <a:pt x="14058" y="24300"/>
                    <a:pt x="14058" y="24083"/>
                  </a:cubicBezTo>
                  <a:cubicBezTo>
                    <a:pt x="13891" y="18412"/>
                    <a:pt x="12457" y="12742"/>
                    <a:pt x="9354" y="7972"/>
                  </a:cubicBezTo>
                  <a:cubicBezTo>
                    <a:pt x="7520" y="5203"/>
                    <a:pt x="5085" y="2735"/>
                    <a:pt x="2283" y="933"/>
                  </a:cubicBezTo>
                  <a:cubicBezTo>
                    <a:pt x="1782" y="600"/>
                    <a:pt x="1249" y="266"/>
                    <a:pt x="681" y="33"/>
                  </a:cubicBezTo>
                  <a:cubicBezTo>
                    <a:pt x="628" y="11"/>
                    <a:pt x="577" y="1"/>
                    <a:pt x="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3"/>
            <p:cNvSpPr/>
            <p:nvPr/>
          </p:nvSpPr>
          <p:spPr>
            <a:xfrm>
              <a:off x="5908851" y="2802859"/>
              <a:ext cx="605739" cy="657169"/>
            </a:xfrm>
            <a:custGeom>
              <a:avLst/>
              <a:gdLst/>
              <a:ahLst/>
              <a:cxnLst/>
              <a:rect l="l" t="t" r="r" b="b"/>
              <a:pathLst>
                <a:path w="16913" h="18349" extrusionOk="0">
                  <a:moveTo>
                    <a:pt x="5819" y="5979"/>
                  </a:moveTo>
                  <a:cubicBezTo>
                    <a:pt x="6060" y="5979"/>
                    <a:pt x="6247" y="6054"/>
                    <a:pt x="6338" y="6206"/>
                  </a:cubicBezTo>
                  <a:cubicBezTo>
                    <a:pt x="6505" y="6540"/>
                    <a:pt x="6138" y="7073"/>
                    <a:pt x="5437" y="7474"/>
                  </a:cubicBezTo>
                  <a:cubicBezTo>
                    <a:pt x="5080" y="7670"/>
                    <a:pt x="4723" y="7771"/>
                    <a:pt x="4437" y="7771"/>
                  </a:cubicBezTo>
                  <a:cubicBezTo>
                    <a:pt x="4189" y="7771"/>
                    <a:pt x="3996" y="7695"/>
                    <a:pt x="3903" y="7540"/>
                  </a:cubicBezTo>
                  <a:cubicBezTo>
                    <a:pt x="3703" y="7207"/>
                    <a:pt x="4103" y="6673"/>
                    <a:pt x="4804" y="6306"/>
                  </a:cubicBezTo>
                  <a:cubicBezTo>
                    <a:pt x="5167" y="6088"/>
                    <a:pt x="5531" y="5979"/>
                    <a:pt x="5819" y="5979"/>
                  </a:cubicBezTo>
                  <a:close/>
                  <a:moveTo>
                    <a:pt x="11387" y="9169"/>
                  </a:moveTo>
                  <a:cubicBezTo>
                    <a:pt x="11551" y="9169"/>
                    <a:pt x="11730" y="9192"/>
                    <a:pt x="11909" y="9242"/>
                  </a:cubicBezTo>
                  <a:cubicBezTo>
                    <a:pt x="12542" y="9408"/>
                    <a:pt x="13009" y="9809"/>
                    <a:pt x="12909" y="10076"/>
                  </a:cubicBezTo>
                  <a:cubicBezTo>
                    <a:pt x="12862" y="10286"/>
                    <a:pt x="12552" y="10415"/>
                    <a:pt x="12164" y="10415"/>
                  </a:cubicBezTo>
                  <a:cubicBezTo>
                    <a:pt x="11999" y="10415"/>
                    <a:pt x="11820" y="10392"/>
                    <a:pt x="11642" y="10342"/>
                  </a:cubicBezTo>
                  <a:cubicBezTo>
                    <a:pt x="11008" y="10176"/>
                    <a:pt x="10541" y="9809"/>
                    <a:pt x="10641" y="9508"/>
                  </a:cubicBezTo>
                  <a:cubicBezTo>
                    <a:pt x="10688" y="9298"/>
                    <a:pt x="10998" y="9169"/>
                    <a:pt x="11387" y="9169"/>
                  </a:cubicBezTo>
                  <a:close/>
                  <a:moveTo>
                    <a:pt x="8674" y="13802"/>
                  </a:moveTo>
                  <a:cubicBezTo>
                    <a:pt x="8755" y="13802"/>
                    <a:pt x="8823" y="13829"/>
                    <a:pt x="8873" y="13878"/>
                  </a:cubicBezTo>
                  <a:cubicBezTo>
                    <a:pt x="9007" y="14012"/>
                    <a:pt x="8840" y="14312"/>
                    <a:pt x="8573" y="14545"/>
                  </a:cubicBezTo>
                  <a:cubicBezTo>
                    <a:pt x="8405" y="14713"/>
                    <a:pt x="8225" y="14788"/>
                    <a:pt x="8080" y="14788"/>
                  </a:cubicBezTo>
                  <a:cubicBezTo>
                    <a:pt x="7995" y="14788"/>
                    <a:pt x="7922" y="14762"/>
                    <a:pt x="7872" y="14712"/>
                  </a:cubicBezTo>
                  <a:cubicBezTo>
                    <a:pt x="7739" y="14579"/>
                    <a:pt x="7906" y="14312"/>
                    <a:pt x="8173" y="14045"/>
                  </a:cubicBezTo>
                  <a:cubicBezTo>
                    <a:pt x="8361" y="13878"/>
                    <a:pt x="8536" y="13802"/>
                    <a:pt x="8674" y="13802"/>
                  </a:cubicBezTo>
                  <a:close/>
                  <a:moveTo>
                    <a:pt x="12990" y="1"/>
                  </a:moveTo>
                  <a:cubicBezTo>
                    <a:pt x="12963" y="1"/>
                    <a:pt x="12936" y="1"/>
                    <a:pt x="12909" y="2"/>
                  </a:cubicBezTo>
                  <a:cubicBezTo>
                    <a:pt x="8706" y="168"/>
                    <a:pt x="7972" y="2804"/>
                    <a:pt x="7972" y="2804"/>
                  </a:cubicBezTo>
                  <a:cubicBezTo>
                    <a:pt x="7972" y="2804"/>
                    <a:pt x="6989" y="1431"/>
                    <a:pt x="4638" y="1431"/>
                  </a:cubicBezTo>
                  <a:cubicBezTo>
                    <a:pt x="3988" y="1431"/>
                    <a:pt x="3235" y="1536"/>
                    <a:pt x="2368" y="1803"/>
                  </a:cubicBezTo>
                  <a:cubicBezTo>
                    <a:pt x="1068" y="2203"/>
                    <a:pt x="167" y="3404"/>
                    <a:pt x="0" y="5072"/>
                  </a:cubicBezTo>
                  <a:cubicBezTo>
                    <a:pt x="734" y="4905"/>
                    <a:pt x="1668" y="4763"/>
                    <a:pt x="2460" y="4763"/>
                  </a:cubicBezTo>
                  <a:cubicBezTo>
                    <a:pt x="3252" y="4763"/>
                    <a:pt x="3903" y="4905"/>
                    <a:pt x="4070" y="5305"/>
                  </a:cubicBezTo>
                  <a:cubicBezTo>
                    <a:pt x="4503" y="6206"/>
                    <a:pt x="1801" y="6340"/>
                    <a:pt x="134" y="7207"/>
                  </a:cubicBezTo>
                  <a:cubicBezTo>
                    <a:pt x="334" y="8141"/>
                    <a:pt x="701" y="9075"/>
                    <a:pt x="1234" y="10142"/>
                  </a:cubicBezTo>
                  <a:cubicBezTo>
                    <a:pt x="2172" y="9673"/>
                    <a:pt x="3220" y="9223"/>
                    <a:pt x="3904" y="9223"/>
                  </a:cubicBezTo>
                  <a:cubicBezTo>
                    <a:pt x="4144" y="9223"/>
                    <a:pt x="4340" y="9278"/>
                    <a:pt x="4470" y="9408"/>
                  </a:cubicBezTo>
                  <a:cubicBezTo>
                    <a:pt x="5004" y="10009"/>
                    <a:pt x="3569" y="10743"/>
                    <a:pt x="2302" y="11710"/>
                  </a:cubicBezTo>
                  <a:cubicBezTo>
                    <a:pt x="2835" y="12477"/>
                    <a:pt x="3536" y="13211"/>
                    <a:pt x="4337" y="13978"/>
                  </a:cubicBezTo>
                  <a:cubicBezTo>
                    <a:pt x="5008" y="13387"/>
                    <a:pt x="5680" y="12926"/>
                    <a:pt x="6160" y="12926"/>
                  </a:cubicBezTo>
                  <a:cubicBezTo>
                    <a:pt x="6276" y="12926"/>
                    <a:pt x="6381" y="12953"/>
                    <a:pt x="6471" y="13011"/>
                  </a:cubicBezTo>
                  <a:cubicBezTo>
                    <a:pt x="7038" y="13345"/>
                    <a:pt x="6371" y="14145"/>
                    <a:pt x="5637" y="15146"/>
                  </a:cubicBezTo>
                  <a:cubicBezTo>
                    <a:pt x="6171" y="15579"/>
                    <a:pt x="6738" y="16013"/>
                    <a:pt x="7372" y="16413"/>
                  </a:cubicBezTo>
                  <a:cubicBezTo>
                    <a:pt x="7932" y="15986"/>
                    <a:pt x="8450" y="15688"/>
                    <a:pt x="8857" y="15688"/>
                  </a:cubicBezTo>
                  <a:cubicBezTo>
                    <a:pt x="8959" y="15688"/>
                    <a:pt x="9053" y="15706"/>
                    <a:pt x="9140" y="15746"/>
                  </a:cubicBezTo>
                  <a:cubicBezTo>
                    <a:pt x="9574" y="16013"/>
                    <a:pt x="9240" y="16547"/>
                    <a:pt x="8740" y="17247"/>
                  </a:cubicBezTo>
                  <a:cubicBezTo>
                    <a:pt x="9340" y="17648"/>
                    <a:pt x="9974" y="17981"/>
                    <a:pt x="10641" y="18348"/>
                  </a:cubicBezTo>
                  <a:cubicBezTo>
                    <a:pt x="11141" y="17814"/>
                    <a:pt x="11642" y="17247"/>
                    <a:pt x="12042" y="16714"/>
                  </a:cubicBezTo>
                  <a:cubicBezTo>
                    <a:pt x="11308" y="16213"/>
                    <a:pt x="10841" y="15813"/>
                    <a:pt x="11175" y="15413"/>
                  </a:cubicBezTo>
                  <a:cubicBezTo>
                    <a:pt x="11291" y="15267"/>
                    <a:pt x="11502" y="15204"/>
                    <a:pt x="11773" y="15204"/>
                  </a:cubicBezTo>
                  <a:cubicBezTo>
                    <a:pt x="12123" y="15204"/>
                    <a:pt x="12572" y="15310"/>
                    <a:pt x="13043" y="15479"/>
                  </a:cubicBezTo>
                  <a:cubicBezTo>
                    <a:pt x="13510" y="14846"/>
                    <a:pt x="13910" y="14245"/>
                    <a:pt x="14244" y="13678"/>
                  </a:cubicBezTo>
                  <a:cubicBezTo>
                    <a:pt x="13210" y="13011"/>
                    <a:pt x="12342" y="12477"/>
                    <a:pt x="12743" y="11977"/>
                  </a:cubicBezTo>
                  <a:cubicBezTo>
                    <a:pt x="12865" y="11818"/>
                    <a:pt x="13078" y="11753"/>
                    <a:pt x="13347" y="11753"/>
                  </a:cubicBezTo>
                  <a:cubicBezTo>
                    <a:pt x="13811" y="11753"/>
                    <a:pt x="14444" y="11945"/>
                    <a:pt x="15078" y="12177"/>
                  </a:cubicBezTo>
                  <a:cubicBezTo>
                    <a:pt x="15578" y="11210"/>
                    <a:pt x="15945" y="10242"/>
                    <a:pt x="16245" y="9375"/>
                  </a:cubicBezTo>
                  <a:cubicBezTo>
                    <a:pt x="14711" y="8875"/>
                    <a:pt x="13110" y="8675"/>
                    <a:pt x="13443" y="7907"/>
                  </a:cubicBezTo>
                  <a:cubicBezTo>
                    <a:pt x="13627" y="7540"/>
                    <a:pt x="14296" y="7410"/>
                    <a:pt x="15102" y="7410"/>
                  </a:cubicBezTo>
                  <a:cubicBezTo>
                    <a:pt x="15614" y="7410"/>
                    <a:pt x="16181" y="7463"/>
                    <a:pt x="16712" y="7540"/>
                  </a:cubicBezTo>
                  <a:cubicBezTo>
                    <a:pt x="16912" y="6373"/>
                    <a:pt x="16912" y="5339"/>
                    <a:pt x="16846" y="4405"/>
                  </a:cubicBezTo>
                  <a:cubicBezTo>
                    <a:pt x="16534" y="4360"/>
                    <a:pt x="16202" y="4345"/>
                    <a:pt x="15866" y="4345"/>
                  </a:cubicBezTo>
                  <a:cubicBezTo>
                    <a:pt x="15050" y="4345"/>
                    <a:pt x="14207" y="4438"/>
                    <a:pt x="13565" y="4438"/>
                  </a:cubicBezTo>
                  <a:cubicBezTo>
                    <a:pt x="12886" y="4438"/>
                    <a:pt x="12433" y="4333"/>
                    <a:pt x="12476" y="3904"/>
                  </a:cubicBezTo>
                  <a:cubicBezTo>
                    <a:pt x="12542" y="3071"/>
                    <a:pt x="14744" y="2570"/>
                    <a:pt x="16245" y="2337"/>
                  </a:cubicBezTo>
                  <a:cubicBezTo>
                    <a:pt x="15558" y="832"/>
                    <a:pt x="14358" y="1"/>
                    <a:pt x="12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3"/>
            <p:cNvSpPr/>
            <p:nvPr/>
          </p:nvSpPr>
          <p:spPr>
            <a:xfrm>
              <a:off x="5908851" y="2850348"/>
              <a:ext cx="382325" cy="608461"/>
            </a:xfrm>
            <a:custGeom>
              <a:avLst/>
              <a:gdLst/>
              <a:ahLst/>
              <a:cxnLst/>
              <a:rect l="l" t="t" r="r" b="b"/>
              <a:pathLst>
                <a:path w="10675" h="16989" extrusionOk="0">
                  <a:moveTo>
                    <a:pt x="5742" y="4616"/>
                  </a:moveTo>
                  <a:cubicBezTo>
                    <a:pt x="5994" y="4616"/>
                    <a:pt x="6196" y="4692"/>
                    <a:pt x="6305" y="4847"/>
                  </a:cubicBezTo>
                  <a:cubicBezTo>
                    <a:pt x="6505" y="5180"/>
                    <a:pt x="6071" y="5714"/>
                    <a:pt x="5404" y="6081"/>
                  </a:cubicBezTo>
                  <a:cubicBezTo>
                    <a:pt x="5040" y="6299"/>
                    <a:pt x="4676" y="6408"/>
                    <a:pt x="4388" y="6408"/>
                  </a:cubicBezTo>
                  <a:cubicBezTo>
                    <a:pt x="4148" y="6408"/>
                    <a:pt x="3961" y="6333"/>
                    <a:pt x="3870" y="6181"/>
                  </a:cubicBezTo>
                  <a:cubicBezTo>
                    <a:pt x="3669" y="5847"/>
                    <a:pt x="4070" y="5314"/>
                    <a:pt x="4737" y="4913"/>
                  </a:cubicBezTo>
                  <a:cubicBezTo>
                    <a:pt x="5094" y="4717"/>
                    <a:pt x="5452" y="4616"/>
                    <a:pt x="5742" y="4616"/>
                  </a:cubicBezTo>
                  <a:close/>
                  <a:moveTo>
                    <a:pt x="8674" y="12476"/>
                  </a:moveTo>
                  <a:cubicBezTo>
                    <a:pt x="8755" y="12476"/>
                    <a:pt x="8823" y="12503"/>
                    <a:pt x="8873" y="12552"/>
                  </a:cubicBezTo>
                  <a:cubicBezTo>
                    <a:pt x="9007" y="12686"/>
                    <a:pt x="8873" y="12986"/>
                    <a:pt x="8573" y="13219"/>
                  </a:cubicBezTo>
                  <a:cubicBezTo>
                    <a:pt x="8405" y="13387"/>
                    <a:pt x="8225" y="13462"/>
                    <a:pt x="8080" y="13462"/>
                  </a:cubicBezTo>
                  <a:cubicBezTo>
                    <a:pt x="7995" y="13462"/>
                    <a:pt x="7922" y="13436"/>
                    <a:pt x="7872" y="13386"/>
                  </a:cubicBezTo>
                  <a:cubicBezTo>
                    <a:pt x="7739" y="13253"/>
                    <a:pt x="7906" y="12986"/>
                    <a:pt x="8173" y="12719"/>
                  </a:cubicBezTo>
                  <a:cubicBezTo>
                    <a:pt x="8361" y="12552"/>
                    <a:pt x="8536" y="12476"/>
                    <a:pt x="8674" y="12476"/>
                  </a:cubicBezTo>
                  <a:close/>
                  <a:moveTo>
                    <a:pt x="4664" y="1"/>
                  </a:moveTo>
                  <a:cubicBezTo>
                    <a:pt x="4009" y="1"/>
                    <a:pt x="3246" y="106"/>
                    <a:pt x="2368" y="377"/>
                  </a:cubicBezTo>
                  <a:cubicBezTo>
                    <a:pt x="1068" y="811"/>
                    <a:pt x="167" y="2011"/>
                    <a:pt x="0" y="3679"/>
                  </a:cubicBezTo>
                  <a:cubicBezTo>
                    <a:pt x="751" y="3546"/>
                    <a:pt x="1685" y="3421"/>
                    <a:pt x="2477" y="3421"/>
                  </a:cubicBezTo>
                  <a:cubicBezTo>
                    <a:pt x="3269" y="3421"/>
                    <a:pt x="3920" y="3546"/>
                    <a:pt x="4103" y="3913"/>
                  </a:cubicBezTo>
                  <a:cubicBezTo>
                    <a:pt x="4537" y="4847"/>
                    <a:pt x="1835" y="4980"/>
                    <a:pt x="167" y="5847"/>
                  </a:cubicBezTo>
                  <a:cubicBezTo>
                    <a:pt x="367" y="6748"/>
                    <a:pt x="734" y="7715"/>
                    <a:pt x="1268" y="8750"/>
                  </a:cubicBezTo>
                  <a:cubicBezTo>
                    <a:pt x="2204" y="8306"/>
                    <a:pt x="3249" y="7863"/>
                    <a:pt x="3933" y="7863"/>
                  </a:cubicBezTo>
                  <a:cubicBezTo>
                    <a:pt x="4176" y="7863"/>
                    <a:pt x="4373" y="7918"/>
                    <a:pt x="4503" y="8049"/>
                  </a:cubicBezTo>
                  <a:cubicBezTo>
                    <a:pt x="5037" y="8649"/>
                    <a:pt x="3603" y="9383"/>
                    <a:pt x="2335" y="10351"/>
                  </a:cubicBezTo>
                  <a:cubicBezTo>
                    <a:pt x="2869" y="11085"/>
                    <a:pt x="3569" y="11852"/>
                    <a:pt x="4370" y="12586"/>
                  </a:cubicBezTo>
                  <a:cubicBezTo>
                    <a:pt x="5041" y="12022"/>
                    <a:pt x="5712" y="11566"/>
                    <a:pt x="6192" y="11566"/>
                  </a:cubicBezTo>
                  <a:cubicBezTo>
                    <a:pt x="6308" y="11566"/>
                    <a:pt x="6414" y="11593"/>
                    <a:pt x="6505" y="11652"/>
                  </a:cubicBezTo>
                  <a:cubicBezTo>
                    <a:pt x="7072" y="11985"/>
                    <a:pt x="6405" y="12752"/>
                    <a:pt x="5671" y="13753"/>
                  </a:cubicBezTo>
                  <a:cubicBezTo>
                    <a:pt x="6205" y="14220"/>
                    <a:pt x="6772" y="14654"/>
                    <a:pt x="7405" y="15054"/>
                  </a:cubicBezTo>
                  <a:cubicBezTo>
                    <a:pt x="7966" y="14627"/>
                    <a:pt x="8484" y="14328"/>
                    <a:pt x="8890" y="14328"/>
                  </a:cubicBezTo>
                  <a:cubicBezTo>
                    <a:pt x="8992" y="14328"/>
                    <a:pt x="9087" y="14347"/>
                    <a:pt x="9173" y="14387"/>
                  </a:cubicBezTo>
                  <a:cubicBezTo>
                    <a:pt x="9640" y="14654"/>
                    <a:pt x="9273" y="15187"/>
                    <a:pt x="8806" y="15888"/>
                  </a:cubicBezTo>
                  <a:cubicBezTo>
                    <a:pt x="9373" y="16255"/>
                    <a:pt x="10007" y="16588"/>
                    <a:pt x="10674" y="16989"/>
                  </a:cubicBezTo>
                  <a:lnTo>
                    <a:pt x="8006" y="1311"/>
                  </a:lnTo>
                  <a:cubicBezTo>
                    <a:pt x="8006" y="1311"/>
                    <a:pt x="8005" y="1311"/>
                    <a:pt x="8005" y="1311"/>
                  </a:cubicBezTo>
                  <a:cubicBezTo>
                    <a:pt x="7961" y="1311"/>
                    <a:pt x="6976" y="1"/>
                    <a:pt x="4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3"/>
            <p:cNvSpPr/>
            <p:nvPr/>
          </p:nvSpPr>
          <p:spPr>
            <a:xfrm>
              <a:off x="6225412" y="3701286"/>
              <a:ext cx="985665" cy="594995"/>
            </a:xfrm>
            <a:custGeom>
              <a:avLst/>
              <a:gdLst/>
              <a:ahLst/>
              <a:cxnLst/>
              <a:rect l="l" t="t" r="r" b="b"/>
              <a:pathLst>
                <a:path w="27521" h="16613" extrusionOk="0">
                  <a:moveTo>
                    <a:pt x="1" y="0"/>
                  </a:moveTo>
                  <a:lnTo>
                    <a:pt x="1" y="6972"/>
                  </a:lnTo>
                  <a:cubicBezTo>
                    <a:pt x="1" y="12276"/>
                    <a:pt x="4337" y="16612"/>
                    <a:pt x="9641" y="16612"/>
                  </a:cubicBezTo>
                  <a:lnTo>
                    <a:pt x="17880" y="16612"/>
                  </a:lnTo>
                  <a:cubicBezTo>
                    <a:pt x="23184" y="16612"/>
                    <a:pt x="27520" y="12276"/>
                    <a:pt x="27520" y="6972"/>
                  </a:cubicBezTo>
                  <a:lnTo>
                    <a:pt x="275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3"/>
            <p:cNvSpPr/>
            <p:nvPr/>
          </p:nvSpPr>
          <p:spPr>
            <a:xfrm>
              <a:off x="6225400" y="3866150"/>
              <a:ext cx="985704" cy="72899"/>
            </a:xfrm>
            <a:custGeom>
              <a:avLst/>
              <a:gdLst/>
              <a:ahLst/>
              <a:cxnLst/>
              <a:rect l="l" t="t" r="r" b="b"/>
              <a:pathLst>
                <a:path w="38128" h="2036" extrusionOk="0">
                  <a:moveTo>
                    <a:pt x="1" y="1"/>
                  </a:moveTo>
                  <a:lnTo>
                    <a:pt x="1" y="2035"/>
                  </a:lnTo>
                  <a:lnTo>
                    <a:pt x="38128" y="2035"/>
                  </a:lnTo>
                  <a:lnTo>
                    <a:pt x="381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3"/>
            <p:cNvSpPr/>
            <p:nvPr/>
          </p:nvSpPr>
          <p:spPr>
            <a:xfrm>
              <a:off x="6681791" y="3701286"/>
              <a:ext cx="529274" cy="594995"/>
            </a:xfrm>
            <a:custGeom>
              <a:avLst/>
              <a:gdLst/>
              <a:ahLst/>
              <a:cxnLst/>
              <a:rect l="l" t="t" r="r" b="b"/>
              <a:pathLst>
                <a:path w="14778" h="16613" extrusionOk="0">
                  <a:moveTo>
                    <a:pt x="9640" y="0"/>
                  </a:moveTo>
                  <a:lnTo>
                    <a:pt x="9640" y="6972"/>
                  </a:lnTo>
                  <a:cubicBezTo>
                    <a:pt x="9640" y="12276"/>
                    <a:pt x="5304" y="16612"/>
                    <a:pt x="0" y="16612"/>
                  </a:cubicBezTo>
                  <a:lnTo>
                    <a:pt x="5137" y="16612"/>
                  </a:lnTo>
                  <a:cubicBezTo>
                    <a:pt x="10441" y="16612"/>
                    <a:pt x="14777" y="12276"/>
                    <a:pt x="14777" y="6972"/>
                  </a:cubicBezTo>
                  <a:lnTo>
                    <a:pt x="14777" y="0"/>
                  </a:lnTo>
                  <a:close/>
                </a:path>
              </a:pathLst>
            </a:custGeom>
            <a:solidFill>
              <a:srgbClr val="F2B6B6">
                <a:alpha val="7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3"/>
            <p:cNvSpPr/>
            <p:nvPr/>
          </p:nvSpPr>
          <p:spPr>
            <a:xfrm>
              <a:off x="6194361" y="3657092"/>
              <a:ext cx="1048986" cy="92009"/>
            </a:xfrm>
            <a:custGeom>
              <a:avLst/>
              <a:gdLst/>
              <a:ahLst/>
              <a:cxnLst/>
              <a:rect l="l" t="t" r="r" b="b"/>
              <a:pathLst>
                <a:path w="29289" h="2569" extrusionOk="0">
                  <a:moveTo>
                    <a:pt x="0" y="0"/>
                  </a:moveTo>
                  <a:lnTo>
                    <a:pt x="0" y="2569"/>
                  </a:lnTo>
                  <a:lnTo>
                    <a:pt x="29288" y="2569"/>
                  </a:lnTo>
                  <a:lnTo>
                    <a:pt x="292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8" name="Google Shape;3048;p43"/>
          <p:cNvSpPr/>
          <p:nvPr/>
        </p:nvSpPr>
        <p:spPr>
          <a:xfrm rot="4530539">
            <a:off x="4781660" y="300458"/>
            <a:ext cx="5442787" cy="4754349"/>
          </a:xfrm>
          <a:custGeom>
            <a:avLst/>
            <a:gdLst/>
            <a:ahLst/>
            <a:cxnLst/>
            <a:rect l="l" t="t" r="r" b="b"/>
            <a:pathLst>
              <a:path w="91344" h="81637" extrusionOk="0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ED0561-6C69-E945-BE8F-3164FBD9BB12}"/>
              </a:ext>
            </a:extLst>
          </p:cNvPr>
          <p:cNvSpPr/>
          <p:nvPr/>
        </p:nvSpPr>
        <p:spPr>
          <a:xfrm>
            <a:off x="308534" y="95347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Lựa chọn sự kiện lịch sử cần trao đổi, thảo luận.</a:t>
            </a:r>
            <a:endParaRPr lang="en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Thu thập và lựa chọn các thông tin về sự kiện, những ý kiến đánh giá về ý nghĩa của sự kiện đó từ các nguồn khác nhau như sách báo, internet,…</a:t>
            </a:r>
            <a:endParaRPr lang="en-VN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Lựa chọn phương tiện hỗ trợ trao đổi, thảo luận (giấy, máy tính, tranh ảnh, sơ đồ,…)</a:t>
            </a:r>
            <a:endParaRPr lang="en-V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nguage Arts Subject for Middle School - 6th Grade: Vocabulary Skills by Slidesgo">
  <a:themeElements>
    <a:clrScheme name="Simple Light">
      <a:dk1>
        <a:srgbClr val="578A36"/>
      </a:dk1>
      <a:lt1>
        <a:srgbClr val="C8D9AD"/>
      </a:lt1>
      <a:dk2>
        <a:srgbClr val="8EB355"/>
      </a:dk2>
      <a:lt2>
        <a:srgbClr val="4E4937"/>
      </a:lt2>
      <a:accent1>
        <a:srgbClr val="1E3D28"/>
      </a:accent1>
      <a:accent2>
        <a:srgbClr val="3E6949"/>
      </a:accent2>
      <a:accent3>
        <a:srgbClr val="FFFFFF"/>
      </a:accent3>
      <a:accent4>
        <a:srgbClr val="F2B6B6"/>
      </a:accent4>
      <a:accent5>
        <a:srgbClr val="FFCFCA"/>
      </a:accent5>
      <a:accent6>
        <a:srgbClr val="FFE6B3"/>
      </a:accent6>
      <a:hlink>
        <a:srgbClr val="4E49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1305</Words>
  <Application>Microsoft Macintosh PowerPoint</Application>
  <PresentationFormat>On-screen Show (16:9)</PresentationFormat>
  <Paragraphs>93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Denk One</vt:lpstr>
      <vt:lpstr>Fira Sans Extra Condensed</vt:lpstr>
      <vt:lpstr>Poppins</vt:lpstr>
      <vt:lpstr>Symbol</vt:lpstr>
      <vt:lpstr>Times New Roman</vt:lpstr>
      <vt:lpstr>Language Arts Subject for Middle School - 6th Grade: Vocabulary Skills by Slidesgo</vt:lpstr>
      <vt:lpstr>TRAO ĐỔI, THẢO LUẬN VỀ Ý NGHĨA CỦA MỘT SỰ KIỆN LỊCH SỬ</vt:lpstr>
      <vt:lpstr>PowerPoint Presentation</vt:lpstr>
      <vt:lpstr>ĐỊNH HƯỚNG</vt:lpstr>
      <vt:lpstr>PowerPoint Presentation</vt:lpstr>
      <vt:lpstr>PowerPoint Presentation</vt:lpstr>
      <vt:lpstr>Quy trình trao đổi, thảo luận</vt:lpstr>
      <vt:lpstr>THỰC HÀNH</vt:lpstr>
      <vt:lpstr>CÁC BƯỚC THỰC HÀNH</vt:lpstr>
      <vt:lpstr>1. CHUẨN BỊ</vt:lpstr>
      <vt:lpstr>2. TÌM Ý VÀ LẬP DÀN 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VẬN DỤNG</vt:lpstr>
      <vt:lpstr>PowerPoint Presentation</vt:lpstr>
      <vt:lpstr>Chúc các con  học tốt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TRAO ĐỔI, THẢO LUẬN VỀ Ý NGHĨA CỦA MỘT SỰ KIỆN LỊCH SỬ</dc:title>
  <cp:lastModifiedBy>Microsoft Office User</cp:lastModifiedBy>
  <cp:revision>6</cp:revision>
  <dcterms:modified xsi:type="dcterms:W3CDTF">2024-01-09T02:11:00Z</dcterms:modified>
</cp:coreProperties>
</file>