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3"/>
  </p:notesMasterIdLst>
  <p:sldIdLst>
    <p:sldId id="256" r:id="rId2"/>
    <p:sldId id="322" r:id="rId3"/>
    <p:sldId id="323" r:id="rId4"/>
    <p:sldId id="258" r:id="rId5"/>
    <p:sldId id="269" r:id="rId6"/>
    <p:sldId id="265" r:id="rId7"/>
    <p:sldId id="271" r:id="rId8"/>
    <p:sldId id="268" r:id="rId9"/>
    <p:sldId id="319" r:id="rId10"/>
    <p:sldId id="263" r:id="rId11"/>
    <p:sldId id="275" r:id="rId12"/>
  </p:sldIdLst>
  <p:sldSz cx="9144000" cy="5143500" type="screen16x9"/>
  <p:notesSz cx="6858000" cy="9144000"/>
  <p:embeddedFontLst>
    <p:embeddedFont>
      <p:font typeface="Architects Daughter" pitchFamily="2" charset="0"/>
      <p:regular r:id="rId14"/>
    </p:embeddedFont>
    <p:embeddedFont>
      <p:font typeface="Barlow" pitchFamily="2" charset="77"/>
      <p:regular r:id="rId15"/>
      <p:bold r:id="rId16"/>
      <p:italic r:id="rId17"/>
      <p:boldItalic r:id="rId18"/>
    </p:embeddedFont>
    <p:embeddedFont>
      <p:font typeface="Francois One" panose="02000503040000020004" pitchFamily="2" charset="77"/>
      <p:regular r:id="rId19"/>
    </p:embeddedFont>
    <p:embeddedFont>
      <p:font typeface="Handlee" panose="02000000000000000000" pitchFamily="2" charset="77"/>
      <p:regular r:id="rId20"/>
    </p:embeddedFont>
    <p:embeddedFont>
      <p:font typeface="Manrope" pitchFamily="2" charset="0"/>
      <p:regular r:id="rId21"/>
      <p:bold r:id="rId22"/>
    </p:embeddedFont>
    <p:embeddedFont>
      <p:font typeface="Manrope ExtraLight" pitchFamily="2" charset="0"/>
      <p:regular r:id="rId23"/>
      <p:bold r:id="rId24"/>
    </p:embeddedFont>
    <p:embeddedFont>
      <p:font typeface="Pacifico" pitchFamily="2" charset="77"/>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45D"/>
    <a:srgbClr val="F0F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FF29F8-F4D3-4E12-A33E-C375673D4082}">
  <a:tblStyle styleId="{8FFF29F8-F4D3-4E12-A33E-C375673D40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p:restoredTop sz="95202" autoAdjust="0"/>
  </p:normalViewPr>
  <p:slideViewPr>
    <p:cSldViewPr snapToGrid="0" snapToObjects="1">
      <p:cViewPr varScale="1">
        <p:scale>
          <a:sx n="147" d="100"/>
          <a:sy n="147" d="100"/>
        </p:scale>
        <p:origin x="448" y="1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de5cc0fb8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de5cc0fb8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def1605217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def1605217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e5cc0fb8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de5cc0fb8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452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e5cc0fb8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de5cc0fb8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162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e5cc0fb8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e5cc0fb8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eea4daca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eea4daca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de9eff14c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de9eff14c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deea4daca5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deea4daca5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deea4daca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deea4daca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eea4daca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eea4daca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3855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3">
            <a:alphaModFix/>
          </a:blip>
          <a:stretch>
            <a:fillRect/>
          </a:stretch>
        </p:blipFill>
        <p:spPr>
          <a:xfrm>
            <a:off x="-241350" y="3936950"/>
            <a:ext cx="3141251" cy="1748975"/>
          </a:xfrm>
          <a:prstGeom prst="rect">
            <a:avLst/>
          </a:prstGeom>
          <a:noFill/>
          <a:ln>
            <a:noFill/>
          </a:ln>
        </p:spPr>
      </p:pic>
      <p:pic>
        <p:nvPicPr>
          <p:cNvPr id="10" name="Google Shape;10;p2"/>
          <p:cNvPicPr preferRelativeResize="0"/>
          <p:nvPr/>
        </p:nvPicPr>
        <p:blipFill>
          <a:blip r:embed="rId4">
            <a:alphaModFix/>
          </a:blip>
          <a:stretch>
            <a:fillRect/>
          </a:stretch>
        </p:blipFill>
        <p:spPr>
          <a:xfrm>
            <a:off x="-727574" y="-718425"/>
            <a:ext cx="2360638" cy="1748975"/>
          </a:xfrm>
          <a:prstGeom prst="rect">
            <a:avLst/>
          </a:prstGeom>
          <a:noFill/>
          <a:ln>
            <a:noFill/>
          </a:ln>
        </p:spPr>
      </p:pic>
      <p:pic>
        <p:nvPicPr>
          <p:cNvPr id="11" name="Google Shape;11;p2"/>
          <p:cNvPicPr preferRelativeResize="0"/>
          <p:nvPr/>
        </p:nvPicPr>
        <p:blipFill>
          <a:blip r:embed="rId3">
            <a:alphaModFix/>
          </a:blip>
          <a:stretch>
            <a:fillRect/>
          </a:stretch>
        </p:blipFill>
        <p:spPr>
          <a:xfrm>
            <a:off x="6968450" y="-471725"/>
            <a:ext cx="3141251" cy="1748975"/>
          </a:xfrm>
          <a:prstGeom prst="rect">
            <a:avLst/>
          </a:prstGeom>
          <a:noFill/>
          <a:ln>
            <a:noFill/>
          </a:ln>
        </p:spPr>
      </p:pic>
      <p:pic>
        <p:nvPicPr>
          <p:cNvPr id="12" name="Google Shape;12;p2"/>
          <p:cNvPicPr preferRelativeResize="0"/>
          <p:nvPr/>
        </p:nvPicPr>
        <p:blipFill>
          <a:blip r:embed="rId5">
            <a:alphaModFix/>
          </a:blip>
          <a:stretch>
            <a:fillRect/>
          </a:stretch>
        </p:blipFill>
        <p:spPr>
          <a:xfrm>
            <a:off x="8425125" y="1613826"/>
            <a:ext cx="1189695" cy="486299"/>
          </a:xfrm>
          <a:prstGeom prst="rect">
            <a:avLst/>
          </a:prstGeom>
          <a:noFill/>
          <a:ln>
            <a:noFill/>
          </a:ln>
        </p:spPr>
      </p:pic>
      <p:sp>
        <p:nvSpPr>
          <p:cNvPr id="13" name="Google Shape;13;p2"/>
          <p:cNvSpPr txBox="1">
            <a:spLocks noGrp="1"/>
          </p:cNvSpPr>
          <p:nvPr>
            <p:ph type="ctrTitle"/>
          </p:nvPr>
        </p:nvSpPr>
        <p:spPr>
          <a:xfrm>
            <a:off x="713225" y="1276349"/>
            <a:ext cx="4261200" cy="2052600"/>
          </a:xfrm>
          <a:prstGeom prst="rect">
            <a:avLst/>
          </a:prstGeom>
        </p:spPr>
        <p:txBody>
          <a:bodyPr spcFirstLastPara="1" wrap="square" lIns="0" tIns="0" rIns="0" bIns="0" anchor="b" anchorCtr="0">
            <a:noAutofit/>
          </a:bodyPr>
          <a:lstStyle>
            <a:lvl1pPr lvl="0">
              <a:spcBef>
                <a:spcPts val="0"/>
              </a:spcBef>
              <a:spcAft>
                <a:spcPts val="0"/>
              </a:spcAft>
              <a:buSzPts val="5200"/>
              <a:buNone/>
              <a:defRPr sz="51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713225" y="3507075"/>
            <a:ext cx="4260300" cy="3222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800"/>
              <a:buNone/>
              <a:defRPr sz="17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144"/>
        <p:cNvGrpSpPr/>
        <p:nvPr/>
      </p:nvGrpSpPr>
      <p:grpSpPr>
        <a:xfrm>
          <a:off x="0" y="0"/>
          <a:ext cx="0" cy="0"/>
          <a:chOff x="0" y="0"/>
          <a:chExt cx="0" cy="0"/>
        </a:xfrm>
      </p:grpSpPr>
      <p:sp>
        <p:nvSpPr>
          <p:cNvPr id="145" name="Google Shape;145;p26"/>
          <p:cNvSpPr/>
          <p:nvPr/>
        </p:nvSpPr>
        <p:spPr>
          <a:xfrm>
            <a:off x="5370950" y="-461650"/>
            <a:ext cx="5990100" cy="5990100"/>
          </a:xfrm>
          <a:prstGeom prst="teardrop">
            <a:avLst>
              <a:gd name="adj" fmla="val 1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3"/>
        <p:cNvGrpSpPr/>
        <p:nvPr/>
      </p:nvGrpSpPr>
      <p:grpSpPr>
        <a:xfrm>
          <a:off x="0" y="0"/>
          <a:ext cx="0" cy="0"/>
          <a:chOff x="0" y="0"/>
          <a:chExt cx="0" cy="0"/>
        </a:xfrm>
      </p:grpSpPr>
      <p:pic>
        <p:nvPicPr>
          <p:cNvPr id="34" name="Google Shape;34;p6"/>
          <p:cNvPicPr preferRelativeResize="0"/>
          <p:nvPr/>
        </p:nvPicPr>
        <p:blipFill rotWithShape="1">
          <a:blip r:embed="rId3">
            <a:alphaModFix/>
          </a:blip>
          <a:srcRect t="835" b="826"/>
          <a:stretch/>
        </p:blipFill>
        <p:spPr>
          <a:xfrm>
            <a:off x="190450" y="181451"/>
            <a:ext cx="1189695" cy="486299"/>
          </a:xfrm>
          <a:prstGeom prst="rect">
            <a:avLst/>
          </a:prstGeom>
          <a:noFill/>
          <a:ln>
            <a:noFill/>
          </a:ln>
        </p:spPr>
      </p:pic>
      <p:pic>
        <p:nvPicPr>
          <p:cNvPr id="35" name="Google Shape;35;p6"/>
          <p:cNvPicPr preferRelativeResize="0"/>
          <p:nvPr/>
        </p:nvPicPr>
        <p:blipFill>
          <a:blip r:embed="rId4">
            <a:alphaModFix/>
          </a:blip>
          <a:stretch>
            <a:fillRect/>
          </a:stretch>
        </p:blipFill>
        <p:spPr>
          <a:xfrm>
            <a:off x="7528121" y="573575"/>
            <a:ext cx="1865234" cy="619500"/>
          </a:xfrm>
          <a:prstGeom prst="rect">
            <a:avLst/>
          </a:prstGeom>
          <a:noFill/>
          <a:ln>
            <a:noFill/>
          </a:ln>
        </p:spPr>
      </p:pic>
      <p:sp>
        <p:nvSpPr>
          <p:cNvPr id="36" name="Google Shape;36;p6"/>
          <p:cNvSpPr txBox="1">
            <a:spLocks noGrp="1"/>
          </p:cNvSpPr>
          <p:nvPr>
            <p:ph type="title"/>
          </p:nvPr>
        </p:nvSpPr>
        <p:spPr>
          <a:xfrm>
            <a:off x="713225" y="521208"/>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1128350" y="1659469"/>
            <a:ext cx="3776400" cy="769200"/>
          </a:xfrm>
          <a:prstGeom prst="rect">
            <a:avLst/>
          </a:prstGeom>
        </p:spPr>
        <p:txBody>
          <a:bodyPr spcFirstLastPara="1" wrap="square" lIns="0" tIns="0" rIns="0" bIns="0" anchor="t"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1128350" y="2492831"/>
            <a:ext cx="3241500" cy="9912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46" name="Google Shape;46;p9"/>
          <p:cNvPicPr preferRelativeResize="0"/>
          <p:nvPr/>
        </p:nvPicPr>
        <p:blipFill>
          <a:blip r:embed="rId3">
            <a:alphaModFix/>
          </a:blip>
          <a:stretch>
            <a:fillRect/>
          </a:stretch>
        </p:blipFill>
        <p:spPr>
          <a:xfrm>
            <a:off x="-241350" y="3936950"/>
            <a:ext cx="3141251" cy="1748975"/>
          </a:xfrm>
          <a:prstGeom prst="rect">
            <a:avLst/>
          </a:prstGeom>
          <a:noFill/>
          <a:ln>
            <a:noFill/>
          </a:ln>
        </p:spPr>
      </p:pic>
      <p:pic>
        <p:nvPicPr>
          <p:cNvPr id="47" name="Google Shape;47;p9"/>
          <p:cNvPicPr preferRelativeResize="0"/>
          <p:nvPr/>
        </p:nvPicPr>
        <p:blipFill>
          <a:blip r:embed="rId4">
            <a:alphaModFix/>
          </a:blip>
          <a:stretch>
            <a:fillRect/>
          </a:stretch>
        </p:blipFill>
        <p:spPr>
          <a:xfrm>
            <a:off x="2308150" y="3735275"/>
            <a:ext cx="1857375" cy="2095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bg>
      <p:bgPr>
        <a:blipFill>
          <a:blip r:embed="rId2">
            <a:alphaModFix/>
          </a:blip>
          <a:stretch>
            <a:fillRect/>
          </a:stretch>
        </a:blipFill>
        <a:effectLst/>
      </p:bgPr>
    </p:bg>
    <p:spTree>
      <p:nvGrpSpPr>
        <p:cNvPr id="1"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6968450" y="-471725"/>
            <a:ext cx="3141251" cy="1748975"/>
          </a:xfrm>
          <a:prstGeom prst="rect">
            <a:avLst/>
          </a:prstGeom>
          <a:noFill/>
          <a:ln>
            <a:noFill/>
          </a:ln>
        </p:spPr>
      </p:pic>
      <p:sp>
        <p:nvSpPr>
          <p:cNvPr id="57" name="Google Shape;57;p13"/>
          <p:cNvSpPr txBox="1">
            <a:spLocks noGrp="1"/>
          </p:cNvSpPr>
          <p:nvPr>
            <p:ph type="title"/>
          </p:nvPr>
        </p:nvSpPr>
        <p:spPr>
          <a:xfrm>
            <a:off x="713225" y="521208"/>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600"/>
            </a:lvl1pPr>
            <a:lvl2pPr lvl="1">
              <a:spcBef>
                <a:spcPts val="0"/>
              </a:spcBef>
              <a:spcAft>
                <a:spcPts val="0"/>
              </a:spcAft>
              <a:buSzPts val="2800"/>
              <a:buNone/>
              <a:defRPr>
                <a:latin typeface="Barlow"/>
                <a:ea typeface="Barlow"/>
                <a:cs typeface="Barlow"/>
                <a:sym typeface="Barlow"/>
              </a:defRPr>
            </a:lvl2pPr>
            <a:lvl3pPr lvl="2">
              <a:spcBef>
                <a:spcPts val="0"/>
              </a:spcBef>
              <a:spcAft>
                <a:spcPts val="0"/>
              </a:spcAft>
              <a:buSzPts val="2800"/>
              <a:buNone/>
              <a:defRPr>
                <a:latin typeface="Barlow"/>
                <a:ea typeface="Barlow"/>
                <a:cs typeface="Barlow"/>
                <a:sym typeface="Barlow"/>
              </a:defRPr>
            </a:lvl3pPr>
            <a:lvl4pPr lvl="3">
              <a:spcBef>
                <a:spcPts val="0"/>
              </a:spcBef>
              <a:spcAft>
                <a:spcPts val="0"/>
              </a:spcAft>
              <a:buSzPts val="2800"/>
              <a:buNone/>
              <a:defRPr>
                <a:latin typeface="Barlow"/>
                <a:ea typeface="Barlow"/>
                <a:cs typeface="Barlow"/>
                <a:sym typeface="Barlow"/>
              </a:defRPr>
            </a:lvl4pPr>
            <a:lvl5pPr lvl="4">
              <a:spcBef>
                <a:spcPts val="0"/>
              </a:spcBef>
              <a:spcAft>
                <a:spcPts val="0"/>
              </a:spcAft>
              <a:buSzPts val="2800"/>
              <a:buNone/>
              <a:defRPr>
                <a:latin typeface="Barlow"/>
                <a:ea typeface="Barlow"/>
                <a:cs typeface="Barlow"/>
                <a:sym typeface="Barlow"/>
              </a:defRPr>
            </a:lvl5pPr>
            <a:lvl6pPr lvl="5">
              <a:spcBef>
                <a:spcPts val="0"/>
              </a:spcBef>
              <a:spcAft>
                <a:spcPts val="0"/>
              </a:spcAft>
              <a:buSzPts val="2800"/>
              <a:buNone/>
              <a:defRPr>
                <a:latin typeface="Barlow"/>
                <a:ea typeface="Barlow"/>
                <a:cs typeface="Barlow"/>
                <a:sym typeface="Barlow"/>
              </a:defRPr>
            </a:lvl6pPr>
            <a:lvl7pPr lvl="6">
              <a:spcBef>
                <a:spcPts val="0"/>
              </a:spcBef>
              <a:spcAft>
                <a:spcPts val="0"/>
              </a:spcAft>
              <a:buSzPts val="2800"/>
              <a:buNone/>
              <a:defRPr>
                <a:latin typeface="Barlow"/>
                <a:ea typeface="Barlow"/>
                <a:cs typeface="Barlow"/>
                <a:sym typeface="Barlow"/>
              </a:defRPr>
            </a:lvl7pPr>
            <a:lvl8pPr lvl="7">
              <a:spcBef>
                <a:spcPts val="0"/>
              </a:spcBef>
              <a:spcAft>
                <a:spcPts val="0"/>
              </a:spcAft>
              <a:buSzPts val="2800"/>
              <a:buNone/>
              <a:defRPr>
                <a:latin typeface="Barlow"/>
                <a:ea typeface="Barlow"/>
                <a:cs typeface="Barlow"/>
                <a:sym typeface="Barlow"/>
              </a:defRPr>
            </a:lvl8pPr>
            <a:lvl9pPr lvl="8">
              <a:spcBef>
                <a:spcPts val="0"/>
              </a:spcBef>
              <a:spcAft>
                <a:spcPts val="0"/>
              </a:spcAft>
              <a:buSzPts val="2800"/>
              <a:buNone/>
              <a:defRPr>
                <a:latin typeface="Barlow"/>
                <a:ea typeface="Barlow"/>
                <a:cs typeface="Barlow"/>
                <a:sym typeface="Barlow"/>
              </a:defRPr>
            </a:lvl9pPr>
          </a:lstStyle>
          <a:p>
            <a:endParaRPr/>
          </a:p>
        </p:txBody>
      </p:sp>
      <p:sp>
        <p:nvSpPr>
          <p:cNvPr id="58" name="Google Shape;58;p13"/>
          <p:cNvSpPr txBox="1">
            <a:spLocks noGrp="1"/>
          </p:cNvSpPr>
          <p:nvPr>
            <p:ph type="subTitle" idx="1"/>
          </p:nvPr>
        </p:nvSpPr>
        <p:spPr>
          <a:xfrm>
            <a:off x="2012024" y="1790600"/>
            <a:ext cx="24930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59" name="Google Shape;59;p13"/>
          <p:cNvSpPr txBox="1">
            <a:spLocks noGrp="1"/>
          </p:cNvSpPr>
          <p:nvPr>
            <p:ph type="subTitle" idx="2"/>
          </p:nvPr>
        </p:nvSpPr>
        <p:spPr>
          <a:xfrm>
            <a:off x="2012031" y="1402300"/>
            <a:ext cx="2496300" cy="319500"/>
          </a:xfrm>
          <a:prstGeom prst="rect">
            <a:avLst/>
          </a:prstGeom>
          <a:ln>
            <a:noFill/>
          </a:ln>
        </p:spPr>
        <p:txBody>
          <a:bodyPr spcFirstLastPara="1" wrap="square" lIns="0" tIns="0" rIns="0" bIns="0" anchor="t" anchorCtr="0">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Light"/>
                <a:ea typeface="Manrope ExtraLight"/>
                <a:cs typeface="Manrope ExtraLight"/>
                <a:sym typeface="Manrope ExtraLight"/>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0" name="Google Shape;60;p13"/>
          <p:cNvSpPr txBox="1">
            <a:spLocks noGrp="1"/>
          </p:cNvSpPr>
          <p:nvPr>
            <p:ph type="title" idx="3" hasCustomPrompt="1"/>
          </p:nvPr>
        </p:nvSpPr>
        <p:spPr>
          <a:xfrm>
            <a:off x="964356" y="1402300"/>
            <a:ext cx="855300" cy="919200"/>
          </a:xfrm>
          <a:prstGeom prst="rect">
            <a:avLst/>
          </a:prstGeom>
        </p:spPr>
        <p:txBody>
          <a:bodyPr spcFirstLastPara="1" wrap="square" lIns="0" tIns="0" rIns="0" bIns="0" anchor="ctr" anchorCtr="0">
            <a:noAutofit/>
          </a:bodyPr>
          <a:lstStyle>
            <a:lvl1pPr lvl="0" algn="ctr" rtl="0">
              <a:spcBef>
                <a:spcPts val="0"/>
              </a:spcBef>
              <a:spcAft>
                <a:spcPts val="0"/>
              </a:spcAft>
              <a:buSzPts val="2100"/>
              <a:buNone/>
              <a:defRPr sz="3300" b="0">
                <a:latin typeface="Manrope ExtraLight"/>
                <a:ea typeface="Manrope ExtraLight"/>
                <a:cs typeface="Manrope ExtraLight"/>
                <a:sym typeface="Manrope ExtraLigh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1" name="Google Shape;61;p13"/>
          <p:cNvSpPr txBox="1">
            <a:spLocks noGrp="1"/>
          </p:cNvSpPr>
          <p:nvPr>
            <p:ph type="subTitle" idx="4"/>
          </p:nvPr>
        </p:nvSpPr>
        <p:spPr>
          <a:xfrm>
            <a:off x="2012031" y="3570807"/>
            <a:ext cx="24963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62" name="Google Shape;62;p13"/>
          <p:cNvSpPr txBox="1">
            <a:spLocks noGrp="1"/>
          </p:cNvSpPr>
          <p:nvPr>
            <p:ph type="subTitle" idx="5"/>
          </p:nvPr>
        </p:nvSpPr>
        <p:spPr>
          <a:xfrm>
            <a:off x="2012031" y="3183475"/>
            <a:ext cx="2496300" cy="411600"/>
          </a:xfrm>
          <a:prstGeom prst="rect">
            <a:avLst/>
          </a:prstGeom>
          <a:ln>
            <a:noFill/>
          </a:ln>
        </p:spPr>
        <p:txBody>
          <a:bodyPr spcFirstLastPara="1" wrap="square" lIns="0" tIns="0" rIns="0" bIns="0" anchor="t" anchorCtr="0">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Light"/>
                <a:ea typeface="Manrope ExtraLight"/>
                <a:cs typeface="Manrope ExtraLight"/>
                <a:sym typeface="Manrope ExtraLight"/>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3" name="Google Shape;63;p13"/>
          <p:cNvSpPr txBox="1">
            <a:spLocks noGrp="1"/>
          </p:cNvSpPr>
          <p:nvPr>
            <p:ph type="title" idx="6" hasCustomPrompt="1"/>
          </p:nvPr>
        </p:nvSpPr>
        <p:spPr>
          <a:xfrm>
            <a:off x="964356" y="3183475"/>
            <a:ext cx="855300" cy="919200"/>
          </a:xfrm>
          <a:prstGeom prst="rect">
            <a:avLst/>
          </a:prstGeom>
        </p:spPr>
        <p:txBody>
          <a:bodyPr spcFirstLastPara="1" wrap="square" lIns="0" tIns="0" rIns="0" bIns="0" anchor="ctr" anchorCtr="0">
            <a:noAutofit/>
          </a:bodyPr>
          <a:lstStyle>
            <a:lvl1pPr lvl="0" algn="ctr" rtl="0">
              <a:spcBef>
                <a:spcPts val="0"/>
              </a:spcBef>
              <a:spcAft>
                <a:spcPts val="0"/>
              </a:spcAft>
              <a:buSzPts val="2100"/>
              <a:buNone/>
              <a:defRPr sz="3300" b="0">
                <a:latin typeface="Manrope ExtraLight"/>
                <a:ea typeface="Manrope ExtraLight"/>
                <a:cs typeface="Manrope ExtraLight"/>
                <a:sym typeface="Manrope ExtraLigh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4" name="Google Shape;64;p13"/>
          <p:cNvSpPr txBox="1">
            <a:spLocks noGrp="1"/>
          </p:cNvSpPr>
          <p:nvPr>
            <p:ph type="subTitle" idx="7"/>
          </p:nvPr>
        </p:nvSpPr>
        <p:spPr>
          <a:xfrm>
            <a:off x="5817256" y="1794146"/>
            <a:ext cx="24963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65" name="Google Shape;65;p13"/>
          <p:cNvSpPr txBox="1">
            <a:spLocks noGrp="1"/>
          </p:cNvSpPr>
          <p:nvPr>
            <p:ph type="subTitle" idx="8"/>
          </p:nvPr>
        </p:nvSpPr>
        <p:spPr>
          <a:xfrm>
            <a:off x="5817257" y="1402300"/>
            <a:ext cx="2496300" cy="320100"/>
          </a:xfrm>
          <a:prstGeom prst="rect">
            <a:avLst/>
          </a:prstGeom>
          <a:ln>
            <a:noFill/>
          </a:ln>
        </p:spPr>
        <p:txBody>
          <a:bodyPr spcFirstLastPara="1" wrap="square" lIns="0" tIns="0" rIns="0" bIns="0" anchor="ctr" anchorCtr="0">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Light"/>
                <a:ea typeface="Manrope ExtraLight"/>
                <a:cs typeface="Manrope ExtraLight"/>
                <a:sym typeface="Manrope ExtraLight"/>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6" name="Google Shape;66;p13"/>
          <p:cNvSpPr txBox="1">
            <a:spLocks noGrp="1"/>
          </p:cNvSpPr>
          <p:nvPr>
            <p:ph type="title" idx="9" hasCustomPrompt="1"/>
          </p:nvPr>
        </p:nvSpPr>
        <p:spPr>
          <a:xfrm>
            <a:off x="4769581" y="1402300"/>
            <a:ext cx="855300" cy="919200"/>
          </a:xfrm>
          <a:prstGeom prst="rect">
            <a:avLst/>
          </a:prstGeom>
        </p:spPr>
        <p:txBody>
          <a:bodyPr spcFirstLastPara="1" wrap="square" lIns="0" tIns="0" rIns="0" bIns="0" anchor="ctr" anchorCtr="0">
            <a:noAutofit/>
          </a:bodyPr>
          <a:lstStyle>
            <a:lvl1pPr lvl="0" algn="ctr" rtl="0">
              <a:spcBef>
                <a:spcPts val="0"/>
              </a:spcBef>
              <a:spcAft>
                <a:spcPts val="0"/>
              </a:spcAft>
              <a:buSzPts val="2100"/>
              <a:buNone/>
              <a:defRPr sz="3300" b="0">
                <a:latin typeface="Manrope ExtraLight"/>
                <a:ea typeface="Manrope ExtraLight"/>
                <a:cs typeface="Manrope ExtraLight"/>
                <a:sym typeface="Manrope ExtraLigh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7" name="Google Shape;67;p13"/>
          <p:cNvSpPr txBox="1">
            <a:spLocks noGrp="1"/>
          </p:cNvSpPr>
          <p:nvPr>
            <p:ph type="subTitle" idx="13"/>
          </p:nvPr>
        </p:nvSpPr>
        <p:spPr>
          <a:xfrm>
            <a:off x="5817256" y="3570807"/>
            <a:ext cx="24963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68" name="Google Shape;68;p13"/>
          <p:cNvSpPr txBox="1">
            <a:spLocks noGrp="1"/>
          </p:cNvSpPr>
          <p:nvPr>
            <p:ph type="subTitle" idx="14"/>
          </p:nvPr>
        </p:nvSpPr>
        <p:spPr>
          <a:xfrm>
            <a:off x="5817257" y="3183475"/>
            <a:ext cx="2496300" cy="411600"/>
          </a:xfrm>
          <a:prstGeom prst="rect">
            <a:avLst/>
          </a:prstGeom>
          <a:ln>
            <a:noFill/>
          </a:ln>
        </p:spPr>
        <p:txBody>
          <a:bodyPr spcFirstLastPara="1" wrap="square" lIns="0" tIns="0" rIns="0" bIns="0" anchor="t" anchorCtr="0">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Light"/>
                <a:ea typeface="Manrope ExtraLight"/>
                <a:cs typeface="Manrope ExtraLight"/>
                <a:sym typeface="Manrope ExtraLight"/>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9" name="Google Shape;69;p13"/>
          <p:cNvSpPr txBox="1">
            <a:spLocks noGrp="1"/>
          </p:cNvSpPr>
          <p:nvPr>
            <p:ph type="title" idx="15" hasCustomPrompt="1"/>
          </p:nvPr>
        </p:nvSpPr>
        <p:spPr>
          <a:xfrm>
            <a:off x="4769581" y="3183475"/>
            <a:ext cx="855300" cy="919200"/>
          </a:xfrm>
          <a:prstGeom prst="rect">
            <a:avLst/>
          </a:prstGeom>
        </p:spPr>
        <p:txBody>
          <a:bodyPr spcFirstLastPara="1" wrap="square" lIns="0" tIns="0" rIns="0" bIns="0" anchor="ctr" anchorCtr="0">
            <a:noAutofit/>
          </a:bodyPr>
          <a:lstStyle>
            <a:lvl1pPr lvl="0" algn="ctr" rtl="0">
              <a:spcBef>
                <a:spcPts val="0"/>
              </a:spcBef>
              <a:spcAft>
                <a:spcPts val="0"/>
              </a:spcAft>
              <a:buSzPts val="2100"/>
              <a:buNone/>
              <a:defRPr sz="3300" b="0">
                <a:latin typeface="Manrope ExtraLight"/>
                <a:ea typeface="Manrope ExtraLight"/>
                <a:cs typeface="Manrope ExtraLight"/>
                <a:sym typeface="Manrope ExtraLigh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pic>
        <p:nvPicPr>
          <p:cNvPr id="70" name="Google Shape;70;p13"/>
          <p:cNvPicPr preferRelativeResize="0"/>
          <p:nvPr/>
        </p:nvPicPr>
        <p:blipFill>
          <a:blip r:embed="rId4">
            <a:alphaModFix/>
          </a:blip>
          <a:stretch>
            <a:fillRect/>
          </a:stretch>
        </p:blipFill>
        <p:spPr>
          <a:xfrm>
            <a:off x="-1126950" y="3943113"/>
            <a:ext cx="2133700" cy="17938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17">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2438500" y="1726075"/>
            <a:ext cx="5730000" cy="1316400"/>
          </a:xfrm>
          <a:prstGeom prst="rect">
            <a:avLst/>
          </a:prstGeom>
          <a:noFill/>
        </p:spPr>
        <p:txBody>
          <a:bodyPr spcFirstLastPara="1" wrap="square" lIns="0" tIns="0" rIns="0" bIns="0" anchor="t" anchorCtr="0">
            <a:noAutofit/>
          </a:bodyPr>
          <a:lstStyle>
            <a:lvl1pPr lvl="0" algn="r" rtl="0">
              <a:spcBef>
                <a:spcPts val="0"/>
              </a:spcBef>
              <a:spcAft>
                <a:spcPts val="0"/>
              </a:spcAft>
              <a:buSzPts val="2800"/>
              <a:buNone/>
              <a:defRPr sz="2600" b="0">
                <a:solidFill>
                  <a:schemeClr val="accent2"/>
                </a:solidFill>
                <a:latin typeface="Manrope"/>
                <a:ea typeface="Manrope"/>
                <a:cs typeface="Manrope"/>
                <a:sym typeface="Manrop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4"/>
          <p:cNvSpPr txBox="1">
            <a:spLocks noGrp="1"/>
          </p:cNvSpPr>
          <p:nvPr>
            <p:ph type="title" idx="2"/>
          </p:nvPr>
        </p:nvSpPr>
        <p:spPr>
          <a:xfrm>
            <a:off x="5688375" y="3307200"/>
            <a:ext cx="2450400" cy="340500"/>
          </a:xfrm>
          <a:prstGeom prst="rect">
            <a:avLst/>
          </a:prstGeom>
        </p:spPr>
        <p:txBody>
          <a:bodyPr spcFirstLastPara="1" wrap="square" lIns="0" tIns="0" rIns="0" bIns="0" anchor="t" anchorCtr="0">
            <a:noAutofit/>
          </a:bodyPr>
          <a:lstStyle>
            <a:lvl1pPr lvl="0" algn="r" rtl="0">
              <a:spcBef>
                <a:spcPts val="0"/>
              </a:spcBef>
              <a:spcAft>
                <a:spcPts val="0"/>
              </a:spcAft>
              <a:buSzPts val="2100"/>
              <a:buNone/>
              <a:defRPr sz="2100"/>
            </a:lvl1pPr>
            <a:lvl2pPr lvl="1" algn="ctr" rtl="0">
              <a:spcBef>
                <a:spcPts val="0"/>
              </a:spcBef>
              <a:spcAft>
                <a:spcPts val="0"/>
              </a:spcAft>
              <a:buSzPts val="2100"/>
              <a:buFont typeface="Francois One"/>
              <a:buNone/>
              <a:defRPr sz="2100">
                <a:latin typeface="Francois One"/>
                <a:ea typeface="Francois One"/>
                <a:cs typeface="Francois One"/>
                <a:sym typeface="Francois One"/>
              </a:defRPr>
            </a:lvl2pPr>
            <a:lvl3pPr lvl="2" algn="ctr" rtl="0">
              <a:spcBef>
                <a:spcPts val="0"/>
              </a:spcBef>
              <a:spcAft>
                <a:spcPts val="0"/>
              </a:spcAft>
              <a:buSzPts val="2100"/>
              <a:buFont typeface="Francois One"/>
              <a:buNone/>
              <a:defRPr sz="2100">
                <a:latin typeface="Francois One"/>
                <a:ea typeface="Francois One"/>
                <a:cs typeface="Francois One"/>
                <a:sym typeface="Francois One"/>
              </a:defRPr>
            </a:lvl3pPr>
            <a:lvl4pPr lvl="3" algn="ctr" rtl="0">
              <a:spcBef>
                <a:spcPts val="0"/>
              </a:spcBef>
              <a:spcAft>
                <a:spcPts val="0"/>
              </a:spcAft>
              <a:buSzPts val="2100"/>
              <a:buFont typeface="Francois One"/>
              <a:buNone/>
              <a:defRPr sz="2100">
                <a:latin typeface="Francois One"/>
                <a:ea typeface="Francois One"/>
                <a:cs typeface="Francois One"/>
                <a:sym typeface="Francois One"/>
              </a:defRPr>
            </a:lvl4pPr>
            <a:lvl5pPr lvl="4" algn="ctr" rtl="0">
              <a:spcBef>
                <a:spcPts val="0"/>
              </a:spcBef>
              <a:spcAft>
                <a:spcPts val="0"/>
              </a:spcAft>
              <a:buSzPts val="2100"/>
              <a:buFont typeface="Francois One"/>
              <a:buNone/>
              <a:defRPr sz="2100">
                <a:latin typeface="Francois One"/>
                <a:ea typeface="Francois One"/>
                <a:cs typeface="Francois One"/>
                <a:sym typeface="Francois One"/>
              </a:defRPr>
            </a:lvl5pPr>
            <a:lvl6pPr lvl="5" algn="ctr" rtl="0">
              <a:spcBef>
                <a:spcPts val="0"/>
              </a:spcBef>
              <a:spcAft>
                <a:spcPts val="0"/>
              </a:spcAft>
              <a:buSzPts val="2100"/>
              <a:buFont typeface="Francois One"/>
              <a:buNone/>
              <a:defRPr sz="2100">
                <a:latin typeface="Francois One"/>
                <a:ea typeface="Francois One"/>
                <a:cs typeface="Francois One"/>
                <a:sym typeface="Francois One"/>
              </a:defRPr>
            </a:lvl6pPr>
            <a:lvl7pPr lvl="6" algn="ctr" rtl="0">
              <a:spcBef>
                <a:spcPts val="0"/>
              </a:spcBef>
              <a:spcAft>
                <a:spcPts val="0"/>
              </a:spcAft>
              <a:buSzPts val="2100"/>
              <a:buFont typeface="Francois One"/>
              <a:buNone/>
              <a:defRPr sz="2100">
                <a:latin typeface="Francois One"/>
                <a:ea typeface="Francois One"/>
                <a:cs typeface="Francois One"/>
                <a:sym typeface="Francois One"/>
              </a:defRPr>
            </a:lvl7pPr>
            <a:lvl8pPr lvl="7" algn="ctr" rtl="0">
              <a:spcBef>
                <a:spcPts val="0"/>
              </a:spcBef>
              <a:spcAft>
                <a:spcPts val="0"/>
              </a:spcAft>
              <a:buSzPts val="2100"/>
              <a:buFont typeface="Francois One"/>
              <a:buNone/>
              <a:defRPr sz="2100">
                <a:latin typeface="Francois One"/>
                <a:ea typeface="Francois One"/>
                <a:cs typeface="Francois One"/>
                <a:sym typeface="Francois One"/>
              </a:defRPr>
            </a:lvl8pPr>
            <a:lvl9pPr lvl="8" algn="ctr" rtl="0">
              <a:spcBef>
                <a:spcPts val="0"/>
              </a:spcBef>
              <a:spcAft>
                <a:spcPts val="0"/>
              </a:spcAft>
              <a:buSzPts val="2100"/>
              <a:buFont typeface="Francois One"/>
              <a:buNone/>
              <a:defRPr sz="2100">
                <a:latin typeface="Francois One"/>
                <a:ea typeface="Francois One"/>
                <a:cs typeface="Francois One"/>
                <a:sym typeface="Francois 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12"/>
        <p:cNvGrpSpPr/>
        <p:nvPr/>
      </p:nvGrpSpPr>
      <p:grpSpPr>
        <a:xfrm>
          <a:off x="0" y="0"/>
          <a:ext cx="0" cy="0"/>
          <a:chOff x="0" y="0"/>
          <a:chExt cx="0" cy="0"/>
        </a:xfrm>
      </p:grpSpPr>
      <p:pic>
        <p:nvPicPr>
          <p:cNvPr id="113" name="Google Shape;113;p19"/>
          <p:cNvPicPr preferRelativeResize="0"/>
          <p:nvPr/>
        </p:nvPicPr>
        <p:blipFill>
          <a:blip r:embed="rId2">
            <a:alphaModFix/>
          </a:blip>
          <a:stretch>
            <a:fillRect/>
          </a:stretch>
        </p:blipFill>
        <p:spPr>
          <a:xfrm>
            <a:off x="-1418399" y="3897450"/>
            <a:ext cx="2360638" cy="1748975"/>
          </a:xfrm>
          <a:prstGeom prst="rect">
            <a:avLst/>
          </a:prstGeom>
          <a:noFill/>
          <a:ln>
            <a:noFill/>
          </a:ln>
        </p:spPr>
      </p:pic>
      <p:pic>
        <p:nvPicPr>
          <p:cNvPr id="114" name="Google Shape;114;p19"/>
          <p:cNvPicPr preferRelativeResize="0"/>
          <p:nvPr/>
        </p:nvPicPr>
        <p:blipFill>
          <a:blip r:embed="rId3">
            <a:alphaModFix/>
          </a:blip>
          <a:stretch>
            <a:fillRect/>
          </a:stretch>
        </p:blipFill>
        <p:spPr>
          <a:xfrm>
            <a:off x="6705425" y="-477025"/>
            <a:ext cx="3141251" cy="1748975"/>
          </a:xfrm>
          <a:prstGeom prst="rect">
            <a:avLst/>
          </a:prstGeom>
          <a:noFill/>
          <a:ln>
            <a:noFill/>
          </a:ln>
        </p:spPr>
      </p:pic>
      <p:sp>
        <p:nvSpPr>
          <p:cNvPr id="115" name="Google Shape;115;p19"/>
          <p:cNvSpPr txBox="1">
            <a:spLocks noGrp="1"/>
          </p:cNvSpPr>
          <p:nvPr>
            <p:ph type="title"/>
          </p:nvPr>
        </p:nvSpPr>
        <p:spPr>
          <a:xfrm>
            <a:off x="713225" y="521208"/>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116"/>
        <p:cNvGrpSpPr/>
        <p:nvPr/>
      </p:nvGrpSpPr>
      <p:grpSpPr>
        <a:xfrm>
          <a:off x="0" y="0"/>
          <a:ext cx="0" cy="0"/>
          <a:chOff x="0" y="0"/>
          <a:chExt cx="0" cy="0"/>
        </a:xfrm>
      </p:grpSpPr>
      <p:pic>
        <p:nvPicPr>
          <p:cNvPr id="117" name="Google Shape;117;p20"/>
          <p:cNvPicPr preferRelativeResize="0"/>
          <p:nvPr/>
        </p:nvPicPr>
        <p:blipFill>
          <a:blip r:embed="rId2">
            <a:alphaModFix/>
          </a:blip>
          <a:stretch>
            <a:fillRect/>
          </a:stretch>
        </p:blipFill>
        <p:spPr>
          <a:xfrm>
            <a:off x="407796" y="151125"/>
            <a:ext cx="1865234" cy="619500"/>
          </a:xfrm>
          <a:prstGeom prst="rect">
            <a:avLst/>
          </a:prstGeom>
          <a:noFill/>
          <a:ln>
            <a:noFill/>
          </a:ln>
        </p:spPr>
      </p:pic>
      <p:sp>
        <p:nvSpPr>
          <p:cNvPr id="118" name="Google Shape;118;p20"/>
          <p:cNvSpPr txBox="1">
            <a:spLocks noGrp="1"/>
          </p:cNvSpPr>
          <p:nvPr>
            <p:ph type="title"/>
          </p:nvPr>
        </p:nvSpPr>
        <p:spPr>
          <a:xfrm>
            <a:off x="713225" y="521208"/>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CUSTOM_16">
    <p:spTree>
      <p:nvGrpSpPr>
        <p:cNvPr id="1" name="Shape 119"/>
        <p:cNvGrpSpPr/>
        <p:nvPr/>
      </p:nvGrpSpPr>
      <p:grpSpPr>
        <a:xfrm>
          <a:off x="0" y="0"/>
          <a:ext cx="0" cy="0"/>
          <a:chOff x="0" y="0"/>
          <a:chExt cx="0" cy="0"/>
        </a:xfrm>
      </p:grpSpPr>
      <p:sp>
        <p:nvSpPr>
          <p:cNvPr id="120" name="Google Shape;120;p21"/>
          <p:cNvSpPr txBox="1">
            <a:spLocks noGrp="1"/>
          </p:cNvSpPr>
          <p:nvPr>
            <p:ph type="subTitle" idx="1"/>
          </p:nvPr>
        </p:nvSpPr>
        <p:spPr>
          <a:xfrm>
            <a:off x="1343353" y="2723059"/>
            <a:ext cx="2986500" cy="10242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1" name="Google Shape;121;p21"/>
          <p:cNvSpPr txBox="1">
            <a:spLocks noGrp="1"/>
          </p:cNvSpPr>
          <p:nvPr>
            <p:ph type="subTitle" idx="2"/>
          </p:nvPr>
        </p:nvSpPr>
        <p:spPr>
          <a:xfrm>
            <a:off x="1341553" y="2305652"/>
            <a:ext cx="2990100" cy="308100"/>
          </a:xfrm>
          <a:prstGeom prst="rect">
            <a:avLst/>
          </a:prstGeom>
        </p:spPr>
        <p:txBody>
          <a:bodyPr spcFirstLastPara="1" wrap="square" lIns="0" tIns="0" rIns="0" bIns="0" anchor="b" anchorCtr="0">
            <a:noAutofit/>
          </a:bodyPr>
          <a:lstStyle>
            <a:lvl1pPr marL="0" marR="0" lvl="0" indent="0" algn="ctr"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Light"/>
                <a:ea typeface="Manrope ExtraLight"/>
                <a:cs typeface="Manrope ExtraLight"/>
                <a:sym typeface="Manrope ExtraLight"/>
              </a:defRPr>
            </a:lvl1pPr>
            <a:lvl2pPr lvl="1" algn="ctr" rtl="0">
              <a:lnSpc>
                <a:spcPct val="100000"/>
              </a:lnSpc>
              <a:spcBef>
                <a:spcPts val="0"/>
              </a:spcBef>
              <a:spcAft>
                <a:spcPts val="0"/>
              </a:spcAft>
              <a:buClr>
                <a:schemeClr val="accent1"/>
              </a:buClr>
              <a:buSzPts val="2800"/>
              <a:buNone/>
              <a:defRPr sz="2800" b="1">
                <a:solidFill>
                  <a:schemeClr val="accent1"/>
                </a:solidFill>
              </a:defRPr>
            </a:lvl2pPr>
            <a:lvl3pPr lvl="2" algn="ctr" rtl="0">
              <a:lnSpc>
                <a:spcPct val="100000"/>
              </a:lnSpc>
              <a:spcBef>
                <a:spcPts val="0"/>
              </a:spcBef>
              <a:spcAft>
                <a:spcPts val="0"/>
              </a:spcAft>
              <a:buClr>
                <a:schemeClr val="accent1"/>
              </a:buClr>
              <a:buSzPts val="2800"/>
              <a:buNone/>
              <a:defRPr sz="2800" b="1">
                <a:solidFill>
                  <a:schemeClr val="accent1"/>
                </a:solidFill>
              </a:defRPr>
            </a:lvl3pPr>
            <a:lvl4pPr lvl="3" algn="ctr" rtl="0">
              <a:lnSpc>
                <a:spcPct val="100000"/>
              </a:lnSpc>
              <a:spcBef>
                <a:spcPts val="0"/>
              </a:spcBef>
              <a:spcAft>
                <a:spcPts val="0"/>
              </a:spcAft>
              <a:buClr>
                <a:schemeClr val="accent1"/>
              </a:buClr>
              <a:buSzPts val="2800"/>
              <a:buNone/>
              <a:defRPr sz="2800" b="1">
                <a:solidFill>
                  <a:schemeClr val="accent1"/>
                </a:solidFill>
              </a:defRPr>
            </a:lvl4pPr>
            <a:lvl5pPr lvl="4" algn="ctr" rtl="0">
              <a:lnSpc>
                <a:spcPct val="100000"/>
              </a:lnSpc>
              <a:spcBef>
                <a:spcPts val="0"/>
              </a:spcBef>
              <a:spcAft>
                <a:spcPts val="0"/>
              </a:spcAft>
              <a:buClr>
                <a:schemeClr val="accent1"/>
              </a:buClr>
              <a:buSzPts val="2800"/>
              <a:buNone/>
              <a:defRPr sz="2800" b="1">
                <a:solidFill>
                  <a:schemeClr val="accent1"/>
                </a:solidFill>
              </a:defRPr>
            </a:lvl5pPr>
            <a:lvl6pPr lvl="5" algn="ctr" rtl="0">
              <a:lnSpc>
                <a:spcPct val="100000"/>
              </a:lnSpc>
              <a:spcBef>
                <a:spcPts val="0"/>
              </a:spcBef>
              <a:spcAft>
                <a:spcPts val="0"/>
              </a:spcAft>
              <a:buClr>
                <a:schemeClr val="accent1"/>
              </a:buClr>
              <a:buSzPts val="2800"/>
              <a:buNone/>
              <a:defRPr sz="2800" b="1">
                <a:solidFill>
                  <a:schemeClr val="accent1"/>
                </a:solidFill>
              </a:defRPr>
            </a:lvl6pPr>
            <a:lvl7pPr lvl="6" algn="ctr" rtl="0">
              <a:lnSpc>
                <a:spcPct val="100000"/>
              </a:lnSpc>
              <a:spcBef>
                <a:spcPts val="0"/>
              </a:spcBef>
              <a:spcAft>
                <a:spcPts val="0"/>
              </a:spcAft>
              <a:buClr>
                <a:schemeClr val="accent1"/>
              </a:buClr>
              <a:buSzPts val="2800"/>
              <a:buNone/>
              <a:defRPr sz="2800" b="1">
                <a:solidFill>
                  <a:schemeClr val="accent1"/>
                </a:solidFill>
              </a:defRPr>
            </a:lvl7pPr>
            <a:lvl8pPr lvl="7" algn="ctr" rtl="0">
              <a:lnSpc>
                <a:spcPct val="100000"/>
              </a:lnSpc>
              <a:spcBef>
                <a:spcPts val="0"/>
              </a:spcBef>
              <a:spcAft>
                <a:spcPts val="0"/>
              </a:spcAft>
              <a:buClr>
                <a:schemeClr val="accent1"/>
              </a:buClr>
              <a:buSzPts val="2800"/>
              <a:buNone/>
              <a:defRPr sz="2800" b="1">
                <a:solidFill>
                  <a:schemeClr val="accent1"/>
                </a:solidFill>
              </a:defRPr>
            </a:lvl8pPr>
            <a:lvl9pPr lvl="8" algn="ctr" rtl="0">
              <a:lnSpc>
                <a:spcPct val="100000"/>
              </a:lnSpc>
              <a:spcBef>
                <a:spcPts val="0"/>
              </a:spcBef>
              <a:spcAft>
                <a:spcPts val="0"/>
              </a:spcAft>
              <a:buClr>
                <a:schemeClr val="accent1"/>
              </a:buClr>
              <a:buSzPts val="2800"/>
              <a:buNone/>
              <a:defRPr sz="2800" b="1">
                <a:solidFill>
                  <a:schemeClr val="accent1"/>
                </a:solidFill>
              </a:defRPr>
            </a:lvl9pPr>
          </a:lstStyle>
          <a:p>
            <a:endParaRPr/>
          </a:p>
        </p:txBody>
      </p:sp>
      <p:sp>
        <p:nvSpPr>
          <p:cNvPr id="122" name="Google Shape;122;p21"/>
          <p:cNvSpPr txBox="1">
            <a:spLocks noGrp="1"/>
          </p:cNvSpPr>
          <p:nvPr>
            <p:ph type="subTitle" idx="3"/>
          </p:nvPr>
        </p:nvSpPr>
        <p:spPr>
          <a:xfrm>
            <a:off x="4821090" y="2721309"/>
            <a:ext cx="2990100" cy="10242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3" name="Google Shape;123;p21"/>
          <p:cNvSpPr txBox="1">
            <a:spLocks noGrp="1"/>
          </p:cNvSpPr>
          <p:nvPr>
            <p:ph type="subTitle" idx="4"/>
          </p:nvPr>
        </p:nvSpPr>
        <p:spPr>
          <a:xfrm>
            <a:off x="4821090" y="2304288"/>
            <a:ext cx="2990100" cy="308100"/>
          </a:xfrm>
          <a:prstGeom prst="rect">
            <a:avLst/>
          </a:prstGeom>
        </p:spPr>
        <p:txBody>
          <a:bodyPr spcFirstLastPara="1" wrap="square" lIns="0" tIns="0" rIns="0" bIns="0" anchor="b" anchorCtr="0">
            <a:noAutofit/>
          </a:bodyPr>
          <a:lstStyle>
            <a:lvl1pPr marL="0" marR="0" lvl="0" indent="0" algn="ctr"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Light"/>
                <a:ea typeface="Manrope ExtraLight"/>
                <a:cs typeface="Manrope ExtraLight"/>
                <a:sym typeface="Manrope ExtraLight"/>
              </a:defRPr>
            </a:lvl1pPr>
            <a:lvl2pPr lvl="1" algn="ctr" rtl="0">
              <a:lnSpc>
                <a:spcPct val="100000"/>
              </a:lnSpc>
              <a:spcBef>
                <a:spcPts val="0"/>
              </a:spcBef>
              <a:spcAft>
                <a:spcPts val="0"/>
              </a:spcAft>
              <a:buClr>
                <a:schemeClr val="accent1"/>
              </a:buClr>
              <a:buSzPts val="2800"/>
              <a:buNone/>
              <a:defRPr sz="2800" b="1">
                <a:solidFill>
                  <a:schemeClr val="accent1"/>
                </a:solidFill>
              </a:defRPr>
            </a:lvl2pPr>
            <a:lvl3pPr lvl="2" algn="ctr" rtl="0">
              <a:lnSpc>
                <a:spcPct val="100000"/>
              </a:lnSpc>
              <a:spcBef>
                <a:spcPts val="0"/>
              </a:spcBef>
              <a:spcAft>
                <a:spcPts val="0"/>
              </a:spcAft>
              <a:buClr>
                <a:schemeClr val="accent1"/>
              </a:buClr>
              <a:buSzPts val="2800"/>
              <a:buNone/>
              <a:defRPr sz="2800" b="1">
                <a:solidFill>
                  <a:schemeClr val="accent1"/>
                </a:solidFill>
              </a:defRPr>
            </a:lvl3pPr>
            <a:lvl4pPr lvl="3" algn="ctr" rtl="0">
              <a:lnSpc>
                <a:spcPct val="100000"/>
              </a:lnSpc>
              <a:spcBef>
                <a:spcPts val="0"/>
              </a:spcBef>
              <a:spcAft>
                <a:spcPts val="0"/>
              </a:spcAft>
              <a:buClr>
                <a:schemeClr val="accent1"/>
              </a:buClr>
              <a:buSzPts val="2800"/>
              <a:buNone/>
              <a:defRPr sz="2800" b="1">
                <a:solidFill>
                  <a:schemeClr val="accent1"/>
                </a:solidFill>
              </a:defRPr>
            </a:lvl4pPr>
            <a:lvl5pPr lvl="4" algn="ctr" rtl="0">
              <a:lnSpc>
                <a:spcPct val="100000"/>
              </a:lnSpc>
              <a:spcBef>
                <a:spcPts val="0"/>
              </a:spcBef>
              <a:spcAft>
                <a:spcPts val="0"/>
              </a:spcAft>
              <a:buClr>
                <a:schemeClr val="accent1"/>
              </a:buClr>
              <a:buSzPts val="2800"/>
              <a:buNone/>
              <a:defRPr sz="2800" b="1">
                <a:solidFill>
                  <a:schemeClr val="accent1"/>
                </a:solidFill>
              </a:defRPr>
            </a:lvl5pPr>
            <a:lvl6pPr lvl="5" algn="ctr" rtl="0">
              <a:lnSpc>
                <a:spcPct val="100000"/>
              </a:lnSpc>
              <a:spcBef>
                <a:spcPts val="0"/>
              </a:spcBef>
              <a:spcAft>
                <a:spcPts val="0"/>
              </a:spcAft>
              <a:buClr>
                <a:schemeClr val="accent1"/>
              </a:buClr>
              <a:buSzPts val="2800"/>
              <a:buNone/>
              <a:defRPr sz="2800" b="1">
                <a:solidFill>
                  <a:schemeClr val="accent1"/>
                </a:solidFill>
              </a:defRPr>
            </a:lvl6pPr>
            <a:lvl7pPr lvl="6" algn="ctr" rtl="0">
              <a:lnSpc>
                <a:spcPct val="100000"/>
              </a:lnSpc>
              <a:spcBef>
                <a:spcPts val="0"/>
              </a:spcBef>
              <a:spcAft>
                <a:spcPts val="0"/>
              </a:spcAft>
              <a:buClr>
                <a:schemeClr val="accent1"/>
              </a:buClr>
              <a:buSzPts val="2800"/>
              <a:buNone/>
              <a:defRPr sz="2800" b="1">
                <a:solidFill>
                  <a:schemeClr val="accent1"/>
                </a:solidFill>
              </a:defRPr>
            </a:lvl7pPr>
            <a:lvl8pPr lvl="7" algn="ctr" rtl="0">
              <a:lnSpc>
                <a:spcPct val="100000"/>
              </a:lnSpc>
              <a:spcBef>
                <a:spcPts val="0"/>
              </a:spcBef>
              <a:spcAft>
                <a:spcPts val="0"/>
              </a:spcAft>
              <a:buClr>
                <a:schemeClr val="accent1"/>
              </a:buClr>
              <a:buSzPts val="2800"/>
              <a:buNone/>
              <a:defRPr sz="2800" b="1">
                <a:solidFill>
                  <a:schemeClr val="accent1"/>
                </a:solidFill>
              </a:defRPr>
            </a:lvl8pPr>
            <a:lvl9pPr lvl="8" algn="ctr" rtl="0">
              <a:lnSpc>
                <a:spcPct val="100000"/>
              </a:lnSpc>
              <a:spcBef>
                <a:spcPts val="0"/>
              </a:spcBef>
              <a:spcAft>
                <a:spcPts val="0"/>
              </a:spcAft>
              <a:buClr>
                <a:schemeClr val="accent1"/>
              </a:buClr>
              <a:buSzPts val="2800"/>
              <a:buNone/>
              <a:defRPr sz="2800" b="1">
                <a:solidFill>
                  <a:schemeClr val="accent1"/>
                </a:solidFill>
              </a:defRPr>
            </a:lvl9pPr>
          </a:lstStyle>
          <a:p>
            <a:endParaRPr/>
          </a:p>
        </p:txBody>
      </p:sp>
      <p:sp>
        <p:nvSpPr>
          <p:cNvPr id="124" name="Google Shape;124;p21"/>
          <p:cNvSpPr txBox="1">
            <a:spLocks noGrp="1"/>
          </p:cNvSpPr>
          <p:nvPr>
            <p:ph type="title"/>
          </p:nvPr>
        </p:nvSpPr>
        <p:spPr>
          <a:xfrm>
            <a:off x="713225" y="521225"/>
            <a:ext cx="7717500" cy="572700"/>
          </a:xfrm>
          <a:prstGeom prst="rect">
            <a:avLst/>
          </a:prstGeom>
          <a:noFill/>
        </p:spPr>
        <p:txBody>
          <a:bodyPr spcFirstLastPara="1" wrap="square" lIns="0" tIns="0" rIns="0" bIns="0" anchor="t"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pic>
        <p:nvPicPr>
          <p:cNvPr id="125" name="Google Shape;125;p21"/>
          <p:cNvPicPr preferRelativeResize="0"/>
          <p:nvPr/>
        </p:nvPicPr>
        <p:blipFill>
          <a:blip r:embed="rId2">
            <a:alphaModFix/>
          </a:blip>
          <a:stretch>
            <a:fillRect/>
          </a:stretch>
        </p:blipFill>
        <p:spPr>
          <a:xfrm>
            <a:off x="4087434" y="4284613"/>
            <a:ext cx="969129" cy="6296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42"/>
        <p:cNvGrpSpPr/>
        <p:nvPr/>
      </p:nvGrpSpPr>
      <p:grpSpPr>
        <a:xfrm>
          <a:off x="0" y="0"/>
          <a:ext cx="0" cy="0"/>
          <a:chOff x="0" y="0"/>
          <a:chExt cx="0" cy="0"/>
        </a:xfrm>
      </p:grpSpPr>
      <p:sp>
        <p:nvSpPr>
          <p:cNvPr id="143" name="Google Shape;143;p25"/>
          <p:cNvSpPr/>
          <p:nvPr/>
        </p:nvSpPr>
        <p:spPr>
          <a:xfrm>
            <a:off x="4625875" y="558900"/>
            <a:ext cx="3804900" cy="4040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1"/>
              </a:buClr>
              <a:buSzPts val="2800"/>
              <a:buFont typeface="Handlee"/>
              <a:buNone/>
              <a:defRPr sz="2800" b="1">
                <a:solidFill>
                  <a:schemeClr val="accent1"/>
                </a:solidFill>
                <a:latin typeface="Handlee"/>
                <a:ea typeface="Handlee"/>
                <a:cs typeface="Handlee"/>
                <a:sym typeface="Handlee"/>
              </a:defRPr>
            </a:lvl1pPr>
            <a:lvl2pPr lvl="1">
              <a:spcBef>
                <a:spcPts val="0"/>
              </a:spcBef>
              <a:spcAft>
                <a:spcPts val="0"/>
              </a:spcAft>
              <a:buClr>
                <a:schemeClr val="accent1"/>
              </a:buClr>
              <a:buSzPts val="2800"/>
              <a:buFont typeface="Architects Daughter"/>
              <a:buNone/>
              <a:defRPr sz="2800" b="1">
                <a:solidFill>
                  <a:schemeClr val="accent1"/>
                </a:solidFill>
                <a:latin typeface="Architects Daughter"/>
                <a:ea typeface="Architects Daughter"/>
                <a:cs typeface="Architects Daughter"/>
                <a:sym typeface="Architects Daughter"/>
              </a:defRPr>
            </a:lvl2pPr>
            <a:lvl3pPr lvl="2">
              <a:spcBef>
                <a:spcPts val="0"/>
              </a:spcBef>
              <a:spcAft>
                <a:spcPts val="0"/>
              </a:spcAft>
              <a:buClr>
                <a:schemeClr val="accent1"/>
              </a:buClr>
              <a:buSzPts val="2800"/>
              <a:buFont typeface="Architects Daughter"/>
              <a:buNone/>
              <a:defRPr sz="2800" b="1">
                <a:solidFill>
                  <a:schemeClr val="accent1"/>
                </a:solidFill>
                <a:latin typeface="Architects Daughter"/>
                <a:ea typeface="Architects Daughter"/>
                <a:cs typeface="Architects Daughter"/>
                <a:sym typeface="Architects Daughter"/>
              </a:defRPr>
            </a:lvl3pPr>
            <a:lvl4pPr lvl="3">
              <a:spcBef>
                <a:spcPts val="0"/>
              </a:spcBef>
              <a:spcAft>
                <a:spcPts val="0"/>
              </a:spcAft>
              <a:buClr>
                <a:schemeClr val="accent1"/>
              </a:buClr>
              <a:buSzPts val="2800"/>
              <a:buFont typeface="Architects Daughter"/>
              <a:buNone/>
              <a:defRPr sz="2800" b="1">
                <a:solidFill>
                  <a:schemeClr val="accent1"/>
                </a:solidFill>
                <a:latin typeface="Architects Daughter"/>
                <a:ea typeface="Architects Daughter"/>
                <a:cs typeface="Architects Daughter"/>
                <a:sym typeface="Architects Daughter"/>
              </a:defRPr>
            </a:lvl4pPr>
            <a:lvl5pPr lvl="4">
              <a:spcBef>
                <a:spcPts val="0"/>
              </a:spcBef>
              <a:spcAft>
                <a:spcPts val="0"/>
              </a:spcAft>
              <a:buClr>
                <a:schemeClr val="accent1"/>
              </a:buClr>
              <a:buSzPts val="2800"/>
              <a:buFont typeface="Architects Daughter"/>
              <a:buNone/>
              <a:defRPr sz="2800" b="1">
                <a:solidFill>
                  <a:schemeClr val="accent1"/>
                </a:solidFill>
                <a:latin typeface="Architects Daughter"/>
                <a:ea typeface="Architects Daughter"/>
                <a:cs typeface="Architects Daughter"/>
                <a:sym typeface="Architects Daughter"/>
              </a:defRPr>
            </a:lvl5pPr>
            <a:lvl6pPr lvl="5">
              <a:spcBef>
                <a:spcPts val="0"/>
              </a:spcBef>
              <a:spcAft>
                <a:spcPts val="0"/>
              </a:spcAft>
              <a:buClr>
                <a:schemeClr val="accent1"/>
              </a:buClr>
              <a:buSzPts val="2800"/>
              <a:buFont typeface="Architects Daughter"/>
              <a:buNone/>
              <a:defRPr sz="2800" b="1">
                <a:solidFill>
                  <a:schemeClr val="accent1"/>
                </a:solidFill>
                <a:latin typeface="Architects Daughter"/>
                <a:ea typeface="Architects Daughter"/>
                <a:cs typeface="Architects Daughter"/>
                <a:sym typeface="Architects Daughter"/>
              </a:defRPr>
            </a:lvl6pPr>
            <a:lvl7pPr lvl="6">
              <a:spcBef>
                <a:spcPts val="0"/>
              </a:spcBef>
              <a:spcAft>
                <a:spcPts val="0"/>
              </a:spcAft>
              <a:buClr>
                <a:schemeClr val="accent1"/>
              </a:buClr>
              <a:buSzPts val="2800"/>
              <a:buFont typeface="Architects Daughter"/>
              <a:buNone/>
              <a:defRPr sz="2800" b="1">
                <a:solidFill>
                  <a:schemeClr val="accent1"/>
                </a:solidFill>
                <a:latin typeface="Architects Daughter"/>
                <a:ea typeface="Architects Daughter"/>
                <a:cs typeface="Architects Daughter"/>
                <a:sym typeface="Architects Daughter"/>
              </a:defRPr>
            </a:lvl7pPr>
            <a:lvl8pPr lvl="7">
              <a:spcBef>
                <a:spcPts val="0"/>
              </a:spcBef>
              <a:spcAft>
                <a:spcPts val="0"/>
              </a:spcAft>
              <a:buClr>
                <a:schemeClr val="accent1"/>
              </a:buClr>
              <a:buSzPts val="2800"/>
              <a:buFont typeface="Architects Daughter"/>
              <a:buNone/>
              <a:defRPr sz="2800" b="1">
                <a:solidFill>
                  <a:schemeClr val="accent1"/>
                </a:solidFill>
                <a:latin typeface="Architects Daughter"/>
                <a:ea typeface="Architects Daughter"/>
                <a:cs typeface="Architects Daughter"/>
                <a:sym typeface="Architects Daughter"/>
              </a:defRPr>
            </a:lvl8pPr>
            <a:lvl9pPr lvl="8">
              <a:spcBef>
                <a:spcPts val="0"/>
              </a:spcBef>
              <a:spcAft>
                <a:spcPts val="0"/>
              </a:spcAft>
              <a:buClr>
                <a:schemeClr val="accent1"/>
              </a:buClr>
              <a:buSzPts val="2800"/>
              <a:buFont typeface="Architects Daughter"/>
              <a:buNone/>
              <a:defRPr sz="2800" b="1">
                <a:solidFill>
                  <a:schemeClr val="accent1"/>
                </a:solidFill>
                <a:latin typeface="Architects Daughter"/>
                <a:ea typeface="Architects Daughter"/>
                <a:cs typeface="Architects Daughter"/>
                <a:sym typeface="Architects Daughter"/>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accent2"/>
              </a:buClr>
              <a:buSzPts val="1600"/>
              <a:buFont typeface="Manrope"/>
              <a:buChar char="●"/>
              <a:defRPr sz="1600">
                <a:solidFill>
                  <a:schemeClr val="accent2"/>
                </a:solidFill>
                <a:latin typeface="Manrope"/>
                <a:ea typeface="Manrope"/>
                <a:cs typeface="Manrope"/>
                <a:sym typeface="Manrope"/>
              </a:defRPr>
            </a:lvl1pPr>
            <a:lvl2pPr marL="914400" lvl="1" indent="-330200">
              <a:lnSpc>
                <a:spcPct val="115000"/>
              </a:lnSpc>
              <a:spcBef>
                <a:spcPts val="0"/>
              </a:spcBef>
              <a:spcAft>
                <a:spcPts val="0"/>
              </a:spcAft>
              <a:buClr>
                <a:schemeClr val="accent2"/>
              </a:buClr>
              <a:buSzPts val="1600"/>
              <a:buFont typeface="Manrope"/>
              <a:buChar char="○"/>
              <a:defRPr sz="1600">
                <a:solidFill>
                  <a:schemeClr val="accent2"/>
                </a:solidFill>
                <a:latin typeface="Manrope"/>
                <a:ea typeface="Manrope"/>
                <a:cs typeface="Manrope"/>
                <a:sym typeface="Manrope"/>
              </a:defRPr>
            </a:lvl2pPr>
            <a:lvl3pPr marL="1371600" lvl="2" indent="-330200">
              <a:lnSpc>
                <a:spcPct val="115000"/>
              </a:lnSpc>
              <a:spcBef>
                <a:spcPts val="0"/>
              </a:spcBef>
              <a:spcAft>
                <a:spcPts val="0"/>
              </a:spcAft>
              <a:buClr>
                <a:schemeClr val="accent2"/>
              </a:buClr>
              <a:buSzPts val="1600"/>
              <a:buFont typeface="Manrope"/>
              <a:buChar char="■"/>
              <a:defRPr sz="1600">
                <a:solidFill>
                  <a:schemeClr val="accent2"/>
                </a:solidFill>
                <a:latin typeface="Manrope"/>
                <a:ea typeface="Manrope"/>
                <a:cs typeface="Manrope"/>
                <a:sym typeface="Manrope"/>
              </a:defRPr>
            </a:lvl3pPr>
            <a:lvl4pPr marL="1828800" lvl="3" indent="-330200">
              <a:lnSpc>
                <a:spcPct val="115000"/>
              </a:lnSpc>
              <a:spcBef>
                <a:spcPts val="0"/>
              </a:spcBef>
              <a:spcAft>
                <a:spcPts val="0"/>
              </a:spcAft>
              <a:buClr>
                <a:schemeClr val="accent2"/>
              </a:buClr>
              <a:buSzPts val="1600"/>
              <a:buFont typeface="Manrope"/>
              <a:buChar char="●"/>
              <a:defRPr sz="1600">
                <a:solidFill>
                  <a:schemeClr val="accent2"/>
                </a:solidFill>
                <a:latin typeface="Manrope"/>
                <a:ea typeface="Manrope"/>
                <a:cs typeface="Manrope"/>
                <a:sym typeface="Manrope"/>
              </a:defRPr>
            </a:lvl4pPr>
            <a:lvl5pPr marL="2286000" lvl="4" indent="-330200">
              <a:lnSpc>
                <a:spcPct val="115000"/>
              </a:lnSpc>
              <a:spcBef>
                <a:spcPts val="0"/>
              </a:spcBef>
              <a:spcAft>
                <a:spcPts val="0"/>
              </a:spcAft>
              <a:buClr>
                <a:schemeClr val="accent2"/>
              </a:buClr>
              <a:buSzPts val="1600"/>
              <a:buFont typeface="Manrope"/>
              <a:buChar char="○"/>
              <a:defRPr sz="1600">
                <a:solidFill>
                  <a:schemeClr val="accent2"/>
                </a:solidFill>
                <a:latin typeface="Manrope"/>
                <a:ea typeface="Manrope"/>
                <a:cs typeface="Manrope"/>
                <a:sym typeface="Manrope"/>
              </a:defRPr>
            </a:lvl5pPr>
            <a:lvl6pPr marL="2743200" lvl="5" indent="-330200">
              <a:lnSpc>
                <a:spcPct val="115000"/>
              </a:lnSpc>
              <a:spcBef>
                <a:spcPts val="0"/>
              </a:spcBef>
              <a:spcAft>
                <a:spcPts val="0"/>
              </a:spcAft>
              <a:buClr>
                <a:schemeClr val="accent2"/>
              </a:buClr>
              <a:buSzPts val="1600"/>
              <a:buFont typeface="Manrope"/>
              <a:buChar char="■"/>
              <a:defRPr sz="1600">
                <a:solidFill>
                  <a:schemeClr val="accent2"/>
                </a:solidFill>
                <a:latin typeface="Manrope"/>
                <a:ea typeface="Manrope"/>
                <a:cs typeface="Manrope"/>
                <a:sym typeface="Manrope"/>
              </a:defRPr>
            </a:lvl6pPr>
            <a:lvl7pPr marL="3200400" lvl="6" indent="-330200">
              <a:lnSpc>
                <a:spcPct val="115000"/>
              </a:lnSpc>
              <a:spcBef>
                <a:spcPts val="0"/>
              </a:spcBef>
              <a:spcAft>
                <a:spcPts val="0"/>
              </a:spcAft>
              <a:buClr>
                <a:schemeClr val="accent2"/>
              </a:buClr>
              <a:buSzPts val="1600"/>
              <a:buFont typeface="Manrope"/>
              <a:buChar char="●"/>
              <a:defRPr sz="1600">
                <a:solidFill>
                  <a:schemeClr val="accent2"/>
                </a:solidFill>
                <a:latin typeface="Manrope"/>
                <a:ea typeface="Manrope"/>
                <a:cs typeface="Manrope"/>
                <a:sym typeface="Manrope"/>
              </a:defRPr>
            </a:lvl7pPr>
            <a:lvl8pPr marL="3657600" lvl="7" indent="-330200">
              <a:lnSpc>
                <a:spcPct val="115000"/>
              </a:lnSpc>
              <a:spcBef>
                <a:spcPts val="0"/>
              </a:spcBef>
              <a:spcAft>
                <a:spcPts val="0"/>
              </a:spcAft>
              <a:buClr>
                <a:schemeClr val="accent2"/>
              </a:buClr>
              <a:buSzPts val="1600"/>
              <a:buFont typeface="Manrope"/>
              <a:buChar char="○"/>
              <a:defRPr sz="1600">
                <a:solidFill>
                  <a:schemeClr val="accent2"/>
                </a:solidFill>
                <a:latin typeface="Manrope"/>
                <a:ea typeface="Manrope"/>
                <a:cs typeface="Manrope"/>
                <a:sym typeface="Manrope"/>
              </a:defRPr>
            </a:lvl8pPr>
            <a:lvl9pPr marL="4114800" lvl="8" indent="-330200">
              <a:lnSpc>
                <a:spcPct val="115000"/>
              </a:lnSpc>
              <a:spcBef>
                <a:spcPts val="0"/>
              </a:spcBef>
              <a:spcAft>
                <a:spcPts val="0"/>
              </a:spcAft>
              <a:buClr>
                <a:schemeClr val="accent2"/>
              </a:buClr>
              <a:buSzPts val="1600"/>
              <a:buFont typeface="Manrope"/>
              <a:buChar char="■"/>
              <a:defRPr sz="1600">
                <a:solidFill>
                  <a:schemeClr val="accent2"/>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9" r:id="rId4"/>
    <p:sldLayoutId id="2147483660" r:id="rId5"/>
    <p:sldLayoutId id="2147483665" r:id="rId6"/>
    <p:sldLayoutId id="2147483666" r:id="rId7"/>
    <p:sldLayoutId id="2147483667"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ctrTitle"/>
          </p:nvPr>
        </p:nvSpPr>
        <p:spPr>
          <a:xfrm>
            <a:off x="217656" y="1545450"/>
            <a:ext cx="4959442" cy="2052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500" dirty="0">
                <a:latin typeface="Times New Roman" panose="02020603050405020304" pitchFamily="18" charset="0"/>
                <a:cs typeface="Times New Roman" panose="02020603050405020304" pitchFamily="18" charset="0"/>
              </a:rPr>
              <a:t>GIỜ </a:t>
            </a:r>
            <a:br>
              <a:rPr lang="en" sz="6500" dirty="0">
                <a:latin typeface="Times New Roman" panose="02020603050405020304" pitchFamily="18" charset="0"/>
                <a:cs typeface="Times New Roman" panose="02020603050405020304" pitchFamily="18" charset="0"/>
              </a:rPr>
            </a:br>
            <a:r>
              <a:rPr lang="en" sz="6500" dirty="0">
                <a:latin typeface="Times New Roman" panose="02020603050405020304" pitchFamily="18" charset="0"/>
                <a:cs typeface="Times New Roman" panose="02020603050405020304" pitchFamily="18" charset="0"/>
              </a:rPr>
              <a:t>TRÁI ĐẤT</a:t>
            </a:r>
            <a:endParaRPr sz="6500" dirty="0">
              <a:solidFill>
                <a:schemeClr val="accent1"/>
              </a:solidFill>
              <a:latin typeface="Times New Roman" panose="02020603050405020304" pitchFamily="18" charset="0"/>
              <a:cs typeface="Times New Roman" panose="02020603050405020304" pitchFamily="18" charset="0"/>
            </a:endParaRPr>
          </a:p>
        </p:txBody>
      </p:sp>
      <p:pic>
        <p:nvPicPr>
          <p:cNvPr id="156" name="Google Shape;156;p29"/>
          <p:cNvPicPr preferRelativeResize="0"/>
          <p:nvPr/>
        </p:nvPicPr>
        <p:blipFill>
          <a:blip r:embed="rId3">
            <a:alphaModFix/>
          </a:blip>
          <a:stretch>
            <a:fillRect/>
          </a:stretch>
        </p:blipFill>
        <p:spPr>
          <a:xfrm>
            <a:off x="4975700" y="877800"/>
            <a:ext cx="4168300" cy="4284825"/>
          </a:xfrm>
          <a:prstGeom prst="rect">
            <a:avLst/>
          </a:prstGeom>
          <a:noFill/>
          <a:ln>
            <a:noFill/>
          </a:ln>
        </p:spPr>
      </p:pic>
      <p:pic>
        <p:nvPicPr>
          <p:cNvPr id="157" name="Google Shape;157;p29"/>
          <p:cNvPicPr preferRelativeResize="0"/>
          <p:nvPr/>
        </p:nvPicPr>
        <p:blipFill rotWithShape="1">
          <a:blip r:embed="rId4">
            <a:alphaModFix/>
          </a:blip>
          <a:srcRect t="835" b="826"/>
          <a:stretch/>
        </p:blipFill>
        <p:spPr>
          <a:xfrm>
            <a:off x="5245525" y="618463"/>
            <a:ext cx="1189695" cy="486299"/>
          </a:xfrm>
          <a:prstGeom prst="rect">
            <a:avLst/>
          </a:prstGeom>
          <a:noFill/>
          <a:ln>
            <a:noFill/>
          </a:ln>
        </p:spPr>
      </p:pic>
      <p:sp>
        <p:nvSpPr>
          <p:cNvPr id="6" name="Google Shape;155;p29">
            <a:extLst>
              <a:ext uri="{FF2B5EF4-FFF2-40B4-BE49-F238E27FC236}">
                <a16:creationId xmlns:a16="http://schemas.microsoft.com/office/drawing/2014/main" id="{D4146E46-7937-2D42-984C-DEFB79D03BED}"/>
              </a:ext>
            </a:extLst>
          </p:cNvPr>
          <p:cNvSpPr txBox="1">
            <a:spLocks/>
          </p:cNvSpPr>
          <p:nvPr/>
        </p:nvSpPr>
        <p:spPr>
          <a:xfrm>
            <a:off x="580488" y="992240"/>
            <a:ext cx="4260300" cy="48629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2800"/>
              <a:buFont typeface="Manrope"/>
              <a:buNone/>
              <a:defRPr sz="1700" b="0" i="0" u="none" strike="noStrike" cap="none">
                <a:solidFill>
                  <a:schemeClr val="accent2"/>
                </a:solidFill>
                <a:latin typeface="Manrope"/>
                <a:ea typeface="Manrope"/>
                <a:cs typeface="Manrope"/>
                <a:sym typeface="Manrope"/>
              </a:defRPr>
            </a:lvl1pPr>
            <a:lvl2pPr marL="914400" marR="0" lvl="1" indent="-330200" algn="ctr" rtl="0">
              <a:lnSpc>
                <a:spcPct val="100000"/>
              </a:lnSpc>
              <a:spcBef>
                <a:spcPts val="0"/>
              </a:spcBef>
              <a:spcAft>
                <a:spcPts val="0"/>
              </a:spcAft>
              <a:buClr>
                <a:schemeClr val="accent2"/>
              </a:buClr>
              <a:buSzPts val="2800"/>
              <a:buFont typeface="Manrope"/>
              <a:buNone/>
              <a:defRPr sz="2800" b="0" i="0" u="none" strike="noStrike" cap="none">
                <a:solidFill>
                  <a:schemeClr val="accent2"/>
                </a:solidFill>
                <a:latin typeface="Manrope"/>
                <a:ea typeface="Manrope"/>
                <a:cs typeface="Manrope"/>
                <a:sym typeface="Manrope"/>
              </a:defRPr>
            </a:lvl2pPr>
            <a:lvl3pPr marL="1371600" marR="0" lvl="2" indent="-330200" algn="ctr" rtl="0">
              <a:lnSpc>
                <a:spcPct val="100000"/>
              </a:lnSpc>
              <a:spcBef>
                <a:spcPts val="0"/>
              </a:spcBef>
              <a:spcAft>
                <a:spcPts val="0"/>
              </a:spcAft>
              <a:buClr>
                <a:schemeClr val="accent2"/>
              </a:buClr>
              <a:buSzPts val="2800"/>
              <a:buFont typeface="Manrope"/>
              <a:buNone/>
              <a:defRPr sz="2800" b="0" i="0" u="none" strike="noStrike" cap="none">
                <a:solidFill>
                  <a:schemeClr val="accent2"/>
                </a:solidFill>
                <a:latin typeface="Manrope"/>
                <a:ea typeface="Manrope"/>
                <a:cs typeface="Manrope"/>
                <a:sym typeface="Manrope"/>
              </a:defRPr>
            </a:lvl3pPr>
            <a:lvl4pPr marL="1828800" marR="0" lvl="3" indent="-330200" algn="ctr" rtl="0">
              <a:lnSpc>
                <a:spcPct val="100000"/>
              </a:lnSpc>
              <a:spcBef>
                <a:spcPts val="0"/>
              </a:spcBef>
              <a:spcAft>
                <a:spcPts val="0"/>
              </a:spcAft>
              <a:buClr>
                <a:schemeClr val="accent2"/>
              </a:buClr>
              <a:buSzPts val="2800"/>
              <a:buFont typeface="Manrope"/>
              <a:buNone/>
              <a:defRPr sz="2800" b="0" i="0" u="none" strike="noStrike" cap="none">
                <a:solidFill>
                  <a:schemeClr val="accent2"/>
                </a:solidFill>
                <a:latin typeface="Manrope"/>
                <a:ea typeface="Manrope"/>
                <a:cs typeface="Manrope"/>
                <a:sym typeface="Manrope"/>
              </a:defRPr>
            </a:lvl4pPr>
            <a:lvl5pPr marL="2286000" marR="0" lvl="4" indent="-330200" algn="ctr" rtl="0">
              <a:lnSpc>
                <a:spcPct val="100000"/>
              </a:lnSpc>
              <a:spcBef>
                <a:spcPts val="0"/>
              </a:spcBef>
              <a:spcAft>
                <a:spcPts val="0"/>
              </a:spcAft>
              <a:buClr>
                <a:schemeClr val="accent2"/>
              </a:buClr>
              <a:buSzPts val="2800"/>
              <a:buFont typeface="Manrope"/>
              <a:buNone/>
              <a:defRPr sz="2800" b="0" i="0" u="none" strike="noStrike" cap="none">
                <a:solidFill>
                  <a:schemeClr val="accent2"/>
                </a:solidFill>
                <a:latin typeface="Manrope"/>
                <a:ea typeface="Manrope"/>
                <a:cs typeface="Manrope"/>
                <a:sym typeface="Manrope"/>
              </a:defRPr>
            </a:lvl5pPr>
            <a:lvl6pPr marL="2743200" marR="0" lvl="5" indent="-330200" algn="ctr" rtl="0">
              <a:lnSpc>
                <a:spcPct val="100000"/>
              </a:lnSpc>
              <a:spcBef>
                <a:spcPts val="0"/>
              </a:spcBef>
              <a:spcAft>
                <a:spcPts val="0"/>
              </a:spcAft>
              <a:buClr>
                <a:schemeClr val="accent2"/>
              </a:buClr>
              <a:buSzPts val="2800"/>
              <a:buFont typeface="Manrope"/>
              <a:buNone/>
              <a:defRPr sz="2800" b="0" i="0" u="none" strike="noStrike" cap="none">
                <a:solidFill>
                  <a:schemeClr val="accent2"/>
                </a:solidFill>
                <a:latin typeface="Manrope"/>
                <a:ea typeface="Manrope"/>
                <a:cs typeface="Manrope"/>
                <a:sym typeface="Manrope"/>
              </a:defRPr>
            </a:lvl6pPr>
            <a:lvl7pPr marL="3200400" marR="0" lvl="6" indent="-330200" algn="ctr" rtl="0">
              <a:lnSpc>
                <a:spcPct val="100000"/>
              </a:lnSpc>
              <a:spcBef>
                <a:spcPts val="0"/>
              </a:spcBef>
              <a:spcAft>
                <a:spcPts val="0"/>
              </a:spcAft>
              <a:buClr>
                <a:schemeClr val="accent2"/>
              </a:buClr>
              <a:buSzPts val="2800"/>
              <a:buFont typeface="Manrope"/>
              <a:buNone/>
              <a:defRPr sz="2800" b="0" i="0" u="none" strike="noStrike" cap="none">
                <a:solidFill>
                  <a:schemeClr val="accent2"/>
                </a:solidFill>
                <a:latin typeface="Manrope"/>
                <a:ea typeface="Manrope"/>
                <a:cs typeface="Manrope"/>
                <a:sym typeface="Manrope"/>
              </a:defRPr>
            </a:lvl7pPr>
            <a:lvl8pPr marL="3657600" marR="0" lvl="7" indent="-330200" algn="ctr" rtl="0">
              <a:lnSpc>
                <a:spcPct val="100000"/>
              </a:lnSpc>
              <a:spcBef>
                <a:spcPts val="0"/>
              </a:spcBef>
              <a:spcAft>
                <a:spcPts val="0"/>
              </a:spcAft>
              <a:buClr>
                <a:schemeClr val="accent2"/>
              </a:buClr>
              <a:buSzPts val="2800"/>
              <a:buFont typeface="Manrope"/>
              <a:buNone/>
              <a:defRPr sz="2800" b="0" i="0" u="none" strike="noStrike" cap="none">
                <a:solidFill>
                  <a:schemeClr val="accent2"/>
                </a:solidFill>
                <a:latin typeface="Manrope"/>
                <a:ea typeface="Manrope"/>
                <a:cs typeface="Manrope"/>
                <a:sym typeface="Manrope"/>
              </a:defRPr>
            </a:lvl8pPr>
            <a:lvl9pPr marL="4114800" marR="0" lvl="8" indent="-330200" algn="ctr" rtl="0">
              <a:lnSpc>
                <a:spcPct val="100000"/>
              </a:lnSpc>
              <a:spcBef>
                <a:spcPts val="0"/>
              </a:spcBef>
              <a:spcAft>
                <a:spcPts val="0"/>
              </a:spcAft>
              <a:buClr>
                <a:schemeClr val="accent2"/>
              </a:buClr>
              <a:buSzPts val="2800"/>
              <a:buFont typeface="Manrope"/>
              <a:buNone/>
              <a:defRPr sz="2800" b="0" i="0" u="none" strike="noStrike" cap="none">
                <a:solidFill>
                  <a:schemeClr val="accent2"/>
                </a:solidFill>
                <a:latin typeface="Manrope"/>
                <a:ea typeface="Manrope"/>
                <a:cs typeface="Manrope"/>
                <a:sym typeface="Manrope"/>
              </a:defRPr>
            </a:lvl9pPr>
          </a:lstStyle>
          <a:p>
            <a:pPr marL="0" indent="0" algn="ct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68 – THĐH: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6"/>
          <p:cNvSpPr txBox="1">
            <a:spLocks noGrp="1"/>
          </p:cNvSpPr>
          <p:nvPr>
            <p:ph type="title"/>
          </p:nvPr>
        </p:nvSpPr>
        <p:spPr>
          <a:xfrm>
            <a:off x="1924651" y="1178099"/>
            <a:ext cx="6214124" cy="1984825"/>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a:latin typeface="Times New Roman" panose="02020603050405020304" pitchFamily="18" charset="0"/>
                <a:cs typeface="Times New Roman" panose="02020603050405020304" pitchFamily="18" charset="0"/>
              </a:rPr>
              <a:t>“</a:t>
            </a:r>
            <a:r>
              <a:rPr lang="en" dirty="0" err="1">
                <a:latin typeface="Times New Roman" panose="02020603050405020304" pitchFamily="18" charset="0"/>
                <a:cs typeface="Times New Roman" panose="02020603050405020304" pitchFamily="18" charset="0"/>
              </a:rPr>
              <a:t>Giờ</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Trái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Đất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không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phải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chỉ</a:t>
            </a:r>
            <a:r>
              <a:rPr lang="en" dirty="0">
                <a:latin typeface="Times New Roman" panose="02020603050405020304" pitchFamily="18" charset="0"/>
                <a:cs typeface="Times New Roman" panose="02020603050405020304" pitchFamily="18" charset="0"/>
              </a:rPr>
              <a:t> d</a:t>
            </a:r>
            <a:r>
              <a:rPr lang="en-US" dirty="0" err="1">
                <a:latin typeface="Times New Roman" panose="02020603050405020304" pitchFamily="18" charset="0"/>
                <a:cs typeface="Times New Roman" panose="02020603050405020304" pitchFamily="18" charset="0"/>
              </a:rPr>
              <a:t>ừ</a:t>
            </a:r>
            <a:r>
              <a:rPr lang="en" dirty="0">
                <a:latin typeface="Times New Roman" panose="02020603050405020304" pitchFamily="18" charset="0"/>
                <a:cs typeface="Times New Roman" panose="02020603050405020304" pitchFamily="18" charset="0"/>
              </a:rPr>
              <a:t>ng </a:t>
            </a:r>
            <a:r>
              <a:rPr lang="en" dirty="0" err="1">
                <a:latin typeface="Times New Roman" panose="02020603050405020304" pitchFamily="18" charset="0"/>
                <a:cs typeface="Times New Roman" panose="02020603050405020304" pitchFamily="18" charset="0"/>
              </a:rPr>
              <a:t>lại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ở</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hành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động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tắt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đèn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mà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đây</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chiến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dịch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trong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đó</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tất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cả</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mọi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người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trên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thế</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giới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cùng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nhau</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đoàn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kết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và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thể</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hiện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họ</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có</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thể</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làm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gì</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trong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suốt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cả</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năm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để</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bảo</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vệ</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hành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tinh</a:t>
            </a:r>
            <a:r>
              <a:rPr lang="en"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pic>
        <p:nvPicPr>
          <p:cNvPr id="287" name="Google Shape;287;p36"/>
          <p:cNvPicPr preferRelativeResize="0"/>
          <p:nvPr/>
        </p:nvPicPr>
        <p:blipFill>
          <a:blip r:embed="rId3">
            <a:alphaModFix/>
          </a:blip>
          <a:stretch>
            <a:fillRect/>
          </a:stretch>
        </p:blipFill>
        <p:spPr>
          <a:xfrm>
            <a:off x="6878526" y="539506"/>
            <a:ext cx="1552250" cy="515544"/>
          </a:xfrm>
          <a:prstGeom prst="rect">
            <a:avLst/>
          </a:prstGeom>
          <a:noFill/>
          <a:ln>
            <a:noFill/>
          </a:ln>
        </p:spPr>
      </p:pic>
      <p:pic>
        <p:nvPicPr>
          <p:cNvPr id="288" name="Google Shape;288;p36"/>
          <p:cNvPicPr preferRelativeResize="0"/>
          <p:nvPr/>
        </p:nvPicPr>
        <p:blipFill>
          <a:blip r:embed="rId4">
            <a:alphaModFix/>
          </a:blip>
          <a:stretch>
            <a:fillRect/>
          </a:stretch>
        </p:blipFill>
        <p:spPr>
          <a:xfrm>
            <a:off x="769669" y="3492373"/>
            <a:ext cx="2133700" cy="1793868"/>
          </a:xfrm>
          <a:prstGeom prst="rect">
            <a:avLst/>
          </a:prstGeom>
          <a:noFill/>
          <a:ln>
            <a:noFill/>
          </a:ln>
        </p:spPr>
      </p:pic>
      <p:pic>
        <p:nvPicPr>
          <p:cNvPr id="289" name="Google Shape;289;p36"/>
          <p:cNvPicPr preferRelativeResize="0"/>
          <p:nvPr/>
        </p:nvPicPr>
        <p:blipFill>
          <a:blip r:embed="rId5">
            <a:alphaModFix/>
          </a:blip>
          <a:stretch>
            <a:fillRect/>
          </a:stretch>
        </p:blipFill>
        <p:spPr>
          <a:xfrm>
            <a:off x="-206204" y="2527175"/>
            <a:ext cx="2143621" cy="2616325"/>
          </a:xfrm>
          <a:prstGeom prst="rect">
            <a:avLst/>
          </a:prstGeom>
          <a:noFill/>
          <a:ln>
            <a:noFill/>
          </a:ln>
        </p:spPr>
      </p:pic>
      <p:sp>
        <p:nvSpPr>
          <p:cNvPr id="290" name="Google Shape;290;p36"/>
          <p:cNvSpPr txBox="1">
            <a:spLocks noGrp="1"/>
          </p:cNvSpPr>
          <p:nvPr>
            <p:ph type="title" idx="2"/>
          </p:nvPr>
        </p:nvSpPr>
        <p:spPr>
          <a:xfrm>
            <a:off x="3476875" y="3307200"/>
            <a:ext cx="4661900" cy="658201"/>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i="1" dirty="0">
                <a:latin typeface="Times New Roman" panose="02020603050405020304" pitchFamily="18" charset="0"/>
                <a:cs typeface="Times New Roman" panose="02020603050405020304" pitchFamily="18" charset="0"/>
              </a:rPr>
              <a:t>(</a:t>
            </a:r>
            <a:r>
              <a:rPr lang="en" i="1" dirty="0" err="1">
                <a:latin typeface="Times New Roman" panose="02020603050405020304" pitchFamily="18" charset="0"/>
                <a:cs typeface="Times New Roman" panose="02020603050405020304" pitchFamily="18" charset="0"/>
              </a:rPr>
              <a:t>En-đi</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Rít</a:t>
            </a:r>
            <a:r>
              <a:rPr lang="en" i="1" dirty="0">
                <a:latin typeface="Times New Roman" panose="02020603050405020304" pitchFamily="18" charset="0"/>
                <a:cs typeface="Times New Roman" panose="02020603050405020304" pitchFamily="18" charset="0"/>
              </a:rPr>
              <a:t>-li - </a:t>
            </a:r>
            <a:r>
              <a:rPr lang="en" i="1" dirty="0" err="1">
                <a:latin typeface="Times New Roman" panose="02020603050405020304" pitchFamily="18" charset="0"/>
                <a:cs typeface="Times New Roman" panose="02020603050405020304" pitchFamily="18" charset="0"/>
              </a:rPr>
              <a:t>Giám</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đốc</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và</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là</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người</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sáng</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lập</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chiến</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dịch</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Giờ</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Trái</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Đất</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toàn</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cầu</a:t>
            </a:r>
            <a:r>
              <a:rPr lang="en" i="1" dirty="0">
                <a:latin typeface="Times New Roman" panose="02020603050405020304" pitchFamily="18" charset="0"/>
                <a:cs typeface="Times New Roman" panose="02020603050405020304" pitchFamily="18" charset="0"/>
              </a:rPr>
              <a:t>)</a:t>
            </a:r>
            <a:endParaRPr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48"/>
          <p:cNvSpPr txBox="1">
            <a:spLocks noGrp="1"/>
          </p:cNvSpPr>
          <p:nvPr>
            <p:ph type="title"/>
          </p:nvPr>
        </p:nvSpPr>
        <p:spPr>
          <a:xfrm>
            <a:off x="713225" y="399576"/>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III. TỔNG KẾT</a:t>
            </a:r>
            <a:endParaRPr dirty="0">
              <a:latin typeface="Times New Roman" panose="02020603050405020304" pitchFamily="18" charset="0"/>
              <a:cs typeface="Times New Roman" panose="02020603050405020304" pitchFamily="18" charset="0"/>
            </a:endParaRPr>
          </a:p>
        </p:txBody>
      </p:sp>
      <p:sp>
        <p:nvSpPr>
          <p:cNvPr id="725" name="Google Shape;725;p48"/>
          <p:cNvSpPr txBox="1">
            <a:spLocks noGrp="1"/>
          </p:cNvSpPr>
          <p:nvPr>
            <p:ph type="subTitle" idx="1"/>
          </p:nvPr>
        </p:nvSpPr>
        <p:spPr>
          <a:xfrm>
            <a:off x="5052176" y="2127386"/>
            <a:ext cx="3378549" cy="2073793"/>
          </a:xfrm>
          <a:prstGeom prst="rect">
            <a:avLst/>
          </a:prstGeom>
        </p:spPr>
        <p:txBody>
          <a:bodyPr spcFirstLastPara="1" wrap="square" lIns="0" tIns="0" rIns="0" bIns="0" anchor="t" anchorCtr="0">
            <a:noAutofit/>
          </a:bodyPr>
          <a:lstStyle/>
          <a:p>
            <a:pPr marL="285750" indent="-285750" algn="just">
              <a:buFont typeface="Wingdings" pitchFamily="2" charset="2"/>
              <a:buChar char="§"/>
            </a:pPr>
            <a:r>
              <a:rPr lang="en-VN" sz="2200" dirty="0">
                <a:latin typeface="Times New Roman" panose="02020603050405020304" pitchFamily="18" charset="0"/>
                <a:cs typeface="Times New Roman" panose="02020603050405020304" pitchFamily="18" charset="0"/>
              </a:rPr>
              <a:t>Văn bản trên sử dụng: thông tin bằng từ ngữ, trích dẫn, hình ảnh... để cung cấp thông tin.</a:t>
            </a:r>
          </a:p>
          <a:p>
            <a:pPr marL="285750" indent="-285750" algn="just">
              <a:buFont typeface="Wingdings" pitchFamily="2" charset="2"/>
              <a:buChar char="§"/>
            </a:pPr>
            <a:r>
              <a:rPr lang="en-VN" sz="2200" dirty="0">
                <a:latin typeface="Times New Roman" panose="02020603050405020304" pitchFamily="18" charset="0"/>
                <a:cs typeface="Times New Roman" panose="02020603050405020304" pitchFamily="18" charset="0"/>
              </a:rPr>
              <a:t>Ngôn ngữ diễn đạt sáng rõ, chính xác, thuyết phục.</a:t>
            </a:r>
          </a:p>
        </p:txBody>
      </p:sp>
      <p:sp>
        <p:nvSpPr>
          <p:cNvPr id="726" name="Google Shape;726;p48"/>
          <p:cNvSpPr txBox="1">
            <a:spLocks noGrp="1"/>
          </p:cNvSpPr>
          <p:nvPr>
            <p:ph type="subTitle" idx="2"/>
          </p:nvPr>
        </p:nvSpPr>
        <p:spPr>
          <a:xfrm>
            <a:off x="1065164" y="1677842"/>
            <a:ext cx="2990100" cy="308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1. NỘI DUNG</a:t>
            </a:r>
            <a:endParaRPr b="1" dirty="0">
              <a:latin typeface="Times New Roman" panose="02020603050405020304" pitchFamily="18" charset="0"/>
              <a:cs typeface="Times New Roman" panose="02020603050405020304" pitchFamily="18" charset="0"/>
            </a:endParaRPr>
          </a:p>
        </p:txBody>
      </p:sp>
      <p:sp>
        <p:nvSpPr>
          <p:cNvPr id="727" name="Google Shape;727;p48"/>
          <p:cNvSpPr txBox="1">
            <a:spLocks noGrp="1"/>
          </p:cNvSpPr>
          <p:nvPr>
            <p:ph type="subTitle" idx="3"/>
          </p:nvPr>
        </p:nvSpPr>
        <p:spPr>
          <a:xfrm>
            <a:off x="1124498" y="2196105"/>
            <a:ext cx="2990100" cy="1823486"/>
          </a:xfrm>
          <a:prstGeom prst="rect">
            <a:avLst/>
          </a:prstGeom>
        </p:spPr>
        <p:txBody>
          <a:bodyPr spcFirstLastPara="1" wrap="square" lIns="0" tIns="0" rIns="0" bIns="0" anchor="t" anchorCtr="0">
            <a:noAutofit/>
          </a:bodyPr>
          <a:lstStyle/>
          <a:p>
            <a:pPr algn="just"/>
            <a:r>
              <a:rPr lang="pt-BR" sz="2200" dirty="0" err="1">
                <a:latin typeface="Times New Roman" panose="02020603050405020304" pitchFamily="18" charset="0"/>
                <a:cs typeface="Times New Roman" panose="02020603050405020304" pitchFamily="18" charset="0"/>
              </a:rPr>
              <a:t>Giờ</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Trái</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Đất</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đã</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cung</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cấp</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đầy</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đủ</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thông</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tin</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về</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nguyên</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nhân</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sự</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hình</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thành</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và</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phát</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triển</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của</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chiến</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dịch</a:t>
            </a:r>
            <a:r>
              <a:rPr lang="pt-BR" sz="2200" dirty="0">
                <a:latin typeface="Times New Roman" panose="02020603050405020304" pitchFamily="18" charset="0"/>
                <a:cs typeface="Times New Roman" panose="02020603050405020304" pitchFamily="18" charset="0"/>
              </a:rPr>
              <a:t> </a:t>
            </a:r>
            <a:r>
              <a:rPr lang="pt-BR" sz="2200" dirty="0" err="1">
                <a:latin typeface="Times New Roman" panose="02020603050405020304" pitchFamily="18" charset="0"/>
                <a:cs typeface="Times New Roman" panose="02020603050405020304" pitchFamily="18" charset="0"/>
              </a:rPr>
              <a:t>này</a:t>
            </a:r>
            <a:r>
              <a:rPr lang="pt-BR" sz="2200" dirty="0">
                <a:latin typeface="Times New Roman" panose="02020603050405020304" pitchFamily="18" charset="0"/>
                <a:cs typeface="Times New Roman" panose="02020603050405020304" pitchFamily="18" charset="0"/>
              </a:rPr>
              <a:t>.</a:t>
            </a:r>
            <a:endParaRPr lang="en-VN" sz="2200" dirty="0">
              <a:latin typeface="Times New Roman" panose="02020603050405020304" pitchFamily="18" charset="0"/>
              <a:cs typeface="Times New Roman" panose="02020603050405020304" pitchFamily="18" charset="0"/>
            </a:endParaRPr>
          </a:p>
        </p:txBody>
      </p:sp>
      <p:sp>
        <p:nvSpPr>
          <p:cNvPr id="728" name="Google Shape;728;p48"/>
          <p:cNvSpPr txBox="1">
            <a:spLocks noGrp="1"/>
          </p:cNvSpPr>
          <p:nvPr>
            <p:ph type="subTitle" idx="4"/>
          </p:nvPr>
        </p:nvSpPr>
        <p:spPr>
          <a:xfrm>
            <a:off x="5246400" y="1674969"/>
            <a:ext cx="2990100" cy="308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2. NGHỆ THUẬT</a:t>
            </a:r>
            <a:endParaRPr b="1" dirty="0">
              <a:latin typeface="Times New Roman" panose="02020603050405020304" pitchFamily="18" charset="0"/>
              <a:cs typeface="Times New Roman" panose="02020603050405020304" pitchFamily="18" charset="0"/>
            </a:endParaRPr>
          </a:p>
        </p:txBody>
      </p:sp>
      <p:grpSp>
        <p:nvGrpSpPr>
          <p:cNvPr id="729" name="Google Shape;729;p48"/>
          <p:cNvGrpSpPr/>
          <p:nvPr/>
        </p:nvGrpSpPr>
        <p:grpSpPr>
          <a:xfrm>
            <a:off x="2346044" y="1108500"/>
            <a:ext cx="453980" cy="422540"/>
            <a:chOff x="-21322300" y="4077125"/>
            <a:chExt cx="307200" cy="285925"/>
          </a:xfrm>
        </p:grpSpPr>
        <p:sp>
          <p:nvSpPr>
            <p:cNvPr id="730" name="Google Shape;730;p48"/>
            <p:cNvSpPr/>
            <p:nvPr/>
          </p:nvSpPr>
          <p:spPr>
            <a:xfrm>
              <a:off x="-21177375" y="4077125"/>
              <a:ext cx="17350" cy="52800"/>
            </a:xfrm>
            <a:custGeom>
              <a:avLst/>
              <a:gdLst/>
              <a:ahLst/>
              <a:cxnLst/>
              <a:rect l="l" t="t" r="r" b="b"/>
              <a:pathLst>
                <a:path w="694" h="2112" extrusionOk="0">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1" name="Google Shape;731;p48"/>
            <p:cNvSpPr/>
            <p:nvPr/>
          </p:nvSpPr>
          <p:spPr>
            <a:xfrm>
              <a:off x="-21279775" y="4117475"/>
              <a:ext cx="46500" cy="44525"/>
            </a:xfrm>
            <a:custGeom>
              <a:avLst/>
              <a:gdLst/>
              <a:ahLst/>
              <a:cxnLst/>
              <a:rect l="l" t="t" r="r" b="b"/>
              <a:pathLst>
                <a:path w="1860" h="1781" extrusionOk="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2" name="Google Shape;732;p48"/>
            <p:cNvSpPr/>
            <p:nvPr/>
          </p:nvSpPr>
          <p:spPr>
            <a:xfrm>
              <a:off x="-21103350" y="4117475"/>
              <a:ext cx="45700" cy="44525"/>
            </a:xfrm>
            <a:custGeom>
              <a:avLst/>
              <a:gdLst/>
              <a:ahLst/>
              <a:cxnLst/>
              <a:rect l="l" t="t" r="r" b="b"/>
              <a:pathLst>
                <a:path w="1828" h="1781" extrusionOk="0">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3" name="Google Shape;733;p48"/>
            <p:cNvSpPr/>
            <p:nvPr/>
          </p:nvSpPr>
          <p:spPr>
            <a:xfrm>
              <a:off x="-21137225" y="4103750"/>
              <a:ext cx="27600" cy="34975"/>
            </a:xfrm>
            <a:custGeom>
              <a:avLst/>
              <a:gdLst/>
              <a:ahLst/>
              <a:cxnLst/>
              <a:rect l="l" t="t" r="r" b="b"/>
              <a:pathLst>
                <a:path w="1104" h="1399" extrusionOk="0">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4" name="Google Shape;734;p48"/>
            <p:cNvSpPr/>
            <p:nvPr/>
          </p:nvSpPr>
          <p:spPr>
            <a:xfrm>
              <a:off x="-21227800" y="4103750"/>
              <a:ext cx="27600" cy="34975"/>
            </a:xfrm>
            <a:custGeom>
              <a:avLst/>
              <a:gdLst/>
              <a:ahLst/>
              <a:cxnLst/>
              <a:rect l="l" t="t" r="r" b="b"/>
              <a:pathLst>
                <a:path w="1104" h="1399" extrusionOk="0">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5" name="Google Shape;735;p48"/>
            <p:cNvSpPr/>
            <p:nvPr/>
          </p:nvSpPr>
          <p:spPr>
            <a:xfrm>
              <a:off x="-21319950" y="4219675"/>
              <a:ext cx="53600" cy="18150"/>
            </a:xfrm>
            <a:custGeom>
              <a:avLst/>
              <a:gdLst/>
              <a:ahLst/>
              <a:cxnLst/>
              <a:rect l="l" t="t" r="r" b="b"/>
              <a:pathLst>
                <a:path w="2144" h="726" extrusionOk="0">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6" name="Google Shape;736;p48"/>
            <p:cNvSpPr/>
            <p:nvPr/>
          </p:nvSpPr>
          <p:spPr>
            <a:xfrm>
              <a:off x="-21070275" y="4219675"/>
              <a:ext cx="54375" cy="18150"/>
            </a:xfrm>
            <a:custGeom>
              <a:avLst/>
              <a:gdLst/>
              <a:ahLst/>
              <a:cxnLst/>
              <a:rect l="l" t="t" r="r" b="b"/>
              <a:pathLst>
                <a:path w="2175" h="726" extrusionOk="0">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7" name="Google Shape;737;p48"/>
            <p:cNvSpPr/>
            <p:nvPr/>
          </p:nvSpPr>
          <p:spPr>
            <a:xfrm>
              <a:off x="-21078925" y="4171825"/>
              <a:ext cx="37025" cy="25175"/>
            </a:xfrm>
            <a:custGeom>
              <a:avLst/>
              <a:gdLst/>
              <a:ahLst/>
              <a:cxnLst/>
              <a:rect l="l" t="t" r="r" b="b"/>
              <a:pathLst>
                <a:path w="1481" h="1007" extrusionOk="0">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8" name="Google Shape;738;p48"/>
            <p:cNvSpPr/>
            <p:nvPr/>
          </p:nvSpPr>
          <p:spPr>
            <a:xfrm>
              <a:off x="-21294750" y="4172625"/>
              <a:ext cx="37850" cy="25150"/>
            </a:xfrm>
            <a:custGeom>
              <a:avLst/>
              <a:gdLst/>
              <a:ahLst/>
              <a:cxnLst/>
              <a:rect l="l" t="t" r="r" b="b"/>
              <a:pathLst>
                <a:path w="1514" h="1006" extrusionOk="0">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9" name="Google Shape;739;p48"/>
            <p:cNvSpPr/>
            <p:nvPr/>
          </p:nvSpPr>
          <p:spPr>
            <a:xfrm>
              <a:off x="-21321525" y="4328375"/>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0" name="Google Shape;740;p48"/>
            <p:cNvSpPr/>
            <p:nvPr/>
          </p:nvSpPr>
          <p:spPr>
            <a:xfrm>
              <a:off x="-21321525" y="4292150"/>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1" name="Google Shape;741;p48"/>
            <p:cNvSpPr/>
            <p:nvPr/>
          </p:nvSpPr>
          <p:spPr>
            <a:xfrm>
              <a:off x="-21322300" y="4148000"/>
              <a:ext cx="307200" cy="143375"/>
            </a:xfrm>
            <a:custGeom>
              <a:avLst/>
              <a:gdLst/>
              <a:ahLst/>
              <a:cxnLst/>
              <a:rect l="l" t="t" r="r" b="b"/>
              <a:pathLst>
                <a:path w="12288" h="5735" extrusionOk="0">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42" name="Google Shape;742;p48"/>
          <p:cNvGrpSpPr/>
          <p:nvPr/>
        </p:nvGrpSpPr>
        <p:grpSpPr>
          <a:xfrm>
            <a:off x="6516215" y="1093925"/>
            <a:ext cx="450470" cy="450470"/>
            <a:chOff x="-20571700" y="4066875"/>
            <a:chExt cx="304825" cy="304825"/>
          </a:xfrm>
        </p:grpSpPr>
        <p:sp>
          <p:nvSpPr>
            <p:cNvPr id="743" name="Google Shape;743;p48"/>
            <p:cNvSpPr/>
            <p:nvPr/>
          </p:nvSpPr>
          <p:spPr>
            <a:xfrm>
              <a:off x="-20385825" y="4211025"/>
              <a:ext cx="118950" cy="160675"/>
            </a:xfrm>
            <a:custGeom>
              <a:avLst/>
              <a:gdLst/>
              <a:ahLst/>
              <a:cxnLst/>
              <a:rect l="l" t="t" r="r" b="b"/>
              <a:pathLst>
                <a:path w="4758" h="6427" extrusionOk="0">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4" name="Google Shape;744;p48"/>
            <p:cNvSpPr/>
            <p:nvPr/>
          </p:nvSpPr>
          <p:spPr>
            <a:xfrm>
              <a:off x="-20412600" y="4084875"/>
              <a:ext cx="109500" cy="89925"/>
            </a:xfrm>
            <a:custGeom>
              <a:avLst/>
              <a:gdLst/>
              <a:ahLst/>
              <a:cxnLst/>
              <a:rect l="l" t="t" r="r" b="b"/>
              <a:pathLst>
                <a:path w="4380" h="3597" extrusionOk="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5" name="Google Shape;745;p48"/>
            <p:cNvSpPr/>
            <p:nvPr/>
          </p:nvSpPr>
          <p:spPr>
            <a:xfrm>
              <a:off x="-20332275" y="4066875"/>
              <a:ext cx="64625" cy="80375"/>
            </a:xfrm>
            <a:custGeom>
              <a:avLst/>
              <a:gdLst/>
              <a:ahLst/>
              <a:cxnLst/>
              <a:rect l="l" t="t" r="r" b="b"/>
              <a:pathLst>
                <a:path w="2585" h="3215" extrusionOk="0">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6" name="Google Shape;746;p48"/>
            <p:cNvSpPr/>
            <p:nvPr/>
          </p:nvSpPr>
          <p:spPr>
            <a:xfrm>
              <a:off x="-20553575" y="4103900"/>
              <a:ext cx="107925" cy="89025"/>
            </a:xfrm>
            <a:custGeom>
              <a:avLst/>
              <a:gdLst/>
              <a:ahLst/>
              <a:cxnLst/>
              <a:rect l="l" t="t" r="r" b="b"/>
              <a:pathLst>
                <a:path w="4317" h="3561" extrusionOk="0">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7" name="Google Shape;747;p48"/>
            <p:cNvSpPr/>
            <p:nvPr/>
          </p:nvSpPr>
          <p:spPr>
            <a:xfrm>
              <a:off x="-20515000" y="4168475"/>
              <a:ext cx="119750" cy="91400"/>
            </a:xfrm>
            <a:custGeom>
              <a:avLst/>
              <a:gdLst/>
              <a:ahLst/>
              <a:cxnLst/>
              <a:rect l="l" t="t" r="r" b="b"/>
              <a:pathLst>
                <a:path w="4790" h="3656" extrusionOk="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8" name="Google Shape;748;p48"/>
            <p:cNvSpPr/>
            <p:nvPr/>
          </p:nvSpPr>
          <p:spPr>
            <a:xfrm>
              <a:off x="-20571700" y="4250400"/>
              <a:ext cx="233950" cy="120525"/>
            </a:xfrm>
            <a:custGeom>
              <a:avLst/>
              <a:gdLst/>
              <a:ahLst/>
              <a:cxnLst/>
              <a:rect l="l" t="t" r="r" b="b"/>
              <a:pathLst>
                <a:path w="9358" h="4821" extrusionOk="0">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3" name="Google Shape;193;p32"/>
          <p:cNvPicPr preferRelativeResize="0"/>
          <p:nvPr/>
        </p:nvPicPr>
        <p:blipFill>
          <a:blip r:embed="rId3">
            <a:alphaModFix/>
          </a:blip>
          <a:stretch>
            <a:fillRect/>
          </a:stretch>
        </p:blipFill>
        <p:spPr>
          <a:xfrm>
            <a:off x="5784019" y="216442"/>
            <a:ext cx="1189695" cy="486299"/>
          </a:xfrm>
          <a:prstGeom prst="rect">
            <a:avLst/>
          </a:prstGeom>
          <a:noFill/>
          <a:ln>
            <a:noFill/>
          </a:ln>
        </p:spPr>
      </p:pic>
      <p:pic>
        <p:nvPicPr>
          <p:cNvPr id="194" name="Google Shape;194;p32"/>
          <p:cNvPicPr preferRelativeResize="0"/>
          <p:nvPr/>
        </p:nvPicPr>
        <p:blipFill rotWithShape="1">
          <a:blip r:embed="rId4">
            <a:alphaModFix/>
          </a:blip>
          <a:srcRect t="835" b="826"/>
          <a:stretch/>
        </p:blipFill>
        <p:spPr>
          <a:xfrm>
            <a:off x="7401985" y="986636"/>
            <a:ext cx="1189695" cy="486299"/>
          </a:xfrm>
          <a:prstGeom prst="rect">
            <a:avLst/>
          </a:prstGeom>
          <a:noFill/>
          <a:ln>
            <a:noFill/>
          </a:ln>
        </p:spPr>
      </p:pic>
      <p:pic>
        <p:nvPicPr>
          <p:cNvPr id="9" name="Picture 8" descr="A picture containing icon&#10;&#10;Description automatically generated">
            <a:extLst>
              <a:ext uri="{FF2B5EF4-FFF2-40B4-BE49-F238E27FC236}">
                <a16:creationId xmlns:a16="http://schemas.microsoft.com/office/drawing/2014/main" id="{57D1A1A6-A94C-1A49-AA34-7DD34DDE2BB4}"/>
              </a:ext>
            </a:extLst>
          </p:cNvPr>
          <p:cNvPicPr>
            <a:picLocks noChangeAspect="1"/>
          </p:cNvPicPr>
          <p:nvPr/>
        </p:nvPicPr>
        <p:blipFill>
          <a:blip r:embed="rId5"/>
          <a:stretch>
            <a:fillRect/>
          </a:stretch>
        </p:blipFill>
        <p:spPr>
          <a:xfrm>
            <a:off x="5982841" y="742872"/>
            <a:ext cx="4078425" cy="4400628"/>
          </a:xfrm>
          <a:prstGeom prst="rect">
            <a:avLst/>
          </a:prstGeom>
        </p:spPr>
      </p:pic>
      <p:sp>
        <p:nvSpPr>
          <p:cNvPr id="12" name="Rectangle 11">
            <a:extLst>
              <a:ext uri="{FF2B5EF4-FFF2-40B4-BE49-F238E27FC236}">
                <a16:creationId xmlns:a16="http://schemas.microsoft.com/office/drawing/2014/main" id="{C17B8077-D6DA-D940-9CF4-221040546BD4}"/>
              </a:ext>
            </a:extLst>
          </p:cNvPr>
          <p:cNvSpPr/>
          <p:nvPr/>
        </p:nvSpPr>
        <p:spPr>
          <a:xfrm>
            <a:off x="342588" y="371436"/>
            <a:ext cx="6275926" cy="3723007"/>
          </a:xfrm>
          <a:prstGeom prst="rect">
            <a:avLst/>
          </a:prstGeom>
        </p:spPr>
        <p:txBody>
          <a:bodyPr wrap="square">
            <a:spAutoFit/>
          </a:bodyPr>
          <a:lstStyle/>
          <a:p>
            <a:pPr>
              <a:lnSpc>
                <a:spcPct val="115000"/>
              </a:lnSpc>
            </a:pPr>
            <a:r>
              <a:rPr lang="vi-VN" sz="2300" b="1" dirty="0">
                <a:latin typeface="Times New Roman" panose="02020603050405020304" pitchFamily="18" charset="0"/>
                <a:ea typeface="Times New Roman" panose="02020603050405020304" pitchFamily="18" charset="0"/>
                <a:cs typeface="Times New Roman" panose="02020603050405020304" pitchFamily="18" charset="0"/>
              </a:rPr>
              <a:t>I. Tìm hiểu chung</a:t>
            </a:r>
          </a:p>
          <a:p>
            <a:pPr>
              <a:lnSpc>
                <a:spcPct val="115000"/>
              </a:lnSpc>
            </a:pPr>
            <a:r>
              <a:rPr lang="vi-VN" sz="2300" b="1" dirty="0">
                <a:latin typeface="Times New Roman" panose="02020603050405020304" pitchFamily="18" charset="0"/>
                <a:ea typeface="Times New Roman" panose="02020603050405020304" pitchFamily="18" charset="0"/>
                <a:cs typeface="Times New Roman" panose="02020603050405020304" pitchFamily="18" charset="0"/>
              </a:rPr>
              <a:t>1. Đọc – chú thích</a:t>
            </a:r>
            <a:endParaRPr lang="en-VN" sz="2300" dirty="0">
              <a:latin typeface="Times New Roman" panose="02020603050405020304" pitchFamily="18" charset="0"/>
              <a:ea typeface="Times New Roman" panose="02020603050405020304" pitchFamily="18" charset="0"/>
            </a:endParaRPr>
          </a:p>
          <a:p>
            <a:pPr>
              <a:lnSpc>
                <a:spcPct val="115000"/>
              </a:lnSpc>
            </a:pPr>
            <a:r>
              <a:rPr lang="vi-VN" sz="2300" b="1" dirty="0">
                <a:latin typeface="Times New Roman" panose="02020603050405020304" pitchFamily="18" charset="0"/>
                <a:ea typeface="Times New Roman" panose="02020603050405020304" pitchFamily="18" charset="0"/>
                <a:cs typeface="Times New Roman" panose="02020603050405020304" pitchFamily="18" charset="0"/>
              </a:rPr>
              <a:t>2. Xuất xứ:</a:t>
            </a:r>
            <a:r>
              <a:rPr lang="vi-VN" sz="2300" dirty="0">
                <a:latin typeface="Times New Roman" panose="02020603050405020304" pitchFamily="18" charset="0"/>
                <a:ea typeface="Times New Roman" panose="02020603050405020304" pitchFamily="18" charset="0"/>
                <a:cs typeface="Times New Roman" panose="02020603050405020304" pitchFamily="18" charset="0"/>
              </a:rPr>
              <a:t> theo baodautu.vn</a:t>
            </a:r>
            <a:endParaRPr lang="en-VN" sz="2300" dirty="0">
              <a:latin typeface="Times New Roman" panose="02020603050405020304" pitchFamily="18" charset="0"/>
              <a:ea typeface="Times New Roman" panose="02020603050405020304" pitchFamily="18" charset="0"/>
            </a:endParaRPr>
          </a:p>
          <a:p>
            <a:pPr>
              <a:lnSpc>
                <a:spcPct val="115000"/>
              </a:lnSpc>
            </a:pPr>
            <a:r>
              <a:rPr lang="vi-VN" sz="2300" b="1" dirty="0">
                <a:latin typeface="Times New Roman" panose="02020603050405020304" pitchFamily="18" charset="0"/>
                <a:ea typeface="Times New Roman" panose="02020603050405020304" pitchFamily="18" charset="0"/>
                <a:cs typeface="Times New Roman" panose="02020603050405020304" pitchFamily="18" charset="0"/>
              </a:rPr>
              <a:t>3. Thể loại: </a:t>
            </a:r>
            <a:r>
              <a:rPr lang="vi-VN" sz="2300" dirty="0">
                <a:latin typeface="Times New Roman" panose="02020603050405020304" pitchFamily="18" charset="0"/>
                <a:ea typeface="Times New Roman" panose="02020603050405020304" pitchFamily="18" charset="0"/>
                <a:cs typeface="Times New Roman" panose="02020603050405020304" pitchFamily="18" charset="0"/>
              </a:rPr>
              <a:t>Văn bản thông tin</a:t>
            </a:r>
            <a:endParaRPr lang="en-VN" sz="2300" dirty="0">
              <a:latin typeface="Times New Roman" panose="02020603050405020304" pitchFamily="18" charset="0"/>
              <a:ea typeface="Times New Roman" panose="02020603050405020304" pitchFamily="18" charset="0"/>
            </a:endParaRPr>
          </a:p>
          <a:p>
            <a:pPr algn="just">
              <a:lnSpc>
                <a:spcPct val="115000"/>
              </a:lnSpc>
            </a:pPr>
            <a:r>
              <a:rPr lang="vi-VN" sz="2300" b="1" dirty="0">
                <a:latin typeface="Times New Roman" panose="02020603050405020304" pitchFamily="18" charset="0"/>
                <a:ea typeface="Times New Roman" panose="02020603050405020304" pitchFamily="18" charset="0"/>
                <a:cs typeface="Times New Roman" panose="02020603050405020304" pitchFamily="18" charset="0"/>
              </a:rPr>
              <a:t>4. Phương thức biểu đạt chính:</a:t>
            </a:r>
            <a:r>
              <a:rPr lang="vi-VN" sz="2300" dirty="0">
                <a:latin typeface="Times New Roman" panose="02020603050405020304" pitchFamily="18" charset="0"/>
                <a:ea typeface="Times New Roman" panose="02020603050405020304" pitchFamily="18" charset="0"/>
                <a:cs typeface="Times New Roman" panose="02020603050405020304" pitchFamily="18" charset="0"/>
              </a:rPr>
              <a:t> Thuyết minh</a:t>
            </a:r>
            <a:endParaRPr lang="en-VN" sz="2300" dirty="0">
              <a:latin typeface="Times New Roman" panose="02020603050405020304" pitchFamily="18" charset="0"/>
              <a:ea typeface="Times New Roman" panose="02020603050405020304" pitchFamily="18" charset="0"/>
            </a:endParaRPr>
          </a:p>
          <a:p>
            <a:pPr algn="just">
              <a:lnSpc>
                <a:spcPct val="115000"/>
              </a:lnSpc>
            </a:pPr>
            <a:r>
              <a:rPr lang="vi-VN" sz="2300" b="1" dirty="0">
                <a:latin typeface="Times New Roman" panose="02020603050405020304" pitchFamily="18" charset="0"/>
                <a:ea typeface="Times New Roman" panose="02020603050405020304" pitchFamily="18" charset="0"/>
                <a:cs typeface="Times New Roman" panose="02020603050405020304" pitchFamily="18" charset="0"/>
              </a:rPr>
              <a:t>5. Sự kiện:</a:t>
            </a:r>
            <a:r>
              <a:rPr lang="vi-VN" sz="2300" dirty="0">
                <a:latin typeface="Times New Roman" panose="02020603050405020304" pitchFamily="18" charset="0"/>
                <a:ea typeface="Times New Roman" panose="02020603050405020304" pitchFamily="18" charset="0"/>
                <a:cs typeface="Times New Roman" panose="02020603050405020304" pitchFamily="18" charset="0"/>
              </a:rPr>
              <a:t> Tên sự kiện được thuật lại nằm ở tiêu đề của văn bản “Giờ Trái Đất” (các quốc gia trên thế giới tắt đèn trong vòng một giờ đồng hồ để biểu thị tinh thần chống biến đổi khí hậu).</a:t>
            </a:r>
            <a:r>
              <a:rPr lang="vi-VN" sz="23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VN" sz="2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0767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arn(inVertical)">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arn(inVertic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arn(inVertical)">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barn(inVertical)">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3" name="Google Shape;193;p32"/>
          <p:cNvPicPr preferRelativeResize="0"/>
          <p:nvPr/>
        </p:nvPicPr>
        <p:blipFill>
          <a:blip r:embed="rId3">
            <a:alphaModFix/>
          </a:blip>
          <a:stretch>
            <a:fillRect/>
          </a:stretch>
        </p:blipFill>
        <p:spPr>
          <a:xfrm>
            <a:off x="5694077" y="193650"/>
            <a:ext cx="1189695" cy="486299"/>
          </a:xfrm>
          <a:prstGeom prst="rect">
            <a:avLst/>
          </a:prstGeom>
          <a:noFill/>
          <a:ln>
            <a:noFill/>
          </a:ln>
        </p:spPr>
      </p:pic>
      <p:pic>
        <p:nvPicPr>
          <p:cNvPr id="194" name="Google Shape;194;p32"/>
          <p:cNvPicPr preferRelativeResize="0"/>
          <p:nvPr/>
        </p:nvPicPr>
        <p:blipFill rotWithShape="1">
          <a:blip r:embed="rId4">
            <a:alphaModFix/>
          </a:blip>
          <a:srcRect t="835" b="826"/>
          <a:stretch/>
        </p:blipFill>
        <p:spPr>
          <a:xfrm>
            <a:off x="7611847" y="436799"/>
            <a:ext cx="1189695" cy="486299"/>
          </a:xfrm>
          <a:prstGeom prst="rect">
            <a:avLst/>
          </a:prstGeom>
          <a:noFill/>
          <a:ln>
            <a:noFill/>
          </a:ln>
        </p:spPr>
      </p:pic>
      <p:pic>
        <p:nvPicPr>
          <p:cNvPr id="11" name="Picture 10" descr="A picture containing text, balloon, aircraft&#10;&#10;Description automatically generated">
            <a:extLst>
              <a:ext uri="{FF2B5EF4-FFF2-40B4-BE49-F238E27FC236}">
                <a16:creationId xmlns:a16="http://schemas.microsoft.com/office/drawing/2014/main" id="{18713E12-B8EB-C649-825E-8FA314B4F8AE}"/>
              </a:ext>
            </a:extLst>
          </p:cNvPr>
          <p:cNvPicPr>
            <a:picLocks noChangeAspect="1"/>
          </p:cNvPicPr>
          <p:nvPr/>
        </p:nvPicPr>
        <p:blipFill>
          <a:blip r:embed="rId5"/>
          <a:stretch>
            <a:fillRect/>
          </a:stretch>
        </p:blipFill>
        <p:spPr>
          <a:xfrm>
            <a:off x="6079918" y="877167"/>
            <a:ext cx="3498900" cy="3041954"/>
          </a:xfrm>
          <a:prstGeom prst="rect">
            <a:avLst/>
          </a:prstGeom>
        </p:spPr>
      </p:pic>
      <p:sp>
        <p:nvSpPr>
          <p:cNvPr id="2" name="Rectangle 1">
            <a:extLst>
              <a:ext uri="{FF2B5EF4-FFF2-40B4-BE49-F238E27FC236}">
                <a16:creationId xmlns:a16="http://schemas.microsoft.com/office/drawing/2014/main" id="{5AB8DDD3-6E6A-1445-BAE4-1873D61571BC}"/>
              </a:ext>
            </a:extLst>
          </p:cNvPr>
          <p:cNvSpPr/>
          <p:nvPr/>
        </p:nvSpPr>
        <p:spPr>
          <a:xfrm>
            <a:off x="489409" y="1120317"/>
            <a:ext cx="6251025" cy="2269019"/>
          </a:xfrm>
          <a:prstGeom prst="rect">
            <a:avLst/>
          </a:prstGeom>
        </p:spPr>
        <p:txBody>
          <a:bodyPr wrap="square">
            <a:spAutoFit/>
          </a:bodyPr>
          <a:lstStyle/>
          <a:p>
            <a:pPr algn="just">
              <a:lnSpc>
                <a:spcPct val="115000"/>
              </a:lnSpc>
            </a:pPr>
            <a:r>
              <a:rPr lang="vi-VN" sz="2500" b="1" dirty="0">
                <a:latin typeface="Times New Roman" panose="02020603050405020304" pitchFamily="18" charset="0"/>
                <a:ea typeface="Times New Roman" panose="02020603050405020304" pitchFamily="18" charset="0"/>
                <a:cs typeface="Times New Roman" panose="02020603050405020304" pitchFamily="18" charset="0"/>
              </a:rPr>
              <a:t>6. Bố cục:</a:t>
            </a:r>
            <a:endParaRPr lang="en-VN" sz="2500" dirty="0">
              <a:latin typeface="Times New Roman" panose="02020603050405020304" pitchFamily="18" charset="0"/>
              <a:ea typeface="Times New Roman" panose="02020603050405020304" pitchFamily="18" charset="0"/>
            </a:endParaRPr>
          </a:p>
          <a:p>
            <a:pPr algn="just">
              <a:lnSpc>
                <a:spcPct val="115000"/>
              </a:lnSpc>
            </a:pPr>
            <a:r>
              <a:rPr lang="vi-VN" sz="2500" dirty="0">
                <a:latin typeface="Times New Roman" panose="02020603050405020304" pitchFamily="18" charset="0"/>
                <a:ea typeface="Times New Roman" panose="02020603050405020304" pitchFamily="18" charset="0"/>
                <a:cs typeface="Times New Roman" panose="02020603050405020304" pitchFamily="18" charset="0"/>
              </a:rPr>
              <a:t>- Mở đầu (phần 1): Nêu nguồn gốc của sự kiện.</a:t>
            </a:r>
            <a:endParaRPr lang="en-VN" sz="2500" dirty="0">
              <a:latin typeface="Times New Roman" panose="02020603050405020304" pitchFamily="18" charset="0"/>
              <a:ea typeface="Times New Roman" panose="02020603050405020304" pitchFamily="18" charset="0"/>
            </a:endParaRPr>
          </a:p>
          <a:p>
            <a:pPr algn="just">
              <a:lnSpc>
                <a:spcPct val="115000"/>
              </a:lnSpc>
            </a:pPr>
            <a:r>
              <a:rPr lang="vi-VN" sz="2500" dirty="0">
                <a:latin typeface="Times New Roman" panose="02020603050405020304" pitchFamily="18" charset="0"/>
                <a:ea typeface="Times New Roman" panose="02020603050405020304" pitchFamily="18" charset="0"/>
                <a:cs typeface="Times New Roman" panose="02020603050405020304" pitchFamily="18" charset="0"/>
              </a:rPr>
              <a:t>- Diễn biến (phần 2): Nêu diễn biến/ lịch sử phát triển của sự kiện.</a:t>
            </a:r>
            <a:endParaRPr lang="en-VN" sz="2500" dirty="0">
              <a:latin typeface="Times New Roman" panose="02020603050405020304" pitchFamily="18" charset="0"/>
              <a:ea typeface="Times New Roman" panose="02020603050405020304" pitchFamily="18" charset="0"/>
            </a:endParaRPr>
          </a:p>
          <a:p>
            <a:pPr algn="just">
              <a:lnSpc>
                <a:spcPct val="115000"/>
              </a:lnSpc>
            </a:pPr>
            <a:r>
              <a:rPr lang="vi-VN" sz="2500" dirty="0">
                <a:latin typeface="Times New Roman" panose="02020603050405020304" pitchFamily="18" charset="0"/>
                <a:ea typeface="Times New Roman" panose="02020603050405020304" pitchFamily="18" charset="0"/>
                <a:cs typeface="Times New Roman" panose="02020603050405020304" pitchFamily="18" charset="0"/>
              </a:rPr>
              <a:t>- Kết thúc (phần 3): Nêu tác động của sự kiện.</a:t>
            </a:r>
            <a:endParaRPr lang="en-VN"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9375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9" name="Google Shape;169;p31"/>
          <p:cNvPicPr preferRelativeResize="0"/>
          <p:nvPr/>
        </p:nvPicPr>
        <p:blipFill>
          <a:blip r:embed="rId3">
            <a:alphaModFix/>
          </a:blip>
          <a:stretch>
            <a:fillRect/>
          </a:stretch>
        </p:blipFill>
        <p:spPr>
          <a:xfrm>
            <a:off x="5891411" y="995312"/>
            <a:ext cx="1123125" cy="1133476"/>
          </a:xfrm>
          <a:prstGeom prst="rect">
            <a:avLst/>
          </a:prstGeom>
          <a:noFill/>
          <a:ln>
            <a:noFill/>
          </a:ln>
        </p:spPr>
      </p:pic>
      <p:pic>
        <p:nvPicPr>
          <p:cNvPr id="170" name="Google Shape;170;p31"/>
          <p:cNvPicPr preferRelativeResize="0"/>
          <p:nvPr/>
        </p:nvPicPr>
        <p:blipFill>
          <a:blip r:embed="rId3">
            <a:alphaModFix/>
          </a:blip>
          <a:stretch>
            <a:fillRect/>
          </a:stretch>
        </p:blipFill>
        <p:spPr>
          <a:xfrm>
            <a:off x="99325" y="2989107"/>
            <a:ext cx="1123125" cy="1133476"/>
          </a:xfrm>
          <a:prstGeom prst="rect">
            <a:avLst/>
          </a:prstGeom>
          <a:noFill/>
          <a:ln>
            <a:noFill/>
          </a:ln>
        </p:spPr>
      </p:pic>
      <p:pic>
        <p:nvPicPr>
          <p:cNvPr id="171" name="Google Shape;171;p31"/>
          <p:cNvPicPr preferRelativeResize="0"/>
          <p:nvPr/>
        </p:nvPicPr>
        <p:blipFill>
          <a:blip r:embed="rId3">
            <a:alphaModFix/>
          </a:blip>
          <a:stretch>
            <a:fillRect/>
          </a:stretch>
        </p:blipFill>
        <p:spPr>
          <a:xfrm>
            <a:off x="151687" y="1120967"/>
            <a:ext cx="1123125" cy="1133476"/>
          </a:xfrm>
          <a:prstGeom prst="rect">
            <a:avLst/>
          </a:prstGeom>
          <a:noFill/>
          <a:ln>
            <a:noFill/>
          </a:ln>
        </p:spPr>
      </p:pic>
      <p:sp>
        <p:nvSpPr>
          <p:cNvPr id="172" name="Google Shape;172;p31"/>
          <p:cNvSpPr txBox="1">
            <a:spLocks noGrp="1"/>
          </p:cNvSpPr>
          <p:nvPr>
            <p:ph type="title"/>
          </p:nvPr>
        </p:nvSpPr>
        <p:spPr>
          <a:xfrm>
            <a:off x="713250" y="717530"/>
            <a:ext cx="7717500" cy="43986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1. SAPO </a:t>
            </a:r>
            <a:endParaRPr sz="3200" dirty="0">
              <a:latin typeface="Times New Roman" panose="02020603050405020304" pitchFamily="18" charset="0"/>
              <a:cs typeface="Times New Roman" panose="02020603050405020304" pitchFamily="18" charset="0"/>
            </a:endParaRPr>
          </a:p>
        </p:txBody>
      </p:sp>
      <p:sp>
        <p:nvSpPr>
          <p:cNvPr id="173" name="Google Shape;173;p31"/>
          <p:cNvSpPr txBox="1">
            <a:spLocks noGrp="1"/>
          </p:cNvSpPr>
          <p:nvPr>
            <p:ph type="subTitle" idx="1"/>
          </p:nvPr>
        </p:nvSpPr>
        <p:spPr>
          <a:xfrm>
            <a:off x="331269" y="2128788"/>
            <a:ext cx="4040434" cy="1369232"/>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sz="2400" dirty="0">
                <a:latin typeface="Times New Roman" panose="02020603050405020304" pitchFamily="18" charset="0"/>
                <a:cs typeface="Times New Roman" panose="02020603050405020304" pitchFamily="18" charset="0"/>
              </a:rPr>
              <a:t>- </a:t>
            </a:r>
            <a:r>
              <a:rPr lang="en" sz="2400" dirty="0" err="1">
                <a:latin typeface="Times New Roman" panose="02020603050405020304" pitchFamily="18" charset="0"/>
                <a:cs typeface="Times New Roman" panose="02020603050405020304" pitchFamily="18" charset="0"/>
              </a:rPr>
              <a:t>Nằm</a:t>
            </a:r>
            <a:r>
              <a:rPr lang="en" sz="2400" dirty="0">
                <a:latin typeface="Times New Roman" panose="02020603050405020304" pitchFamily="18" charset="0"/>
                <a:cs typeface="Times New Roman" panose="02020603050405020304" pitchFamily="18" charset="0"/>
              </a:rPr>
              <a:t> </a:t>
            </a:r>
            <a:r>
              <a:rPr lang="en" sz="2400" dirty="0" err="1">
                <a:latin typeface="Times New Roman" panose="02020603050405020304" pitchFamily="18" charset="0"/>
                <a:cs typeface="Times New Roman" panose="02020603050405020304" pitchFamily="18" charset="0"/>
              </a:rPr>
              <a:t>ngay</a:t>
            </a:r>
            <a:r>
              <a:rPr lang="en" sz="2400" dirty="0">
                <a:latin typeface="Times New Roman" panose="02020603050405020304" pitchFamily="18" charset="0"/>
                <a:cs typeface="Times New Roman" panose="02020603050405020304" pitchFamily="18" charset="0"/>
              </a:rPr>
              <a:t> </a:t>
            </a:r>
            <a:r>
              <a:rPr lang="en" sz="2400" dirty="0" err="1">
                <a:latin typeface="Times New Roman" panose="02020603050405020304" pitchFamily="18" charset="0"/>
                <a:cs typeface="Times New Roman" panose="02020603050405020304" pitchFamily="18" charset="0"/>
              </a:rPr>
              <a:t>dưới</a:t>
            </a:r>
            <a:r>
              <a:rPr lang="en" sz="2400" dirty="0">
                <a:latin typeface="Times New Roman" panose="02020603050405020304" pitchFamily="18" charset="0"/>
                <a:cs typeface="Times New Roman" panose="02020603050405020304" pitchFamily="18" charset="0"/>
              </a:rPr>
              <a:t> </a:t>
            </a:r>
            <a:r>
              <a:rPr lang="en" sz="2400" dirty="0" err="1">
                <a:latin typeface="Times New Roman" panose="02020603050405020304" pitchFamily="18" charset="0"/>
                <a:cs typeface="Times New Roman" panose="02020603050405020304" pitchFamily="18" charset="0"/>
              </a:rPr>
              <a:t>nhan</a:t>
            </a:r>
            <a:r>
              <a:rPr lang="en" sz="2400" dirty="0">
                <a:latin typeface="Times New Roman" panose="02020603050405020304" pitchFamily="18" charset="0"/>
                <a:cs typeface="Times New Roman" panose="02020603050405020304" pitchFamily="18" charset="0"/>
              </a:rPr>
              <a:t> </a:t>
            </a:r>
            <a:r>
              <a:rPr lang="en" sz="2400" dirty="0" err="1">
                <a:latin typeface="Times New Roman" panose="02020603050405020304" pitchFamily="18" charset="0"/>
                <a:cs typeface="Times New Roman" panose="02020603050405020304" pitchFamily="18" charset="0"/>
              </a:rPr>
              <a:t>đề</a:t>
            </a:r>
            <a:r>
              <a:rPr lang="en" sz="2400" dirty="0">
                <a:latin typeface="Times New Roman" panose="02020603050405020304" pitchFamily="18" charset="0"/>
                <a:cs typeface="Times New Roman" panose="02020603050405020304" pitchFamily="18" charset="0"/>
              </a:rPr>
              <a:t>, </a:t>
            </a:r>
            <a:r>
              <a:rPr lang="en" sz="2400" dirty="0" err="1">
                <a:latin typeface="Times New Roman" panose="02020603050405020304" pitchFamily="18" charset="0"/>
                <a:cs typeface="Times New Roman" panose="02020603050405020304" pitchFamily="18" charset="0"/>
              </a:rPr>
              <a:t>được</a:t>
            </a:r>
            <a:r>
              <a:rPr lang="en" sz="2400" dirty="0">
                <a:latin typeface="Times New Roman" panose="02020603050405020304" pitchFamily="18" charset="0"/>
                <a:cs typeface="Times New Roman" panose="02020603050405020304" pitchFamily="18" charset="0"/>
              </a:rPr>
              <a:t> in </a:t>
            </a:r>
            <a:r>
              <a:rPr lang="en" sz="2400" dirty="0" err="1">
                <a:latin typeface="Times New Roman" panose="02020603050405020304" pitchFamily="18" charset="0"/>
                <a:cs typeface="Times New Roman" panose="02020603050405020304" pitchFamily="18" charset="0"/>
              </a:rPr>
              <a:t>đậm</a:t>
            </a:r>
            <a:r>
              <a:rPr lang="en" sz="2400" dirty="0">
                <a:latin typeface="Times New Roman" panose="02020603050405020304" pitchFamily="18" charset="0"/>
                <a:cs typeface="Times New Roman" panose="02020603050405020304" pitchFamily="18" charset="0"/>
              </a:rPr>
              <a:t> </a:t>
            </a:r>
            <a:r>
              <a:rPr lang="en" sz="2400" dirty="0" err="1">
                <a:latin typeface="Times New Roman" panose="02020603050405020304" pitchFamily="18" charset="0"/>
                <a:cs typeface="Times New Roman" panose="02020603050405020304" pitchFamily="18" charset="0"/>
              </a:rPr>
              <a:t>để</a:t>
            </a:r>
            <a:r>
              <a:rPr lang="en" sz="2400" dirty="0">
                <a:latin typeface="Times New Roman" panose="02020603050405020304" pitchFamily="18" charset="0"/>
                <a:cs typeface="Times New Roman" panose="02020603050405020304" pitchFamily="18" charset="0"/>
              </a:rPr>
              <a:t> </a:t>
            </a:r>
            <a:r>
              <a:rPr lang="en" sz="2400" dirty="0" err="1">
                <a:latin typeface="Times New Roman" panose="02020603050405020304" pitchFamily="18" charset="0"/>
                <a:cs typeface="Times New Roman" panose="02020603050405020304" pitchFamily="18" charset="0"/>
              </a:rPr>
              <a:t>thu</a:t>
            </a:r>
            <a:r>
              <a:rPr lang="en" sz="2400" dirty="0">
                <a:latin typeface="Times New Roman" panose="02020603050405020304" pitchFamily="18" charset="0"/>
                <a:cs typeface="Times New Roman" panose="02020603050405020304" pitchFamily="18" charset="0"/>
              </a:rPr>
              <a:t> </a:t>
            </a:r>
            <a:r>
              <a:rPr lang="en" sz="2400" dirty="0" err="1">
                <a:latin typeface="Times New Roman" panose="02020603050405020304" pitchFamily="18" charset="0"/>
                <a:cs typeface="Times New Roman" panose="02020603050405020304" pitchFamily="18" charset="0"/>
              </a:rPr>
              <a:t>hút</a:t>
            </a:r>
            <a:r>
              <a:rPr lang="en" sz="2400" dirty="0">
                <a:latin typeface="Times New Roman" panose="02020603050405020304" pitchFamily="18" charset="0"/>
                <a:cs typeface="Times New Roman" panose="02020603050405020304" pitchFamily="18" charset="0"/>
              </a:rPr>
              <a:t> </a:t>
            </a:r>
            <a:r>
              <a:rPr lang="en" sz="2400" dirty="0" err="1">
                <a:latin typeface="Times New Roman" panose="02020603050405020304" pitchFamily="18" charset="0"/>
                <a:cs typeface="Times New Roman" panose="02020603050405020304" pitchFamily="18" charset="0"/>
              </a:rPr>
              <a:t>người</a:t>
            </a:r>
            <a:r>
              <a:rPr lang="en" sz="2400" dirty="0">
                <a:latin typeface="Times New Roman" panose="02020603050405020304" pitchFamily="18" charset="0"/>
                <a:cs typeface="Times New Roman" panose="02020603050405020304" pitchFamily="18" charset="0"/>
              </a:rPr>
              <a:t> </a:t>
            </a:r>
            <a:r>
              <a:rPr lang="en" sz="2400" dirty="0" err="1">
                <a:latin typeface="Times New Roman" panose="02020603050405020304" pitchFamily="18" charset="0"/>
                <a:cs typeface="Times New Roman" panose="02020603050405020304" pitchFamily="18" charset="0"/>
              </a:rPr>
              <a:t>đọc</a:t>
            </a:r>
            <a:endParaRPr sz="2400" dirty="0">
              <a:latin typeface="Times New Roman" panose="02020603050405020304" pitchFamily="18" charset="0"/>
              <a:cs typeface="Times New Roman" panose="02020603050405020304" pitchFamily="18" charset="0"/>
            </a:endParaRPr>
          </a:p>
        </p:txBody>
      </p:sp>
      <p:sp>
        <p:nvSpPr>
          <p:cNvPr id="174" name="Google Shape;174;p31"/>
          <p:cNvSpPr txBox="1">
            <a:spLocks noGrp="1"/>
          </p:cNvSpPr>
          <p:nvPr>
            <p:ph type="subTitle" idx="2"/>
          </p:nvPr>
        </p:nvSpPr>
        <p:spPr>
          <a:xfrm>
            <a:off x="1226247" y="1456352"/>
            <a:ext cx="2496300" cy="31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500" b="1" dirty="0">
                <a:solidFill>
                  <a:srgbClr val="FF0000"/>
                </a:solidFill>
                <a:latin typeface="Times New Roman" panose="02020603050405020304" pitchFamily="18" charset="0"/>
                <a:cs typeface="Times New Roman" panose="02020603050405020304" pitchFamily="18" charset="0"/>
              </a:rPr>
              <a:t>VỊ TRÍ</a:t>
            </a:r>
            <a:endParaRPr sz="2500" b="1" dirty="0">
              <a:solidFill>
                <a:srgbClr val="FF0000"/>
              </a:solidFill>
              <a:latin typeface="Times New Roman" panose="02020603050405020304" pitchFamily="18" charset="0"/>
              <a:cs typeface="Times New Roman" panose="02020603050405020304" pitchFamily="18" charset="0"/>
            </a:endParaRPr>
          </a:p>
        </p:txBody>
      </p:sp>
      <p:sp>
        <p:nvSpPr>
          <p:cNvPr id="175" name="Google Shape;175;p31"/>
          <p:cNvSpPr txBox="1">
            <a:spLocks noGrp="1"/>
          </p:cNvSpPr>
          <p:nvPr>
            <p:ph type="title" idx="3"/>
          </p:nvPr>
        </p:nvSpPr>
        <p:spPr>
          <a:xfrm>
            <a:off x="237034" y="1151763"/>
            <a:ext cx="855300" cy="919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01</a:t>
            </a:r>
            <a:endParaRPr dirty="0">
              <a:latin typeface="Times New Roman" panose="02020603050405020304" pitchFamily="18" charset="0"/>
              <a:cs typeface="Times New Roman" panose="02020603050405020304" pitchFamily="18" charset="0"/>
            </a:endParaRPr>
          </a:p>
        </p:txBody>
      </p:sp>
      <p:sp>
        <p:nvSpPr>
          <p:cNvPr id="176" name="Google Shape;176;p31"/>
          <p:cNvSpPr txBox="1">
            <a:spLocks noGrp="1"/>
          </p:cNvSpPr>
          <p:nvPr>
            <p:ph type="subTitle" idx="4"/>
          </p:nvPr>
        </p:nvSpPr>
        <p:spPr>
          <a:xfrm>
            <a:off x="1274812" y="3808403"/>
            <a:ext cx="2496300"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500" dirty="0">
                <a:latin typeface="Times New Roman" panose="02020603050405020304" pitchFamily="18" charset="0"/>
                <a:cs typeface="Times New Roman" panose="02020603050405020304" pitchFamily="18" charset="0"/>
              </a:rPr>
              <a:t>- 29/3/2014</a:t>
            </a:r>
            <a:endParaRPr sz="2500" dirty="0">
              <a:latin typeface="Times New Roman" panose="02020603050405020304" pitchFamily="18" charset="0"/>
              <a:cs typeface="Times New Roman" panose="02020603050405020304" pitchFamily="18" charset="0"/>
            </a:endParaRPr>
          </a:p>
        </p:txBody>
      </p:sp>
      <p:sp>
        <p:nvSpPr>
          <p:cNvPr id="177" name="Google Shape;177;p31"/>
          <p:cNvSpPr txBox="1">
            <a:spLocks noGrp="1"/>
          </p:cNvSpPr>
          <p:nvPr>
            <p:ph type="subTitle" idx="5"/>
          </p:nvPr>
        </p:nvSpPr>
        <p:spPr>
          <a:xfrm>
            <a:off x="1226247" y="3292220"/>
            <a:ext cx="3470697" cy="41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500" b="1" dirty="0">
                <a:solidFill>
                  <a:srgbClr val="FF0000"/>
                </a:solidFill>
                <a:latin typeface="Times New Roman" panose="02020603050405020304" pitchFamily="18" charset="0"/>
                <a:cs typeface="Times New Roman" panose="02020603050405020304" pitchFamily="18" charset="0"/>
              </a:rPr>
              <a:t>THỜI GIAN ĐĂNG TẢI</a:t>
            </a:r>
            <a:endParaRPr sz="2500" b="1" dirty="0">
              <a:solidFill>
                <a:srgbClr val="FF0000"/>
              </a:solidFill>
              <a:latin typeface="Times New Roman" panose="02020603050405020304" pitchFamily="18" charset="0"/>
              <a:cs typeface="Times New Roman" panose="02020603050405020304" pitchFamily="18" charset="0"/>
            </a:endParaRPr>
          </a:p>
        </p:txBody>
      </p:sp>
      <p:sp>
        <p:nvSpPr>
          <p:cNvPr id="178" name="Google Shape;178;p31"/>
          <p:cNvSpPr txBox="1">
            <a:spLocks noGrp="1"/>
          </p:cNvSpPr>
          <p:nvPr>
            <p:ph type="title" idx="6"/>
          </p:nvPr>
        </p:nvSpPr>
        <p:spPr>
          <a:xfrm>
            <a:off x="230522" y="3038420"/>
            <a:ext cx="855300" cy="919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02</a:t>
            </a:r>
            <a:endParaRPr dirty="0">
              <a:latin typeface="Times New Roman" panose="02020603050405020304" pitchFamily="18" charset="0"/>
              <a:cs typeface="Times New Roman" panose="02020603050405020304" pitchFamily="18" charset="0"/>
            </a:endParaRPr>
          </a:p>
        </p:txBody>
      </p:sp>
      <p:sp>
        <p:nvSpPr>
          <p:cNvPr id="180" name="Google Shape;180;p31"/>
          <p:cNvSpPr txBox="1">
            <a:spLocks noGrp="1"/>
          </p:cNvSpPr>
          <p:nvPr>
            <p:ph type="subTitle" idx="8"/>
          </p:nvPr>
        </p:nvSpPr>
        <p:spPr>
          <a:xfrm>
            <a:off x="6931494" y="1402300"/>
            <a:ext cx="2496300" cy="320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500" b="1" dirty="0">
                <a:solidFill>
                  <a:srgbClr val="FF0000"/>
                </a:solidFill>
                <a:latin typeface="Times New Roman" panose="02020603050405020304" pitchFamily="18" charset="0"/>
                <a:cs typeface="Times New Roman" panose="02020603050405020304" pitchFamily="18" charset="0"/>
              </a:rPr>
              <a:t>S</a:t>
            </a:r>
            <a:r>
              <a:rPr lang="en" sz="2500" b="1" dirty="0" err="1">
                <a:solidFill>
                  <a:srgbClr val="FF0000"/>
                </a:solidFill>
                <a:latin typeface="Times New Roman" panose="02020603050405020304" pitchFamily="18" charset="0"/>
                <a:cs typeface="Times New Roman" panose="02020603050405020304" pitchFamily="18" charset="0"/>
              </a:rPr>
              <a:t>Ự</a:t>
            </a:r>
            <a:r>
              <a:rPr lang="en" sz="2500" b="1" dirty="0">
                <a:solidFill>
                  <a:srgbClr val="FF0000"/>
                </a:solidFill>
                <a:latin typeface="Times New Roman" panose="02020603050405020304" pitchFamily="18" charset="0"/>
                <a:cs typeface="Times New Roman" panose="02020603050405020304" pitchFamily="18" charset="0"/>
              </a:rPr>
              <a:t> KIỆN</a:t>
            </a:r>
            <a:endParaRPr sz="2500" b="1" dirty="0">
              <a:solidFill>
                <a:srgbClr val="FF0000"/>
              </a:solidFill>
              <a:latin typeface="Times New Roman" panose="02020603050405020304" pitchFamily="18" charset="0"/>
              <a:cs typeface="Times New Roman" panose="02020603050405020304" pitchFamily="18" charset="0"/>
            </a:endParaRPr>
          </a:p>
        </p:txBody>
      </p:sp>
      <p:sp>
        <p:nvSpPr>
          <p:cNvPr id="181" name="Google Shape;181;p31"/>
          <p:cNvSpPr txBox="1">
            <a:spLocks noGrp="1"/>
          </p:cNvSpPr>
          <p:nvPr>
            <p:ph type="title" idx="9"/>
          </p:nvPr>
        </p:nvSpPr>
        <p:spPr>
          <a:xfrm>
            <a:off x="6025324" y="1093844"/>
            <a:ext cx="855300" cy="919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03</a:t>
            </a:r>
            <a:endParaRPr dirty="0">
              <a:latin typeface="Times New Roman" panose="02020603050405020304" pitchFamily="18" charset="0"/>
              <a:cs typeface="Times New Roman" panose="02020603050405020304" pitchFamily="18" charset="0"/>
            </a:endParaRPr>
          </a:p>
        </p:txBody>
      </p:sp>
      <p:pic>
        <p:nvPicPr>
          <p:cNvPr id="185" name="Google Shape;185;p31"/>
          <p:cNvPicPr preferRelativeResize="0"/>
          <p:nvPr/>
        </p:nvPicPr>
        <p:blipFill rotWithShape="1">
          <a:blip r:embed="rId4">
            <a:alphaModFix/>
          </a:blip>
          <a:srcRect t="835" b="826"/>
          <a:stretch/>
        </p:blipFill>
        <p:spPr>
          <a:xfrm>
            <a:off x="7770150" y="2622501"/>
            <a:ext cx="1189695" cy="486299"/>
          </a:xfrm>
          <a:prstGeom prst="rect">
            <a:avLst/>
          </a:prstGeom>
          <a:noFill/>
          <a:ln>
            <a:noFill/>
          </a:ln>
        </p:spPr>
      </p:pic>
      <p:sp>
        <p:nvSpPr>
          <p:cNvPr id="179" name="Google Shape;179;p31"/>
          <p:cNvSpPr txBox="1">
            <a:spLocks noGrp="1"/>
          </p:cNvSpPr>
          <p:nvPr>
            <p:ph type="subTitle" idx="7"/>
          </p:nvPr>
        </p:nvSpPr>
        <p:spPr>
          <a:xfrm>
            <a:off x="5101781" y="1946784"/>
            <a:ext cx="3659425" cy="3218122"/>
          </a:xfrm>
          <a:prstGeom prst="rect">
            <a:avLst/>
          </a:prstGeom>
        </p:spPr>
        <p:txBody>
          <a:bodyPr spcFirstLastPara="1" wrap="square" lIns="0" tIns="0" rIns="0" bIns="0" anchor="t" anchorCtr="0">
            <a:noAutofit/>
          </a:bodyPr>
          <a:lstStyle/>
          <a:p>
            <a:pPr algn="ctr"/>
            <a:r>
              <a:rPr lang="en-VN" sz="2500" dirty="0">
                <a:latin typeface="Times New Roman" panose="02020603050405020304" pitchFamily="18" charset="0"/>
                <a:cs typeface="Times New Roman" panose="02020603050405020304" pitchFamily="18" charset="0"/>
              </a:rPr>
              <a:t>29/3, Việt Nam sẽ cùng thế giới tham gia chiến dịch giờ Trái Đất để sử dụng hiệu quả nguồn năng lượng và bảo vệ môi trường trước biến đổi khí hậu</a:t>
            </a:r>
          </a:p>
        </p:txBody>
      </p:sp>
      <p:sp>
        <p:nvSpPr>
          <p:cNvPr id="16" name="Google Shape;172;p31">
            <a:extLst>
              <a:ext uri="{FF2B5EF4-FFF2-40B4-BE49-F238E27FC236}">
                <a16:creationId xmlns:a16="http://schemas.microsoft.com/office/drawing/2014/main" id="{0EDA2D75-89EB-A5BC-3547-C75E5B7B8C1C}"/>
              </a:ext>
            </a:extLst>
          </p:cNvPr>
          <p:cNvSpPr txBox="1">
            <a:spLocks/>
          </p:cNvSpPr>
          <p:nvPr/>
        </p:nvSpPr>
        <p:spPr>
          <a:xfrm>
            <a:off x="830443" y="140207"/>
            <a:ext cx="7717500" cy="57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Handlee"/>
              <a:buNone/>
              <a:defRPr sz="36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accent1"/>
              </a:buClr>
              <a:buSzPts val="2800"/>
              <a:buFont typeface="Architects Daughter"/>
              <a:buNone/>
              <a:defRPr sz="2800" b="1" i="0" u="none" strike="noStrike" cap="none">
                <a:solidFill>
                  <a:schemeClr val="accent1"/>
                </a:solidFill>
                <a:latin typeface="Barlow"/>
                <a:ea typeface="Barlow"/>
                <a:cs typeface="Barlow"/>
                <a:sym typeface="Barlow"/>
              </a:defRPr>
            </a:lvl2pPr>
            <a:lvl3pPr marR="0" lvl="2" algn="l" rtl="0">
              <a:lnSpc>
                <a:spcPct val="100000"/>
              </a:lnSpc>
              <a:spcBef>
                <a:spcPts val="0"/>
              </a:spcBef>
              <a:spcAft>
                <a:spcPts val="0"/>
              </a:spcAft>
              <a:buClr>
                <a:schemeClr val="accent1"/>
              </a:buClr>
              <a:buSzPts val="2800"/>
              <a:buFont typeface="Architects Daughter"/>
              <a:buNone/>
              <a:defRPr sz="2800" b="1" i="0" u="none" strike="noStrike" cap="none">
                <a:solidFill>
                  <a:schemeClr val="accent1"/>
                </a:solidFill>
                <a:latin typeface="Barlow"/>
                <a:ea typeface="Barlow"/>
                <a:cs typeface="Barlow"/>
                <a:sym typeface="Barlow"/>
              </a:defRPr>
            </a:lvl3pPr>
            <a:lvl4pPr marR="0" lvl="3" algn="l" rtl="0">
              <a:lnSpc>
                <a:spcPct val="100000"/>
              </a:lnSpc>
              <a:spcBef>
                <a:spcPts val="0"/>
              </a:spcBef>
              <a:spcAft>
                <a:spcPts val="0"/>
              </a:spcAft>
              <a:buClr>
                <a:schemeClr val="accent1"/>
              </a:buClr>
              <a:buSzPts val="2800"/>
              <a:buFont typeface="Architects Daughter"/>
              <a:buNone/>
              <a:defRPr sz="2800" b="1" i="0" u="none" strike="noStrike" cap="none">
                <a:solidFill>
                  <a:schemeClr val="accent1"/>
                </a:solidFill>
                <a:latin typeface="Barlow"/>
                <a:ea typeface="Barlow"/>
                <a:cs typeface="Barlow"/>
                <a:sym typeface="Barlow"/>
              </a:defRPr>
            </a:lvl4pPr>
            <a:lvl5pPr marR="0" lvl="4" algn="l" rtl="0">
              <a:lnSpc>
                <a:spcPct val="100000"/>
              </a:lnSpc>
              <a:spcBef>
                <a:spcPts val="0"/>
              </a:spcBef>
              <a:spcAft>
                <a:spcPts val="0"/>
              </a:spcAft>
              <a:buClr>
                <a:schemeClr val="accent1"/>
              </a:buClr>
              <a:buSzPts val="2800"/>
              <a:buFont typeface="Architects Daughter"/>
              <a:buNone/>
              <a:defRPr sz="2800" b="1" i="0" u="none" strike="noStrike" cap="none">
                <a:solidFill>
                  <a:schemeClr val="accent1"/>
                </a:solidFill>
                <a:latin typeface="Barlow"/>
                <a:ea typeface="Barlow"/>
                <a:cs typeface="Barlow"/>
                <a:sym typeface="Barlow"/>
              </a:defRPr>
            </a:lvl5pPr>
            <a:lvl6pPr marR="0" lvl="5" algn="l" rtl="0">
              <a:lnSpc>
                <a:spcPct val="100000"/>
              </a:lnSpc>
              <a:spcBef>
                <a:spcPts val="0"/>
              </a:spcBef>
              <a:spcAft>
                <a:spcPts val="0"/>
              </a:spcAft>
              <a:buClr>
                <a:schemeClr val="accent1"/>
              </a:buClr>
              <a:buSzPts val="2800"/>
              <a:buFont typeface="Architects Daughter"/>
              <a:buNone/>
              <a:defRPr sz="2800" b="1" i="0" u="none" strike="noStrike" cap="none">
                <a:solidFill>
                  <a:schemeClr val="accent1"/>
                </a:solidFill>
                <a:latin typeface="Barlow"/>
                <a:ea typeface="Barlow"/>
                <a:cs typeface="Barlow"/>
                <a:sym typeface="Barlow"/>
              </a:defRPr>
            </a:lvl6pPr>
            <a:lvl7pPr marR="0" lvl="6" algn="l" rtl="0">
              <a:lnSpc>
                <a:spcPct val="100000"/>
              </a:lnSpc>
              <a:spcBef>
                <a:spcPts val="0"/>
              </a:spcBef>
              <a:spcAft>
                <a:spcPts val="0"/>
              </a:spcAft>
              <a:buClr>
                <a:schemeClr val="accent1"/>
              </a:buClr>
              <a:buSzPts val="2800"/>
              <a:buFont typeface="Architects Daughter"/>
              <a:buNone/>
              <a:defRPr sz="2800" b="1" i="0" u="none" strike="noStrike" cap="none">
                <a:solidFill>
                  <a:schemeClr val="accent1"/>
                </a:solidFill>
                <a:latin typeface="Barlow"/>
                <a:ea typeface="Barlow"/>
                <a:cs typeface="Barlow"/>
                <a:sym typeface="Barlow"/>
              </a:defRPr>
            </a:lvl7pPr>
            <a:lvl8pPr marR="0" lvl="7" algn="l" rtl="0">
              <a:lnSpc>
                <a:spcPct val="100000"/>
              </a:lnSpc>
              <a:spcBef>
                <a:spcPts val="0"/>
              </a:spcBef>
              <a:spcAft>
                <a:spcPts val="0"/>
              </a:spcAft>
              <a:buClr>
                <a:schemeClr val="accent1"/>
              </a:buClr>
              <a:buSzPts val="2800"/>
              <a:buFont typeface="Architects Daughter"/>
              <a:buNone/>
              <a:defRPr sz="2800" b="1" i="0" u="none" strike="noStrike" cap="none">
                <a:solidFill>
                  <a:schemeClr val="accent1"/>
                </a:solidFill>
                <a:latin typeface="Barlow"/>
                <a:ea typeface="Barlow"/>
                <a:cs typeface="Barlow"/>
                <a:sym typeface="Barlow"/>
              </a:defRPr>
            </a:lvl8pPr>
            <a:lvl9pPr marR="0" lvl="8" algn="l" rtl="0">
              <a:lnSpc>
                <a:spcPct val="100000"/>
              </a:lnSpc>
              <a:spcBef>
                <a:spcPts val="0"/>
              </a:spcBef>
              <a:spcAft>
                <a:spcPts val="0"/>
              </a:spcAft>
              <a:buClr>
                <a:schemeClr val="accent1"/>
              </a:buClr>
              <a:buSzPts val="2800"/>
              <a:buFont typeface="Architects Daughter"/>
              <a:buNone/>
              <a:defRPr sz="2800" b="1" i="0" u="none" strike="noStrike" cap="none">
                <a:solidFill>
                  <a:schemeClr val="accent1"/>
                </a:solidFill>
                <a:latin typeface="Barlow"/>
                <a:ea typeface="Barlow"/>
                <a:cs typeface="Barlow"/>
                <a:sym typeface="Barlow"/>
              </a:defRPr>
            </a:lvl9pPr>
          </a:lstStyle>
          <a:p>
            <a:r>
              <a:rPr lang="en-US" sz="3200" dirty="0">
                <a:latin typeface="Times New Roman" panose="02020603050405020304" pitchFamily="18" charset="0"/>
                <a:cs typeface="Times New Roman" panose="02020603050405020304" pitchFamily="18" charset="0"/>
              </a:rPr>
              <a:t>II.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barn(inVertical)">
                                      <p:cBhvr>
                                        <p:cTn id="7" dur="500"/>
                                        <p:tgtEl>
                                          <p:spTgt spid="17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3">
                                            <p:txEl>
                                              <p:pRg st="0" end="0"/>
                                            </p:txEl>
                                          </p:spTgt>
                                        </p:tgtEl>
                                        <p:attrNameLst>
                                          <p:attrName>style.visibility</p:attrName>
                                        </p:attrNameLst>
                                      </p:cBhvr>
                                      <p:to>
                                        <p:strVal val="visible"/>
                                      </p:to>
                                    </p:set>
                                    <p:animEffect transition="in" filter="barn(inVertical)">
                                      <p:cBhvr>
                                        <p:cTn id="10" dur="500"/>
                                        <p:tgtEl>
                                          <p:spTgt spid="17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4">
                                            <p:txEl>
                                              <p:pRg st="0" end="0"/>
                                            </p:txEl>
                                          </p:spTgt>
                                        </p:tgtEl>
                                        <p:attrNameLst>
                                          <p:attrName>style.visibility</p:attrName>
                                        </p:attrNameLst>
                                      </p:cBhvr>
                                      <p:to>
                                        <p:strVal val="visible"/>
                                      </p:to>
                                    </p:set>
                                    <p:animEffect transition="in" filter="barn(inVertical)">
                                      <p:cBhvr>
                                        <p:cTn id="13" dur="500"/>
                                        <p:tgtEl>
                                          <p:spTgt spid="174">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5"/>
                                        </p:tgtEl>
                                        <p:attrNameLst>
                                          <p:attrName>style.visibility</p:attrName>
                                        </p:attrNameLst>
                                      </p:cBhvr>
                                      <p:to>
                                        <p:strVal val="visible"/>
                                      </p:to>
                                    </p:set>
                                    <p:animEffect transition="in" filter="barn(inVertical)">
                                      <p:cBhvr>
                                        <p:cTn id="16" dur="500"/>
                                        <p:tgtEl>
                                          <p:spTgt spid="17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0"/>
                                        </p:tgtEl>
                                        <p:attrNameLst>
                                          <p:attrName>style.visibility</p:attrName>
                                        </p:attrNameLst>
                                      </p:cBhvr>
                                      <p:to>
                                        <p:strVal val="visible"/>
                                      </p:to>
                                    </p:set>
                                    <p:animEffect transition="in" filter="barn(inVertical)">
                                      <p:cBhvr>
                                        <p:cTn id="21" dur="500"/>
                                        <p:tgtEl>
                                          <p:spTgt spid="17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6">
                                            <p:txEl>
                                              <p:pRg st="0" end="0"/>
                                            </p:txEl>
                                          </p:spTgt>
                                        </p:tgtEl>
                                        <p:attrNameLst>
                                          <p:attrName>style.visibility</p:attrName>
                                        </p:attrNameLst>
                                      </p:cBhvr>
                                      <p:to>
                                        <p:strVal val="visible"/>
                                      </p:to>
                                    </p:set>
                                    <p:animEffect transition="in" filter="barn(inVertical)">
                                      <p:cBhvr>
                                        <p:cTn id="24" dur="500"/>
                                        <p:tgtEl>
                                          <p:spTgt spid="176">
                                            <p:txEl>
                                              <p:pRg st="0" end="0"/>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77">
                                            <p:txEl>
                                              <p:pRg st="0" end="0"/>
                                            </p:txEl>
                                          </p:spTgt>
                                        </p:tgtEl>
                                        <p:attrNameLst>
                                          <p:attrName>style.visibility</p:attrName>
                                        </p:attrNameLst>
                                      </p:cBhvr>
                                      <p:to>
                                        <p:strVal val="visible"/>
                                      </p:to>
                                    </p:set>
                                    <p:animEffect transition="in" filter="barn(inVertical)">
                                      <p:cBhvr>
                                        <p:cTn id="27" dur="500"/>
                                        <p:tgtEl>
                                          <p:spTgt spid="177">
                                            <p:txEl>
                                              <p:pRg st="0" end="0"/>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8"/>
                                        </p:tgtEl>
                                        <p:attrNameLst>
                                          <p:attrName>style.visibility</p:attrName>
                                        </p:attrNameLst>
                                      </p:cBhvr>
                                      <p:to>
                                        <p:strVal val="visible"/>
                                      </p:to>
                                    </p:set>
                                    <p:animEffect transition="in" filter="barn(inVertical)">
                                      <p:cBhvr>
                                        <p:cTn id="30" dur="500"/>
                                        <p:tgtEl>
                                          <p:spTgt spid="17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barn(inVertical)">
                                      <p:cBhvr>
                                        <p:cTn id="35" dur="500"/>
                                        <p:tgtEl>
                                          <p:spTgt spid="16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80">
                                            <p:txEl>
                                              <p:pRg st="0" end="0"/>
                                            </p:txEl>
                                          </p:spTgt>
                                        </p:tgtEl>
                                        <p:attrNameLst>
                                          <p:attrName>style.visibility</p:attrName>
                                        </p:attrNameLst>
                                      </p:cBhvr>
                                      <p:to>
                                        <p:strVal val="visible"/>
                                      </p:to>
                                    </p:set>
                                    <p:animEffect transition="in" filter="barn(inVertical)">
                                      <p:cBhvr>
                                        <p:cTn id="38" dur="500"/>
                                        <p:tgtEl>
                                          <p:spTgt spid="180">
                                            <p:txEl>
                                              <p:pRg st="0" end="0"/>
                                            </p:tx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81"/>
                                        </p:tgtEl>
                                        <p:attrNameLst>
                                          <p:attrName>style.visibility</p:attrName>
                                        </p:attrNameLst>
                                      </p:cBhvr>
                                      <p:to>
                                        <p:strVal val="visible"/>
                                      </p:to>
                                    </p:set>
                                    <p:animEffect transition="in" filter="barn(inVertical)">
                                      <p:cBhvr>
                                        <p:cTn id="41" dur="500"/>
                                        <p:tgtEl>
                                          <p:spTgt spid="181"/>
                                        </p:tgtEl>
                                      </p:cBhvr>
                                    </p:animEffect>
                                  </p:childTnLst>
                                </p:cTn>
                              </p:par>
                              <p:par>
                                <p:cTn id="42" presetID="16" presetClass="entr" presetSubtype="21" fill="hold" nodeType="withEffect">
                                  <p:stCondLst>
                                    <p:cond delay="0"/>
                                  </p:stCondLst>
                                  <p:childTnLst>
                                    <p:set>
                                      <p:cBhvr>
                                        <p:cTn id="43" dur="1" fill="hold">
                                          <p:stCondLst>
                                            <p:cond delay="0"/>
                                          </p:stCondLst>
                                        </p:cTn>
                                        <p:tgtEl>
                                          <p:spTgt spid="185"/>
                                        </p:tgtEl>
                                        <p:attrNameLst>
                                          <p:attrName>style.visibility</p:attrName>
                                        </p:attrNameLst>
                                      </p:cBhvr>
                                      <p:to>
                                        <p:strVal val="visible"/>
                                      </p:to>
                                    </p:set>
                                    <p:animEffect transition="in" filter="barn(inVertical)">
                                      <p:cBhvr>
                                        <p:cTn id="44" dur="500"/>
                                        <p:tgtEl>
                                          <p:spTgt spid="18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79">
                                            <p:txEl>
                                              <p:pRg st="0" end="0"/>
                                            </p:txEl>
                                          </p:spTgt>
                                        </p:tgtEl>
                                        <p:attrNameLst>
                                          <p:attrName>style.visibility</p:attrName>
                                        </p:attrNameLst>
                                      </p:cBhvr>
                                      <p:to>
                                        <p:strVal val="visible"/>
                                      </p:to>
                                    </p:set>
                                    <p:animEffect transition="in" filter="barn(inVertical)">
                                      <p:cBhvr>
                                        <p:cTn id="47" dur="500"/>
                                        <p:tgtEl>
                                          <p:spTgt spid="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build="p"/>
      <p:bldP spid="174" grpId="0" build="p"/>
      <p:bldP spid="175" grpId="0"/>
      <p:bldP spid="176" grpId="0" build="p"/>
      <p:bldP spid="177" grpId="0" build="p"/>
      <p:bldP spid="178" grpId="0"/>
      <p:bldP spid="180" grpId="0" build="p"/>
      <p:bldP spid="181" grpId="0"/>
      <p:bldP spid="1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A2FE4D-CFE3-BC4D-87E6-60416063CEA3}"/>
              </a:ext>
            </a:extLst>
          </p:cNvPr>
          <p:cNvGraphicFramePr>
            <a:graphicFrameLocks noGrp="1"/>
          </p:cNvGraphicFramePr>
          <p:nvPr>
            <p:extLst>
              <p:ext uri="{D42A27DB-BD31-4B8C-83A1-F6EECF244321}">
                <p14:modId xmlns:p14="http://schemas.microsoft.com/office/powerpoint/2010/main" val="3922220704"/>
              </p:ext>
            </p:extLst>
          </p:nvPr>
        </p:nvGraphicFramePr>
        <p:xfrm>
          <a:off x="457200" y="861370"/>
          <a:ext cx="8229600" cy="3979560"/>
        </p:xfrm>
        <a:graphic>
          <a:graphicData uri="http://schemas.openxmlformats.org/drawingml/2006/table">
            <a:tbl>
              <a:tblPr firstRow="1" firstCol="1" bandRow="1">
                <a:tableStyleId>{8FFF29F8-F4D3-4E12-A33E-C375673D4082}</a:tableStyleId>
              </a:tblPr>
              <a:tblGrid>
                <a:gridCol w="2031167">
                  <a:extLst>
                    <a:ext uri="{9D8B030D-6E8A-4147-A177-3AD203B41FA5}">
                      <a16:colId xmlns:a16="http://schemas.microsoft.com/office/drawing/2014/main" val="2123723720"/>
                    </a:ext>
                  </a:extLst>
                </a:gridCol>
                <a:gridCol w="6198433">
                  <a:extLst>
                    <a:ext uri="{9D8B030D-6E8A-4147-A177-3AD203B41FA5}">
                      <a16:colId xmlns:a16="http://schemas.microsoft.com/office/drawing/2014/main" val="2652946894"/>
                    </a:ext>
                  </a:extLst>
                </a:gridCol>
              </a:tblGrid>
              <a:tr h="451744">
                <a:tc>
                  <a:txBody>
                    <a:bodyPr/>
                    <a:lstStyle/>
                    <a:p>
                      <a:pPr algn="ctr">
                        <a:lnSpc>
                          <a:spcPct val="115000"/>
                        </a:lnSpc>
                      </a:pPr>
                      <a:r>
                        <a:rPr lang="en-US" sz="2600" b="1" dirty="0" err="1">
                          <a:effectLst/>
                          <a:latin typeface="Times New Roman" panose="02020603050405020304" pitchFamily="18" charset="0"/>
                          <a:cs typeface="Times New Roman" panose="02020603050405020304" pitchFamily="18" charset="0"/>
                        </a:rPr>
                        <a:t>Thời</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gian</a:t>
                      </a:r>
                      <a:endParaRPr lang="en-VN"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61" marR="65761" marT="0" marB="0"/>
                </a:tc>
                <a:tc>
                  <a:txBody>
                    <a:bodyPr/>
                    <a:lstStyle/>
                    <a:p>
                      <a:pPr algn="ctr">
                        <a:lnSpc>
                          <a:spcPct val="115000"/>
                        </a:lnSpc>
                      </a:pPr>
                      <a:r>
                        <a:rPr lang="en-US" sz="2600" b="1" dirty="0" err="1">
                          <a:effectLst/>
                          <a:latin typeface="Times New Roman" panose="02020603050405020304" pitchFamily="18" charset="0"/>
                          <a:cs typeface="Times New Roman" panose="02020603050405020304" pitchFamily="18" charset="0"/>
                        </a:rPr>
                        <a:t>Thông</a:t>
                      </a:r>
                      <a:r>
                        <a:rPr lang="en-US" sz="2600" b="1" dirty="0">
                          <a:effectLst/>
                          <a:latin typeface="Times New Roman" panose="02020603050405020304" pitchFamily="18" charset="0"/>
                          <a:cs typeface="Times New Roman" panose="02020603050405020304" pitchFamily="18" charset="0"/>
                        </a:rPr>
                        <a:t> tin </a:t>
                      </a:r>
                      <a:r>
                        <a:rPr lang="en-US" sz="2600" b="1" dirty="0" err="1">
                          <a:effectLst/>
                          <a:latin typeface="Times New Roman" panose="02020603050405020304" pitchFamily="18" charset="0"/>
                          <a:cs typeface="Times New Roman" panose="02020603050405020304" pitchFamily="18" charset="0"/>
                        </a:rPr>
                        <a:t>chính</a:t>
                      </a:r>
                      <a:r>
                        <a:rPr lang="en-US" sz="2600" b="1" dirty="0">
                          <a:effectLst/>
                          <a:latin typeface="Times New Roman" panose="02020603050405020304" pitchFamily="18" charset="0"/>
                          <a:cs typeface="Times New Roman" panose="02020603050405020304" pitchFamily="18" charset="0"/>
                        </a:rPr>
                        <a:t> </a:t>
                      </a:r>
                      <a:endParaRPr lang="en-VN"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61" marR="65761" marT="0" marB="0"/>
                </a:tc>
                <a:extLst>
                  <a:ext uri="{0D108BD9-81ED-4DB2-BD59-A6C34878D82A}">
                    <a16:rowId xmlns:a16="http://schemas.microsoft.com/office/drawing/2014/main" val="2156007385"/>
                  </a:ext>
                </a:extLst>
              </a:tr>
              <a:tr h="451744">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2005</a:t>
                      </a:r>
                      <a:endParaRPr lang="en-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61" marR="65761" marT="0" marB="0"/>
                </a:tc>
                <a:tc>
                  <a:txBody>
                    <a:bodyPr/>
                    <a:lstStyle/>
                    <a:p>
                      <a:pPr algn="just">
                        <a:lnSpc>
                          <a:spcPct val="115000"/>
                        </a:lnSpc>
                      </a:pPr>
                      <a:r>
                        <a:rPr lang="en-US" sz="2600">
                          <a:effectLst/>
                          <a:latin typeface="Times New Roman" panose="02020603050405020304" pitchFamily="18" charset="0"/>
                          <a:cs typeface="Times New Roman" panose="02020603050405020304" pitchFamily="18" charset="0"/>
                        </a:rPr>
                        <a:t>Sự kiện “Tiếng tắt lớn” ra đời</a:t>
                      </a:r>
                      <a:endParaRPr lang="en-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61" marR="65761" marT="0" marB="0"/>
                </a:tc>
                <a:extLst>
                  <a:ext uri="{0D108BD9-81ED-4DB2-BD59-A6C34878D82A}">
                    <a16:rowId xmlns:a16="http://schemas.microsoft.com/office/drawing/2014/main" val="2891217989"/>
                  </a:ext>
                </a:extLst>
              </a:tr>
              <a:tr h="687023">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2006</a:t>
                      </a:r>
                      <a:endParaRPr lang="en-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61" marR="65761" marT="0" marB="0"/>
                </a:tc>
                <a:tc>
                  <a:txBody>
                    <a:bodyPr/>
                    <a:lstStyle/>
                    <a:p>
                      <a:pPr algn="just">
                        <a:lnSpc>
                          <a:spcPct val="115000"/>
                        </a:lnSpc>
                      </a:pPr>
                      <a:r>
                        <a:rPr lang="en-US" sz="2600">
                          <a:effectLst/>
                          <a:latin typeface="Times New Roman" panose="02020603050405020304" pitchFamily="18" charset="0"/>
                          <a:cs typeface="Times New Roman" panose="02020603050405020304" pitchFamily="18" charset="0"/>
                        </a:rPr>
                        <a:t>Sự kiện “Tiếng tắt lớn” được đổi tên thành Giờ Trái Đất</a:t>
                      </a:r>
                      <a:endParaRPr lang="en-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61" marR="65761" marT="0" marB="0"/>
                </a:tc>
                <a:extLst>
                  <a:ext uri="{0D108BD9-81ED-4DB2-BD59-A6C34878D82A}">
                    <a16:rowId xmlns:a16="http://schemas.microsoft.com/office/drawing/2014/main" val="3630534177"/>
                  </a:ext>
                </a:extLst>
              </a:tr>
              <a:tr h="451744">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31/03/2007</a:t>
                      </a:r>
                      <a:endParaRPr lang="en-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61" marR="65761" marT="0" marB="0"/>
                </a:tc>
                <a:tc>
                  <a:txBody>
                    <a:bodyPr/>
                    <a:lstStyle/>
                    <a:p>
                      <a:pPr algn="just">
                        <a:lnSpc>
                          <a:spcPct val="115000"/>
                        </a:lnSpc>
                      </a:pPr>
                      <a:r>
                        <a:rPr lang="en-US" sz="2600">
                          <a:effectLst/>
                          <a:latin typeface="Times New Roman" panose="02020603050405020304" pitchFamily="18" charset="0"/>
                          <a:cs typeface="Times New Roman" panose="02020603050405020304" pitchFamily="18" charset="0"/>
                        </a:rPr>
                        <a:t>Khai mạc sự kiện Giờ Trái Đất tại Sydney</a:t>
                      </a:r>
                      <a:endParaRPr lang="en-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61" marR="65761" marT="0" marB="0"/>
                </a:tc>
                <a:extLst>
                  <a:ext uri="{0D108BD9-81ED-4DB2-BD59-A6C34878D82A}">
                    <a16:rowId xmlns:a16="http://schemas.microsoft.com/office/drawing/2014/main" val="2691255776"/>
                  </a:ext>
                </a:extLst>
              </a:tr>
              <a:tr h="687023">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29/3/2008</a:t>
                      </a:r>
                      <a:endParaRPr lang="en-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61" marR="65761" marT="0" marB="0"/>
                </a:tc>
                <a:tc>
                  <a:txBody>
                    <a:bodyPr/>
                    <a:lstStyle/>
                    <a:p>
                      <a:pPr algn="just">
                        <a:lnSpc>
                          <a:spcPct val="115000"/>
                        </a:lnSpc>
                      </a:pPr>
                      <a:r>
                        <a:rPr lang="en-US" sz="2600">
                          <a:effectLst/>
                          <a:latin typeface="Times New Roman" panose="02020603050405020304" pitchFamily="18" charset="0"/>
                          <a:cs typeface="Times New Roman" panose="02020603050405020304" pitchFamily="18" charset="0"/>
                        </a:rPr>
                        <a:t>Giờ Trái Đất được mở rộng ra 35 quốc gia trên thế giới</a:t>
                      </a:r>
                      <a:endParaRPr lang="en-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61" marR="65761" marT="0" marB="0"/>
                </a:tc>
                <a:extLst>
                  <a:ext uri="{0D108BD9-81ED-4DB2-BD59-A6C34878D82A}">
                    <a16:rowId xmlns:a16="http://schemas.microsoft.com/office/drawing/2014/main" val="1063146473"/>
                  </a:ext>
                </a:extLst>
              </a:tr>
              <a:tr h="687023">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2009</a:t>
                      </a:r>
                      <a:endParaRPr lang="en-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61" marR="65761" marT="0" marB="0"/>
                </a:tc>
                <a:tc>
                  <a:txBody>
                    <a:bodyPr/>
                    <a:lstStyle/>
                    <a:p>
                      <a:pPr algn="just">
                        <a:lnSpc>
                          <a:spcPct val="115000"/>
                        </a:lnSpc>
                      </a:pPr>
                      <a:r>
                        <a:rPr lang="en-US" sz="2600" dirty="0">
                          <a:effectLst/>
                          <a:latin typeface="Times New Roman" panose="02020603050405020304" pitchFamily="18" charset="0"/>
                          <a:cs typeface="Times New Roman" panose="02020603050405020304" pitchFamily="18" charset="0"/>
                        </a:rPr>
                        <a:t>Con </a:t>
                      </a:r>
                      <a:r>
                        <a:rPr lang="en-US" sz="2600" dirty="0" err="1">
                          <a:effectLst/>
                          <a:latin typeface="Times New Roman" panose="02020603050405020304" pitchFamily="18" charset="0"/>
                          <a:cs typeface="Times New Roman" panose="02020603050405020304" pitchFamily="18" charset="0"/>
                        </a:rPr>
                        <a:t>số</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quốc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hưởng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giờ</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lên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đến</a:t>
                      </a:r>
                      <a:r>
                        <a:rPr lang="en-US" sz="2600" dirty="0">
                          <a:effectLst/>
                          <a:latin typeface="Times New Roman" panose="02020603050405020304" pitchFamily="18" charset="0"/>
                          <a:cs typeface="Times New Roman" panose="02020603050405020304" pitchFamily="18" charset="0"/>
                        </a:rPr>
                        <a:t> 88</a:t>
                      </a:r>
                      <a:endParaRPr lang="en-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61" marR="65761" marT="0" marB="0"/>
                </a:tc>
                <a:extLst>
                  <a:ext uri="{0D108BD9-81ED-4DB2-BD59-A6C34878D82A}">
                    <a16:rowId xmlns:a16="http://schemas.microsoft.com/office/drawing/2014/main" val="4168378259"/>
                  </a:ext>
                </a:extLst>
              </a:tr>
            </a:tbl>
          </a:graphicData>
        </a:graphic>
      </p:graphicFrame>
      <p:sp>
        <p:nvSpPr>
          <p:cNvPr id="3" name="Google Shape;228;p34">
            <a:extLst>
              <a:ext uri="{FF2B5EF4-FFF2-40B4-BE49-F238E27FC236}">
                <a16:creationId xmlns:a16="http://schemas.microsoft.com/office/drawing/2014/main" id="{C04AC2B5-16E3-29F1-FB31-6CB9357F412B}"/>
              </a:ext>
            </a:extLst>
          </p:cNvPr>
          <p:cNvSpPr txBox="1">
            <a:spLocks noGrp="1"/>
          </p:cNvSpPr>
          <p:nvPr>
            <p:ph type="title"/>
          </p:nvPr>
        </p:nvSpPr>
        <p:spPr>
          <a:xfrm>
            <a:off x="713250" y="284141"/>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2. </a:t>
            </a:r>
            <a:r>
              <a:rPr lang="en" sz="2800" dirty="0" err="1">
                <a:latin typeface="Times New Roman" panose="02020603050405020304" pitchFamily="18" charset="0"/>
                <a:cs typeface="Times New Roman" panose="02020603050405020304" pitchFamily="18" charset="0"/>
              </a:rPr>
              <a:t>Nội</a:t>
            </a:r>
            <a:r>
              <a:rPr lang="en" sz="2800" dirty="0">
                <a:latin typeface="Times New Roman" panose="02020603050405020304" pitchFamily="18" charset="0"/>
                <a:cs typeface="Times New Roman" panose="02020603050405020304" pitchFamily="18" charset="0"/>
              </a:rPr>
              <a:t> dung </a:t>
            </a:r>
            <a:r>
              <a:rPr lang="en" sz="2800" dirty="0" err="1">
                <a:latin typeface="Times New Roman" panose="02020603050405020304" pitchFamily="18" charset="0"/>
                <a:cs typeface="Times New Roman" panose="02020603050405020304" pitchFamily="18" charset="0"/>
              </a:rPr>
              <a:t>thông</a:t>
            </a:r>
            <a:r>
              <a:rPr lang="en" sz="2800" dirty="0">
                <a:latin typeface="Times New Roman" panose="02020603050405020304" pitchFamily="18" charset="0"/>
                <a:cs typeface="Times New Roman" panose="02020603050405020304" pitchFamily="18" charset="0"/>
              </a:rPr>
              <a:t> tin</a:t>
            </a:r>
            <a:endParaRPr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38"/>
          <p:cNvPicPr preferRelativeResize="0"/>
          <p:nvPr/>
        </p:nvPicPr>
        <p:blipFill>
          <a:blip r:embed="rId3">
            <a:alphaModFix/>
          </a:blip>
          <a:stretch>
            <a:fillRect/>
          </a:stretch>
        </p:blipFill>
        <p:spPr>
          <a:xfrm>
            <a:off x="6689589" y="896095"/>
            <a:ext cx="1123125" cy="1133476"/>
          </a:xfrm>
          <a:prstGeom prst="rect">
            <a:avLst/>
          </a:prstGeom>
          <a:noFill/>
          <a:ln>
            <a:noFill/>
          </a:ln>
        </p:spPr>
      </p:pic>
      <p:pic>
        <p:nvPicPr>
          <p:cNvPr id="316" name="Google Shape;316;p38"/>
          <p:cNvPicPr preferRelativeResize="0"/>
          <p:nvPr/>
        </p:nvPicPr>
        <p:blipFill rotWithShape="1">
          <a:blip r:embed="rId4">
            <a:alphaModFix/>
          </a:blip>
          <a:srcRect/>
          <a:stretch/>
        </p:blipFill>
        <p:spPr>
          <a:xfrm>
            <a:off x="3565813" y="1670088"/>
            <a:ext cx="2012375" cy="2644675"/>
          </a:xfrm>
          <a:prstGeom prst="rect">
            <a:avLst/>
          </a:prstGeom>
          <a:noFill/>
          <a:ln>
            <a:noFill/>
          </a:ln>
        </p:spPr>
      </p:pic>
      <p:grpSp>
        <p:nvGrpSpPr>
          <p:cNvPr id="349" name="Google Shape;349;p38"/>
          <p:cNvGrpSpPr/>
          <p:nvPr/>
        </p:nvGrpSpPr>
        <p:grpSpPr>
          <a:xfrm>
            <a:off x="7025930" y="1238180"/>
            <a:ext cx="450470" cy="449325"/>
            <a:chOff x="-20946600" y="3317850"/>
            <a:chExt cx="304825" cy="304050"/>
          </a:xfrm>
        </p:grpSpPr>
        <p:sp>
          <p:nvSpPr>
            <p:cNvPr id="350" name="Google Shape;350;p38"/>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38"/>
          <p:cNvSpPr/>
          <p:nvPr/>
        </p:nvSpPr>
        <p:spPr>
          <a:xfrm rot="-5400000">
            <a:off x="6572265" y="677970"/>
            <a:ext cx="1357800" cy="1357800"/>
          </a:xfrm>
          <a:prstGeom prst="arc">
            <a:avLst>
              <a:gd name="adj1" fmla="val 16525745"/>
              <a:gd name="adj2" fmla="val 511216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p:nvPr/>
        </p:nvSpPr>
        <p:spPr>
          <a:xfrm rot="-5400000">
            <a:off x="6572265" y="677970"/>
            <a:ext cx="1357800" cy="1357800"/>
          </a:xfrm>
          <a:prstGeom prst="arc">
            <a:avLst>
              <a:gd name="adj1" fmla="val 16418604"/>
              <a:gd name="adj2" fmla="val 18664644"/>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314;p38">
            <a:extLst>
              <a:ext uri="{FF2B5EF4-FFF2-40B4-BE49-F238E27FC236}">
                <a16:creationId xmlns:a16="http://schemas.microsoft.com/office/drawing/2014/main" id="{101D7D77-3B60-E64B-B8D6-1424F1F77BA0}"/>
              </a:ext>
            </a:extLst>
          </p:cNvPr>
          <p:cNvPicPr preferRelativeResize="0"/>
          <p:nvPr/>
        </p:nvPicPr>
        <p:blipFill>
          <a:blip r:embed="rId3">
            <a:alphaModFix/>
          </a:blip>
          <a:stretch>
            <a:fillRect/>
          </a:stretch>
        </p:blipFill>
        <p:spPr>
          <a:xfrm>
            <a:off x="1370623" y="797617"/>
            <a:ext cx="1123125" cy="1133476"/>
          </a:xfrm>
          <a:prstGeom prst="rect">
            <a:avLst/>
          </a:prstGeom>
          <a:noFill/>
          <a:ln>
            <a:noFill/>
          </a:ln>
        </p:spPr>
      </p:pic>
      <p:grpSp>
        <p:nvGrpSpPr>
          <p:cNvPr id="81" name="Google Shape;349;p38">
            <a:extLst>
              <a:ext uri="{FF2B5EF4-FFF2-40B4-BE49-F238E27FC236}">
                <a16:creationId xmlns:a16="http://schemas.microsoft.com/office/drawing/2014/main" id="{9437B395-CC17-9C44-9461-A912D5EDFC62}"/>
              </a:ext>
            </a:extLst>
          </p:cNvPr>
          <p:cNvGrpSpPr/>
          <p:nvPr/>
        </p:nvGrpSpPr>
        <p:grpSpPr>
          <a:xfrm>
            <a:off x="1706964" y="1139702"/>
            <a:ext cx="450470" cy="449325"/>
            <a:chOff x="-20946600" y="3317850"/>
            <a:chExt cx="304825" cy="304050"/>
          </a:xfrm>
        </p:grpSpPr>
        <p:sp>
          <p:nvSpPr>
            <p:cNvPr id="82" name="Google Shape;350;p38">
              <a:extLst>
                <a:ext uri="{FF2B5EF4-FFF2-40B4-BE49-F238E27FC236}">
                  <a16:creationId xmlns:a16="http://schemas.microsoft.com/office/drawing/2014/main" id="{063BAE30-75B4-8448-9B90-C79043DB663E}"/>
                </a:ext>
              </a:extLst>
            </p:cNvPr>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1;p38">
              <a:extLst>
                <a:ext uri="{FF2B5EF4-FFF2-40B4-BE49-F238E27FC236}">
                  <a16:creationId xmlns:a16="http://schemas.microsoft.com/office/drawing/2014/main" id="{E6C6AF89-6A71-0348-B4B2-DEE78FC0F8E4}"/>
                </a:ext>
              </a:extLst>
            </p:cNvPr>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2;p38">
              <a:extLst>
                <a:ext uri="{FF2B5EF4-FFF2-40B4-BE49-F238E27FC236}">
                  <a16:creationId xmlns:a16="http://schemas.microsoft.com/office/drawing/2014/main" id="{57BE4FA3-93FE-364E-BD5F-FC69A3DFAC47}"/>
                </a:ext>
              </a:extLst>
            </p:cNvPr>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353;p38">
            <a:extLst>
              <a:ext uri="{FF2B5EF4-FFF2-40B4-BE49-F238E27FC236}">
                <a16:creationId xmlns:a16="http://schemas.microsoft.com/office/drawing/2014/main" id="{39C7EAE8-9C5C-7741-99F1-AD225D4F7860}"/>
              </a:ext>
            </a:extLst>
          </p:cNvPr>
          <p:cNvSpPr/>
          <p:nvPr/>
        </p:nvSpPr>
        <p:spPr>
          <a:xfrm rot="-5400000">
            <a:off x="1253299" y="579492"/>
            <a:ext cx="1357800" cy="1357800"/>
          </a:xfrm>
          <a:prstGeom prst="arc">
            <a:avLst>
              <a:gd name="adj1" fmla="val 16525745"/>
              <a:gd name="adj2" fmla="val 511216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4;p38">
            <a:extLst>
              <a:ext uri="{FF2B5EF4-FFF2-40B4-BE49-F238E27FC236}">
                <a16:creationId xmlns:a16="http://schemas.microsoft.com/office/drawing/2014/main" id="{0C760FD7-EC78-F647-B56A-F5AF8B62CA04}"/>
              </a:ext>
            </a:extLst>
          </p:cNvPr>
          <p:cNvSpPr/>
          <p:nvPr/>
        </p:nvSpPr>
        <p:spPr>
          <a:xfrm rot="-5400000">
            <a:off x="1253299" y="579492"/>
            <a:ext cx="1357800" cy="1357800"/>
          </a:xfrm>
          <a:prstGeom prst="arc">
            <a:avLst>
              <a:gd name="adj1" fmla="val 16418604"/>
              <a:gd name="adj2" fmla="val 18664644"/>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6FB3CBB9-207C-BA41-B289-B7032EF67B3F}"/>
              </a:ext>
            </a:extLst>
          </p:cNvPr>
          <p:cNvSpPr/>
          <p:nvPr/>
        </p:nvSpPr>
        <p:spPr>
          <a:xfrm>
            <a:off x="472190" y="1862000"/>
            <a:ext cx="2976272" cy="2816156"/>
          </a:xfrm>
          <a:prstGeom prst="rect">
            <a:avLst/>
          </a:prstGeom>
        </p:spPr>
        <p:txBody>
          <a:bodyPr wrap="square">
            <a:spAutoFit/>
          </a:bodyPr>
          <a:lstStyle/>
          <a:p>
            <a:pPr algn="just">
              <a:lnSpc>
                <a:spcPct val="115000"/>
              </a:lnSpc>
            </a:pPr>
            <a:r>
              <a:rPr lang="vi-VN" sz="2600" dirty="0">
                <a:latin typeface="Times New Roman" panose="02020603050405020304" pitchFamily="18" charset="0"/>
                <a:ea typeface="Times New Roman" panose="02020603050405020304" pitchFamily="18" charset="0"/>
                <a:cs typeface="Times New Roman" panose="02020603050405020304" pitchFamily="18" charset="0"/>
              </a:rPr>
              <a:t>- Nội dung</a:t>
            </a:r>
            <a:r>
              <a:rPr lang="vi-VN" sz="26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cs typeface="Times New Roman" panose="02020603050405020304" pitchFamily="18" charset="0"/>
              </a:rPr>
              <a:t>chiến dịch: Kêu gọi mọi người tắt điện một tiếng đồng hồ tối thứ 7 cuối cùng của tháng 3 hàng năm.</a:t>
            </a:r>
            <a:endParaRPr lang="en-VN" sz="26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E805329E-DDA7-2247-9578-E066F806A41A}"/>
              </a:ext>
            </a:extLst>
          </p:cNvPr>
          <p:cNvSpPr/>
          <p:nvPr/>
        </p:nvSpPr>
        <p:spPr>
          <a:xfrm>
            <a:off x="5817192" y="1931093"/>
            <a:ext cx="2760841" cy="2893100"/>
          </a:xfrm>
          <a:prstGeom prst="rect">
            <a:avLst/>
          </a:prstGeom>
        </p:spPr>
        <p:txBody>
          <a:bodyPr wrap="square">
            <a:spAutoFit/>
          </a:bodyPr>
          <a:lstStyle/>
          <a:p>
            <a:pPr algn="just"/>
            <a:r>
              <a:rPr lang="vi-VN" sz="2600" dirty="0">
                <a:latin typeface="Times New Roman" panose="02020603050405020304" pitchFamily="18" charset="0"/>
                <a:ea typeface="Times New Roman" panose="02020603050405020304" pitchFamily="18" charset="0"/>
                <a:cs typeface="Times New Roman" panose="02020603050405020304" pitchFamily="18" charset="0"/>
              </a:rPr>
              <a:t>- Lễ khai mạc sự kiện Giờ Trái Đất được tổ chức ngày</a:t>
            </a:r>
            <a:r>
              <a:rPr lang="vi-VN"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cs typeface="Times New Roman" panose="02020603050405020304" pitchFamily="18" charset="0"/>
              </a:rPr>
              <a:t>31-3-2007, lễ khai mạc sự kiện Giờ Trái Đất được tổ chức tại Sydney.</a:t>
            </a:r>
            <a:endParaRPr lang="en-VN" sz="26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heel(1)">
                                      <p:cBhvr>
                                        <p:cTn id="7" dur="2000"/>
                                        <p:tgtEl>
                                          <p:spTgt spid="80"/>
                                        </p:tgtEl>
                                      </p:cBhvr>
                                    </p:animEffect>
                                  </p:childTnLst>
                                </p:cTn>
                              </p:par>
                              <p:par>
                                <p:cTn id="8" presetID="21" presetClass="entr" presetSubtype="1"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heel(1)">
                                      <p:cBhvr>
                                        <p:cTn id="10" dur="2000"/>
                                        <p:tgtEl>
                                          <p:spTgt spid="8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wheel(1)">
                                      <p:cBhvr>
                                        <p:cTn id="13" dur="2000"/>
                                        <p:tgtEl>
                                          <p:spTgt spid="8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wheel(1)">
                                      <p:cBhvr>
                                        <p:cTn id="16" dur="2000"/>
                                        <p:tgtEl>
                                          <p:spTgt spid="8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14"/>
                                        </p:tgtEl>
                                        <p:attrNameLst>
                                          <p:attrName>style.visibility</p:attrName>
                                        </p:attrNameLst>
                                      </p:cBhvr>
                                      <p:to>
                                        <p:strVal val="visible"/>
                                      </p:to>
                                    </p:set>
                                    <p:animEffect transition="in" filter="barn(inVertical)">
                                      <p:cBhvr>
                                        <p:cTn id="24" dur="500"/>
                                        <p:tgtEl>
                                          <p:spTgt spid="314"/>
                                        </p:tgtEl>
                                      </p:cBhvr>
                                    </p:animEffect>
                                  </p:childTnLst>
                                </p:cTn>
                              </p:par>
                              <p:par>
                                <p:cTn id="25" presetID="16" presetClass="entr" presetSubtype="21" fill="hold" nodeType="withEffect">
                                  <p:stCondLst>
                                    <p:cond delay="0"/>
                                  </p:stCondLst>
                                  <p:childTnLst>
                                    <p:set>
                                      <p:cBhvr>
                                        <p:cTn id="26" dur="1" fill="hold">
                                          <p:stCondLst>
                                            <p:cond delay="0"/>
                                          </p:stCondLst>
                                        </p:cTn>
                                        <p:tgtEl>
                                          <p:spTgt spid="349"/>
                                        </p:tgtEl>
                                        <p:attrNameLst>
                                          <p:attrName>style.visibility</p:attrName>
                                        </p:attrNameLst>
                                      </p:cBhvr>
                                      <p:to>
                                        <p:strVal val="visible"/>
                                      </p:to>
                                    </p:set>
                                    <p:animEffect transition="in" filter="barn(inVertical)">
                                      <p:cBhvr>
                                        <p:cTn id="27" dur="500"/>
                                        <p:tgtEl>
                                          <p:spTgt spid="34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53"/>
                                        </p:tgtEl>
                                        <p:attrNameLst>
                                          <p:attrName>style.visibility</p:attrName>
                                        </p:attrNameLst>
                                      </p:cBhvr>
                                      <p:to>
                                        <p:strVal val="visible"/>
                                      </p:to>
                                    </p:set>
                                    <p:animEffect transition="in" filter="barn(inVertical)">
                                      <p:cBhvr>
                                        <p:cTn id="30" dur="500"/>
                                        <p:tgtEl>
                                          <p:spTgt spid="35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54"/>
                                        </p:tgtEl>
                                        <p:attrNameLst>
                                          <p:attrName>style.visibility</p:attrName>
                                        </p:attrNameLst>
                                      </p:cBhvr>
                                      <p:to>
                                        <p:strVal val="visible"/>
                                      </p:to>
                                    </p:set>
                                    <p:animEffect transition="in" filter="barn(inVertical)">
                                      <p:cBhvr>
                                        <p:cTn id="33" dur="500"/>
                                        <p:tgtEl>
                                          <p:spTgt spid="35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4" grpId="0" animBg="1"/>
      <p:bldP spid="85" grpId="0" animBg="1"/>
      <p:bldP spid="86" grpId="0" animBg="1"/>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44"/>
          <p:cNvPicPr preferRelativeResize="0"/>
          <p:nvPr/>
        </p:nvPicPr>
        <p:blipFill rotWithShape="1">
          <a:blip r:embed="rId3">
            <a:alphaModFix/>
          </a:blip>
          <a:srcRect t="6301" b="6301"/>
          <a:stretch/>
        </p:blipFill>
        <p:spPr>
          <a:xfrm>
            <a:off x="1240223" y="4030508"/>
            <a:ext cx="752876" cy="759830"/>
          </a:xfrm>
          <a:prstGeom prst="rect">
            <a:avLst/>
          </a:prstGeom>
          <a:noFill/>
          <a:ln>
            <a:noFill/>
          </a:ln>
        </p:spPr>
      </p:pic>
      <p:pic>
        <p:nvPicPr>
          <p:cNvPr id="587" name="Google Shape;587;p44"/>
          <p:cNvPicPr preferRelativeResize="0"/>
          <p:nvPr/>
        </p:nvPicPr>
        <p:blipFill rotWithShape="1">
          <a:blip r:embed="rId4">
            <a:alphaModFix/>
          </a:blip>
          <a:srcRect t="5117" r="17600" b="5108"/>
          <a:stretch/>
        </p:blipFill>
        <p:spPr>
          <a:xfrm>
            <a:off x="1237861" y="1512831"/>
            <a:ext cx="752876" cy="922152"/>
          </a:xfrm>
          <a:prstGeom prst="rect">
            <a:avLst/>
          </a:prstGeom>
          <a:noFill/>
          <a:ln>
            <a:noFill/>
          </a:ln>
        </p:spPr>
      </p:pic>
      <p:pic>
        <p:nvPicPr>
          <p:cNvPr id="588" name="Google Shape;588;p44"/>
          <p:cNvPicPr preferRelativeResize="0"/>
          <p:nvPr/>
        </p:nvPicPr>
        <p:blipFill>
          <a:blip r:embed="rId5">
            <a:alphaModFix/>
          </a:blip>
          <a:stretch>
            <a:fillRect/>
          </a:stretch>
        </p:blipFill>
        <p:spPr>
          <a:xfrm>
            <a:off x="1175264" y="2718655"/>
            <a:ext cx="806351" cy="813799"/>
          </a:xfrm>
          <a:prstGeom prst="rect">
            <a:avLst/>
          </a:prstGeom>
          <a:noFill/>
          <a:ln>
            <a:noFill/>
          </a:ln>
        </p:spPr>
      </p:pic>
      <p:sp>
        <p:nvSpPr>
          <p:cNvPr id="589" name="Google Shape;589;p44"/>
          <p:cNvSpPr txBox="1">
            <a:spLocks noGrp="1"/>
          </p:cNvSpPr>
          <p:nvPr>
            <p:ph type="title"/>
          </p:nvPr>
        </p:nvSpPr>
        <p:spPr>
          <a:xfrm>
            <a:off x="713225" y="733077"/>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Sự</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phát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triển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của</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sự</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kiện</a:t>
            </a:r>
            <a:endParaRPr dirty="0">
              <a:latin typeface="Times New Roman" panose="02020603050405020304" pitchFamily="18" charset="0"/>
              <a:cs typeface="Times New Roman" panose="02020603050405020304" pitchFamily="18" charset="0"/>
            </a:endParaRPr>
          </a:p>
        </p:txBody>
      </p:sp>
      <p:grpSp>
        <p:nvGrpSpPr>
          <p:cNvPr id="590" name="Google Shape;590;p44"/>
          <p:cNvGrpSpPr/>
          <p:nvPr/>
        </p:nvGrpSpPr>
        <p:grpSpPr>
          <a:xfrm>
            <a:off x="1435388" y="1735410"/>
            <a:ext cx="357808" cy="333240"/>
            <a:chOff x="-11295075" y="4092875"/>
            <a:chExt cx="355250" cy="330825"/>
          </a:xfrm>
        </p:grpSpPr>
        <p:sp>
          <p:nvSpPr>
            <p:cNvPr id="591" name="Google Shape;591;p44"/>
            <p:cNvSpPr/>
            <p:nvPr/>
          </p:nvSpPr>
          <p:spPr>
            <a:xfrm>
              <a:off x="-11084775" y="4196825"/>
              <a:ext cx="61475" cy="61475"/>
            </a:xfrm>
            <a:custGeom>
              <a:avLst/>
              <a:gdLst/>
              <a:ahLst/>
              <a:cxnLst/>
              <a:rect l="l" t="t" r="r" b="b"/>
              <a:pathLst>
                <a:path w="2459" h="2459" extrusionOk="0">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2" name="Google Shape;592;p44"/>
            <p:cNvSpPr/>
            <p:nvPr/>
          </p:nvSpPr>
          <p:spPr>
            <a:xfrm>
              <a:off x="-11080050" y="4092875"/>
              <a:ext cx="140225" cy="269375"/>
            </a:xfrm>
            <a:custGeom>
              <a:avLst/>
              <a:gdLst/>
              <a:ahLst/>
              <a:cxnLst/>
              <a:rect l="l" t="t" r="r" b="b"/>
              <a:pathLst>
                <a:path w="5609" h="10775" extrusionOk="0">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3" name="Google Shape;593;p44"/>
            <p:cNvSpPr/>
            <p:nvPr/>
          </p:nvSpPr>
          <p:spPr>
            <a:xfrm>
              <a:off x="-11230475" y="4320500"/>
              <a:ext cx="103975" cy="103200"/>
            </a:xfrm>
            <a:custGeom>
              <a:avLst/>
              <a:gdLst/>
              <a:ahLst/>
              <a:cxnLst/>
              <a:rect l="l" t="t" r="r" b="b"/>
              <a:pathLst>
                <a:path w="4159" h="4128" extrusionOk="0">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4" name="Google Shape;594;p44"/>
            <p:cNvSpPr/>
            <p:nvPr/>
          </p:nvSpPr>
          <p:spPr>
            <a:xfrm>
              <a:off x="-11210000" y="4113350"/>
              <a:ext cx="137850" cy="226075"/>
            </a:xfrm>
            <a:custGeom>
              <a:avLst/>
              <a:gdLst/>
              <a:ahLst/>
              <a:cxnLst/>
              <a:rect l="l" t="t" r="r" b="b"/>
              <a:pathLst>
                <a:path w="5514" h="9043" extrusionOk="0">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5" name="Google Shape;595;p44"/>
            <p:cNvSpPr/>
            <p:nvPr/>
          </p:nvSpPr>
          <p:spPr>
            <a:xfrm>
              <a:off x="-11295075" y="4153525"/>
              <a:ext cx="89825" cy="145725"/>
            </a:xfrm>
            <a:custGeom>
              <a:avLst/>
              <a:gdLst/>
              <a:ahLst/>
              <a:cxnLst/>
              <a:rect l="l" t="t" r="r" b="b"/>
              <a:pathLst>
                <a:path w="3593" h="5829" extrusionOk="0">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596" name="Google Shape;596;p44"/>
          <p:cNvGrpSpPr/>
          <p:nvPr/>
        </p:nvGrpSpPr>
        <p:grpSpPr>
          <a:xfrm>
            <a:off x="1437754" y="4231905"/>
            <a:ext cx="357808" cy="333240"/>
            <a:chOff x="-11295075" y="4092875"/>
            <a:chExt cx="355250" cy="330825"/>
          </a:xfrm>
        </p:grpSpPr>
        <p:sp>
          <p:nvSpPr>
            <p:cNvPr id="597" name="Google Shape;597;p44"/>
            <p:cNvSpPr/>
            <p:nvPr/>
          </p:nvSpPr>
          <p:spPr>
            <a:xfrm>
              <a:off x="-11084775" y="4196825"/>
              <a:ext cx="61475" cy="61475"/>
            </a:xfrm>
            <a:custGeom>
              <a:avLst/>
              <a:gdLst/>
              <a:ahLst/>
              <a:cxnLst/>
              <a:rect l="l" t="t" r="r" b="b"/>
              <a:pathLst>
                <a:path w="2459" h="2459" extrusionOk="0">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8" name="Google Shape;598;p44"/>
            <p:cNvSpPr/>
            <p:nvPr/>
          </p:nvSpPr>
          <p:spPr>
            <a:xfrm>
              <a:off x="-11080050" y="4092875"/>
              <a:ext cx="140225" cy="269375"/>
            </a:xfrm>
            <a:custGeom>
              <a:avLst/>
              <a:gdLst/>
              <a:ahLst/>
              <a:cxnLst/>
              <a:rect l="l" t="t" r="r" b="b"/>
              <a:pathLst>
                <a:path w="5609" h="10775" extrusionOk="0">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9" name="Google Shape;599;p44"/>
            <p:cNvSpPr/>
            <p:nvPr/>
          </p:nvSpPr>
          <p:spPr>
            <a:xfrm>
              <a:off x="-11230475" y="4320500"/>
              <a:ext cx="103975" cy="103200"/>
            </a:xfrm>
            <a:custGeom>
              <a:avLst/>
              <a:gdLst/>
              <a:ahLst/>
              <a:cxnLst/>
              <a:rect l="l" t="t" r="r" b="b"/>
              <a:pathLst>
                <a:path w="4159" h="4128" extrusionOk="0">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0" name="Google Shape;600;p44"/>
            <p:cNvSpPr/>
            <p:nvPr/>
          </p:nvSpPr>
          <p:spPr>
            <a:xfrm>
              <a:off x="-11210000" y="4113350"/>
              <a:ext cx="137850" cy="226075"/>
            </a:xfrm>
            <a:custGeom>
              <a:avLst/>
              <a:gdLst/>
              <a:ahLst/>
              <a:cxnLst/>
              <a:rect l="l" t="t" r="r" b="b"/>
              <a:pathLst>
                <a:path w="5514" h="9043" extrusionOk="0">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1" name="Google Shape;601;p44"/>
            <p:cNvSpPr/>
            <p:nvPr/>
          </p:nvSpPr>
          <p:spPr>
            <a:xfrm>
              <a:off x="-11295075" y="4153525"/>
              <a:ext cx="89825" cy="145725"/>
            </a:xfrm>
            <a:custGeom>
              <a:avLst/>
              <a:gdLst/>
              <a:ahLst/>
              <a:cxnLst/>
              <a:rect l="l" t="t" r="r" b="b"/>
              <a:pathLst>
                <a:path w="3593" h="5829" extrusionOk="0">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02" name="Google Shape;602;p44"/>
          <p:cNvGrpSpPr/>
          <p:nvPr/>
        </p:nvGrpSpPr>
        <p:grpSpPr>
          <a:xfrm>
            <a:off x="1425745" y="2865605"/>
            <a:ext cx="305386" cy="338602"/>
            <a:chOff x="3300325" y="249875"/>
            <a:chExt cx="433725" cy="480900"/>
          </a:xfrm>
        </p:grpSpPr>
        <p:sp>
          <p:nvSpPr>
            <p:cNvPr id="603" name="Google Shape;603;p44"/>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Times New Roman" panose="02020603050405020304" pitchFamily="18" charset="0"/>
                <a:cs typeface="Times New Roman" panose="02020603050405020304" pitchFamily="18" charset="0"/>
              </a:endParaRPr>
            </a:p>
          </p:txBody>
        </p:sp>
        <p:sp>
          <p:nvSpPr>
            <p:cNvPr id="604" name="Google Shape;604;p44"/>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Times New Roman" panose="02020603050405020304" pitchFamily="18" charset="0"/>
                <a:cs typeface="Times New Roman" panose="02020603050405020304" pitchFamily="18" charset="0"/>
              </a:endParaRPr>
            </a:p>
          </p:txBody>
        </p:sp>
        <p:sp>
          <p:nvSpPr>
            <p:cNvPr id="605" name="Google Shape;605;p44"/>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Times New Roman" panose="02020603050405020304" pitchFamily="18" charset="0"/>
                <a:cs typeface="Times New Roman" panose="02020603050405020304" pitchFamily="18" charset="0"/>
              </a:endParaRPr>
            </a:p>
          </p:txBody>
        </p:sp>
        <p:sp>
          <p:nvSpPr>
            <p:cNvPr id="606" name="Google Shape;606;p44"/>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Times New Roman" panose="02020603050405020304" pitchFamily="18" charset="0"/>
                <a:cs typeface="Times New Roman" panose="02020603050405020304" pitchFamily="18" charset="0"/>
              </a:endParaRPr>
            </a:p>
          </p:txBody>
        </p:sp>
        <p:sp>
          <p:nvSpPr>
            <p:cNvPr id="607" name="Google Shape;607;p44"/>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Times New Roman" panose="02020603050405020304" pitchFamily="18" charset="0"/>
                <a:cs typeface="Times New Roman" panose="02020603050405020304" pitchFamily="18" charset="0"/>
              </a:endParaRPr>
            </a:p>
          </p:txBody>
        </p:sp>
        <p:sp>
          <p:nvSpPr>
            <p:cNvPr id="608" name="Google Shape;608;p44"/>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Times New Roman" panose="02020603050405020304" pitchFamily="18" charset="0"/>
                <a:cs typeface="Times New Roman" panose="02020603050405020304" pitchFamily="18" charset="0"/>
              </a:endParaRPr>
            </a:p>
          </p:txBody>
        </p:sp>
      </p:grpSp>
      <p:sp>
        <p:nvSpPr>
          <p:cNvPr id="610" name="Google Shape;610;p44"/>
          <p:cNvSpPr txBox="1">
            <a:spLocks noGrp="1"/>
          </p:cNvSpPr>
          <p:nvPr>
            <p:ph type="subTitle" idx="4294967295"/>
          </p:nvPr>
        </p:nvSpPr>
        <p:spPr>
          <a:xfrm>
            <a:off x="2099444" y="1580411"/>
            <a:ext cx="4914673" cy="707607"/>
          </a:xfrm>
          <a:prstGeom prst="rect">
            <a:avLst/>
          </a:prstGeom>
        </p:spPr>
        <p:txBody>
          <a:bodyPr spcFirstLastPara="1" wrap="square" lIns="0" tIns="0" rIns="0" bIns="0" anchor="t" anchorCtr="0">
            <a:noAutofit/>
          </a:bodyPr>
          <a:lstStyle/>
          <a:p>
            <a:pPr marL="0" lvl="0" indent="0" algn="just" rtl="0">
              <a:spcBef>
                <a:spcPts val="0"/>
              </a:spcBef>
              <a:spcAft>
                <a:spcPts val="1200"/>
              </a:spcAft>
              <a:buNone/>
            </a:pP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Thu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hút</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sự</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chú</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ý</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của</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thế</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giới</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các</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nước</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bắt</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đầu</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tham</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gia</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nhiều</a:t>
            </a:r>
            <a:r>
              <a:rPr lang="en" sz="28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hơn</a:t>
            </a:r>
            <a:endParaRPr sz="2000" dirty="0">
              <a:solidFill>
                <a:schemeClr val="accent3"/>
              </a:solidFill>
              <a:latin typeface="Times New Roman" panose="02020603050405020304" pitchFamily="18" charset="0"/>
              <a:cs typeface="Times New Roman" panose="02020603050405020304" pitchFamily="18" charset="0"/>
            </a:endParaRPr>
          </a:p>
        </p:txBody>
      </p:sp>
      <p:sp>
        <p:nvSpPr>
          <p:cNvPr id="612" name="Google Shape;612;p44"/>
          <p:cNvSpPr txBox="1">
            <a:spLocks noGrp="1"/>
          </p:cNvSpPr>
          <p:nvPr>
            <p:ph type="subTitle" idx="4294967295"/>
          </p:nvPr>
        </p:nvSpPr>
        <p:spPr>
          <a:xfrm>
            <a:off x="2099444" y="2663197"/>
            <a:ext cx="4914672" cy="759828"/>
          </a:xfrm>
          <a:prstGeom prst="rect">
            <a:avLst/>
          </a:prstGeom>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29/3/2008, </a:t>
            </a:r>
            <a:r>
              <a:rPr lang="en" sz="2800" dirty="0" err="1">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tổ</a:t>
            </a:r>
            <a:r>
              <a:rPr lang="en"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chức</a:t>
            </a:r>
            <a:r>
              <a:rPr lang="en"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ở</a:t>
            </a:r>
            <a:r>
              <a:rPr lang="en"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 371 </a:t>
            </a:r>
            <a:r>
              <a:rPr lang="en" sz="2800" dirty="0" err="1">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thành</a:t>
            </a:r>
            <a:r>
              <a:rPr lang="en"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phố</a:t>
            </a:r>
            <a:r>
              <a:rPr lang="en"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thuộc</a:t>
            </a:r>
            <a:r>
              <a:rPr lang="en"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hơn</a:t>
            </a:r>
            <a:r>
              <a:rPr lang="en"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 35 </a:t>
            </a:r>
            <a:r>
              <a:rPr lang="en" sz="2800" dirty="0" err="1">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quốc</a:t>
            </a:r>
            <a:r>
              <a:rPr lang="en"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gia</a:t>
            </a:r>
            <a:r>
              <a:rPr lang="en"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hơn</a:t>
            </a:r>
            <a:r>
              <a:rPr lang="en"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 50 </a:t>
            </a:r>
            <a:r>
              <a:rPr lang="en" sz="2800" dirty="0" err="1">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triệu</a:t>
            </a:r>
            <a:r>
              <a:rPr lang="en"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 </a:t>
            </a:r>
            <a:r>
              <a:rPr lang="en" sz="2800" dirty="0" err="1">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người</a:t>
            </a:r>
            <a:r>
              <a:rPr lang="en"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rPr>
              <a:t>.</a:t>
            </a:r>
            <a:endParaRPr sz="2800" dirty="0">
              <a:solidFill>
                <a:schemeClr val="accent6">
                  <a:lumMod val="75000"/>
                </a:schemeClr>
              </a:solidFill>
              <a:latin typeface="Times New Roman" panose="02020603050405020304" pitchFamily="18" charset="0"/>
              <a:ea typeface="Manrope ExtraLight"/>
              <a:cs typeface="Times New Roman" panose="02020603050405020304" pitchFamily="18" charset="0"/>
              <a:sym typeface="Manrope ExtraLight"/>
            </a:endParaRPr>
          </a:p>
        </p:txBody>
      </p:sp>
      <p:sp>
        <p:nvSpPr>
          <p:cNvPr id="55" name="Google Shape;612;p44">
            <a:extLst>
              <a:ext uri="{FF2B5EF4-FFF2-40B4-BE49-F238E27FC236}">
                <a16:creationId xmlns:a16="http://schemas.microsoft.com/office/drawing/2014/main" id="{8D8DBADB-EFD8-3247-8CA2-E57E1B49866A}"/>
              </a:ext>
            </a:extLst>
          </p:cNvPr>
          <p:cNvSpPr txBox="1">
            <a:spLocks/>
          </p:cNvSpPr>
          <p:nvPr/>
        </p:nvSpPr>
        <p:spPr>
          <a:xfrm>
            <a:off x="2114441" y="4120523"/>
            <a:ext cx="4899674" cy="75982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Manrope"/>
              <a:buChar char="●"/>
              <a:defRPr sz="1600" b="0" i="0" u="none" strike="noStrike" cap="none">
                <a:solidFill>
                  <a:schemeClr val="accent2"/>
                </a:solidFill>
                <a:latin typeface="Manrope"/>
                <a:ea typeface="Manrope"/>
                <a:cs typeface="Manrope"/>
                <a:sym typeface="Manrope"/>
              </a:defRPr>
            </a:lvl1pPr>
            <a:lvl2pPr marL="914400" marR="0" lvl="1" indent="-330200" algn="l" rtl="0">
              <a:lnSpc>
                <a:spcPct val="115000"/>
              </a:lnSpc>
              <a:spcBef>
                <a:spcPts val="0"/>
              </a:spcBef>
              <a:spcAft>
                <a:spcPts val="0"/>
              </a:spcAft>
              <a:buClr>
                <a:schemeClr val="accent2"/>
              </a:buClr>
              <a:buSzPts val="1600"/>
              <a:buFont typeface="Manrope"/>
              <a:buChar char="○"/>
              <a:defRPr sz="1600" b="0" i="0" u="none" strike="noStrike" cap="none">
                <a:solidFill>
                  <a:schemeClr val="accent2"/>
                </a:solidFill>
                <a:latin typeface="Manrope"/>
                <a:ea typeface="Manrope"/>
                <a:cs typeface="Manrope"/>
                <a:sym typeface="Manrope"/>
              </a:defRPr>
            </a:lvl2pPr>
            <a:lvl3pPr marL="1371600" marR="0" lvl="2" indent="-330200" algn="l" rtl="0">
              <a:lnSpc>
                <a:spcPct val="115000"/>
              </a:lnSpc>
              <a:spcBef>
                <a:spcPts val="0"/>
              </a:spcBef>
              <a:spcAft>
                <a:spcPts val="0"/>
              </a:spcAft>
              <a:buClr>
                <a:schemeClr val="accent2"/>
              </a:buClr>
              <a:buSzPts val="1600"/>
              <a:buFont typeface="Manrope"/>
              <a:buChar char="■"/>
              <a:defRPr sz="1600" b="0" i="0" u="none" strike="noStrike" cap="none">
                <a:solidFill>
                  <a:schemeClr val="accent2"/>
                </a:solidFill>
                <a:latin typeface="Manrope"/>
                <a:ea typeface="Manrope"/>
                <a:cs typeface="Manrope"/>
                <a:sym typeface="Manrope"/>
              </a:defRPr>
            </a:lvl3pPr>
            <a:lvl4pPr marL="1828800" marR="0" lvl="3" indent="-330200" algn="l" rtl="0">
              <a:lnSpc>
                <a:spcPct val="115000"/>
              </a:lnSpc>
              <a:spcBef>
                <a:spcPts val="0"/>
              </a:spcBef>
              <a:spcAft>
                <a:spcPts val="0"/>
              </a:spcAft>
              <a:buClr>
                <a:schemeClr val="accent2"/>
              </a:buClr>
              <a:buSzPts val="1600"/>
              <a:buFont typeface="Manrope"/>
              <a:buChar char="●"/>
              <a:defRPr sz="1600" b="0" i="0" u="none" strike="noStrike" cap="none">
                <a:solidFill>
                  <a:schemeClr val="accent2"/>
                </a:solidFill>
                <a:latin typeface="Manrope"/>
                <a:ea typeface="Manrope"/>
                <a:cs typeface="Manrope"/>
                <a:sym typeface="Manrope"/>
              </a:defRPr>
            </a:lvl4pPr>
            <a:lvl5pPr marL="2286000" marR="0" lvl="4" indent="-330200" algn="l" rtl="0">
              <a:lnSpc>
                <a:spcPct val="115000"/>
              </a:lnSpc>
              <a:spcBef>
                <a:spcPts val="0"/>
              </a:spcBef>
              <a:spcAft>
                <a:spcPts val="0"/>
              </a:spcAft>
              <a:buClr>
                <a:schemeClr val="accent2"/>
              </a:buClr>
              <a:buSzPts val="1600"/>
              <a:buFont typeface="Manrope"/>
              <a:buChar char="○"/>
              <a:defRPr sz="1600" b="0" i="0" u="none" strike="noStrike" cap="none">
                <a:solidFill>
                  <a:schemeClr val="accent2"/>
                </a:solidFill>
                <a:latin typeface="Manrope"/>
                <a:ea typeface="Manrope"/>
                <a:cs typeface="Manrope"/>
                <a:sym typeface="Manrope"/>
              </a:defRPr>
            </a:lvl5pPr>
            <a:lvl6pPr marL="2743200" marR="0" lvl="5" indent="-330200" algn="l" rtl="0">
              <a:lnSpc>
                <a:spcPct val="115000"/>
              </a:lnSpc>
              <a:spcBef>
                <a:spcPts val="0"/>
              </a:spcBef>
              <a:spcAft>
                <a:spcPts val="0"/>
              </a:spcAft>
              <a:buClr>
                <a:schemeClr val="accent2"/>
              </a:buClr>
              <a:buSzPts val="1600"/>
              <a:buFont typeface="Manrope"/>
              <a:buChar char="■"/>
              <a:defRPr sz="1600" b="0" i="0" u="none" strike="noStrike" cap="none">
                <a:solidFill>
                  <a:schemeClr val="accent2"/>
                </a:solidFill>
                <a:latin typeface="Manrope"/>
                <a:ea typeface="Manrope"/>
                <a:cs typeface="Manrope"/>
                <a:sym typeface="Manrope"/>
              </a:defRPr>
            </a:lvl6pPr>
            <a:lvl7pPr marL="3200400" marR="0" lvl="6" indent="-330200" algn="l" rtl="0">
              <a:lnSpc>
                <a:spcPct val="115000"/>
              </a:lnSpc>
              <a:spcBef>
                <a:spcPts val="0"/>
              </a:spcBef>
              <a:spcAft>
                <a:spcPts val="0"/>
              </a:spcAft>
              <a:buClr>
                <a:schemeClr val="accent2"/>
              </a:buClr>
              <a:buSzPts val="1600"/>
              <a:buFont typeface="Manrope"/>
              <a:buChar char="●"/>
              <a:defRPr sz="1600" b="0" i="0" u="none" strike="noStrike" cap="none">
                <a:solidFill>
                  <a:schemeClr val="accent2"/>
                </a:solidFill>
                <a:latin typeface="Manrope"/>
                <a:ea typeface="Manrope"/>
                <a:cs typeface="Manrope"/>
                <a:sym typeface="Manrope"/>
              </a:defRPr>
            </a:lvl7pPr>
            <a:lvl8pPr marL="3657600" marR="0" lvl="7" indent="-330200" algn="l" rtl="0">
              <a:lnSpc>
                <a:spcPct val="115000"/>
              </a:lnSpc>
              <a:spcBef>
                <a:spcPts val="0"/>
              </a:spcBef>
              <a:spcAft>
                <a:spcPts val="0"/>
              </a:spcAft>
              <a:buClr>
                <a:schemeClr val="accent2"/>
              </a:buClr>
              <a:buSzPts val="1600"/>
              <a:buFont typeface="Manrope"/>
              <a:buChar char="○"/>
              <a:defRPr sz="1600" b="0" i="0" u="none" strike="noStrike" cap="none">
                <a:solidFill>
                  <a:schemeClr val="accent2"/>
                </a:solidFill>
                <a:latin typeface="Manrope"/>
                <a:ea typeface="Manrope"/>
                <a:cs typeface="Manrope"/>
                <a:sym typeface="Manrope"/>
              </a:defRPr>
            </a:lvl8pPr>
            <a:lvl9pPr marL="4114800" marR="0" lvl="8" indent="-330200" algn="l" rtl="0">
              <a:lnSpc>
                <a:spcPct val="115000"/>
              </a:lnSpc>
              <a:spcBef>
                <a:spcPts val="0"/>
              </a:spcBef>
              <a:spcAft>
                <a:spcPts val="0"/>
              </a:spcAft>
              <a:buClr>
                <a:schemeClr val="accent2"/>
              </a:buClr>
              <a:buSzPts val="1600"/>
              <a:buFont typeface="Manrope"/>
              <a:buChar char="■"/>
              <a:defRPr sz="1600" b="0" i="0" u="none" strike="noStrike" cap="none">
                <a:solidFill>
                  <a:schemeClr val="accent2"/>
                </a:solidFill>
                <a:latin typeface="Manrope"/>
                <a:ea typeface="Manrope"/>
                <a:cs typeface="Manrope"/>
                <a:sym typeface="Manrope"/>
              </a:defRPr>
            </a:lvl9pPr>
          </a:lstStyle>
          <a:p>
            <a:pPr marL="0" indent="0" algn="just">
              <a:spcAft>
                <a:spcPts val="1200"/>
              </a:spcAft>
              <a:buClr>
                <a:schemeClr val="dk1"/>
              </a:buClr>
              <a:buSzPts val="1100"/>
              <a:buFont typeface="Arial"/>
              <a:buNone/>
            </a:pPr>
            <a:r>
              <a:rPr lang="vi-VN" sz="2800" dirty="0">
                <a:solidFill>
                  <a:srgbClr val="22545D"/>
                </a:solidFill>
                <a:latin typeface="Times New Roman" panose="02020603050405020304" pitchFamily="18" charset="0"/>
                <a:ea typeface="Manrope ExtraLight"/>
                <a:cs typeface="Times New Roman" panose="02020603050405020304" pitchFamily="18" charset="0"/>
                <a:sym typeface="Manrope ExtraLight"/>
              </a:rPr>
              <a:t>2009, sự tham gia của hơn 4000 thành phố, thuộc 88 quốc gia.</a:t>
            </a:r>
          </a:p>
        </p:txBody>
      </p:sp>
      <p:pic>
        <p:nvPicPr>
          <p:cNvPr id="14" name="Picture 13" descr="A picture containing text, vector graphics&#10;&#10;Description automatically generated">
            <a:extLst>
              <a:ext uri="{FF2B5EF4-FFF2-40B4-BE49-F238E27FC236}">
                <a16:creationId xmlns:a16="http://schemas.microsoft.com/office/drawing/2014/main" id="{7CE07FC5-D504-B64C-AA1C-2E9A74C9E7CE}"/>
              </a:ext>
            </a:extLst>
          </p:cNvPr>
          <p:cNvPicPr>
            <a:picLocks noChangeAspect="1"/>
          </p:cNvPicPr>
          <p:nvPr/>
        </p:nvPicPr>
        <p:blipFill>
          <a:blip r:embed="rId6"/>
          <a:stretch>
            <a:fillRect/>
          </a:stretch>
        </p:blipFill>
        <p:spPr>
          <a:xfrm>
            <a:off x="6534157" y="1209984"/>
            <a:ext cx="3015819" cy="3015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0">
                                            <p:txEl>
                                              <p:pRg st="0" end="0"/>
                                            </p:txEl>
                                          </p:spTgt>
                                        </p:tgtEl>
                                        <p:attrNameLst>
                                          <p:attrName>style.visibility</p:attrName>
                                        </p:attrNameLst>
                                      </p:cBhvr>
                                      <p:to>
                                        <p:strVal val="visible"/>
                                      </p:to>
                                    </p:set>
                                    <p:animEffect transition="in" filter="blinds(horizontal)">
                                      <p:cBhvr>
                                        <p:cTn id="7" dur="500"/>
                                        <p:tgtEl>
                                          <p:spTgt spid="6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90"/>
                                        </p:tgtEl>
                                        <p:attrNameLst>
                                          <p:attrName>style.visibility</p:attrName>
                                        </p:attrNameLst>
                                      </p:cBhvr>
                                      <p:to>
                                        <p:strVal val="visible"/>
                                      </p:to>
                                    </p:set>
                                    <p:animEffect transition="in" filter="blinds(horizontal)">
                                      <p:cBhvr>
                                        <p:cTn id="10" dur="500"/>
                                        <p:tgtEl>
                                          <p:spTgt spid="590"/>
                                        </p:tgtEl>
                                      </p:cBhvr>
                                    </p:animEffect>
                                  </p:childTnLst>
                                </p:cTn>
                              </p:par>
                              <p:par>
                                <p:cTn id="11" presetID="3" presetClass="entr" presetSubtype="10" fill="hold" nodeType="withEffect">
                                  <p:stCondLst>
                                    <p:cond delay="0"/>
                                  </p:stCondLst>
                                  <p:childTnLst>
                                    <p:set>
                                      <p:cBhvr>
                                        <p:cTn id="12" dur="1" fill="hold">
                                          <p:stCondLst>
                                            <p:cond delay="0"/>
                                          </p:stCondLst>
                                        </p:cTn>
                                        <p:tgtEl>
                                          <p:spTgt spid="587"/>
                                        </p:tgtEl>
                                        <p:attrNameLst>
                                          <p:attrName>style.visibility</p:attrName>
                                        </p:attrNameLst>
                                      </p:cBhvr>
                                      <p:to>
                                        <p:strVal val="visible"/>
                                      </p:to>
                                    </p:set>
                                    <p:animEffect transition="in" filter="blinds(horizontal)">
                                      <p:cBhvr>
                                        <p:cTn id="13" dur="500"/>
                                        <p:tgtEl>
                                          <p:spTgt spid="58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02"/>
                                        </p:tgtEl>
                                        <p:attrNameLst>
                                          <p:attrName>style.visibility</p:attrName>
                                        </p:attrNameLst>
                                      </p:cBhvr>
                                      <p:to>
                                        <p:strVal val="visible"/>
                                      </p:to>
                                    </p:set>
                                    <p:animEffect transition="in" filter="blinds(horizontal)">
                                      <p:cBhvr>
                                        <p:cTn id="18" dur="500"/>
                                        <p:tgtEl>
                                          <p:spTgt spid="60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12">
                                            <p:txEl>
                                              <p:pRg st="0" end="0"/>
                                            </p:txEl>
                                          </p:spTgt>
                                        </p:tgtEl>
                                        <p:attrNameLst>
                                          <p:attrName>style.visibility</p:attrName>
                                        </p:attrNameLst>
                                      </p:cBhvr>
                                      <p:to>
                                        <p:strVal val="visible"/>
                                      </p:to>
                                    </p:set>
                                    <p:animEffect transition="in" filter="blinds(horizontal)">
                                      <p:cBhvr>
                                        <p:cTn id="21" dur="500"/>
                                        <p:tgtEl>
                                          <p:spTgt spid="612">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88"/>
                                        </p:tgtEl>
                                        <p:attrNameLst>
                                          <p:attrName>style.visibility</p:attrName>
                                        </p:attrNameLst>
                                      </p:cBhvr>
                                      <p:to>
                                        <p:strVal val="visible"/>
                                      </p:to>
                                    </p:set>
                                    <p:animEffect transition="in" filter="blinds(horizontal)">
                                      <p:cBhvr>
                                        <p:cTn id="24" dur="500"/>
                                        <p:tgtEl>
                                          <p:spTgt spid="58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96"/>
                                        </p:tgtEl>
                                        <p:attrNameLst>
                                          <p:attrName>style.visibility</p:attrName>
                                        </p:attrNameLst>
                                      </p:cBhvr>
                                      <p:to>
                                        <p:strVal val="visible"/>
                                      </p:to>
                                    </p:set>
                                    <p:animEffect transition="in" filter="blinds(horizontal)">
                                      <p:cBhvr>
                                        <p:cTn id="29" dur="500"/>
                                        <p:tgtEl>
                                          <p:spTgt spid="596"/>
                                        </p:tgtEl>
                                      </p:cBhvr>
                                    </p:animEffect>
                                  </p:childTnLst>
                                </p:cTn>
                              </p:par>
                              <p:par>
                                <p:cTn id="30" presetID="3" presetClass="entr" presetSubtype="10" fill="hold" nodeType="withEffect">
                                  <p:stCondLst>
                                    <p:cond delay="0"/>
                                  </p:stCondLst>
                                  <p:childTnLst>
                                    <p:set>
                                      <p:cBhvr>
                                        <p:cTn id="31" dur="1" fill="hold">
                                          <p:stCondLst>
                                            <p:cond delay="0"/>
                                          </p:stCondLst>
                                        </p:cTn>
                                        <p:tgtEl>
                                          <p:spTgt spid="586"/>
                                        </p:tgtEl>
                                        <p:attrNameLst>
                                          <p:attrName>style.visibility</p:attrName>
                                        </p:attrNameLst>
                                      </p:cBhvr>
                                      <p:to>
                                        <p:strVal val="visible"/>
                                      </p:to>
                                    </p:set>
                                    <p:animEffect transition="in" filter="blinds(horizontal)">
                                      <p:cBhvr>
                                        <p:cTn id="32" dur="500"/>
                                        <p:tgtEl>
                                          <p:spTgt spid="58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blinds(horizontal)">
                                      <p:cBhvr>
                                        <p:cTn id="3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build="p"/>
      <p:bldP spid="612" grpId="0" build="p"/>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3" name="Google Shape;443;p41"/>
          <p:cNvPicPr preferRelativeResize="0"/>
          <p:nvPr/>
        </p:nvPicPr>
        <p:blipFill>
          <a:blip r:embed="rId3">
            <a:alphaModFix/>
          </a:blip>
          <a:stretch>
            <a:fillRect/>
          </a:stretch>
        </p:blipFill>
        <p:spPr>
          <a:xfrm>
            <a:off x="2162452" y="1400806"/>
            <a:ext cx="1123125" cy="1133476"/>
          </a:xfrm>
          <a:prstGeom prst="rect">
            <a:avLst/>
          </a:prstGeom>
          <a:noFill/>
          <a:ln>
            <a:noFill/>
          </a:ln>
        </p:spPr>
      </p:pic>
      <p:sp>
        <p:nvSpPr>
          <p:cNvPr id="444" name="Google Shape;444;p41"/>
          <p:cNvSpPr/>
          <p:nvPr/>
        </p:nvSpPr>
        <p:spPr>
          <a:xfrm rot="-5400000">
            <a:off x="2058499" y="1196826"/>
            <a:ext cx="1357800" cy="1357800"/>
          </a:xfrm>
          <a:prstGeom prst="arc">
            <a:avLst>
              <a:gd name="adj1" fmla="val 16525745"/>
              <a:gd name="adj2" fmla="val 511216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1"/>
          <p:cNvSpPr/>
          <p:nvPr/>
        </p:nvSpPr>
        <p:spPr>
          <a:xfrm rot="-5400000">
            <a:off x="2018614" y="1279610"/>
            <a:ext cx="1357800" cy="1357800"/>
          </a:xfrm>
          <a:prstGeom prst="arc">
            <a:avLst>
              <a:gd name="adj1" fmla="val 16418604"/>
              <a:gd name="adj2" fmla="val 18664644"/>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1"/>
          <p:cNvSpPr txBox="1">
            <a:spLocks noGrp="1"/>
          </p:cNvSpPr>
          <p:nvPr>
            <p:ph type="subTitle" idx="4294967295"/>
          </p:nvPr>
        </p:nvSpPr>
        <p:spPr>
          <a:xfrm>
            <a:off x="599396" y="2471798"/>
            <a:ext cx="4362137" cy="2130953"/>
          </a:xfrm>
          <a:prstGeom prst="rect">
            <a:avLst/>
          </a:prstGeom>
        </p:spPr>
        <p:txBody>
          <a:bodyPr spcFirstLastPara="1" wrap="square" lIns="0" tIns="0" rIns="0" bIns="0" anchor="t" anchorCtr="0">
            <a:noAutofit/>
          </a:bodyPr>
          <a:lstStyle/>
          <a:p>
            <a:pPr marL="127000" indent="0" algn="just">
              <a:buNone/>
            </a:pP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Giờ</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Trái</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Đất</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chính</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thức</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trở</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thành</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chiến</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dịch</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toàn</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cầu</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Cuối</a:t>
            </a:r>
            <a:r>
              <a:rPr lang="de-DE" sz="2100" dirty="0">
                <a:solidFill>
                  <a:srgbClr val="22545D"/>
                </a:solidFill>
                <a:latin typeface="Times New Roman" panose="02020603050405020304" pitchFamily="18" charset="0"/>
                <a:cs typeface="Times New Roman" panose="02020603050405020304" pitchFamily="18" charset="0"/>
              </a:rPr>
              <a:t> 2009, </a:t>
            </a:r>
            <a:r>
              <a:rPr lang="de-DE" sz="2100" dirty="0" err="1">
                <a:solidFill>
                  <a:srgbClr val="22545D"/>
                </a:solidFill>
                <a:latin typeface="Times New Roman" panose="02020603050405020304" pitchFamily="18" charset="0"/>
                <a:cs typeface="Times New Roman" panose="02020603050405020304" pitchFamily="18" charset="0"/>
              </a:rPr>
              <a:t>trong</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Hội</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nghị</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biến</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đổi</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khí</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hậu</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Liên</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hiệp</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quốc</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sự</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tham</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gia</a:t>
            </a:r>
            <a:r>
              <a:rPr lang="de-DE" sz="2100" dirty="0">
                <a:solidFill>
                  <a:srgbClr val="22545D"/>
                </a:solidFill>
                <a:latin typeface="Times New Roman" panose="02020603050405020304" pitchFamily="18" charset="0"/>
                <a:cs typeface="Times New Roman" panose="02020603050405020304" pitchFamily="18" charset="0"/>
              </a:rPr>
              <a:t> 192 </a:t>
            </a:r>
            <a:r>
              <a:rPr lang="de-DE" sz="2100" dirty="0" err="1">
                <a:solidFill>
                  <a:srgbClr val="22545D"/>
                </a:solidFill>
                <a:latin typeface="Times New Roman" panose="02020603050405020304" pitchFamily="18" charset="0"/>
                <a:cs typeface="Times New Roman" panose="02020603050405020304" pitchFamily="18" charset="0"/>
              </a:rPr>
              <a:t>quốc</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gia</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tại</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Đan</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Mạch</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nhận</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thức</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của</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thế</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giới</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về</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biến</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đổi</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khí</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hậu</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được</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nâng</a:t>
            </a:r>
            <a:r>
              <a:rPr lang="de-DE" sz="2100" dirty="0">
                <a:solidFill>
                  <a:srgbClr val="22545D"/>
                </a:solidFill>
                <a:latin typeface="Times New Roman" panose="02020603050405020304" pitchFamily="18" charset="0"/>
                <a:cs typeface="Times New Roman" panose="02020603050405020304" pitchFamily="18" charset="0"/>
              </a:rPr>
              <a:t> </a:t>
            </a:r>
            <a:r>
              <a:rPr lang="de-DE" sz="2100" dirty="0" err="1">
                <a:solidFill>
                  <a:srgbClr val="22545D"/>
                </a:solidFill>
                <a:latin typeface="Times New Roman" panose="02020603050405020304" pitchFamily="18" charset="0"/>
                <a:cs typeface="Times New Roman" panose="02020603050405020304" pitchFamily="18" charset="0"/>
              </a:rPr>
              <a:t>cao</a:t>
            </a:r>
            <a:r>
              <a:rPr lang="de-DE" sz="2100" dirty="0">
                <a:solidFill>
                  <a:srgbClr val="22545D"/>
                </a:solidFill>
                <a:latin typeface="Times New Roman" panose="02020603050405020304" pitchFamily="18" charset="0"/>
                <a:cs typeface="Times New Roman" panose="02020603050405020304" pitchFamily="18" charset="0"/>
              </a:rPr>
              <a:t>. </a:t>
            </a:r>
            <a:endParaRPr lang="en-VN" sz="2100" dirty="0">
              <a:solidFill>
                <a:srgbClr val="22545D"/>
              </a:solidFill>
              <a:latin typeface="Times New Roman" panose="02020603050405020304" pitchFamily="18" charset="0"/>
              <a:cs typeface="Times New Roman" panose="02020603050405020304" pitchFamily="18" charset="0"/>
            </a:endParaRPr>
          </a:p>
        </p:txBody>
      </p:sp>
      <p:pic>
        <p:nvPicPr>
          <p:cNvPr id="449" name="Google Shape;449;p41"/>
          <p:cNvPicPr preferRelativeResize="0"/>
          <p:nvPr/>
        </p:nvPicPr>
        <p:blipFill rotWithShape="1">
          <a:blip r:embed="rId4">
            <a:alphaModFix/>
          </a:blip>
          <a:srcRect t="5116" b="5116"/>
          <a:stretch/>
        </p:blipFill>
        <p:spPr>
          <a:xfrm>
            <a:off x="6250254" y="1410801"/>
            <a:ext cx="1123126" cy="1133478"/>
          </a:xfrm>
          <a:prstGeom prst="rect">
            <a:avLst/>
          </a:prstGeom>
          <a:noFill/>
          <a:ln>
            <a:noFill/>
          </a:ln>
        </p:spPr>
      </p:pic>
      <p:sp>
        <p:nvSpPr>
          <p:cNvPr id="450" name="Google Shape;450;p41"/>
          <p:cNvSpPr/>
          <p:nvPr/>
        </p:nvSpPr>
        <p:spPr>
          <a:xfrm rot="-5400000">
            <a:off x="6056730" y="1192676"/>
            <a:ext cx="1357800" cy="1357800"/>
          </a:xfrm>
          <a:prstGeom prst="arc">
            <a:avLst>
              <a:gd name="adj1" fmla="val 16525745"/>
              <a:gd name="adj2" fmla="val 511216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rot="-5400000">
            <a:off x="6056466" y="1213377"/>
            <a:ext cx="1357800" cy="1357800"/>
          </a:xfrm>
          <a:prstGeom prst="arc">
            <a:avLst>
              <a:gd name="adj1" fmla="val 16418604"/>
              <a:gd name="adj2" fmla="val 20075888"/>
            </a:avLst>
          </a:prstGeom>
          <a:no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txBox="1">
            <a:spLocks noGrp="1"/>
          </p:cNvSpPr>
          <p:nvPr>
            <p:ph type="subTitle" idx="4294967295"/>
          </p:nvPr>
        </p:nvSpPr>
        <p:spPr>
          <a:xfrm>
            <a:off x="5692058" y="2544279"/>
            <a:ext cx="2578979" cy="1232314"/>
          </a:xfrm>
          <a:prstGeom prst="rect">
            <a:avLst/>
          </a:prstGeom>
        </p:spPr>
        <p:txBody>
          <a:bodyPr spcFirstLastPara="1" wrap="square" lIns="0" tIns="0" rIns="0" bIns="0" anchor="t" anchorCtr="0">
            <a:noAutofit/>
          </a:bodyPr>
          <a:lstStyle/>
          <a:p>
            <a:pPr marL="0" lvl="0" indent="0" algn="just" rtl="0">
              <a:spcBef>
                <a:spcPts val="0"/>
              </a:spcBef>
              <a:spcAft>
                <a:spcPts val="1200"/>
              </a:spcAft>
              <a:buNone/>
            </a:pPr>
            <a:r>
              <a:rPr lang="en" sz="21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1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Từ</a:t>
            </a:r>
            <a:r>
              <a:rPr lang="en" sz="21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2009. </a:t>
            </a:r>
            <a:r>
              <a:rPr lang="en" sz="21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Việt</a:t>
            </a:r>
            <a:r>
              <a:rPr lang="en" sz="21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Nam </a:t>
            </a:r>
            <a:r>
              <a:rPr lang="en" sz="21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chính</a:t>
            </a:r>
            <a:r>
              <a:rPr lang="en" sz="21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1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thức</a:t>
            </a:r>
            <a:r>
              <a:rPr lang="en" sz="21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1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tham</a:t>
            </a:r>
            <a:r>
              <a:rPr lang="en" sz="21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1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gia</a:t>
            </a:r>
            <a:r>
              <a:rPr lang="en" sz="21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1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chiến</a:t>
            </a:r>
            <a:r>
              <a:rPr lang="en" sz="21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1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dịch</a:t>
            </a:r>
            <a:r>
              <a:rPr lang="en" sz="21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1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Giờ</a:t>
            </a:r>
            <a:r>
              <a:rPr lang="en" sz="21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1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Trái</a:t>
            </a:r>
            <a:r>
              <a:rPr lang="en" sz="2100" dirty="0">
                <a:solidFill>
                  <a:schemeClr val="accent3"/>
                </a:solidFill>
                <a:latin typeface="Times New Roman" panose="02020603050405020304" pitchFamily="18" charset="0"/>
                <a:ea typeface="Manrope ExtraLight"/>
                <a:cs typeface="Times New Roman" panose="02020603050405020304" pitchFamily="18" charset="0"/>
                <a:sym typeface="Manrope ExtraLight"/>
              </a:rPr>
              <a:t> </a:t>
            </a:r>
            <a:r>
              <a:rPr lang="en" sz="2100" dirty="0" err="1">
                <a:solidFill>
                  <a:schemeClr val="accent3"/>
                </a:solidFill>
                <a:latin typeface="Times New Roman" panose="02020603050405020304" pitchFamily="18" charset="0"/>
                <a:ea typeface="Manrope ExtraLight"/>
                <a:cs typeface="Times New Roman" panose="02020603050405020304" pitchFamily="18" charset="0"/>
                <a:sym typeface="Manrope ExtraLight"/>
              </a:rPr>
              <a:t>Đất</a:t>
            </a:r>
            <a:endParaRPr sz="2100" b="0" dirty="0">
              <a:solidFill>
                <a:schemeClr val="accent3"/>
              </a:solidFill>
              <a:latin typeface="Times New Roman" panose="02020603050405020304" pitchFamily="18" charset="0"/>
              <a:ea typeface="Manrope ExtraLight"/>
              <a:cs typeface="Times New Roman" panose="02020603050405020304" pitchFamily="18" charset="0"/>
              <a:sym typeface="Manrope ExtraLight"/>
            </a:endParaRPr>
          </a:p>
        </p:txBody>
      </p:sp>
      <p:grpSp>
        <p:nvGrpSpPr>
          <p:cNvPr id="461" name="Google Shape;461;p41"/>
          <p:cNvGrpSpPr/>
          <p:nvPr/>
        </p:nvGrpSpPr>
        <p:grpSpPr>
          <a:xfrm>
            <a:off x="6525240" y="1683612"/>
            <a:ext cx="456308" cy="449325"/>
            <a:chOff x="-17170750" y="4058800"/>
            <a:chExt cx="308775" cy="304050"/>
          </a:xfrm>
        </p:grpSpPr>
        <p:sp>
          <p:nvSpPr>
            <p:cNvPr id="462" name="Google Shape;462;p41"/>
            <p:cNvSpPr/>
            <p:nvPr/>
          </p:nvSpPr>
          <p:spPr>
            <a:xfrm>
              <a:off x="-17041575" y="4058800"/>
              <a:ext cx="49650" cy="49850"/>
            </a:xfrm>
            <a:custGeom>
              <a:avLst/>
              <a:gdLst/>
              <a:ahLst/>
              <a:cxnLst/>
              <a:rect l="l" t="t" r="r" b="b"/>
              <a:pathLst>
                <a:path w="1986" h="1994" extrusionOk="0">
                  <a:moveTo>
                    <a:pt x="989" y="1"/>
                  </a:moveTo>
                  <a:cubicBezTo>
                    <a:pt x="859" y="1"/>
                    <a:pt x="725" y="56"/>
                    <a:pt x="662" y="166"/>
                  </a:cubicBezTo>
                  <a:lnTo>
                    <a:pt x="1" y="1521"/>
                  </a:lnTo>
                  <a:lnTo>
                    <a:pt x="32" y="1521"/>
                  </a:lnTo>
                  <a:lnTo>
                    <a:pt x="977" y="1993"/>
                  </a:lnTo>
                  <a:lnTo>
                    <a:pt x="1954" y="1521"/>
                  </a:lnTo>
                  <a:lnTo>
                    <a:pt x="1985" y="1521"/>
                  </a:lnTo>
                  <a:lnTo>
                    <a:pt x="1292" y="166"/>
                  </a:lnTo>
                  <a:cubicBezTo>
                    <a:pt x="1245" y="56"/>
                    <a:pt x="1119" y="1"/>
                    <a:pt x="9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1"/>
            <p:cNvSpPr/>
            <p:nvPr/>
          </p:nvSpPr>
          <p:spPr>
            <a:xfrm>
              <a:off x="-17041575" y="4312625"/>
              <a:ext cx="49650" cy="50225"/>
            </a:xfrm>
            <a:custGeom>
              <a:avLst/>
              <a:gdLst/>
              <a:ahLst/>
              <a:cxnLst/>
              <a:rect l="l" t="t" r="r" b="b"/>
              <a:pathLst>
                <a:path w="1986" h="2009" extrusionOk="0">
                  <a:moveTo>
                    <a:pt x="977" y="0"/>
                  </a:moveTo>
                  <a:lnTo>
                    <a:pt x="32" y="473"/>
                  </a:lnTo>
                  <a:lnTo>
                    <a:pt x="1" y="473"/>
                  </a:lnTo>
                  <a:lnTo>
                    <a:pt x="662" y="1796"/>
                  </a:lnTo>
                  <a:cubicBezTo>
                    <a:pt x="757" y="1938"/>
                    <a:pt x="891" y="2009"/>
                    <a:pt x="1013" y="2009"/>
                  </a:cubicBezTo>
                  <a:cubicBezTo>
                    <a:pt x="1135" y="2009"/>
                    <a:pt x="1245" y="1938"/>
                    <a:pt x="1292" y="1796"/>
                  </a:cubicBezTo>
                  <a:lnTo>
                    <a:pt x="1985" y="473"/>
                  </a:lnTo>
                  <a:lnTo>
                    <a:pt x="1954" y="473"/>
                  </a:lnTo>
                  <a:lnTo>
                    <a:pt x="9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a:off x="-17170750" y="4186600"/>
              <a:ext cx="52800" cy="48075"/>
            </a:xfrm>
            <a:custGeom>
              <a:avLst/>
              <a:gdLst/>
              <a:ahLst/>
              <a:cxnLst/>
              <a:rect l="l" t="t" r="r" b="b"/>
              <a:pathLst>
                <a:path w="2112" h="1923" extrusionOk="0">
                  <a:moveTo>
                    <a:pt x="1639" y="0"/>
                  </a:moveTo>
                  <a:lnTo>
                    <a:pt x="284" y="630"/>
                  </a:lnTo>
                  <a:cubicBezTo>
                    <a:pt x="1" y="788"/>
                    <a:pt x="1" y="1135"/>
                    <a:pt x="284" y="1261"/>
                  </a:cubicBezTo>
                  <a:lnTo>
                    <a:pt x="1639" y="1922"/>
                  </a:lnTo>
                  <a:lnTo>
                    <a:pt x="1639" y="1891"/>
                  </a:lnTo>
                  <a:lnTo>
                    <a:pt x="2112" y="946"/>
                  </a:lnTo>
                  <a:lnTo>
                    <a:pt x="16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a:off x="-16914775" y="4185025"/>
              <a:ext cx="52800" cy="49650"/>
            </a:xfrm>
            <a:custGeom>
              <a:avLst/>
              <a:gdLst/>
              <a:ahLst/>
              <a:cxnLst/>
              <a:rect l="l" t="t" r="r" b="b"/>
              <a:pathLst>
                <a:path w="2112" h="1986" extrusionOk="0">
                  <a:moveTo>
                    <a:pt x="474" y="0"/>
                  </a:moveTo>
                  <a:lnTo>
                    <a:pt x="474" y="63"/>
                  </a:lnTo>
                  <a:lnTo>
                    <a:pt x="1" y="1009"/>
                  </a:lnTo>
                  <a:lnTo>
                    <a:pt x="474" y="1954"/>
                  </a:lnTo>
                  <a:lnTo>
                    <a:pt x="474" y="1985"/>
                  </a:lnTo>
                  <a:lnTo>
                    <a:pt x="1828" y="1324"/>
                  </a:lnTo>
                  <a:cubicBezTo>
                    <a:pt x="2112" y="1198"/>
                    <a:pt x="2112" y="851"/>
                    <a:pt x="1828" y="693"/>
                  </a:cubicBezTo>
                  <a:lnTo>
                    <a:pt x="4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17127800" y="4273225"/>
              <a:ext cx="47650" cy="46500"/>
            </a:xfrm>
            <a:custGeom>
              <a:avLst/>
              <a:gdLst/>
              <a:ahLst/>
              <a:cxnLst/>
              <a:rect l="l" t="t" r="r" b="b"/>
              <a:pathLst>
                <a:path w="1906" h="1860" extrusionOk="0">
                  <a:moveTo>
                    <a:pt x="551" y="1"/>
                  </a:moveTo>
                  <a:lnTo>
                    <a:pt x="79" y="1419"/>
                  </a:lnTo>
                  <a:cubicBezTo>
                    <a:pt x="0" y="1628"/>
                    <a:pt x="183" y="1859"/>
                    <a:pt x="373" y="1859"/>
                  </a:cubicBezTo>
                  <a:cubicBezTo>
                    <a:pt x="412" y="1859"/>
                    <a:pt x="451" y="1850"/>
                    <a:pt x="488" y="1828"/>
                  </a:cubicBezTo>
                  <a:lnTo>
                    <a:pt x="1906" y="1356"/>
                  </a:lnTo>
                  <a:lnTo>
                    <a:pt x="1906" y="1324"/>
                  </a:lnTo>
                  <a:lnTo>
                    <a:pt x="1591" y="347"/>
                  </a:lnTo>
                  <a:lnTo>
                    <a:pt x="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16952575" y="4100775"/>
              <a:ext cx="47675" cy="47250"/>
            </a:xfrm>
            <a:custGeom>
              <a:avLst/>
              <a:gdLst/>
              <a:ahLst/>
              <a:cxnLst/>
              <a:rect l="l" t="t" r="r" b="b"/>
              <a:pathLst>
                <a:path w="1907" h="1890" extrusionOk="0">
                  <a:moveTo>
                    <a:pt x="1544" y="0"/>
                  </a:moveTo>
                  <a:cubicBezTo>
                    <a:pt x="1503" y="0"/>
                    <a:pt x="1461" y="10"/>
                    <a:pt x="1418" y="31"/>
                  </a:cubicBezTo>
                  <a:lnTo>
                    <a:pt x="1" y="503"/>
                  </a:lnTo>
                  <a:lnTo>
                    <a:pt x="1" y="535"/>
                  </a:lnTo>
                  <a:lnTo>
                    <a:pt x="316" y="1543"/>
                  </a:lnTo>
                  <a:lnTo>
                    <a:pt x="1324" y="1890"/>
                  </a:lnTo>
                  <a:lnTo>
                    <a:pt x="1355" y="1890"/>
                  </a:lnTo>
                  <a:lnTo>
                    <a:pt x="1828" y="472"/>
                  </a:lnTo>
                  <a:cubicBezTo>
                    <a:pt x="1907" y="236"/>
                    <a:pt x="1745" y="0"/>
                    <a:pt x="1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16954150" y="4273225"/>
              <a:ext cx="49200" cy="47800"/>
            </a:xfrm>
            <a:custGeom>
              <a:avLst/>
              <a:gdLst/>
              <a:ahLst/>
              <a:cxnLst/>
              <a:rect l="l" t="t" r="r" b="b"/>
              <a:pathLst>
                <a:path w="1968" h="1912" extrusionOk="0">
                  <a:moveTo>
                    <a:pt x="1387" y="1"/>
                  </a:moveTo>
                  <a:lnTo>
                    <a:pt x="379" y="347"/>
                  </a:lnTo>
                  <a:lnTo>
                    <a:pt x="1" y="1356"/>
                  </a:lnTo>
                  <a:lnTo>
                    <a:pt x="1" y="1419"/>
                  </a:lnTo>
                  <a:lnTo>
                    <a:pt x="1418" y="1891"/>
                  </a:lnTo>
                  <a:cubicBezTo>
                    <a:pt x="1460" y="1905"/>
                    <a:pt x="1501" y="1911"/>
                    <a:pt x="1541" y="1911"/>
                  </a:cubicBezTo>
                  <a:cubicBezTo>
                    <a:pt x="1776" y="1911"/>
                    <a:pt x="1967" y="1692"/>
                    <a:pt x="1860" y="1450"/>
                  </a:cubicBezTo>
                  <a:lnTo>
                    <a:pt x="1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17128625" y="4101275"/>
              <a:ext cx="48475" cy="46750"/>
            </a:xfrm>
            <a:custGeom>
              <a:avLst/>
              <a:gdLst/>
              <a:ahLst/>
              <a:cxnLst/>
              <a:rect l="l" t="t" r="r" b="b"/>
              <a:pathLst>
                <a:path w="1939" h="1870" extrusionOk="0">
                  <a:moveTo>
                    <a:pt x="433" y="0"/>
                  </a:moveTo>
                  <a:cubicBezTo>
                    <a:pt x="209" y="0"/>
                    <a:pt x="0" y="201"/>
                    <a:pt x="112" y="452"/>
                  </a:cubicBezTo>
                  <a:lnTo>
                    <a:pt x="584" y="1870"/>
                  </a:lnTo>
                  <a:lnTo>
                    <a:pt x="1592" y="1523"/>
                  </a:lnTo>
                  <a:lnTo>
                    <a:pt x="1939" y="483"/>
                  </a:lnTo>
                  <a:lnTo>
                    <a:pt x="521" y="11"/>
                  </a:lnTo>
                  <a:cubicBezTo>
                    <a:pt x="492" y="4"/>
                    <a:pt x="462" y="0"/>
                    <a:pt x="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17043150" y="4183450"/>
              <a:ext cx="52800" cy="52800"/>
            </a:xfrm>
            <a:custGeom>
              <a:avLst/>
              <a:gdLst/>
              <a:ahLst/>
              <a:cxnLst/>
              <a:rect l="l" t="t" r="r" b="b"/>
              <a:pathLst>
                <a:path w="2112" h="2112" extrusionOk="0">
                  <a:moveTo>
                    <a:pt x="1040" y="0"/>
                  </a:moveTo>
                  <a:cubicBezTo>
                    <a:pt x="473" y="0"/>
                    <a:pt x="1" y="473"/>
                    <a:pt x="1" y="1072"/>
                  </a:cubicBezTo>
                  <a:cubicBezTo>
                    <a:pt x="1" y="1639"/>
                    <a:pt x="473" y="2111"/>
                    <a:pt x="1040" y="2111"/>
                  </a:cubicBezTo>
                  <a:cubicBezTo>
                    <a:pt x="1639" y="2111"/>
                    <a:pt x="2112" y="1639"/>
                    <a:pt x="2112" y="1072"/>
                  </a:cubicBezTo>
                  <a:cubicBezTo>
                    <a:pt x="2112" y="504"/>
                    <a:pt x="1639" y="0"/>
                    <a:pt x="1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17070725" y="4111975"/>
              <a:ext cx="44925" cy="60475"/>
            </a:xfrm>
            <a:custGeom>
              <a:avLst/>
              <a:gdLst/>
              <a:ahLst/>
              <a:cxnLst/>
              <a:rect l="l" t="t" r="r" b="b"/>
              <a:pathLst>
                <a:path w="1797" h="2419" extrusionOk="0">
                  <a:moveTo>
                    <a:pt x="722" y="0"/>
                  </a:moveTo>
                  <a:cubicBezTo>
                    <a:pt x="663" y="0"/>
                    <a:pt x="600" y="8"/>
                    <a:pt x="537" y="24"/>
                  </a:cubicBezTo>
                  <a:cubicBezTo>
                    <a:pt x="411" y="55"/>
                    <a:pt x="348" y="150"/>
                    <a:pt x="316" y="244"/>
                  </a:cubicBezTo>
                  <a:lnTo>
                    <a:pt x="1" y="1253"/>
                  </a:lnTo>
                  <a:lnTo>
                    <a:pt x="1167" y="2418"/>
                  </a:lnTo>
                  <a:cubicBezTo>
                    <a:pt x="1356" y="2355"/>
                    <a:pt x="1576" y="2229"/>
                    <a:pt x="1797" y="2198"/>
                  </a:cubicBezTo>
                  <a:lnTo>
                    <a:pt x="1797" y="496"/>
                  </a:lnTo>
                  <a:lnTo>
                    <a:pt x="883" y="24"/>
                  </a:lnTo>
                  <a:cubicBezTo>
                    <a:pt x="836" y="8"/>
                    <a:pt x="781"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16979350" y="4156675"/>
              <a:ext cx="60675" cy="45700"/>
            </a:xfrm>
            <a:custGeom>
              <a:avLst/>
              <a:gdLst/>
              <a:ahLst/>
              <a:cxnLst/>
              <a:rect l="l" t="t" r="r" b="b"/>
              <a:pathLst>
                <a:path w="2427" h="1828" extrusionOk="0">
                  <a:moveTo>
                    <a:pt x="1166" y="0"/>
                  </a:moveTo>
                  <a:lnTo>
                    <a:pt x="1" y="1166"/>
                  </a:lnTo>
                  <a:cubicBezTo>
                    <a:pt x="127" y="1386"/>
                    <a:pt x="190" y="1575"/>
                    <a:pt x="284" y="1827"/>
                  </a:cubicBezTo>
                  <a:lnTo>
                    <a:pt x="1954" y="1827"/>
                  </a:lnTo>
                  <a:lnTo>
                    <a:pt x="2426" y="914"/>
                  </a:lnTo>
                  <a:cubicBezTo>
                    <a:pt x="2426" y="756"/>
                    <a:pt x="2426" y="630"/>
                    <a:pt x="2395" y="567"/>
                  </a:cubicBezTo>
                  <a:cubicBezTo>
                    <a:pt x="2363" y="441"/>
                    <a:pt x="2269" y="347"/>
                    <a:pt x="2174" y="315"/>
                  </a:cubicBezTo>
                  <a:lnTo>
                    <a:pt x="11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1"/>
            <p:cNvSpPr/>
            <p:nvPr/>
          </p:nvSpPr>
          <p:spPr>
            <a:xfrm>
              <a:off x="-17116400" y="4155875"/>
              <a:ext cx="63050" cy="44125"/>
            </a:xfrm>
            <a:custGeom>
              <a:avLst/>
              <a:gdLst/>
              <a:ahLst/>
              <a:cxnLst/>
              <a:rect l="l" t="t" r="r" b="b"/>
              <a:pathLst>
                <a:path w="2522" h="1765" extrusionOk="0">
                  <a:moveTo>
                    <a:pt x="1292" y="1"/>
                  </a:moveTo>
                  <a:lnTo>
                    <a:pt x="316" y="316"/>
                  </a:lnTo>
                  <a:cubicBezTo>
                    <a:pt x="190" y="347"/>
                    <a:pt x="127" y="442"/>
                    <a:pt x="95" y="536"/>
                  </a:cubicBezTo>
                  <a:cubicBezTo>
                    <a:pt x="32" y="662"/>
                    <a:pt x="1" y="788"/>
                    <a:pt x="95" y="851"/>
                  </a:cubicBezTo>
                  <a:lnTo>
                    <a:pt x="568" y="1765"/>
                  </a:lnTo>
                  <a:lnTo>
                    <a:pt x="2238" y="1765"/>
                  </a:lnTo>
                  <a:cubicBezTo>
                    <a:pt x="2301" y="1544"/>
                    <a:pt x="2364" y="1324"/>
                    <a:pt x="2521" y="1135"/>
                  </a:cubicBezTo>
                  <a:lnTo>
                    <a:pt x="1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1"/>
            <p:cNvSpPr/>
            <p:nvPr/>
          </p:nvSpPr>
          <p:spPr>
            <a:xfrm>
              <a:off x="-17007700" y="4112450"/>
              <a:ext cx="44925" cy="60775"/>
            </a:xfrm>
            <a:custGeom>
              <a:avLst/>
              <a:gdLst/>
              <a:ahLst/>
              <a:cxnLst/>
              <a:rect l="l" t="t" r="r" b="b"/>
              <a:pathLst>
                <a:path w="1797" h="2431" extrusionOk="0">
                  <a:moveTo>
                    <a:pt x="1042" y="0"/>
                  </a:moveTo>
                  <a:cubicBezTo>
                    <a:pt x="989" y="0"/>
                    <a:pt x="936" y="10"/>
                    <a:pt x="883" y="36"/>
                  </a:cubicBezTo>
                  <a:lnTo>
                    <a:pt x="0" y="509"/>
                  </a:lnTo>
                  <a:lnTo>
                    <a:pt x="0" y="2179"/>
                  </a:lnTo>
                  <a:cubicBezTo>
                    <a:pt x="221" y="2210"/>
                    <a:pt x="410" y="2273"/>
                    <a:pt x="630" y="2431"/>
                  </a:cubicBezTo>
                  <a:lnTo>
                    <a:pt x="1796" y="1265"/>
                  </a:lnTo>
                  <a:lnTo>
                    <a:pt x="1481" y="288"/>
                  </a:lnTo>
                  <a:cubicBezTo>
                    <a:pt x="1450" y="162"/>
                    <a:pt x="1355" y="68"/>
                    <a:pt x="1261" y="36"/>
                  </a:cubicBezTo>
                  <a:cubicBezTo>
                    <a:pt x="1188" y="18"/>
                    <a:pt x="1115" y="0"/>
                    <a:pt x="1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1"/>
            <p:cNvSpPr/>
            <p:nvPr/>
          </p:nvSpPr>
          <p:spPr>
            <a:xfrm>
              <a:off x="-17007700" y="4248025"/>
              <a:ext cx="44925" cy="61475"/>
            </a:xfrm>
            <a:custGeom>
              <a:avLst/>
              <a:gdLst/>
              <a:ahLst/>
              <a:cxnLst/>
              <a:rect l="l" t="t" r="r" b="b"/>
              <a:pathLst>
                <a:path w="1797" h="2459" extrusionOk="0">
                  <a:moveTo>
                    <a:pt x="630" y="1"/>
                  </a:moveTo>
                  <a:cubicBezTo>
                    <a:pt x="473" y="95"/>
                    <a:pt x="221" y="221"/>
                    <a:pt x="0" y="253"/>
                  </a:cubicBezTo>
                  <a:lnTo>
                    <a:pt x="0" y="1954"/>
                  </a:lnTo>
                  <a:lnTo>
                    <a:pt x="883" y="2427"/>
                  </a:lnTo>
                  <a:cubicBezTo>
                    <a:pt x="946" y="2458"/>
                    <a:pt x="1009" y="2458"/>
                    <a:pt x="1040" y="2458"/>
                  </a:cubicBezTo>
                  <a:cubicBezTo>
                    <a:pt x="1135" y="2458"/>
                    <a:pt x="1198" y="2427"/>
                    <a:pt x="1261" y="2364"/>
                  </a:cubicBezTo>
                  <a:cubicBezTo>
                    <a:pt x="1324" y="2332"/>
                    <a:pt x="1450" y="2269"/>
                    <a:pt x="1481" y="2175"/>
                  </a:cubicBezTo>
                  <a:lnTo>
                    <a:pt x="1796" y="1198"/>
                  </a:lnTo>
                  <a:lnTo>
                    <a:pt x="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1"/>
            <p:cNvSpPr/>
            <p:nvPr/>
          </p:nvSpPr>
          <p:spPr>
            <a:xfrm>
              <a:off x="-16980125" y="4219675"/>
              <a:ext cx="61450" cy="45700"/>
            </a:xfrm>
            <a:custGeom>
              <a:avLst/>
              <a:gdLst/>
              <a:ahLst/>
              <a:cxnLst/>
              <a:rect l="l" t="t" r="r" b="b"/>
              <a:pathLst>
                <a:path w="2458" h="1828" extrusionOk="0">
                  <a:moveTo>
                    <a:pt x="252" y="1"/>
                  </a:moveTo>
                  <a:cubicBezTo>
                    <a:pt x="221" y="253"/>
                    <a:pt x="158" y="442"/>
                    <a:pt x="0" y="631"/>
                  </a:cubicBezTo>
                  <a:lnTo>
                    <a:pt x="1166" y="1828"/>
                  </a:lnTo>
                  <a:lnTo>
                    <a:pt x="2142" y="1513"/>
                  </a:lnTo>
                  <a:cubicBezTo>
                    <a:pt x="2268" y="1450"/>
                    <a:pt x="2363" y="1387"/>
                    <a:pt x="2394" y="1261"/>
                  </a:cubicBezTo>
                  <a:cubicBezTo>
                    <a:pt x="2426" y="1135"/>
                    <a:pt x="2457" y="1009"/>
                    <a:pt x="2394" y="946"/>
                  </a:cubicBezTo>
                  <a:lnTo>
                    <a:pt x="1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1"/>
            <p:cNvSpPr/>
            <p:nvPr/>
          </p:nvSpPr>
          <p:spPr>
            <a:xfrm>
              <a:off x="-17070725" y="4247250"/>
              <a:ext cx="44925" cy="61300"/>
            </a:xfrm>
            <a:custGeom>
              <a:avLst/>
              <a:gdLst/>
              <a:ahLst/>
              <a:cxnLst/>
              <a:rect l="l" t="t" r="r" b="b"/>
              <a:pathLst>
                <a:path w="1797" h="2452" extrusionOk="0">
                  <a:moveTo>
                    <a:pt x="1167" y="0"/>
                  </a:moveTo>
                  <a:lnTo>
                    <a:pt x="1" y="1197"/>
                  </a:lnTo>
                  <a:lnTo>
                    <a:pt x="316" y="2174"/>
                  </a:lnTo>
                  <a:cubicBezTo>
                    <a:pt x="348" y="2300"/>
                    <a:pt x="411" y="2332"/>
                    <a:pt x="505" y="2363"/>
                  </a:cubicBezTo>
                  <a:cubicBezTo>
                    <a:pt x="578" y="2418"/>
                    <a:pt x="641" y="2452"/>
                    <a:pt x="711" y="2452"/>
                  </a:cubicBezTo>
                  <a:cubicBezTo>
                    <a:pt x="762" y="2452"/>
                    <a:pt x="817" y="2434"/>
                    <a:pt x="883" y="2395"/>
                  </a:cubicBezTo>
                  <a:lnTo>
                    <a:pt x="1797" y="1922"/>
                  </a:lnTo>
                  <a:lnTo>
                    <a:pt x="1797" y="284"/>
                  </a:lnTo>
                  <a:cubicBezTo>
                    <a:pt x="1576" y="221"/>
                    <a:pt x="1356" y="158"/>
                    <a:pt x="1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1"/>
            <p:cNvSpPr/>
            <p:nvPr/>
          </p:nvSpPr>
          <p:spPr>
            <a:xfrm>
              <a:off x="-17115600" y="4218900"/>
              <a:ext cx="61450" cy="44900"/>
            </a:xfrm>
            <a:custGeom>
              <a:avLst/>
              <a:gdLst/>
              <a:ahLst/>
              <a:cxnLst/>
              <a:rect l="l" t="t" r="r" b="b"/>
              <a:pathLst>
                <a:path w="2458" h="1796" extrusionOk="0">
                  <a:moveTo>
                    <a:pt x="536" y="0"/>
                  </a:moveTo>
                  <a:lnTo>
                    <a:pt x="536" y="32"/>
                  </a:lnTo>
                  <a:lnTo>
                    <a:pt x="63" y="945"/>
                  </a:lnTo>
                  <a:cubicBezTo>
                    <a:pt x="0" y="1071"/>
                    <a:pt x="0" y="1166"/>
                    <a:pt x="63" y="1260"/>
                  </a:cubicBezTo>
                  <a:cubicBezTo>
                    <a:pt x="95" y="1386"/>
                    <a:pt x="158" y="1449"/>
                    <a:pt x="284" y="1481"/>
                  </a:cubicBezTo>
                  <a:lnTo>
                    <a:pt x="1260" y="1796"/>
                  </a:lnTo>
                  <a:lnTo>
                    <a:pt x="2458" y="630"/>
                  </a:lnTo>
                  <a:cubicBezTo>
                    <a:pt x="2332" y="441"/>
                    <a:pt x="2269" y="221"/>
                    <a:pt x="2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41"/>
          <p:cNvGrpSpPr/>
          <p:nvPr/>
        </p:nvGrpSpPr>
        <p:grpSpPr>
          <a:xfrm>
            <a:off x="2498760" y="1676002"/>
            <a:ext cx="450507" cy="447589"/>
            <a:chOff x="-15296200" y="3326900"/>
            <a:chExt cx="304850" cy="302875"/>
          </a:xfrm>
        </p:grpSpPr>
        <p:sp>
          <p:nvSpPr>
            <p:cNvPr id="481" name="Google Shape;481;p41"/>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1"/>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1"/>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1"/>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1"/>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641;p46">
            <a:extLst>
              <a:ext uri="{FF2B5EF4-FFF2-40B4-BE49-F238E27FC236}">
                <a16:creationId xmlns:a16="http://schemas.microsoft.com/office/drawing/2014/main" id="{14B09075-A466-C048-99C1-E48867AFB08D}"/>
              </a:ext>
            </a:extLst>
          </p:cNvPr>
          <p:cNvSpPr txBox="1">
            <a:spLocks noGrp="1"/>
          </p:cNvSpPr>
          <p:nvPr>
            <p:ph type="title"/>
          </p:nvPr>
        </p:nvSpPr>
        <p:spPr>
          <a:xfrm>
            <a:off x="713250" y="540749"/>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Tác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động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của</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sự</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kiện</a:t>
            </a:r>
            <a:endParaRP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0" name="Picture 39">
            <a:extLst>
              <a:ext uri="{FF2B5EF4-FFF2-40B4-BE49-F238E27FC236}">
                <a16:creationId xmlns:a16="http://schemas.microsoft.com/office/drawing/2014/main" id="{3E990373-64CD-7141-AD6E-76D98340A4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906" y="1214204"/>
            <a:ext cx="3516854" cy="2478152"/>
          </a:xfrm>
          <a:prstGeom prst="rect">
            <a:avLst/>
          </a:prstGeom>
          <a:noFill/>
          <a:ln>
            <a:noFill/>
          </a:ln>
        </p:spPr>
      </p:pic>
      <p:sp>
        <p:nvSpPr>
          <p:cNvPr id="7" name="Rectangle 6">
            <a:extLst>
              <a:ext uri="{FF2B5EF4-FFF2-40B4-BE49-F238E27FC236}">
                <a16:creationId xmlns:a16="http://schemas.microsoft.com/office/drawing/2014/main" id="{6927B9E2-F15A-CF48-9F9D-2C51CB3FDB5D}"/>
              </a:ext>
            </a:extLst>
          </p:cNvPr>
          <p:cNvSpPr/>
          <p:nvPr/>
        </p:nvSpPr>
        <p:spPr>
          <a:xfrm>
            <a:off x="4144781" y="703546"/>
            <a:ext cx="4399613" cy="3736407"/>
          </a:xfrm>
          <a:prstGeom prst="rect">
            <a:avLst/>
          </a:prstGeom>
        </p:spPr>
        <p:txBody>
          <a:bodyPr wrap="square">
            <a:spAutoFit/>
          </a:bodyPr>
          <a:lstStyle/>
          <a:p>
            <a:pPr marL="457200" indent="-457200" algn="just">
              <a:lnSpc>
                <a:spcPct val="115000"/>
              </a:lnSpc>
              <a:buFont typeface="Wingdings" pitchFamily="2" charset="2"/>
              <a:buChar char="§"/>
            </a:pPr>
            <a:r>
              <a:rPr lang="de-DE" sz="2600" dirty="0">
                <a:latin typeface="Times New Roman" panose="02020603050405020304" pitchFamily="18" charset="0"/>
                <a:ea typeface="Times New Roman" panose="02020603050405020304" pitchFamily="18" charset="0"/>
                <a:cs typeface="Times New Roman" panose="02020603050405020304" pitchFamily="18" charset="0"/>
              </a:rPr>
              <a:t>60 l</a:t>
            </a:r>
            <a:r>
              <a:rPr lang="vi-VN" sz="2600" dirty="0">
                <a:latin typeface="Times New Roman" panose="02020603050405020304" pitchFamily="18" charset="0"/>
                <a:ea typeface="Times New Roman" panose="02020603050405020304" pitchFamily="18" charset="0"/>
                <a:cs typeface="Times New Roman" panose="02020603050405020304" pitchFamily="18" charset="0"/>
              </a:rPr>
              <a:t>à</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ta</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tắt</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lnSpc>
                <a:spcPct val="115000"/>
              </a:lnSpc>
              <a:buFont typeface="Wingdings" pitchFamily="2" charset="2"/>
              <a:buChar char="§"/>
            </a:pP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Bức</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ý</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60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kéo</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dài</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nữa</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Lan</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tỏa</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môi</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de-DE"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2053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Environment Watercolor Marketing Plan by Slidesgo">
  <a:themeElements>
    <a:clrScheme name="Simple Light">
      <a:dk1>
        <a:srgbClr val="000000"/>
      </a:dk1>
      <a:lt1>
        <a:srgbClr val="FFFFFF"/>
      </a:lt1>
      <a:dk2>
        <a:srgbClr val="595959"/>
      </a:dk2>
      <a:lt2>
        <a:srgbClr val="EEEEEE"/>
      </a:lt2>
      <a:accent1>
        <a:srgbClr val="00545D"/>
      </a:accent1>
      <a:accent2>
        <a:srgbClr val="333333"/>
      </a:accent2>
      <a:accent3>
        <a:srgbClr val="A63D40"/>
      </a:accent3>
      <a:accent4>
        <a:srgbClr val="FFC857"/>
      </a:accent4>
      <a:accent5>
        <a:srgbClr val="65532F"/>
      </a:accent5>
      <a:accent6>
        <a:srgbClr val="F49F0A"/>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677</Words>
  <Application>Microsoft Macintosh PowerPoint</Application>
  <PresentationFormat>On-screen Show (16:9)</PresentationFormat>
  <Paragraphs>55</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Wingdings</vt:lpstr>
      <vt:lpstr>Architects Daughter</vt:lpstr>
      <vt:lpstr>Francois One</vt:lpstr>
      <vt:lpstr>Barlow</vt:lpstr>
      <vt:lpstr>Times New Roman</vt:lpstr>
      <vt:lpstr>Manrope ExtraLight</vt:lpstr>
      <vt:lpstr>Manrope</vt:lpstr>
      <vt:lpstr>Handlee</vt:lpstr>
      <vt:lpstr>Pacifico</vt:lpstr>
      <vt:lpstr>Environment Watercolor Marketing Plan by Slidesgo</vt:lpstr>
      <vt:lpstr>GIỜ  TRÁI ĐẤT</vt:lpstr>
      <vt:lpstr>PowerPoint Presentation</vt:lpstr>
      <vt:lpstr>PowerPoint Presentation</vt:lpstr>
      <vt:lpstr>1. SAPO </vt:lpstr>
      <vt:lpstr>2. Nội dung thông tin</vt:lpstr>
      <vt:lpstr>PowerPoint Presentation</vt:lpstr>
      <vt:lpstr>* Sự phát triển của sự kiện</vt:lpstr>
      <vt:lpstr>* Tác động của sự kiện</vt:lpstr>
      <vt:lpstr>PowerPoint Presentation</vt:lpstr>
      <vt:lpstr>“Giờ Trái Đất không phải chỉ dừng lại ở hành động tắt đèn, mà đây là chiến dịch trong đó tất cả mọi người trên thế giới cùng nhau đoàn kết và thể hiện họ có thể làm gì trong suốt cả năm để bảo vệ hành tinh”</vt:lpstr>
      <vt:lpstr>III. TỔNG KẾT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bạn học sinh yêu quý lớp 6A !</dc:title>
  <cp:lastModifiedBy>Microsoft Office User</cp:lastModifiedBy>
  <cp:revision>18</cp:revision>
  <dcterms:modified xsi:type="dcterms:W3CDTF">2025-01-09T01:28:49Z</dcterms:modified>
</cp:coreProperties>
</file>