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3"/>
  </p:notesMasterIdLst>
  <p:sldIdLst>
    <p:sldId id="256" r:id="rId2"/>
    <p:sldId id="293" r:id="rId3"/>
    <p:sldId id="262" r:id="rId4"/>
    <p:sldId id="294" r:id="rId5"/>
    <p:sldId id="263" r:id="rId6"/>
    <p:sldId id="268" r:id="rId7"/>
    <p:sldId id="273" r:id="rId8"/>
    <p:sldId id="266" r:id="rId9"/>
    <p:sldId id="295" r:id="rId10"/>
    <p:sldId id="264" r:id="rId11"/>
    <p:sldId id="296" r:id="rId12"/>
  </p:sldIdLst>
  <p:sldSz cx="9144000" cy="5143500" type="screen16x9"/>
  <p:notesSz cx="6858000" cy="9144000"/>
  <p:embeddedFontLst>
    <p:embeddedFont>
      <p:font typeface="Abril Fatface" panose="02000503000000020003" pitchFamily="2" charset="77"/>
      <p:regular r:id="rId14"/>
    </p:embeddedFont>
    <p:embeddedFont>
      <p:font typeface="Tenor Sans" panose="02000000000000000000" pitchFamily="2" charset="77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9A4286-EE94-4963-846B-536D3E8F806D}">
  <a:tblStyle styleId="{879A4286-EE94-4963-846B-536D3E8F80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13"/>
    <p:restoredTop sz="95202" autoAdjust="0"/>
  </p:normalViewPr>
  <p:slideViewPr>
    <p:cSldViewPr snapToGrid="0">
      <p:cViewPr varScale="1">
        <p:scale>
          <a:sx n="147" d="100"/>
          <a:sy n="147" d="100"/>
        </p:scale>
        <p:origin x="552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5" name="Google Shape;130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5" name="Google Shape;1985;ge21fa792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6" name="Google Shape;1986;ge21fa792a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e21fa792a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1" name="Google Shape;2161;ge21fa792a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462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0" name="Google Shape;5360;ge6854406d0_0_2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1" name="Google Shape;5361;ge6854406d0_0_2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6614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ge659e29542_0_23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4" name="Google Shape;1794;ge659e29542_0_23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008378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Google Shape;1864;ge659e29542_0_24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5" name="Google Shape;1865;ge659e29542_0_24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" name="Google Shape;2354;ge659e29542_0_25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5" name="Google Shape;2355;ge659e29542_0_25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1" name="Google Shape;2871;ge659e29542_0_267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2" name="Google Shape;2872;ge659e29542_0_267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e21fa792a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1" name="Google Shape;2161;ge21fa792a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e21fa792a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1" name="Google Shape;2161;ge21fa792a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738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3859875" y="4063563"/>
            <a:ext cx="819100" cy="539925"/>
            <a:chOff x="5717200" y="1299550"/>
            <a:chExt cx="819100" cy="539925"/>
          </a:xfrm>
        </p:grpSpPr>
        <p:sp>
          <p:nvSpPr>
            <p:cNvPr id="11" name="Google Shape;11;p2"/>
            <p:cNvSpPr/>
            <p:nvPr/>
          </p:nvSpPr>
          <p:spPr>
            <a:xfrm>
              <a:off x="5717200" y="1676450"/>
              <a:ext cx="134375" cy="80950"/>
            </a:xfrm>
            <a:custGeom>
              <a:avLst/>
              <a:gdLst/>
              <a:ahLst/>
              <a:cxnLst/>
              <a:rect l="l" t="t" r="r" b="b"/>
              <a:pathLst>
                <a:path w="5375" h="3238" extrusionOk="0">
                  <a:moveTo>
                    <a:pt x="4695" y="0"/>
                  </a:moveTo>
                  <a:cubicBezTo>
                    <a:pt x="4663" y="0"/>
                    <a:pt x="4631" y="3"/>
                    <a:pt x="4599" y="8"/>
                  </a:cubicBezTo>
                  <a:cubicBezTo>
                    <a:pt x="3256" y="214"/>
                    <a:pt x="1856" y="900"/>
                    <a:pt x="323" y="2105"/>
                  </a:cubicBezTo>
                  <a:cubicBezTo>
                    <a:pt x="49" y="2322"/>
                    <a:pt x="0" y="2721"/>
                    <a:pt x="217" y="2996"/>
                  </a:cubicBezTo>
                  <a:cubicBezTo>
                    <a:pt x="342" y="3156"/>
                    <a:pt x="529" y="3238"/>
                    <a:pt x="716" y="3238"/>
                  </a:cubicBezTo>
                  <a:cubicBezTo>
                    <a:pt x="854" y="3238"/>
                    <a:pt x="992" y="3192"/>
                    <a:pt x="1107" y="3101"/>
                  </a:cubicBezTo>
                  <a:cubicBezTo>
                    <a:pt x="2463" y="2034"/>
                    <a:pt x="3669" y="1431"/>
                    <a:pt x="4791" y="1260"/>
                  </a:cubicBezTo>
                  <a:cubicBezTo>
                    <a:pt x="5137" y="1207"/>
                    <a:pt x="5374" y="884"/>
                    <a:pt x="5322" y="538"/>
                  </a:cubicBezTo>
                  <a:cubicBezTo>
                    <a:pt x="5273" y="225"/>
                    <a:pt x="5001" y="0"/>
                    <a:pt x="46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5880300" y="1793675"/>
              <a:ext cx="66100" cy="45800"/>
            </a:xfrm>
            <a:custGeom>
              <a:avLst/>
              <a:gdLst/>
              <a:ahLst/>
              <a:cxnLst/>
              <a:rect l="l" t="t" r="r" b="b"/>
              <a:pathLst>
                <a:path w="2644" h="1832" extrusionOk="0">
                  <a:moveTo>
                    <a:pt x="1979" y="0"/>
                  </a:moveTo>
                  <a:cubicBezTo>
                    <a:pt x="1957" y="0"/>
                    <a:pt x="1934" y="1"/>
                    <a:pt x="1912" y="4"/>
                  </a:cubicBezTo>
                  <a:cubicBezTo>
                    <a:pt x="1294" y="67"/>
                    <a:pt x="728" y="317"/>
                    <a:pt x="277" y="729"/>
                  </a:cubicBezTo>
                  <a:cubicBezTo>
                    <a:pt x="19" y="965"/>
                    <a:pt x="0" y="1365"/>
                    <a:pt x="235" y="1625"/>
                  </a:cubicBezTo>
                  <a:cubicBezTo>
                    <a:pt x="362" y="1762"/>
                    <a:pt x="533" y="1832"/>
                    <a:pt x="705" y="1832"/>
                  </a:cubicBezTo>
                  <a:cubicBezTo>
                    <a:pt x="856" y="1832"/>
                    <a:pt x="1009" y="1777"/>
                    <a:pt x="1132" y="1667"/>
                  </a:cubicBezTo>
                  <a:cubicBezTo>
                    <a:pt x="1382" y="1439"/>
                    <a:pt x="1695" y="1301"/>
                    <a:pt x="2042" y="1265"/>
                  </a:cubicBezTo>
                  <a:cubicBezTo>
                    <a:pt x="2390" y="1230"/>
                    <a:pt x="2643" y="920"/>
                    <a:pt x="2608" y="570"/>
                  </a:cubicBezTo>
                  <a:cubicBezTo>
                    <a:pt x="2574" y="244"/>
                    <a:pt x="2303" y="0"/>
                    <a:pt x="19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956650" y="1673900"/>
              <a:ext cx="66375" cy="51350"/>
            </a:xfrm>
            <a:custGeom>
              <a:avLst/>
              <a:gdLst/>
              <a:ahLst/>
              <a:cxnLst/>
              <a:rect l="l" t="t" r="r" b="b"/>
              <a:pathLst>
                <a:path w="2655" h="2054" extrusionOk="0">
                  <a:moveTo>
                    <a:pt x="1941" y="0"/>
                  </a:moveTo>
                  <a:cubicBezTo>
                    <a:pt x="1801" y="0"/>
                    <a:pt x="1659" y="46"/>
                    <a:pt x="1542" y="141"/>
                  </a:cubicBezTo>
                  <a:cubicBezTo>
                    <a:pt x="1196" y="422"/>
                    <a:pt x="836" y="654"/>
                    <a:pt x="441" y="852"/>
                  </a:cubicBezTo>
                  <a:cubicBezTo>
                    <a:pt x="128" y="1009"/>
                    <a:pt x="1" y="1390"/>
                    <a:pt x="159" y="1704"/>
                  </a:cubicBezTo>
                  <a:cubicBezTo>
                    <a:pt x="272" y="1925"/>
                    <a:pt x="494" y="2054"/>
                    <a:pt x="727" y="2054"/>
                  </a:cubicBezTo>
                  <a:cubicBezTo>
                    <a:pt x="822" y="2054"/>
                    <a:pt x="918" y="2031"/>
                    <a:pt x="1010" y="1984"/>
                  </a:cubicBezTo>
                  <a:cubicBezTo>
                    <a:pt x="1488" y="1745"/>
                    <a:pt x="1922" y="1465"/>
                    <a:pt x="2340" y="1127"/>
                  </a:cubicBezTo>
                  <a:cubicBezTo>
                    <a:pt x="2612" y="907"/>
                    <a:pt x="2655" y="505"/>
                    <a:pt x="2434" y="234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917825" y="1472300"/>
              <a:ext cx="66300" cy="51350"/>
            </a:xfrm>
            <a:custGeom>
              <a:avLst/>
              <a:gdLst/>
              <a:ahLst/>
              <a:cxnLst/>
              <a:rect l="l" t="t" r="r" b="b"/>
              <a:pathLst>
                <a:path w="2652" h="2054" extrusionOk="0">
                  <a:moveTo>
                    <a:pt x="1939" y="1"/>
                  </a:moveTo>
                  <a:cubicBezTo>
                    <a:pt x="1798" y="1"/>
                    <a:pt x="1657" y="47"/>
                    <a:pt x="1540" y="142"/>
                  </a:cubicBezTo>
                  <a:cubicBezTo>
                    <a:pt x="1196" y="423"/>
                    <a:pt x="836" y="655"/>
                    <a:pt x="441" y="853"/>
                  </a:cubicBezTo>
                  <a:cubicBezTo>
                    <a:pt x="128" y="1011"/>
                    <a:pt x="0" y="1391"/>
                    <a:pt x="159" y="1704"/>
                  </a:cubicBezTo>
                  <a:cubicBezTo>
                    <a:pt x="271" y="1927"/>
                    <a:pt x="493" y="2054"/>
                    <a:pt x="727" y="2054"/>
                  </a:cubicBezTo>
                  <a:cubicBezTo>
                    <a:pt x="821" y="2054"/>
                    <a:pt x="918" y="2034"/>
                    <a:pt x="1010" y="1986"/>
                  </a:cubicBezTo>
                  <a:cubicBezTo>
                    <a:pt x="1488" y="1747"/>
                    <a:pt x="1922" y="1466"/>
                    <a:pt x="2339" y="1128"/>
                  </a:cubicBezTo>
                  <a:cubicBezTo>
                    <a:pt x="2612" y="906"/>
                    <a:pt x="2652" y="507"/>
                    <a:pt x="2432" y="236"/>
                  </a:cubicBezTo>
                  <a:cubicBezTo>
                    <a:pt x="2307" y="81"/>
                    <a:pt x="2123" y="1"/>
                    <a:pt x="19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145775" y="1556425"/>
              <a:ext cx="66350" cy="51325"/>
            </a:xfrm>
            <a:custGeom>
              <a:avLst/>
              <a:gdLst/>
              <a:ahLst/>
              <a:cxnLst/>
              <a:rect l="l" t="t" r="r" b="b"/>
              <a:pathLst>
                <a:path w="2654" h="2053" extrusionOk="0">
                  <a:moveTo>
                    <a:pt x="1941" y="0"/>
                  </a:moveTo>
                  <a:cubicBezTo>
                    <a:pt x="1801" y="0"/>
                    <a:pt x="1659" y="46"/>
                    <a:pt x="1541" y="141"/>
                  </a:cubicBezTo>
                  <a:cubicBezTo>
                    <a:pt x="1193" y="422"/>
                    <a:pt x="833" y="655"/>
                    <a:pt x="440" y="852"/>
                  </a:cubicBezTo>
                  <a:cubicBezTo>
                    <a:pt x="127" y="1009"/>
                    <a:pt x="1" y="1390"/>
                    <a:pt x="158" y="1703"/>
                  </a:cubicBezTo>
                  <a:cubicBezTo>
                    <a:pt x="270" y="1925"/>
                    <a:pt x="493" y="2053"/>
                    <a:pt x="725" y="2053"/>
                  </a:cubicBezTo>
                  <a:cubicBezTo>
                    <a:pt x="823" y="2053"/>
                    <a:pt x="919" y="2031"/>
                    <a:pt x="1011" y="1984"/>
                  </a:cubicBezTo>
                  <a:cubicBezTo>
                    <a:pt x="1485" y="1746"/>
                    <a:pt x="1921" y="1465"/>
                    <a:pt x="2340" y="1127"/>
                  </a:cubicBezTo>
                  <a:cubicBezTo>
                    <a:pt x="2611" y="907"/>
                    <a:pt x="2653" y="505"/>
                    <a:pt x="2434" y="235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747925" y="1507175"/>
              <a:ext cx="120150" cy="71100"/>
            </a:xfrm>
            <a:custGeom>
              <a:avLst/>
              <a:gdLst/>
              <a:ahLst/>
              <a:cxnLst/>
              <a:rect l="l" t="t" r="r" b="b"/>
              <a:pathLst>
                <a:path w="4806" h="2844" extrusionOk="0">
                  <a:moveTo>
                    <a:pt x="4086" y="0"/>
                  </a:moveTo>
                  <a:cubicBezTo>
                    <a:pt x="4009" y="0"/>
                    <a:pt x="3931" y="14"/>
                    <a:pt x="3856" y="44"/>
                  </a:cubicBezTo>
                  <a:cubicBezTo>
                    <a:pt x="3287" y="269"/>
                    <a:pt x="2750" y="546"/>
                    <a:pt x="2230" y="815"/>
                  </a:cubicBezTo>
                  <a:cubicBezTo>
                    <a:pt x="1644" y="1117"/>
                    <a:pt x="1091" y="1404"/>
                    <a:pt x="502" y="1613"/>
                  </a:cubicBezTo>
                  <a:cubicBezTo>
                    <a:pt x="171" y="1731"/>
                    <a:pt x="0" y="2092"/>
                    <a:pt x="118" y="2423"/>
                  </a:cubicBezTo>
                  <a:cubicBezTo>
                    <a:pt x="209" y="2681"/>
                    <a:pt x="454" y="2843"/>
                    <a:pt x="714" y="2843"/>
                  </a:cubicBezTo>
                  <a:cubicBezTo>
                    <a:pt x="785" y="2843"/>
                    <a:pt x="856" y="2831"/>
                    <a:pt x="926" y="2807"/>
                  </a:cubicBezTo>
                  <a:cubicBezTo>
                    <a:pt x="1596" y="2570"/>
                    <a:pt x="2215" y="2251"/>
                    <a:pt x="2813" y="1940"/>
                  </a:cubicBezTo>
                  <a:cubicBezTo>
                    <a:pt x="3325" y="1676"/>
                    <a:pt x="3811" y="1425"/>
                    <a:pt x="4319" y="1225"/>
                  </a:cubicBezTo>
                  <a:cubicBezTo>
                    <a:pt x="4644" y="1097"/>
                    <a:pt x="4805" y="729"/>
                    <a:pt x="4678" y="403"/>
                  </a:cubicBezTo>
                  <a:cubicBezTo>
                    <a:pt x="4579" y="153"/>
                    <a:pt x="4339" y="0"/>
                    <a:pt x="40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993900" y="1507175"/>
              <a:ext cx="80600" cy="55600"/>
            </a:xfrm>
            <a:custGeom>
              <a:avLst/>
              <a:gdLst/>
              <a:ahLst/>
              <a:cxnLst/>
              <a:rect l="l" t="t" r="r" b="b"/>
              <a:pathLst>
                <a:path w="3224" h="2224" extrusionOk="0">
                  <a:moveTo>
                    <a:pt x="2515" y="0"/>
                  </a:moveTo>
                  <a:cubicBezTo>
                    <a:pt x="2244" y="0"/>
                    <a:pt x="1991" y="177"/>
                    <a:pt x="1908" y="452"/>
                  </a:cubicBezTo>
                  <a:cubicBezTo>
                    <a:pt x="1796" y="822"/>
                    <a:pt x="1181" y="956"/>
                    <a:pt x="642" y="956"/>
                  </a:cubicBezTo>
                  <a:lnTo>
                    <a:pt x="636" y="956"/>
                  </a:lnTo>
                  <a:cubicBezTo>
                    <a:pt x="285" y="956"/>
                    <a:pt x="1" y="1239"/>
                    <a:pt x="1" y="1588"/>
                  </a:cubicBezTo>
                  <a:cubicBezTo>
                    <a:pt x="1" y="1938"/>
                    <a:pt x="285" y="2223"/>
                    <a:pt x="634" y="2223"/>
                  </a:cubicBezTo>
                  <a:lnTo>
                    <a:pt x="641" y="2223"/>
                  </a:lnTo>
                  <a:cubicBezTo>
                    <a:pt x="1928" y="2223"/>
                    <a:pt x="2857" y="1698"/>
                    <a:pt x="3124" y="816"/>
                  </a:cubicBezTo>
                  <a:cubicBezTo>
                    <a:pt x="3223" y="482"/>
                    <a:pt x="3032" y="129"/>
                    <a:pt x="2697" y="27"/>
                  </a:cubicBezTo>
                  <a:cubicBezTo>
                    <a:pt x="2636" y="9"/>
                    <a:pt x="2575" y="0"/>
                    <a:pt x="2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863300" y="1299550"/>
              <a:ext cx="146150" cy="107375"/>
            </a:xfrm>
            <a:custGeom>
              <a:avLst/>
              <a:gdLst/>
              <a:ahLst/>
              <a:cxnLst/>
              <a:rect l="l" t="t" r="r" b="b"/>
              <a:pathLst>
                <a:path w="5846" h="4295" extrusionOk="0">
                  <a:moveTo>
                    <a:pt x="5128" y="1"/>
                  </a:moveTo>
                  <a:cubicBezTo>
                    <a:pt x="4991" y="1"/>
                    <a:pt x="4854" y="45"/>
                    <a:pt x="4738" y="136"/>
                  </a:cubicBezTo>
                  <a:cubicBezTo>
                    <a:pt x="4097" y="640"/>
                    <a:pt x="3363" y="1105"/>
                    <a:pt x="2652" y="1556"/>
                  </a:cubicBezTo>
                  <a:cubicBezTo>
                    <a:pt x="1856" y="2059"/>
                    <a:pt x="1034" y="2579"/>
                    <a:pt x="310" y="3169"/>
                  </a:cubicBezTo>
                  <a:cubicBezTo>
                    <a:pt x="40" y="3392"/>
                    <a:pt x="1" y="3791"/>
                    <a:pt x="221" y="4062"/>
                  </a:cubicBezTo>
                  <a:cubicBezTo>
                    <a:pt x="346" y="4215"/>
                    <a:pt x="528" y="4295"/>
                    <a:pt x="713" y="4295"/>
                  </a:cubicBezTo>
                  <a:cubicBezTo>
                    <a:pt x="853" y="4295"/>
                    <a:pt x="996" y="4247"/>
                    <a:pt x="1112" y="4153"/>
                  </a:cubicBezTo>
                  <a:cubicBezTo>
                    <a:pt x="1776" y="3610"/>
                    <a:pt x="2530" y="3132"/>
                    <a:pt x="3328" y="2627"/>
                  </a:cubicBezTo>
                  <a:cubicBezTo>
                    <a:pt x="4068" y="2161"/>
                    <a:pt x="4830" y="1677"/>
                    <a:pt x="5522" y="1134"/>
                  </a:cubicBezTo>
                  <a:cubicBezTo>
                    <a:pt x="5797" y="917"/>
                    <a:pt x="5846" y="518"/>
                    <a:pt x="5629" y="244"/>
                  </a:cubicBezTo>
                  <a:cubicBezTo>
                    <a:pt x="5503" y="84"/>
                    <a:pt x="5317" y="1"/>
                    <a:pt x="5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154800" y="1340925"/>
              <a:ext cx="146150" cy="107350"/>
            </a:xfrm>
            <a:custGeom>
              <a:avLst/>
              <a:gdLst/>
              <a:ahLst/>
              <a:cxnLst/>
              <a:rect l="l" t="t" r="r" b="b"/>
              <a:pathLst>
                <a:path w="5846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6" y="639"/>
                    <a:pt x="3363" y="1105"/>
                    <a:pt x="2652" y="1554"/>
                  </a:cubicBezTo>
                  <a:cubicBezTo>
                    <a:pt x="1855" y="2056"/>
                    <a:pt x="1033" y="2578"/>
                    <a:pt x="310" y="3168"/>
                  </a:cubicBezTo>
                  <a:cubicBezTo>
                    <a:pt x="40" y="3390"/>
                    <a:pt x="0" y="3789"/>
                    <a:pt x="221" y="4060"/>
                  </a:cubicBezTo>
                  <a:cubicBezTo>
                    <a:pt x="346" y="4213"/>
                    <a:pt x="528" y="4293"/>
                    <a:pt x="713" y="4293"/>
                  </a:cubicBezTo>
                  <a:cubicBezTo>
                    <a:pt x="852" y="4293"/>
                    <a:pt x="995" y="4246"/>
                    <a:pt x="1113" y="4152"/>
                  </a:cubicBezTo>
                  <a:cubicBezTo>
                    <a:pt x="1778" y="3609"/>
                    <a:pt x="2530" y="3133"/>
                    <a:pt x="3329" y="2627"/>
                  </a:cubicBezTo>
                  <a:cubicBezTo>
                    <a:pt x="4068" y="2160"/>
                    <a:pt x="4830" y="1677"/>
                    <a:pt x="5521" y="1134"/>
                  </a:cubicBezTo>
                  <a:cubicBezTo>
                    <a:pt x="5797" y="918"/>
                    <a:pt x="5846" y="519"/>
                    <a:pt x="5628" y="244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032925" y="1339450"/>
              <a:ext cx="146125" cy="107350"/>
            </a:xfrm>
            <a:custGeom>
              <a:avLst/>
              <a:gdLst/>
              <a:ahLst/>
              <a:cxnLst/>
              <a:rect l="l" t="t" r="r" b="b"/>
              <a:pathLst>
                <a:path w="5845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8" y="638"/>
                    <a:pt x="3363" y="1104"/>
                    <a:pt x="2652" y="1554"/>
                  </a:cubicBezTo>
                  <a:cubicBezTo>
                    <a:pt x="1857" y="2058"/>
                    <a:pt x="1035" y="2578"/>
                    <a:pt x="311" y="3169"/>
                  </a:cubicBezTo>
                  <a:cubicBezTo>
                    <a:pt x="42" y="3391"/>
                    <a:pt x="0" y="3789"/>
                    <a:pt x="223" y="4061"/>
                  </a:cubicBezTo>
                  <a:cubicBezTo>
                    <a:pt x="347" y="4215"/>
                    <a:pt x="529" y="4293"/>
                    <a:pt x="714" y="4293"/>
                  </a:cubicBezTo>
                  <a:cubicBezTo>
                    <a:pt x="854" y="4293"/>
                    <a:pt x="996" y="4247"/>
                    <a:pt x="1113" y="4150"/>
                  </a:cubicBezTo>
                  <a:cubicBezTo>
                    <a:pt x="1776" y="3607"/>
                    <a:pt x="2531" y="3131"/>
                    <a:pt x="3329" y="2625"/>
                  </a:cubicBezTo>
                  <a:cubicBezTo>
                    <a:pt x="4067" y="2159"/>
                    <a:pt x="4829" y="1677"/>
                    <a:pt x="5520" y="1134"/>
                  </a:cubicBezTo>
                  <a:cubicBezTo>
                    <a:pt x="5796" y="917"/>
                    <a:pt x="5845" y="518"/>
                    <a:pt x="5628" y="243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171975" y="1646025"/>
              <a:ext cx="73825" cy="41700"/>
            </a:xfrm>
            <a:custGeom>
              <a:avLst/>
              <a:gdLst/>
              <a:ahLst/>
              <a:cxnLst/>
              <a:rect l="l" t="t" r="r" b="b"/>
              <a:pathLst>
                <a:path w="2953" h="1668" extrusionOk="0">
                  <a:moveTo>
                    <a:pt x="2252" y="1"/>
                  </a:moveTo>
                  <a:cubicBezTo>
                    <a:pt x="2200" y="1"/>
                    <a:pt x="2146" y="7"/>
                    <a:pt x="2093" y="21"/>
                  </a:cubicBezTo>
                  <a:lnTo>
                    <a:pt x="543" y="420"/>
                  </a:lnTo>
                  <a:cubicBezTo>
                    <a:pt x="205" y="507"/>
                    <a:pt x="1" y="854"/>
                    <a:pt x="88" y="1192"/>
                  </a:cubicBezTo>
                  <a:cubicBezTo>
                    <a:pt x="162" y="1478"/>
                    <a:pt x="419" y="1668"/>
                    <a:pt x="701" y="1668"/>
                  </a:cubicBezTo>
                  <a:cubicBezTo>
                    <a:pt x="752" y="1668"/>
                    <a:pt x="805" y="1661"/>
                    <a:pt x="860" y="1648"/>
                  </a:cubicBezTo>
                  <a:lnTo>
                    <a:pt x="2410" y="1248"/>
                  </a:lnTo>
                  <a:cubicBezTo>
                    <a:pt x="2748" y="1161"/>
                    <a:pt x="2953" y="817"/>
                    <a:pt x="2865" y="476"/>
                  </a:cubicBezTo>
                  <a:cubicBezTo>
                    <a:pt x="2792" y="191"/>
                    <a:pt x="2536" y="1"/>
                    <a:pt x="2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291500" y="1478825"/>
              <a:ext cx="76575" cy="54200"/>
            </a:xfrm>
            <a:custGeom>
              <a:avLst/>
              <a:gdLst/>
              <a:ahLst/>
              <a:cxnLst/>
              <a:rect l="l" t="t" r="r" b="b"/>
              <a:pathLst>
                <a:path w="3063" h="2168" extrusionOk="0">
                  <a:moveTo>
                    <a:pt x="2360" y="0"/>
                  </a:moveTo>
                  <a:cubicBezTo>
                    <a:pt x="2308" y="0"/>
                    <a:pt x="2256" y="6"/>
                    <a:pt x="2203" y="20"/>
                  </a:cubicBezTo>
                  <a:cubicBezTo>
                    <a:pt x="1447" y="214"/>
                    <a:pt x="813" y="558"/>
                    <a:pt x="269" y="1070"/>
                  </a:cubicBezTo>
                  <a:cubicBezTo>
                    <a:pt x="13" y="1311"/>
                    <a:pt x="1" y="1712"/>
                    <a:pt x="242" y="1967"/>
                  </a:cubicBezTo>
                  <a:cubicBezTo>
                    <a:pt x="366" y="2100"/>
                    <a:pt x="535" y="2167"/>
                    <a:pt x="703" y="2167"/>
                  </a:cubicBezTo>
                  <a:cubicBezTo>
                    <a:pt x="859" y="2167"/>
                    <a:pt x="1015" y="2110"/>
                    <a:pt x="1137" y="1996"/>
                  </a:cubicBezTo>
                  <a:cubicBezTo>
                    <a:pt x="1529" y="1628"/>
                    <a:pt x="1967" y="1391"/>
                    <a:pt x="2520" y="1249"/>
                  </a:cubicBezTo>
                  <a:cubicBezTo>
                    <a:pt x="2858" y="1161"/>
                    <a:pt x="3063" y="815"/>
                    <a:pt x="2975" y="476"/>
                  </a:cubicBezTo>
                  <a:cubicBezTo>
                    <a:pt x="2901" y="190"/>
                    <a:pt x="2643" y="0"/>
                    <a:pt x="2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425175" y="1305675"/>
              <a:ext cx="111125" cy="57225"/>
            </a:xfrm>
            <a:custGeom>
              <a:avLst/>
              <a:gdLst/>
              <a:ahLst/>
              <a:cxnLst/>
              <a:rect l="l" t="t" r="r" b="b"/>
              <a:pathLst>
                <a:path w="4445" h="2289" extrusionOk="0">
                  <a:moveTo>
                    <a:pt x="3736" y="1"/>
                  </a:moveTo>
                  <a:cubicBezTo>
                    <a:pt x="3676" y="1"/>
                    <a:pt x="3615" y="9"/>
                    <a:pt x="3555" y="27"/>
                  </a:cubicBezTo>
                  <a:cubicBezTo>
                    <a:pt x="3114" y="158"/>
                    <a:pt x="2693" y="321"/>
                    <a:pt x="2282" y="477"/>
                  </a:cubicBezTo>
                  <a:cubicBezTo>
                    <a:pt x="1696" y="700"/>
                    <a:pt x="1142" y="912"/>
                    <a:pt x="562" y="1033"/>
                  </a:cubicBezTo>
                  <a:cubicBezTo>
                    <a:pt x="218" y="1107"/>
                    <a:pt x="0" y="1442"/>
                    <a:pt x="72" y="1785"/>
                  </a:cubicBezTo>
                  <a:cubicBezTo>
                    <a:pt x="135" y="2085"/>
                    <a:pt x="398" y="2288"/>
                    <a:pt x="691" y="2288"/>
                  </a:cubicBezTo>
                  <a:cubicBezTo>
                    <a:pt x="734" y="2288"/>
                    <a:pt x="779" y="2284"/>
                    <a:pt x="822" y="2274"/>
                  </a:cubicBezTo>
                  <a:cubicBezTo>
                    <a:pt x="1501" y="2131"/>
                    <a:pt x="2126" y="1893"/>
                    <a:pt x="2733" y="1662"/>
                  </a:cubicBezTo>
                  <a:cubicBezTo>
                    <a:pt x="3141" y="1507"/>
                    <a:pt x="3524" y="1361"/>
                    <a:pt x="3918" y="1243"/>
                  </a:cubicBezTo>
                  <a:cubicBezTo>
                    <a:pt x="4254" y="1143"/>
                    <a:pt x="4444" y="788"/>
                    <a:pt x="4345" y="453"/>
                  </a:cubicBezTo>
                  <a:cubicBezTo>
                    <a:pt x="4263" y="178"/>
                    <a:pt x="400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5999875" y="581725"/>
            <a:ext cx="784275" cy="548700"/>
            <a:chOff x="6074150" y="2429100"/>
            <a:chExt cx="784275" cy="548700"/>
          </a:xfrm>
        </p:grpSpPr>
        <p:sp>
          <p:nvSpPr>
            <p:cNvPr id="25" name="Google Shape;25;p2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>
            <a:off x="422250" y="2364025"/>
            <a:ext cx="417875" cy="713425"/>
            <a:chOff x="1195450" y="111625"/>
            <a:chExt cx="417875" cy="713425"/>
          </a:xfrm>
        </p:grpSpPr>
        <p:sp>
          <p:nvSpPr>
            <p:cNvPr id="42" name="Google Shape;42;p2"/>
            <p:cNvSpPr/>
            <p:nvPr/>
          </p:nvSpPr>
          <p:spPr>
            <a:xfrm>
              <a:off x="1274800" y="406525"/>
              <a:ext cx="41825" cy="83700"/>
            </a:xfrm>
            <a:custGeom>
              <a:avLst/>
              <a:gdLst/>
              <a:ahLst/>
              <a:cxnLst/>
              <a:rect l="l" t="t" r="r" b="b"/>
              <a:pathLst>
                <a:path w="1673" h="3348" extrusionOk="0">
                  <a:moveTo>
                    <a:pt x="586" y="0"/>
                  </a:moveTo>
                  <a:cubicBezTo>
                    <a:pt x="312" y="0"/>
                    <a:pt x="94" y="203"/>
                    <a:pt x="65" y="473"/>
                  </a:cubicBezTo>
                  <a:cubicBezTo>
                    <a:pt x="0" y="1084"/>
                    <a:pt x="189" y="1582"/>
                    <a:pt x="356" y="2021"/>
                  </a:cubicBezTo>
                  <a:cubicBezTo>
                    <a:pt x="465" y="2311"/>
                    <a:pt x="568" y="2583"/>
                    <a:pt x="593" y="2865"/>
                  </a:cubicBezTo>
                  <a:cubicBezTo>
                    <a:pt x="615" y="3140"/>
                    <a:pt x="846" y="3347"/>
                    <a:pt x="1118" y="3347"/>
                  </a:cubicBezTo>
                  <a:cubicBezTo>
                    <a:pt x="1132" y="3347"/>
                    <a:pt x="1148" y="3347"/>
                    <a:pt x="1167" y="3346"/>
                  </a:cubicBezTo>
                  <a:cubicBezTo>
                    <a:pt x="1456" y="3321"/>
                    <a:pt x="1672" y="3065"/>
                    <a:pt x="1647" y="2774"/>
                  </a:cubicBezTo>
                  <a:cubicBezTo>
                    <a:pt x="1610" y="2344"/>
                    <a:pt x="1468" y="1975"/>
                    <a:pt x="1344" y="1647"/>
                  </a:cubicBezTo>
                  <a:cubicBezTo>
                    <a:pt x="1201" y="1271"/>
                    <a:pt x="1077" y="946"/>
                    <a:pt x="1117" y="585"/>
                  </a:cubicBezTo>
                  <a:cubicBezTo>
                    <a:pt x="1148" y="296"/>
                    <a:pt x="937" y="35"/>
                    <a:pt x="647" y="4"/>
                  </a:cubicBezTo>
                  <a:cubicBezTo>
                    <a:pt x="626" y="1"/>
                    <a:pt x="606" y="0"/>
                    <a:pt x="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359950" y="415325"/>
              <a:ext cx="58325" cy="127775"/>
            </a:xfrm>
            <a:custGeom>
              <a:avLst/>
              <a:gdLst/>
              <a:ahLst/>
              <a:cxnLst/>
              <a:rect l="l" t="t" r="r" b="b"/>
              <a:pathLst>
                <a:path w="2333" h="5111" extrusionOk="0">
                  <a:moveTo>
                    <a:pt x="527" y="1"/>
                  </a:moveTo>
                  <a:cubicBezTo>
                    <a:pt x="234" y="2"/>
                    <a:pt x="1" y="241"/>
                    <a:pt x="2" y="533"/>
                  </a:cubicBezTo>
                  <a:cubicBezTo>
                    <a:pt x="8" y="1448"/>
                    <a:pt x="351" y="2249"/>
                    <a:pt x="683" y="3025"/>
                  </a:cubicBezTo>
                  <a:cubicBezTo>
                    <a:pt x="925" y="3588"/>
                    <a:pt x="1153" y="4118"/>
                    <a:pt x="1243" y="4667"/>
                  </a:cubicBezTo>
                  <a:cubicBezTo>
                    <a:pt x="1286" y="4926"/>
                    <a:pt x="1510" y="5110"/>
                    <a:pt x="1765" y="5110"/>
                  </a:cubicBezTo>
                  <a:cubicBezTo>
                    <a:pt x="1793" y="5110"/>
                    <a:pt x="1822" y="5107"/>
                    <a:pt x="1850" y="5104"/>
                  </a:cubicBezTo>
                  <a:cubicBezTo>
                    <a:pt x="2137" y="5057"/>
                    <a:pt x="2332" y="4786"/>
                    <a:pt x="2285" y="4498"/>
                  </a:cubicBezTo>
                  <a:cubicBezTo>
                    <a:pt x="2174" y="3821"/>
                    <a:pt x="1911" y="3206"/>
                    <a:pt x="1655" y="2610"/>
                  </a:cubicBezTo>
                  <a:cubicBezTo>
                    <a:pt x="1351" y="1899"/>
                    <a:pt x="1064" y="1229"/>
                    <a:pt x="1060" y="526"/>
                  </a:cubicBezTo>
                  <a:cubicBezTo>
                    <a:pt x="1057" y="234"/>
                    <a:pt x="820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487750" y="516625"/>
              <a:ext cx="26475" cy="114600"/>
            </a:xfrm>
            <a:custGeom>
              <a:avLst/>
              <a:gdLst/>
              <a:ahLst/>
              <a:cxnLst/>
              <a:rect l="l" t="t" r="r" b="b"/>
              <a:pathLst>
                <a:path w="1059" h="4584" extrusionOk="0">
                  <a:moveTo>
                    <a:pt x="529" y="0"/>
                  </a:moveTo>
                  <a:cubicBezTo>
                    <a:pt x="237" y="0"/>
                    <a:pt x="0" y="237"/>
                    <a:pt x="0" y="529"/>
                  </a:cubicBezTo>
                  <a:lnTo>
                    <a:pt x="0" y="4054"/>
                  </a:lnTo>
                  <a:cubicBezTo>
                    <a:pt x="0" y="4346"/>
                    <a:pt x="237" y="4583"/>
                    <a:pt x="529" y="4583"/>
                  </a:cubicBezTo>
                  <a:cubicBezTo>
                    <a:pt x="821" y="4583"/>
                    <a:pt x="1058" y="4346"/>
                    <a:pt x="1058" y="4054"/>
                  </a:cubicBezTo>
                  <a:lnTo>
                    <a:pt x="1058" y="529"/>
                  </a:lnTo>
                  <a:cubicBezTo>
                    <a:pt x="1058" y="237"/>
                    <a:pt x="821" y="0"/>
                    <a:pt x="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208550" y="578300"/>
              <a:ext cx="64750" cy="88125"/>
            </a:xfrm>
            <a:custGeom>
              <a:avLst/>
              <a:gdLst/>
              <a:ahLst/>
              <a:cxnLst/>
              <a:rect l="l" t="t" r="r" b="b"/>
              <a:pathLst>
                <a:path w="2590" h="3525" extrusionOk="0">
                  <a:moveTo>
                    <a:pt x="597" y="0"/>
                  </a:moveTo>
                  <a:cubicBezTo>
                    <a:pt x="539" y="0"/>
                    <a:pt x="480" y="10"/>
                    <a:pt x="422" y="30"/>
                  </a:cubicBezTo>
                  <a:cubicBezTo>
                    <a:pt x="145" y="127"/>
                    <a:pt x="0" y="430"/>
                    <a:pt x="99" y="705"/>
                  </a:cubicBezTo>
                  <a:cubicBezTo>
                    <a:pt x="372" y="1478"/>
                    <a:pt x="860" y="2568"/>
                    <a:pt x="1626" y="3362"/>
                  </a:cubicBezTo>
                  <a:cubicBezTo>
                    <a:pt x="1730" y="3470"/>
                    <a:pt x="1867" y="3525"/>
                    <a:pt x="2007" y="3525"/>
                  </a:cubicBezTo>
                  <a:cubicBezTo>
                    <a:pt x="2139" y="3525"/>
                    <a:pt x="2271" y="3476"/>
                    <a:pt x="2372" y="3376"/>
                  </a:cubicBezTo>
                  <a:cubicBezTo>
                    <a:pt x="2583" y="3173"/>
                    <a:pt x="2589" y="2840"/>
                    <a:pt x="2387" y="2629"/>
                  </a:cubicBezTo>
                  <a:cubicBezTo>
                    <a:pt x="1892" y="2116"/>
                    <a:pt x="1434" y="1308"/>
                    <a:pt x="1096" y="353"/>
                  </a:cubicBezTo>
                  <a:cubicBezTo>
                    <a:pt x="1019" y="135"/>
                    <a:pt x="815" y="0"/>
                    <a:pt x="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314125" y="578300"/>
              <a:ext cx="60575" cy="79300"/>
            </a:xfrm>
            <a:custGeom>
              <a:avLst/>
              <a:gdLst/>
              <a:ahLst/>
              <a:cxnLst/>
              <a:rect l="l" t="t" r="r" b="b"/>
              <a:pathLst>
                <a:path w="2423" h="3172" extrusionOk="0">
                  <a:moveTo>
                    <a:pt x="602" y="0"/>
                  </a:moveTo>
                  <a:cubicBezTo>
                    <a:pt x="524" y="0"/>
                    <a:pt x="446" y="17"/>
                    <a:pt x="371" y="54"/>
                  </a:cubicBezTo>
                  <a:cubicBezTo>
                    <a:pt x="111" y="182"/>
                    <a:pt x="1" y="499"/>
                    <a:pt x="129" y="761"/>
                  </a:cubicBezTo>
                  <a:cubicBezTo>
                    <a:pt x="188" y="882"/>
                    <a:pt x="247" y="1012"/>
                    <a:pt x="309" y="1144"/>
                  </a:cubicBezTo>
                  <a:cubicBezTo>
                    <a:pt x="620" y="1808"/>
                    <a:pt x="973" y="2561"/>
                    <a:pt x="1478" y="3032"/>
                  </a:cubicBezTo>
                  <a:cubicBezTo>
                    <a:pt x="1579" y="3125"/>
                    <a:pt x="1708" y="3172"/>
                    <a:pt x="1836" y="3172"/>
                  </a:cubicBezTo>
                  <a:cubicBezTo>
                    <a:pt x="1978" y="3172"/>
                    <a:pt x="2121" y="3115"/>
                    <a:pt x="2223" y="3003"/>
                  </a:cubicBezTo>
                  <a:cubicBezTo>
                    <a:pt x="2422" y="2790"/>
                    <a:pt x="2409" y="2454"/>
                    <a:pt x="2195" y="2256"/>
                  </a:cubicBezTo>
                  <a:cubicBezTo>
                    <a:pt x="1842" y="1929"/>
                    <a:pt x="1537" y="1274"/>
                    <a:pt x="1267" y="696"/>
                  </a:cubicBezTo>
                  <a:cubicBezTo>
                    <a:pt x="1203" y="558"/>
                    <a:pt x="1141" y="424"/>
                    <a:pt x="1079" y="297"/>
                  </a:cubicBezTo>
                  <a:cubicBezTo>
                    <a:pt x="987" y="109"/>
                    <a:pt x="798" y="0"/>
                    <a:pt x="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417250" y="622325"/>
              <a:ext cx="26475" cy="83750"/>
            </a:xfrm>
            <a:custGeom>
              <a:avLst/>
              <a:gdLst/>
              <a:ahLst/>
              <a:cxnLst/>
              <a:rect l="l" t="t" r="r" b="b"/>
              <a:pathLst>
                <a:path w="1059" h="3350" extrusionOk="0">
                  <a:moveTo>
                    <a:pt x="530" y="1"/>
                  </a:moveTo>
                  <a:cubicBezTo>
                    <a:pt x="238" y="1"/>
                    <a:pt x="1" y="238"/>
                    <a:pt x="1" y="530"/>
                  </a:cubicBezTo>
                  <a:lnTo>
                    <a:pt x="1" y="2820"/>
                  </a:lnTo>
                  <a:cubicBezTo>
                    <a:pt x="1" y="3112"/>
                    <a:pt x="238" y="3349"/>
                    <a:pt x="530" y="3349"/>
                  </a:cubicBezTo>
                  <a:cubicBezTo>
                    <a:pt x="823" y="3349"/>
                    <a:pt x="1059" y="3112"/>
                    <a:pt x="1059" y="2820"/>
                  </a:cubicBezTo>
                  <a:lnTo>
                    <a:pt x="1059" y="530"/>
                  </a:lnTo>
                  <a:cubicBezTo>
                    <a:pt x="1059" y="238"/>
                    <a:pt x="822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477350" y="706000"/>
              <a:ext cx="39425" cy="79375"/>
            </a:xfrm>
            <a:custGeom>
              <a:avLst/>
              <a:gdLst/>
              <a:ahLst/>
              <a:cxnLst/>
              <a:rect l="l" t="t" r="r" b="b"/>
              <a:pathLst>
                <a:path w="1577" h="3175" extrusionOk="0">
                  <a:moveTo>
                    <a:pt x="595" y="0"/>
                  </a:moveTo>
                  <a:cubicBezTo>
                    <a:pt x="542" y="0"/>
                    <a:pt x="487" y="9"/>
                    <a:pt x="433" y="26"/>
                  </a:cubicBezTo>
                  <a:cubicBezTo>
                    <a:pt x="154" y="115"/>
                    <a:pt x="1" y="413"/>
                    <a:pt x="89" y="690"/>
                  </a:cubicBezTo>
                  <a:cubicBezTo>
                    <a:pt x="282" y="1295"/>
                    <a:pt x="500" y="1979"/>
                    <a:pt x="421" y="2578"/>
                  </a:cubicBezTo>
                  <a:cubicBezTo>
                    <a:pt x="384" y="2867"/>
                    <a:pt x="589" y="3133"/>
                    <a:pt x="878" y="3170"/>
                  </a:cubicBezTo>
                  <a:cubicBezTo>
                    <a:pt x="902" y="3173"/>
                    <a:pt x="925" y="3174"/>
                    <a:pt x="947" y="3174"/>
                  </a:cubicBezTo>
                  <a:cubicBezTo>
                    <a:pt x="1209" y="3174"/>
                    <a:pt x="1437" y="2979"/>
                    <a:pt x="1469" y="2711"/>
                  </a:cubicBezTo>
                  <a:cubicBezTo>
                    <a:pt x="1577" y="1879"/>
                    <a:pt x="1311" y="1043"/>
                    <a:pt x="1096" y="369"/>
                  </a:cubicBezTo>
                  <a:cubicBezTo>
                    <a:pt x="1025" y="145"/>
                    <a:pt x="819" y="0"/>
                    <a:pt x="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437525" y="384500"/>
              <a:ext cx="34400" cy="79300"/>
            </a:xfrm>
            <a:custGeom>
              <a:avLst/>
              <a:gdLst/>
              <a:ahLst/>
              <a:cxnLst/>
              <a:rect l="l" t="t" r="r" b="b"/>
              <a:pathLst>
                <a:path w="1376" h="3172" extrusionOk="0">
                  <a:moveTo>
                    <a:pt x="588" y="0"/>
                  </a:moveTo>
                  <a:cubicBezTo>
                    <a:pt x="309" y="0"/>
                    <a:pt x="81" y="228"/>
                    <a:pt x="72" y="508"/>
                  </a:cubicBezTo>
                  <a:lnTo>
                    <a:pt x="65" y="663"/>
                  </a:lnTo>
                  <a:cubicBezTo>
                    <a:pt x="34" y="1381"/>
                    <a:pt x="1" y="2126"/>
                    <a:pt x="285" y="2839"/>
                  </a:cubicBezTo>
                  <a:cubicBezTo>
                    <a:pt x="367" y="3046"/>
                    <a:pt x="566" y="3172"/>
                    <a:pt x="777" y="3172"/>
                  </a:cubicBezTo>
                  <a:cubicBezTo>
                    <a:pt x="842" y="3172"/>
                    <a:pt x="909" y="3160"/>
                    <a:pt x="971" y="3134"/>
                  </a:cubicBezTo>
                  <a:cubicBezTo>
                    <a:pt x="1242" y="3027"/>
                    <a:pt x="1376" y="2720"/>
                    <a:pt x="1267" y="2448"/>
                  </a:cubicBezTo>
                  <a:cubicBezTo>
                    <a:pt x="1066" y="1945"/>
                    <a:pt x="1092" y="1344"/>
                    <a:pt x="1121" y="707"/>
                  </a:cubicBezTo>
                  <a:lnTo>
                    <a:pt x="1127" y="550"/>
                  </a:lnTo>
                  <a:cubicBezTo>
                    <a:pt x="1138" y="261"/>
                    <a:pt x="911" y="14"/>
                    <a:pt x="621" y="1"/>
                  </a:cubicBezTo>
                  <a:cubicBezTo>
                    <a:pt x="610" y="1"/>
                    <a:pt x="59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512325" y="322775"/>
              <a:ext cx="37175" cy="66100"/>
            </a:xfrm>
            <a:custGeom>
              <a:avLst/>
              <a:gdLst/>
              <a:ahLst/>
              <a:cxnLst/>
              <a:rect l="l" t="t" r="r" b="b"/>
              <a:pathLst>
                <a:path w="1487" h="2644" extrusionOk="0">
                  <a:moveTo>
                    <a:pt x="603" y="1"/>
                  </a:moveTo>
                  <a:cubicBezTo>
                    <a:pt x="522" y="1"/>
                    <a:pt x="440" y="20"/>
                    <a:pt x="364" y="60"/>
                  </a:cubicBezTo>
                  <a:cubicBezTo>
                    <a:pt x="103" y="192"/>
                    <a:pt x="1" y="511"/>
                    <a:pt x="133" y="771"/>
                  </a:cubicBezTo>
                  <a:cubicBezTo>
                    <a:pt x="305" y="1107"/>
                    <a:pt x="426" y="1659"/>
                    <a:pt x="427" y="2118"/>
                  </a:cubicBezTo>
                  <a:cubicBezTo>
                    <a:pt x="430" y="2408"/>
                    <a:pt x="664" y="2644"/>
                    <a:pt x="956" y="2644"/>
                  </a:cubicBezTo>
                  <a:lnTo>
                    <a:pt x="959" y="2644"/>
                  </a:lnTo>
                  <a:cubicBezTo>
                    <a:pt x="1251" y="2644"/>
                    <a:pt x="1487" y="2405"/>
                    <a:pt x="1485" y="2113"/>
                  </a:cubicBezTo>
                  <a:cubicBezTo>
                    <a:pt x="1482" y="1488"/>
                    <a:pt x="1321" y="772"/>
                    <a:pt x="1075" y="291"/>
                  </a:cubicBezTo>
                  <a:cubicBezTo>
                    <a:pt x="981" y="107"/>
                    <a:pt x="79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287650" y="296375"/>
              <a:ext cx="56325" cy="88150"/>
            </a:xfrm>
            <a:custGeom>
              <a:avLst/>
              <a:gdLst/>
              <a:ahLst/>
              <a:cxnLst/>
              <a:rect l="l" t="t" r="r" b="b"/>
              <a:pathLst>
                <a:path w="2253" h="3526" extrusionOk="0">
                  <a:moveTo>
                    <a:pt x="604" y="0"/>
                  </a:moveTo>
                  <a:cubicBezTo>
                    <a:pt x="510" y="0"/>
                    <a:pt x="416" y="25"/>
                    <a:pt x="330" y="76"/>
                  </a:cubicBezTo>
                  <a:cubicBezTo>
                    <a:pt x="80" y="229"/>
                    <a:pt x="0" y="554"/>
                    <a:pt x="151" y="804"/>
                  </a:cubicBezTo>
                  <a:cubicBezTo>
                    <a:pt x="542" y="1448"/>
                    <a:pt x="871" y="2215"/>
                    <a:pt x="1157" y="3151"/>
                  </a:cubicBezTo>
                  <a:cubicBezTo>
                    <a:pt x="1227" y="3379"/>
                    <a:pt x="1435" y="3525"/>
                    <a:pt x="1662" y="3525"/>
                  </a:cubicBezTo>
                  <a:cubicBezTo>
                    <a:pt x="1713" y="3525"/>
                    <a:pt x="1765" y="3518"/>
                    <a:pt x="1816" y="3501"/>
                  </a:cubicBezTo>
                  <a:cubicBezTo>
                    <a:pt x="2095" y="3416"/>
                    <a:pt x="2253" y="3121"/>
                    <a:pt x="2168" y="2843"/>
                  </a:cubicBezTo>
                  <a:cubicBezTo>
                    <a:pt x="1856" y="1821"/>
                    <a:pt x="1491" y="975"/>
                    <a:pt x="1056" y="255"/>
                  </a:cubicBezTo>
                  <a:cubicBezTo>
                    <a:pt x="957" y="91"/>
                    <a:pt x="783" y="0"/>
                    <a:pt x="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375725" y="291950"/>
              <a:ext cx="43100" cy="57325"/>
            </a:xfrm>
            <a:custGeom>
              <a:avLst/>
              <a:gdLst/>
              <a:ahLst/>
              <a:cxnLst/>
              <a:rect l="l" t="t" r="r" b="b"/>
              <a:pathLst>
                <a:path w="1724" h="2293" extrusionOk="0">
                  <a:moveTo>
                    <a:pt x="606" y="1"/>
                  </a:moveTo>
                  <a:cubicBezTo>
                    <a:pt x="517" y="1"/>
                    <a:pt x="427" y="23"/>
                    <a:pt x="344" y="71"/>
                  </a:cubicBezTo>
                  <a:cubicBezTo>
                    <a:pt x="89" y="215"/>
                    <a:pt x="1" y="538"/>
                    <a:pt x="146" y="791"/>
                  </a:cubicBezTo>
                  <a:cubicBezTo>
                    <a:pt x="350" y="1149"/>
                    <a:pt x="512" y="1526"/>
                    <a:pt x="628" y="1914"/>
                  </a:cubicBezTo>
                  <a:cubicBezTo>
                    <a:pt x="697" y="2144"/>
                    <a:pt x="907" y="2292"/>
                    <a:pt x="1135" y="2292"/>
                  </a:cubicBezTo>
                  <a:cubicBezTo>
                    <a:pt x="1185" y="2292"/>
                    <a:pt x="1235" y="2285"/>
                    <a:pt x="1285" y="2272"/>
                  </a:cubicBezTo>
                  <a:cubicBezTo>
                    <a:pt x="1565" y="2187"/>
                    <a:pt x="1724" y="1893"/>
                    <a:pt x="1640" y="1613"/>
                  </a:cubicBezTo>
                  <a:cubicBezTo>
                    <a:pt x="1502" y="1149"/>
                    <a:pt x="1308" y="696"/>
                    <a:pt x="1065" y="270"/>
                  </a:cubicBezTo>
                  <a:cubicBezTo>
                    <a:pt x="968" y="98"/>
                    <a:pt x="790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424275" y="217100"/>
              <a:ext cx="37925" cy="74900"/>
            </a:xfrm>
            <a:custGeom>
              <a:avLst/>
              <a:gdLst/>
              <a:ahLst/>
              <a:cxnLst/>
              <a:rect l="l" t="t" r="r" b="b"/>
              <a:pathLst>
                <a:path w="1517" h="2996" extrusionOk="0">
                  <a:moveTo>
                    <a:pt x="602" y="1"/>
                  </a:moveTo>
                  <a:cubicBezTo>
                    <a:pt x="532" y="1"/>
                    <a:pt x="461" y="15"/>
                    <a:pt x="392" y="45"/>
                  </a:cubicBezTo>
                  <a:cubicBezTo>
                    <a:pt x="124" y="159"/>
                    <a:pt x="0" y="470"/>
                    <a:pt x="116" y="738"/>
                  </a:cubicBezTo>
                  <a:cubicBezTo>
                    <a:pt x="347" y="1272"/>
                    <a:pt x="453" y="1861"/>
                    <a:pt x="427" y="2443"/>
                  </a:cubicBezTo>
                  <a:cubicBezTo>
                    <a:pt x="412" y="2735"/>
                    <a:pt x="639" y="2982"/>
                    <a:pt x="930" y="2995"/>
                  </a:cubicBezTo>
                  <a:lnTo>
                    <a:pt x="955" y="2995"/>
                  </a:lnTo>
                  <a:cubicBezTo>
                    <a:pt x="1236" y="2995"/>
                    <a:pt x="1470" y="2773"/>
                    <a:pt x="1483" y="2493"/>
                  </a:cubicBezTo>
                  <a:cubicBezTo>
                    <a:pt x="1516" y="1753"/>
                    <a:pt x="1379" y="1000"/>
                    <a:pt x="1086" y="320"/>
                  </a:cubicBezTo>
                  <a:cubicBezTo>
                    <a:pt x="1000" y="120"/>
                    <a:pt x="807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305375" y="710450"/>
              <a:ext cx="65175" cy="74925"/>
            </a:xfrm>
            <a:custGeom>
              <a:avLst/>
              <a:gdLst/>
              <a:ahLst/>
              <a:cxnLst/>
              <a:rect l="l" t="t" r="r" b="b"/>
              <a:pathLst>
                <a:path w="2607" h="2997" extrusionOk="0">
                  <a:moveTo>
                    <a:pt x="601" y="1"/>
                  </a:moveTo>
                  <a:cubicBezTo>
                    <a:pt x="435" y="1"/>
                    <a:pt x="272" y="79"/>
                    <a:pt x="169" y="224"/>
                  </a:cubicBezTo>
                  <a:cubicBezTo>
                    <a:pt x="0" y="461"/>
                    <a:pt x="56" y="791"/>
                    <a:pt x="295" y="960"/>
                  </a:cubicBezTo>
                  <a:cubicBezTo>
                    <a:pt x="800" y="1318"/>
                    <a:pt x="1244" y="1936"/>
                    <a:pt x="1516" y="2653"/>
                  </a:cubicBezTo>
                  <a:cubicBezTo>
                    <a:pt x="1596" y="2865"/>
                    <a:pt x="1797" y="2996"/>
                    <a:pt x="2010" y="2996"/>
                  </a:cubicBezTo>
                  <a:cubicBezTo>
                    <a:pt x="2073" y="2996"/>
                    <a:pt x="2135" y="2986"/>
                    <a:pt x="2195" y="2962"/>
                  </a:cubicBezTo>
                  <a:cubicBezTo>
                    <a:pt x="2469" y="2859"/>
                    <a:pt x="2607" y="2553"/>
                    <a:pt x="2503" y="2281"/>
                  </a:cubicBezTo>
                  <a:cubicBezTo>
                    <a:pt x="2160" y="1370"/>
                    <a:pt x="1578" y="574"/>
                    <a:pt x="905" y="98"/>
                  </a:cubicBezTo>
                  <a:cubicBezTo>
                    <a:pt x="813" y="32"/>
                    <a:pt x="706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300875" y="111625"/>
              <a:ext cx="46625" cy="74900"/>
            </a:xfrm>
            <a:custGeom>
              <a:avLst/>
              <a:gdLst/>
              <a:ahLst/>
              <a:cxnLst/>
              <a:rect l="l" t="t" r="r" b="b"/>
              <a:pathLst>
                <a:path w="1865" h="2996" extrusionOk="0">
                  <a:moveTo>
                    <a:pt x="601" y="0"/>
                  </a:moveTo>
                  <a:cubicBezTo>
                    <a:pt x="534" y="0"/>
                    <a:pt x="465" y="13"/>
                    <a:pt x="400" y="40"/>
                  </a:cubicBezTo>
                  <a:cubicBezTo>
                    <a:pt x="130" y="151"/>
                    <a:pt x="0" y="459"/>
                    <a:pt x="111" y="729"/>
                  </a:cubicBezTo>
                  <a:cubicBezTo>
                    <a:pt x="183" y="902"/>
                    <a:pt x="260" y="1074"/>
                    <a:pt x="337" y="1244"/>
                  </a:cubicBezTo>
                  <a:cubicBezTo>
                    <a:pt x="538" y="1688"/>
                    <a:pt x="729" y="2108"/>
                    <a:pt x="780" y="2531"/>
                  </a:cubicBezTo>
                  <a:cubicBezTo>
                    <a:pt x="813" y="2799"/>
                    <a:pt x="1041" y="2996"/>
                    <a:pt x="1304" y="2996"/>
                  </a:cubicBezTo>
                  <a:cubicBezTo>
                    <a:pt x="1327" y="2996"/>
                    <a:pt x="1347" y="2993"/>
                    <a:pt x="1367" y="2992"/>
                  </a:cubicBezTo>
                  <a:cubicBezTo>
                    <a:pt x="1657" y="2958"/>
                    <a:pt x="1864" y="2694"/>
                    <a:pt x="1828" y="2405"/>
                  </a:cubicBezTo>
                  <a:cubicBezTo>
                    <a:pt x="1758" y="1821"/>
                    <a:pt x="1524" y="1307"/>
                    <a:pt x="1299" y="809"/>
                  </a:cubicBezTo>
                  <a:cubicBezTo>
                    <a:pt x="1228" y="650"/>
                    <a:pt x="1156" y="491"/>
                    <a:pt x="1090" y="328"/>
                  </a:cubicBezTo>
                  <a:cubicBezTo>
                    <a:pt x="1006" y="124"/>
                    <a:pt x="808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195450" y="243500"/>
              <a:ext cx="51900" cy="66125"/>
            </a:xfrm>
            <a:custGeom>
              <a:avLst/>
              <a:gdLst/>
              <a:ahLst/>
              <a:cxnLst/>
              <a:rect l="l" t="t" r="r" b="b"/>
              <a:pathLst>
                <a:path w="2076" h="2645" extrusionOk="0">
                  <a:moveTo>
                    <a:pt x="597" y="1"/>
                  </a:moveTo>
                  <a:cubicBezTo>
                    <a:pt x="486" y="1"/>
                    <a:pt x="374" y="36"/>
                    <a:pt x="278" y="108"/>
                  </a:cubicBezTo>
                  <a:cubicBezTo>
                    <a:pt x="45" y="285"/>
                    <a:pt x="0" y="617"/>
                    <a:pt x="176" y="849"/>
                  </a:cubicBezTo>
                  <a:cubicBezTo>
                    <a:pt x="518" y="1298"/>
                    <a:pt x="798" y="1801"/>
                    <a:pt x="983" y="2300"/>
                  </a:cubicBezTo>
                  <a:cubicBezTo>
                    <a:pt x="1062" y="2513"/>
                    <a:pt x="1265" y="2644"/>
                    <a:pt x="1479" y="2644"/>
                  </a:cubicBezTo>
                  <a:cubicBezTo>
                    <a:pt x="1541" y="2644"/>
                    <a:pt x="1604" y="2633"/>
                    <a:pt x="1663" y="2612"/>
                  </a:cubicBezTo>
                  <a:cubicBezTo>
                    <a:pt x="1935" y="2510"/>
                    <a:pt x="2075" y="2204"/>
                    <a:pt x="1973" y="1932"/>
                  </a:cubicBezTo>
                  <a:cubicBezTo>
                    <a:pt x="1752" y="1335"/>
                    <a:pt x="1423" y="740"/>
                    <a:pt x="1018" y="210"/>
                  </a:cubicBezTo>
                  <a:cubicBezTo>
                    <a:pt x="915" y="73"/>
                    <a:pt x="757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574125" y="750125"/>
              <a:ext cx="39200" cy="74925"/>
            </a:xfrm>
            <a:custGeom>
              <a:avLst/>
              <a:gdLst/>
              <a:ahLst/>
              <a:cxnLst/>
              <a:rect l="l" t="t" r="r" b="b"/>
              <a:pathLst>
                <a:path w="1568" h="2997" extrusionOk="0">
                  <a:moveTo>
                    <a:pt x="949" y="1"/>
                  </a:moveTo>
                  <a:cubicBezTo>
                    <a:pt x="934" y="1"/>
                    <a:pt x="918" y="2"/>
                    <a:pt x="902" y="3"/>
                  </a:cubicBezTo>
                  <a:cubicBezTo>
                    <a:pt x="612" y="29"/>
                    <a:pt x="397" y="285"/>
                    <a:pt x="423" y="577"/>
                  </a:cubicBezTo>
                  <a:cubicBezTo>
                    <a:pt x="491" y="1313"/>
                    <a:pt x="406" y="1841"/>
                    <a:pt x="175" y="2150"/>
                  </a:cubicBezTo>
                  <a:cubicBezTo>
                    <a:pt x="0" y="2382"/>
                    <a:pt x="48" y="2715"/>
                    <a:pt x="281" y="2889"/>
                  </a:cubicBezTo>
                  <a:cubicBezTo>
                    <a:pt x="376" y="2961"/>
                    <a:pt x="487" y="2996"/>
                    <a:pt x="598" y="2996"/>
                  </a:cubicBezTo>
                  <a:cubicBezTo>
                    <a:pt x="759" y="2996"/>
                    <a:pt x="917" y="2923"/>
                    <a:pt x="1021" y="2783"/>
                  </a:cubicBezTo>
                  <a:cubicBezTo>
                    <a:pt x="1418" y="2253"/>
                    <a:pt x="1567" y="1500"/>
                    <a:pt x="1476" y="481"/>
                  </a:cubicBezTo>
                  <a:cubicBezTo>
                    <a:pt x="1450" y="207"/>
                    <a:pt x="1223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" name="Google Shape;58;p2"/>
          <p:cNvGrpSpPr/>
          <p:nvPr/>
        </p:nvGrpSpPr>
        <p:grpSpPr>
          <a:xfrm>
            <a:off x="792050" y="244400"/>
            <a:ext cx="545950" cy="796275"/>
            <a:chOff x="2184950" y="2464725"/>
            <a:chExt cx="545950" cy="796275"/>
          </a:xfrm>
        </p:grpSpPr>
        <p:sp>
          <p:nvSpPr>
            <p:cNvPr id="59" name="Google Shape;59;p2"/>
            <p:cNvSpPr/>
            <p:nvPr/>
          </p:nvSpPr>
          <p:spPr>
            <a:xfrm>
              <a:off x="2351700" y="2688525"/>
              <a:ext cx="49375" cy="98900"/>
            </a:xfrm>
            <a:custGeom>
              <a:avLst/>
              <a:gdLst/>
              <a:ahLst/>
              <a:cxnLst/>
              <a:rect l="l" t="t" r="r" b="b"/>
              <a:pathLst>
                <a:path w="1975" h="3956" extrusionOk="0">
                  <a:moveTo>
                    <a:pt x="697" y="0"/>
                  </a:moveTo>
                  <a:cubicBezTo>
                    <a:pt x="382" y="0"/>
                    <a:pt x="111" y="238"/>
                    <a:pt x="77" y="559"/>
                  </a:cubicBezTo>
                  <a:cubicBezTo>
                    <a:pt x="1" y="1280"/>
                    <a:pt x="224" y="1869"/>
                    <a:pt x="420" y="2388"/>
                  </a:cubicBezTo>
                  <a:cubicBezTo>
                    <a:pt x="550" y="2730"/>
                    <a:pt x="671" y="3050"/>
                    <a:pt x="701" y="3385"/>
                  </a:cubicBezTo>
                  <a:cubicBezTo>
                    <a:pt x="730" y="3710"/>
                    <a:pt x="1002" y="3955"/>
                    <a:pt x="1322" y="3955"/>
                  </a:cubicBezTo>
                  <a:cubicBezTo>
                    <a:pt x="1341" y="3955"/>
                    <a:pt x="1357" y="3954"/>
                    <a:pt x="1378" y="3951"/>
                  </a:cubicBezTo>
                  <a:cubicBezTo>
                    <a:pt x="1721" y="3920"/>
                    <a:pt x="1975" y="3618"/>
                    <a:pt x="1946" y="3275"/>
                  </a:cubicBezTo>
                  <a:cubicBezTo>
                    <a:pt x="1900" y="2770"/>
                    <a:pt x="1735" y="2332"/>
                    <a:pt x="1588" y="1945"/>
                  </a:cubicBezTo>
                  <a:cubicBezTo>
                    <a:pt x="1418" y="1501"/>
                    <a:pt x="1273" y="1115"/>
                    <a:pt x="1318" y="690"/>
                  </a:cubicBezTo>
                  <a:cubicBezTo>
                    <a:pt x="1355" y="347"/>
                    <a:pt x="1106" y="39"/>
                    <a:pt x="763" y="4"/>
                  </a:cubicBezTo>
                  <a:cubicBezTo>
                    <a:pt x="741" y="1"/>
                    <a:pt x="719" y="0"/>
                    <a:pt x="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452325" y="2698950"/>
              <a:ext cx="68975" cy="150950"/>
            </a:xfrm>
            <a:custGeom>
              <a:avLst/>
              <a:gdLst/>
              <a:ahLst/>
              <a:cxnLst/>
              <a:rect l="l" t="t" r="r" b="b"/>
              <a:pathLst>
                <a:path w="2759" h="6038" extrusionOk="0">
                  <a:moveTo>
                    <a:pt x="653" y="0"/>
                  </a:moveTo>
                  <a:cubicBezTo>
                    <a:pt x="644" y="0"/>
                    <a:pt x="634" y="0"/>
                    <a:pt x="625" y="1"/>
                  </a:cubicBezTo>
                  <a:cubicBezTo>
                    <a:pt x="279" y="2"/>
                    <a:pt x="1" y="285"/>
                    <a:pt x="5" y="630"/>
                  </a:cubicBezTo>
                  <a:cubicBezTo>
                    <a:pt x="12" y="1710"/>
                    <a:pt x="418" y="2657"/>
                    <a:pt x="809" y="3573"/>
                  </a:cubicBezTo>
                  <a:cubicBezTo>
                    <a:pt x="1093" y="4238"/>
                    <a:pt x="1362" y="4866"/>
                    <a:pt x="1468" y="5514"/>
                  </a:cubicBezTo>
                  <a:cubicBezTo>
                    <a:pt x="1521" y="5820"/>
                    <a:pt x="1784" y="6037"/>
                    <a:pt x="2085" y="6037"/>
                  </a:cubicBezTo>
                  <a:cubicBezTo>
                    <a:pt x="2119" y="6037"/>
                    <a:pt x="2153" y="6033"/>
                    <a:pt x="2188" y="6031"/>
                  </a:cubicBezTo>
                  <a:cubicBezTo>
                    <a:pt x="2527" y="5975"/>
                    <a:pt x="2758" y="5653"/>
                    <a:pt x="2702" y="5314"/>
                  </a:cubicBezTo>
                  <a:cubicBezTo>
                    <a:pt x="2571" y="4516"/>
                    <a:pt x="2259" y="3788"/>
                    <a:pt x="1959" y="3083"/>
                  </a:cubicBezTo>
                  <a:cubicBezTo>
                    <a:pt x="1598" y="2244"/>
                    <a:pt x="1260" y="1452"/>
                    <a:pt x="1254" y="622"/>
                  </a:cubicBezTo>
                  <a:cubicBezTo>
                    <a:pt x="1252" y="285"/>
                    <a:pt x="972" y="0"/>
                    <a:pt x="6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03325" y="2818675"/>
              <a:ext cx="31225" cy="135275"/>
            </a:xfrm>
            <a:custGeom>
              <a:avLst/>
              <a:gdLst/>
              <a:ahLst/>
              <a:cxnLst/>
              <a:rect l="l" t="t" r="r" b="b"/>
              <a:pathLst>
                <a:path w="1249" h="5411" extrusionOk="0">
                  <a:moveTo>
                    <a:pt x="625" y="0"/>
                  </a:moveTo>
                  <a:cubicBezTo>
                    <a:pt x="280" y="0"/>
                    <a:pt x="1" y="279"/>
                    <a:pt x="1" y="624"/>
                  </a:cubicBezTo>
                  <a:lnTo>
                    <a:pt x="1" y="4787"/>
                  </a:lnTo>
                  <a:cubicBezTo>
                    <a:pt x="1" y="5131"/>
                    <a:pt x="280" y="5410"/>
                    <a:pt x="625" y="5410"/>
                  </a:cubicBezTo>
                  <a:cubicBezTo>
                    <a:pt x="969" y="5410"/>
                    <a:pt x="1249" y="5131"/>
                    <a:pt x="1249" y="4787"/>
                  </a:cubicBezTo>
                  <a:lnTo>
                    <a:pt x="1249" y="624"/>
                  </a:lnTo>
                  <a:cubicBezTo>
                    <a:pt x="1249" y="279"/>
                    <a:pt x="970" y="0"/>
                    <a:pt x="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273475" y="2891475"/>
              <a:ext cx="76500" cy="104125"/>
            </a:xfrm>
            <a:custGeom>
              <a:avLst/>
              <a:gdLst/>
              <a:ahLst/>
              <a:cxnLst/>
              <a:rect l="l" t="t" r="r" b="b"/>
              <a:pathLst>
                <a:path w="3060" h="4165" extrusionOk="0">
                  <a:moveTo>
                    <a:pt x="706" y="1"/>
                  </a:moveTo>
                  <a:cubicBezTo>
                    <a:pt x="637" y="1"/>
                    <a:pt x="566" y="12"/>
                    <a:pt x="497" y="37"/>
                  </a:cubicBezTo>
                  <a:cubicBezTo>
                    <a:pt x="172" y="153"/>
                    <a:pt x="1" y="510"/>
                    <a:pt x="117" y="834"/>
                  </a:cubicBezTo>
                  <a:cubicBezTo>
                    <a:pt x="441" y="1749"/>
                    <a:pt x="1016" y="3036"/>
                    <a:pt x="1921" y="3973"/>
                  </a:cubicBezTo>
                  <a:cubicBezTo>
                    <a:pt x="2043" y="4099"/>
                    <a:pt x="2207" y="4164"/>
                    <a:pt x="2370" y="4164"/>
                  </a:cubicBezTo>
                  <a:cubicBezTo>
                    <a:pt x="2526" y="4164"/>
                    <a:pt x="2682" y="4107"/>
                    <a:pt x="2805" y="3989"/>
                  </a:cubicBezTo>
                  <a:cubicBezTo>
                    <a:pt x="3054" y="3750"/>
                    <a:pt x="3060" y="3354"/>
                    <a:pt x="2820" y="3106"/>
                  </a:cubicBezTo>
                  <a:cubicBezTo>
                    <a:pt x="2237" y="2501"/>
                    <a:pt x="1694" y="1545"/>
                    <a:pt x="1295" y="417"/>
                  </a:cubicBezTo>
                  <a:cubicBezTo>
                    <a:pt x="1203" y="161"/>
                    <a:pt x="963" y="1"/>
                    <a:pt x="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98175" y="2891525"/>
              <a:ext cx="71550" cy="93650"/>
            </a:xfrm>
            <a:custGeom>
              <a:avLst/>
              <a:gdLst/>
              <a:ahLst/>
              <a:cxnLst/>
              <a:rect l="l" t="t" r="r" b="b"/>
              <a:pathLst>
                <a:path w="2862" h="3746" extrusionOk="0">
                  <a:moveTo>
                    <a:pt x="713" y="0"/>
                  </a:moveTo>
                  <a:cubicBezTo>
                    <a:pt x="621" y="0"/>
                    <a:pt x="528" y="21"/>
                    <a:pt x="440" y="63"/>
                  </a:cubicBezTo>
                  <a:cubicBezTo>
                    <a:pt x="129" y="214"/>
                    <a:pt x="1" y="588"/>
                    <a:pt x="152" y="898"/>
                  </a:cubicBezTo>
                  <a:cubicBezTo>
                    <a:pt x="222" y="1043"/>
                    <a:pt x="294" y="1195"/>
                    <a:pt x="368" y="1354"/>
                  </a:cubicBezTo>
                  <a:cubicBezTo>
                    <a:pt x="733" y="2136"/>
                    <a:pt x="1150" y="3027"/>
                    <a:pt x="1746" y="3578"/>
                  </a:cubicBezTo>
                  <a:cubicBezTo>
                    <a:pt x="1866" y="3691"/>
                    <a:pt x="2018" y="3745"/>
                    <a:pt x="2171" y="3745"/>
                  </a:cubicBezTo>
                  <a:cubicBezTo>
                    <a:pt x="2337" y="3745"/>
                    <a:pt x="2504" y="3678"/>
                    <a:pt x="2627" y="3547"/>
                  </a:cubicBezTo>
                  <a:cubicBezTo>
                    <a:pt x="2862" y="3295"/>
                    <a:pt x="2847" y="2898"/>
                    <a:pt x="2594" y="2665"/>
                  </a:cubicBezTo>
                  <a:cubicBezTo>
                    <a:pt x="2178" y="2278"/>
                    <a:pt x="1818" y="1506"/>
                    <a:pt x="1499" y="826"/>
                  </a:cubicBezTo>
                  <a:cubicBezTo>
                    <a:pt x="1423" y="662"/>
                    <a:pt x="1348" y="503"/>
                    <a:pt x="1275" y="352"/>
                  </a:cubicBezTo>
                  <a:cubicBezTo>
                    <a:pt x="1167" y="129"/>
                    <a:pt x="944" y="0"/>
                    <a:pt x="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520050" y="2943525"/>
              <a:ext cx="31275" cy="98875"/>
            </a:xfrm>
            <a:custGeom>
              <a:avLst/>
              <a:gdLst/>
              <a:ahLst/>
              <a:cxnLst/>
              <a:rect l="l" t="t" r="r" b="b"/>
              <a:pathLst>
                <a:path w="1251" h="3955" extrusionOk="0">
                  <a:moveTo>
                    <a:pt x="624" y="1"/>
                  </a:moveTo>
                  <a:cubicBezTo>
                    <a:pt x="280" y="1"/>
                    <a:pt x="1" y="280"/>
                    <a:pt x="1" y="625"/>
                  </a:cubicBezTo>
                  <a:lnTo>
                    <a:pt x="1" y="3331"/>
                  </a:lnTo>
                  <a:cubicBezTo>
                    <a:pt x="1" y="3675"/>
                    <a:pt x="280" y="3955"/>
                    <a:pt x="624" y="3955"/>
                  </a:cubicBezTo>
                  <a:cubicBezTo>
                    <a:pt x="971" y="3955"/>
                    <a:pt x="1251" y="3675"/>
                    <a:pt x="1248" y="3331"/>
                  </a:cubicBezTo>
                  <a:lnTo>
                    <a:pt x="1248" y="625"/>
                  </a:lnTo>
                  <a:cubicBezTo>
                    <a:pt x="1248" y="280"/>
                    <a:pt x="970" y="1"/>
                    <a:pt x="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591025" y="3042375"/>
              <a:ext cx="46575" cy="93725"/>
            </a:xfrm>
            <a:custGeom>
              <a:avLst/>
              <a:gdLst/>
              <a:ahLst/>
              <a:cxnLst/>
              <a:rect l="l" t="t" r="r" b="b"/>
              <a:pathLst>
                <a:path w="1863" h="3749" extrusionOk="0">
                  <a:moveTo>
                    <a:pt x="702" y="1"/>
                  </a:moveTo>
                  <a:cubicBezTo>
                    <a:pt x="639" y="1"/>
                    <a:pt x="574" y="10"/>
                    <a:pt x="510" y="31"/>
                  </a:cubicBezTo>
                  <a:cubicBezTo>
                    <a:pt x="181" y="136"/>
                    <a:pt x="0" y="486"/>
                    <a:pt x="105" y="816"/>
                  </a:cubicBezTo>
                  <a:cubicBezTo>
                    <a:pt x="331" y="1529"/>
                    <a:pt x="588" y="2338"/>
                    <a:pt x="497" y="3044"/>
                  </a:cubicBezTo>
                  <a:cubicBezTo>
                    <a:pt x="453" y="3387"/>
                    <a:pt x="695" y="3699"/>
                    <a:pt x="1036" y="3744"/>
                  </a:cubicBezTo>
                  <a:cubicBezTo>
                    <a:pt x="1063" y="3748"/>
                    <a:pt x="1091" y="3749"/>
                    <a:pt x="1117" y="3749"/>
                  </a:cubicBezTo>
                  <a:cubicBezTo>
                    <a:pt x="1426" y="3749"/>
                    <a:pt x="1696" y="3519"/>
                    <a:pt x="1734" y="3205"/>
                  </a:cubicBezTo>
                  <a:cubicBezTo>
                    <a:pt x="1863" y="2222"/>
                    <a:pt x="1547" y="1231"/>
                    <a:pt x="1295" y="436"/>
                  </a:cubicBezTo>
                  <a:cubicBezTo>
                    <a:pt x="1211" y="171"/>
                    <a:pt x="967" y="1"/>
                    <a:pt x="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544000" y="2662425"/>
              <a:ext cx="40675" cy="93775"/>
            </a:xfrm>
            <a:custGeom>
              <a:avLst/>
              <a:gdLst/>
              <a:ahLst/>
              <a:cxnLst/>
              <a:rect l="l" t="t" r="r" b="b"/>
              <a:pathLst>
                <a:path w="1627" h="3751" extrusionOk="0">
                  <a:moveTo>
                    <a:pt x="697" y="1"/>
                  </a:moveTo>
                  <a:cubicBezTo>
                    <a:pt x="373" y="1"/>
                    <a:pt x="98" y="270"/>
                    <a:pt x="84" y="601"/>
                  </a:cubicBezTo>
                  <a:lnTo>
                    <a:pt x="77" y="782"/>
                  </a:lnTo>
                  <a:cubicBezTo>
                    <a:pt x="40" y="1632"/>
                    <a:pt x="1" y="2511"/>
                    <a:pt x="336" y="3356"/>
                  </a:cubicBezTo>
                  <a:cubicBezTo>
                    <a:pt x="433" y="3600"/>
                    <a:pt x="668" y="3750"/>
                    <a:pt x="917" y="3750"/>
                  </a:cubicBezTo>
                  <a:cubicBezTo>
                    <a:pt x="994" y="3750"/>
                    <a:pt x="1073" y="3736"/>
                    <a:pt x="1150" y="3706"/>
                  </a:cubicBezTo>
                  <a:cubicBezTo>
                    <a:pt x="1469" y="3578"/>
                    <a:pt x="1627" y="3216"/>
                    <a:pt x="1499" y="2895"/>
                  </a:cubicBezTo>
                  <a:cubicBezTo>
                    <a:pt x="1262" y="2300"/>
                    <a:pt x="1293" y="1590"/>
                    <a:pt x="1326" y="837"/>
                  </a:cubicBezTo>
                  <a:lnTo>
                    <a:pt x="1333" y="652"/>
                  </a:lnTo>
                  <a:cubicBezTo>
                    <a:pt x="1348" y="308"/>
                    <a:pt x="1080" y="16"/>
                    <a:pt x="736" y="2"/>
                  </a:cubicBezTo>
                  <a:cubicBezTo>
                    <a:pt x="723" y="1"/>
                    <a:pt x="710" y="1"/>
                    <a:pt x="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632350" y="2589650"/>
              <a:ext cx="43950" cy="78075"/>
            </a:xfrm>
            <a:custGeom>
              <a:avLst/>
              <a:gdLst/>
              <a:ahLst/>
              <a:cxnLst/>
              <a:rect l="l" t="t" r="r" b="b"/>
              <a:pathLst>
                <a:path w="1758" h="3123" extrusionOk="0">
                  <a:moveTo>
                    <a:pt x="714" y="0"/>
                  </a:moveTo>
                  <a:cubicBezTo>
                    <a:pt x="618" y="0"/>
                    <a:pt x="521" y="22"/>
                    <a:pt x="430" y="68"/>
                  </a:cubicBezTo>
                  <a:cubicBezTo>
                    <a:pt x="123" y="226"/>
                    <a:pt x="0" y="602"/>
                    <a:pt x="159" y="909"/>
                  </a:cubicBezTo>
                  <a:cubicBezTo>
                    <a:pt x="361" y="1305"/>
                    <a:pt x="504" y="1959"/>
                    <a:pt x="506" y="2500"/>
                  </a:cubicBezTo>
                  <a:cubicBezTo>
                    <a:pt x="506" y="2844"/>
                    <a:pt x="785" y="3123"/>
                    <a:pt x="1129" y="3123"/>
                  </a:cubicBezTo>
                  <a:lnTo>
                    <a:pt x="1133" y="3123"/>
                  </a:lnTo>
                  <a:cubicBezTo>
                    <a:pt x="1478" y="3120"/>
                    <a:pt x="1757" y="2839"/>
                    <a:pt x="1756" y="2495"/>
                  </a:cubicBezTo>
                  <a:cubicBezTo>
                    <a:pt x="1752" y="1756"/>
                    <a:pt x="1561" y="910"/>
                    <a:pt x="1270" y="340"/>
                  </a:cubicBezTo>
                  <a:cubicBezTo>
                    <a:pt x="1160" y="124"/>
                    <a:pt x="941" y="0"/>
                    <a:pt x="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2366900" y="2558400"/>
              <a:ext cx="66550" cy="104125"/>
            </a:xfrm>
            <a:custGeom>
              <a:avLst/>
              <a:gdLst/>
              <a:ahLst/>
              <a:cxnLst/>
              <a:rect l="l" t="t" r="r" b="b"/>
              <a:pathLst>
                <a:path w="2662" h="4165" extrusionOk="0">
                  <a:moveTo>
                    <a:pt x="714" y="1"/>
                  </a:moveTo>
                  <a:cubicBezTo>
                    <a:pt x="604" y="1"/>
                    <a:pt x="492" y="30"/>
                    <a:pt x="391" y="91"/>
                  </a:cubicBezTo>
                  <a:cubicBezTo>
                    <a:pt x="95" y="270"/>
                    <a:pt x="0" y="655"/>
                    <a:pt x="180" y="949"/>
                  </a:cubicBezTo>
                  <a:cubicBezTo>
                    <a:pt x="641" y="1709"/>
                    <a:pt x="1029" y="2616"/>
                    <a:pt x="1365" y="3721"/>
                  </a:cubicBezTo>
                  <a:cubicBezTo>
                    <a:pt x="1448" y="3992"/>
                    <a:pt x="1696" y="4164"/>
                    <a:pt x="1963" y="4164"/>
                  </a:cubicBezTo>
                  <a:cubicBezTo>
                    <a:pt x="2024" y="4164"/>
                    <a:pt x="2084" y="4156"/>
                    <a:pt x="2145" y="4137"/>
                  </a:cubicBezTo>
                  <a:cubicBezTo>
                    <a:pt x="2475" y="4036"/>
                    <a:pt x="2662" y="3688"/>
                    <a:pt x="2559" y="3357"/>
                  </a:cubicBezTo>
                  <a:cubicBezTo>
                    <a:pt x="2194" y="2152"/>
                    <a:pt x="1763" y="1151"/>
                    <a:pt x="1248" y="301"/>
                  </a:cubicBezTo>
                  <a:cubicBezTo>
                    <a:pt x="1132" y="108"/>
                    <a:pt x="926" y="1"/>
                    <a:pt x="7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2471025" y="2553200"/>
              <a:ext cx="50850" cy="67675"/>
            </a:xfrm>
            <a:custGeom>
              <a:avLst/>
              <a:gdLst/>
              <a:ahLst/>
              <a:cxnLst/>
              <a:rect l="l" t="t" r="r" b="b"/>
              <a:pathLst>
                <a:path w="2034" h="2707" extrusionOk="0">
                  <a:moveTo>
                    <a:pt x="712" y="0"/>
                  </a:moveTo>
                  <a:cubicBezTo>
                    <a:pt x="607" y="0"/>
                    <a:pt x="502" y="26"/>
                    <a:pt x="405" y="81"/>
                  </a:cubicBezTo>
                  <a:cubicBezTo>
                    <a:pt x="105" y="252"/>
                    <a:pt x="0" y="634"/>
                    <a:pt x="170" y="934"/>
                  </a:cubicBezTo>
                  <a:cubicBezTo>
                    <a:pt x="411" y="1354"/>
                    <a:pt x="602" y="1801"/>
                    <a:pt x="739" y="2261"/>
                  </a:cubicBezTo>
                  <a:cubicBezTo>
                    <a:pt x="819" y="2532"/>
                    <a:pt x="1068" y="2707"/>
                    <a:pt x="1337" y="2707"/>
                  </a:cubicBezTo>
                  <a:cubicBezTo>
                    <a:pt x="1395" y="2707"/>
                    <a:pt x="1456" y="2698"/>
                    <a:pt x="1516" y="2680"/>
                  </a:cubicBezTo>
                  <a:cubicBezTo>
                    <a:pt x="1847" y="2582"/>
                    <a:pt x="2034" y="2234"/>
                    <a:pt x="1935" y="1903"/>
                  </a:cubicBezTo>
                  <a:cubicBezTo>
                    <a:pt x="1771" y="1353"/>
                    <a:pt x="1542" y="820"/>
                    <a:pt x="1255" y="316"/>
                  </a:cubicBezTo>
                  <a:cubicBezTo>
                    <a:pt x="1141" y="114"/>
                    <a:pt x="929" y="0"/>
                    <a:pt x="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528325" y="2464725"/>
              <a:ext cx="44775" cy="88525"/>
            </a:xfrm>
            <a:custGeom>
              <a:avLst/>
              <a:gdLst/>
              <a:ahLst/>
              <a:cxnLst/>
              <a:rect l="l" t="t" r="r" b="b"/>
              <a:pathLst>
                <a:path w="1791" h="3541" extrusionOk="0">
                  <a:moveTo>
                    <a:pt x="710" y="1"/>
                  </a:moveTo>
                  <a:cubicBezTo>
                    <a:pt x="628" y="1"/>
                    <a:pt x="544" y="17"/>
                    <a:pt x="464" y="52"/>
                  </a:cubicBezTo>
                  <a:cubicBezTo>
                    <a:pt x="146" y="188"/>
                    <a:pt x="0" y="556"/>
                    <a:pt x="136" y="873"/>
                  </a:cubicBezTo>
                  <a:cubicBezTo>
                    <a:pt x="408" y="1503"/>
                    <a:pt x="534" y="2201"/>
                    <a:pt x="503" y="2887"/>
                  </a:cubicBezTo>
                  <a:cubicBezTo>
                    <a:pt x="487" y="3231"/>
                    <a:pt x="754" y="3524"/>
                    <a:pt x="1098" y="3541"/>
                  </a:cubicBezTo>
                  <a:lnTo>
                    <a:pt x="1128" y="3541"/>
                  </a:lnTo>
                  <a:cubicBezTo>
                    <a:pt x="1459" y="3541"/>
                    <a:pt x="1735" y="3279"/>
                    <a:pt x="1751" y="2945"/>
                  </a:cubicBezTo>
                  <a:cubicBezTo>
                    <a:pt x="1791" y="2071"/>
                    <a:pt x="1631" y="1185"/>
                    <a:pt x="1284" y="380"/>
                  </a:cubicBezTo>
                  <a:cubicBezTo>
                    <a:pt x="1183" y="144"/>
                    <a:pt x="952" y="1"/>
                    <a:pt x="7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2387800" y="3047625"/>
              <a:ext cx="77025" cy="88475"/>
            </a:xfrm>
            <a:custGeom>
              <a:avLst/>
              <a:gdLst/>
              <a:ahLst/>
              <a:cxnLst/>
              <a:rect l="l" t="t" r="r" b="b"/>
              <a:pathLst>
                <a:path w="3081" h="3539" extrusionOk="0">
                  <a:moveTo>
                    <a:pt x="711" y="0"/>
                  </a:moveTo>
                  <a:cubicBezTo>
                    <a:pt x="515" y="0"/>
                    <a:pt x="322" y="92"/>
                    <a:pt x="200" y="264"/>
                  </a:cubicBezTo>
                  <a:cubicBezTo>
                    <a:pt x="0" y="545"/>
                    <a:pt x="68" y="934"/>
                    <a:pt x="349" y="1133"/>
                  </a:cubicBezTo>
                  <a:cubicBezTo>
                    <a:pt x="946" y="1558"/>
                    <a:pt x="1471" y="2286"/>
                    <a:pt x="1791" y="3135"/>
                  </a:cubicBezTo>
                  <a:cubicBezTo>
                    <a:pt x="1887" y="3384"/>
                    <a:pt x="2124" y="3539"/>
                    <a:pt x="2376" y="3539"/>
                  </a:cubicBezTo>
                  <a:cubicBezTo>
                    <a:pt x="2450" y="3539"/>
                    <a:pt x="2525" y="3527"/>
                    <a:pt x="2594" y="3500"/>
                  </a:cubicBezTo>
                  <a:cubicBezTo>
                    <a:pt x="2918" y="3378"/>
                    <a:pt x="3081" y="3017"/>
                    <a:pt x="2960" y="2696"/>
                  </a:cubicBezTo>
                  <a:cubicBezTo>
                    <a:pt x="2554" y="1619"/>
                    <a:pt x="1866" y="681"/>
                    <a:pt x="1071" y="115"/>
                  </a:cubicBezTo>
                  <a:cubicBezTo>
                    <a:pt x="962" y="38"/>
                    <a:pt x="836" y="0"/>
                    <a:pt x="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236950" y="3000775"/>
              <a:ext cx="55125" cy="88525"/>
            </a:xfrm>
            <a:custGeom>
              <a:avLst/>
              <a:gdLst/>
              <a:ahLst/>
              <a:cxnLst/>
              <a:rect l="l" t="t" r="r" b="b"/>
              <a:pathLst>
                <a:path w="2205" h="3541" extrusionOk="0">
                  <a:moveTo>
                    <a:pt x="709" y="1"/>
                  </a:moveTo>
                  <a:cubicBezTo>
                    <a:pt x="630" y="1"/>
                    <a:pt x="550" y="16"/>
                    <a:pt x="472" y="48"/>
                  </a:cubicBezTo>
                  <a:cubicBezTo>
                    <a:pt x="154" y="180"/>
                    <a:pt x="1" y="546"/>
                    <a:pt x="132" y="864"/>
                  </a:cubicBezTo>
                  <a:cubicBezTo>
                    <a:pt x="214" y="1066"/>
                    <a:pt x="306" y="1267"/>
                    <a:pt x="397" y="1469"/>
                  </a:cubicBezTo>
                  <a:cubicBezTo>
                    <a:pt x="634" y="1994"/>
                    <a:pt x="860" y="2492"/>
                    <a:pt x="921" y="2991"/>
                  </a:cubicBezTo>
                  <a:cubicBezTo>
                    <a:pt x="960" y="3307"/>
                    <a:pt x="1228" y="3540"/>
                    <a:pt x="1540" y="3540"/>
                  </a:cubicBezTo>
                  <a:cubicBezTo>
                    <a:pt x="1565" y="3540"/>
                    <a:pt x="1591" y="3538"/>
                    <a:pt x="1618" y="3535"/>
                  </a:cubicBezTo>
                  <a:cubicBezTo>
                    <a:pt x="1961" y="3493"/>
                    <a:pt x="2204" y="3181"/>
                    <a:pt x="2163" y="2839"/>
                  </a:cubicBezTo>
                  <a:cubicBezTo>
                    <a:pt x="2078" y="2148"/>
                    <a:pt x="1802" y="1540"/>
                    <a:pt x="1535" y="953"/>
                  </a:cubicBezTo>
                  <a:cubicBezTo>
                    <a:pt x="1452" y="765"/>
                    <a:pt x="1366" y="578"/>
                    <a:pt x="1287" y="387"/>
                  </a:cubicBezTo>
                  <a:cubicBezTo>
                    <a:pt x="1187" y="147"/>
                    <a:pt x="954" y="1"/>
                    <a:pt x="7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184950" y="3110075"/>
              <a:ext cx="61300" cy="78075"/>
            </a:xfrm>
            <a:custGeom>
              <a:avLst/>
              <a:gdLst/>
              <a:ahLst/>
              <a:cxnLst/>
              <a:rect l="l" t="t" r="r" b="b"/>
              <a:pathLst>
                <a:path w="2452" h="3123" extrusionOk="0">
                  <a:moveTo>
                    <a:pt x="705" y="0"/>
                  </a:moveTo>
                  <a:cubicBezTo>
                    <a:pt x="573" y="0"/>
                    <a:pt x="441" y="42"/>
                    <a:pt x="328" y="128"/>
                  </a:cubicBezTo>
                  <a:cubicBezTo>
                    <a:pt x="53" y="337"/>
                    <a:pt x="1" y="729"/>
                    <a:pt x="209" y="1004"/>
                  </a:cubicBezTo>
                  <a:cubicBezTo>
                    <a:pt x="611" y="1534"/>
                    <a:pt x="943" y="2126"/>
                    <a:pt x="1162" y="2717"/>
                  </a:cubicBezTo>
                  <a:cubicBezTo>
                    <a:pt x="1256" y="2969"/>
                    <a:pt x="1494" y="3122"/>
                    <a:pt x="1747" y="3122"/>
                  </a:cubicBezTo>
                  <a:cubicBezTo>
                    <a:pt x="1820" y="3122"/>
                    <a:pt x="1893" y="3111"/>
                    <a:pt x="1966" y="3083"/>
                  </a:cubicBezTo>
                  <a:cubicBezTo>
                    <a:pt x="2288" y="2964"/>
                    <a:pt x="2451" y="2603"/>
                    <a:pt x="2331" y="2280"/>
                  </a:cubicBezTo>
                  <a:cubicBezTo>
                    <a:pt x="2068" y="1576"/>
                    <a:pt x="1679" y="873"/>
                    <a:pt x="1202" y="247"/>
                  </a:cubicBezTo>
                  <a:cubicBezTo>
                    <a:pt x="1080" y="85"/>
                    <a:pt x="894" y="0"/>
                    <a:pt x="7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684525" y="3172475"/>
              <a:ext cx="46375" cy="88525"/>
            </a:xfrm>
            <a:custGeom>
              <a:avLst/>
              <a:gdLst/>
              <a:ahLst/>
              <a:cxnLst/>
              <a:rect l="l" t="t" r="r" b="b"/>
              <a:pathLst>
                <a:path w="1855" h="3541" extrusionOk="0">
                  <a:moveTo>
                    <a:pt x="1120" y="0"/>
                  </a:moveTo>
                  <a:cubicBezTo>
                    <a:pt x="1103" y="0"/>
                    <a:pt x="1086" y="1"/>
                    <a:pt x="1069" y="2"/>
                  </a:cubicBezTo>
                  <a:cubicBezTo>
                    <a:pt x="726" y="34"/>
                    <a:pt x="471" y="338"/>
                    <a:pt x="502" y="681"/>
                  </a:cubicBezTo>
                  <a:cubicBezTo>
                    <a:pt x="581" y="1551"/>
                    <a:pt x="481" y="2177"/>
                    <a:pt x="208" y="2540"/>
                  </a:cubicBezTo>
                  <a:cubicBezTo>
                    <a:pt x="1" y="2817"/>
                    <a:pt x="57" y="3208"/>
                    <a:pt x="333" y="3416"/>
                  </a:cubicBezTo>
                  <a:cubicBezTo>
                    <a:pt x="445" y="3500"/>
                    <a:pt x="576" y="3541"/>
                    <a:pt x="707" y="3541"/>
                  </a:cubicBezTo>
                  <a:cubicBezTo>
                    <a:pt x="898" y="3541"/>
                    <a:pt x="1085" y="3455"/>
                    <a:pt x="1207" y="3289"/>
                  </a:cubicBezTo>
                  <a:cubicBezTo>
                    <a:pt x="1679" y="2662"/>
                    <a:pt x="1855" y="1772"/>
                    <a:pt x="1747" y="569"/>
                  </a:cubicBezTo>
                  <a:cubicBezTo>
                    <a:pt x="1718" y="243"/>
                    <a:pt x="1442" y="0"/>
                    <a:pt x="1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" name="Google Shape;75;p2"/>
          <p:cNvGrpSpPr/>
          <p:nvPr/>
        </p:nvGrpSpPr>
        <p:grpSpPr>
          <a:xfrm>
            <a:off x="4572000" y="330400"/>
            <a:ext cx="593625" cy="710275"/>
            <a:chOff x="6157200" y="3834400"/>
            <a:chExt cx="593625" cy="710275"/>
          </a:xfrm>
        </p:grpSpPr>
        <p:sp>
          <p:nvSpPr>
            <p:cNvPr id="76" name="Google Shape;76;p2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" name="Google Shape;85;p2"/>
          <p:cNvSpPr txBox="1">
            <a:spLocks noGrp="1"/>
          </p:cNvSpPr>
          <p:nvPr>
            <p:ph type="subTitle" idx="1"/>
          </p:nvPr>
        </p:nvSpPr>
        <p:spPr>
          <a:xfrm rot="-546">
            <a:off x="2683651" y="3220133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Tenor Sans"/>
                <a:ea typeface="Tenor Sans"/>
                <a:cs typeface="Tenor Sans"/>
                <a:sym typeface="Tenor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2"/>
          <p:cNvSpPr txBox="1">
            <a:spLocks noGrp="1"/>
          </p:cNvSpPr>
          <p:nvPr>
            <p:ph type="ctrTitle"/>
          </p:nvPr>
        </p:nvSpPr>
        <p:spPr>
          <a:xfrm>
            <a:off x="1458975" y="1498193"/>
            <a:ext cx="6226200" cy="16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 b="0">
                <a:solidFill>
                  <a:srgbClr val="19191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2">
    <p:bg>
      <p:bgPr>
        <a:solidFill>
          <a:schemeClr val="lt2"/>
        </a:solidFill>
        <a:effectLst/>
      </p:bgPr>
    </p:bg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" name="Google Shape;952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3" name="Google Shape;953;p30"/>
          <p:cNvGrpSpPr/>
          <p:nvPr/>
        </p:nvGrpSpPr>
        <p:grpSpPr>
          <a:xfrm>
            <a:off x="1576000" y="3096213"/>
            <a:ext cx="473975" cy="601675"/>
            <a:chOff x="1420025" y="3548075"/>
            <a:chExt cx="473975" cy="601675"/>
          </a:xfrm>
        </p:grpSpPr>
        <p:sp>
          <p:nvSpPr>
            <p:cNvPr id="954" name="Google Shape;954;p30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0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0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7" name="Google Shape;957;p30"/>
          <p:cNvGrpSpPr/>
          <p:nvPr/>
        </p:nvGrpSpPr>
        <p:grpSpPr>
          <a:xfrm>
            <a:off x="720000" y="2301775"/>
            <a:ext cx="819100" cy="539925"/>
            <a:chOff x="5717200" y="1299550"/>
            <a:chExt cx="819100" cy="539925"/>
          </a:xfrm>
        </p:grpSpPr>
        <p:sp>
          <p:nvSpPr>
            <p:cNvPr id="958" name="Google Shape;958;p30"/>
            <p:cNvSpPr/>
            <p:nvPr/>
          </p:nvSpPr>
          <p:spPr>
            <a:xfrm>
              <a:off x="5717200" y="1676450"/>
              <a:ext cx="134375" cy="80950"/>
            </a:xfrm>
            <a:custGeom>
              <a:avLst/>
              <a:gdLst/>
              <a:ahLst/>
              <a:cxnLst/>
              <a:rect l="l" t="t" r="r" b="b"/>
              <a:pathLst>
                <a:path w="5375" h="3238" extrusionOk="0">
                  <a:moveTo>
                    <a:pt x="4695" y="0"/>
                  </a:moveTo>
                  <a:cubicBezTo>
                    <a:pt x="4663" y="0"/>
                    <a:pt x="4631" y="3"/>
                    <a:pt x="4599" y="8"/>
                  </a:cubicBezTo>
                  <a:cubicBezTo>
                    <a:pt x="3256" y="214"/>
                    <a:pt x="1856" y="900"/>
                    <a:pt x="323" y="2105"/>
                  </a:cubicBezTo>
                  <a:cubicBezTo>
                    <a:pt x="49" y="2322"/>
                    <a:pt x="0" y="2721"/>
                    <a:pt x="217" y="2996"/>
                  </a:cubicBezTo>
                  <a:cubicBezTo>
                    <a:pt x="342" y="3156"/>
                    <a:pt x="529" y="3238"/>
                    <a:pt x="716" y="3238"/>
                  </a:cubicBezTo>
                  <a:cubicBezTo>
                    <a:pt x="854" y="3238"/>
                    <a:pt x="992" y="3192"/>
                    <a:pt x="1107" y="3101"/>
                  </a:cubicBezTo>
                  <a:cubicBezTo>
                    <a:pt x="2463" y="2034"/>
                    <a:pt x="3669" y="1431"/>
                    <a:pt x="4791" y="1260"/>
                  </a:cubicBezTo>
                  <a:cubicBezTo>
                    <a:pt x="5137" y="1207"/>
                    <a:pt x="5374" y="884"/>
                    <a:pt x="5322" y="538"/>
                  </a:cubicBezTo>
                  <a:cubicBezTo>
                    <a:pt x="5273" y="225"/>
                    <a:pt x="5001" y="0"/>
                    <a:pt x="46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0"/>
            <p:cNvSpPr/>
            <p:nvPr/>
          </p:nvSpPr>
          <p:spPr>
            <a:xfrm>
              <a:off x="5880300" y="1793675"/>
              <a:ext cx="66100" cy="45800"/>
            </a:xfrm>
            <a:custGeom>
              <a:avLst/>
              <a:gdLst/>
              <a:ahLst/>
              <a:cxnLst/>
              <a:rect l="l" t="t" r="r" b="b"/>
              <a:pathLst>
                <a:path w="2644" h="1832" extrusionOk="0">
                  <a:moveTo>
                    <a:pt x="1979" y="0"/>
                  </a:moveTo>
                  <a:cubicBezTo>
                    <a:pt x="1957" y="0"/>
                    <a:pt x="1934" y="1"/>
                    <a:pt x="1912" y="4"/>
                  </a:cubicBezTo>
                  <a:cubicBezTo>
                    <a:pt x="1294" y="67"/>
                    <a:pt x="728" y="317"/>
                    <a:pt x="277" y="729"/>
                  </a:cubicBezTo>
                  <a:cubicBezTo>
                    <a:pt x="19" y="965"/>
                    <a:pt x="0" y="1365"/>
                    <a:pt x="235" y="1625"/>
                  </a:cubicBezTo>
                  <a:cubicBezTo>
                    <a:pt x="362" y="1762"/>
                    <a:pt x="533" y="1832"/>
                    <a:pt x="705" y="1832"/>
                  </a:cubicBezTo>
                  <a:cubicBezTo>
                    <a:pt x="856" y="1832"/>
                    <a:pt x="1009" y="1777"/>
                    <a:pt x="1132" y="1667"/>
                  </a:cubicBezTo>
                  <a:cubicBezTo>
                    <a:pt x="1382" y="1439"/>
                    <a:pt x="1695" y="1301"/>
                    <a:pt x="2042" y="1265"/>
                  </a:cubicBezTo>
                  <a:cubicBezTo>
                    <a:pt x="2390" y="1230"/>
                    <a:pt x="2643" y="920"/>
                    <a:pt x="2608" y="570"/>
                  </a:cubicBezTo>
                  <a:cubicBezTo>
                    <a:pt x="2574" y="244"/>
                    <a:pt x="2303" y="0"/>
                    <a:pt x="19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0"/>
            <p:cNvSpPr/>
            <p:nvPr/>
          </p:nvSpPr>
          <p:spPr>
            <a:xfrm>
              <a:off x="5956650" y="1673900"/>
              <a:ext cx="66375" cy="51350"/>
            </a:xfrm>
            <a:custGeom>
              <a:avLst/>
              <a:gdLst/>
              <a:ahLst/>
              <a:cxnLst/>
              <a:rect l="l" t="t" r="r" b="b"/>
              <a:pathLst>
                <a:path w="2655" h="2054" extrusionOk="0">
                  <a:moveTo>
                    <a:pt x="1941" y="0"/>
                  </a:moveTo>
                  <a:cubicBezTo>
                    <a:pt x="1801" y="0"/>
                    <a:pt x="1659" y="46"/>
                    <a:pt x="1542" y="141"/>
                  </a:cubicBezTo>
                  <a:cubicBezTo>
                    <a:pt x="1196" y="422"/>
                    <a:pt x="836" y="654"/>
                    <a:pt x="441" y="852"/>
                  </a:cubicBezTo>
                  <a:cubicBezTo>
                    <a:pt x="128" y="1009"/>
                    <a:pt x="1" y="1390"/>
                    <a:pt x="159" y="1704"/>
                  </a:cubicBezTo>
                  <a:cubicBezTo>
                    <a:pt x="272" y="1925"/>
                    <a:pt x="494" y="2054"/>
                    <a:pt x="727" y="2054"/>
                  </a:cubicBezTo>
                  <a:cubicBezTo>
                    <a:pt x="822" y="2054"/>
                    <a:pt x="918" y="2031"/>
                    <a:pt x="1010" y="1984"/>
                  </a:cubicBezTo>
                  <a:cubicBezTo>
                    <a:pt x="1488" y="1745"/>
                    <a:pt x="1922" y="1465"/>
                    <a:pt x="2340" y="1127"/>
                  </a:cubicBezTo>
                  <a:cubicBezTo>
                    <a:pt x="2612" y="907"/>
                    <a:pt x="2655" y="505"/>
                    <a:pt x="2434" y="234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0"/>
            <p:cNvSpPr/>
            <p:nvPr/>
          </p:nvSpPr>
          <p:spPr>
            <a:xfrm>
              <a:off x="5917825" y="1472300"/>
              <a:ext cx="66300" cy="51350"/>
            </a:xfrm>
            <a:custGeom>
              <a:avLst/>
              <a:gdLst/>
              <a:ahLst/>
              <a:cxnLst/>
              <a:rect l="l" t="t" r="r" b="b"/>
              <a:pathLst>
                <a:path w="2652" h="2054" extrusionOk="0">
                  <a:moveTo>
                    <a:pt x="1939" y="1"/>
                  </a:moveTo>
                  <a:cubicBezTo>
                    <a:pt x="1798" y="1"/>
                    <a:pt x="1657" y="47"/>
                    <a:pt x="1540" y="142"/>
                  </a:cubicBezTo>
                  <a:cubicBezTo>
                    <a:pt x="1196" y="423"/>
                    <a:pt x="836" y="655"/>
                    <a:pt x="441" y="853"/>
                  </a:cubicBezTo>
                  <a:cubicBezTo>
                    <a:pt x="128" y="1011"/>
                    <a:pt x="0" y="1391"/>
                    <a:pt x="159" y="1704"/>
                  </a:cubicBezTo>
                  <a:cubicBezTo>
                    <a:pt x="271" y="1927"/>
                    <a:pt x="493" y="2054"/>
                    <a:pt x="727" y="2054"/>
                  </a:cubicBezTo>
                  <a:cubicBezTo>
                    <a:pt x="821" y="2054"/>
                    <a:pt x="918" y="2034"/>
                    <a:pt x="1010" y="1986"/>
                  </a:cubicBezTo>
                  <a:cubicBezTo>
                    <a:pt x="1488" y="1747"/>
                    <a:pt x="1922" y="1466"/>
                    <a:pt x="2339" y="1128"/>
                  </a:cubicBezTo>
                  <a:cubicBezTo>
                    <a:pt x="2612" y="906"/>
                    <a:pt x="2652" y="507"/>
                    <a:pt x="2432" y="236"/>
                  </a:cubicBezTo>
                  <a:cubicBezTo>
                    <a:pt x="2307" y="81"/>
                    <a:pt x="2123" y="1"/>
                    <a:pt x="19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0"/>
            <p:cNvSpPr/>
            <p:nvPr/>
          </p:nvSpPr>
          <p:spPr>
            <a:xfrm>
              <a:off x="6145775" y="1556425"/>
              <a:ext cx="66350" cy="51325"/>
            </a:xfrm>
            <a:custGeom>
              <a:avLst/>
              <a:gdLst/>
              <a:ahLst/>
              <a:cxnLst/>
              <a:rect l="l" t="t" r="r" b="b"/>
              <a:pathLst>
                <a:path w="2654" h="2053" extrusionOk="0">
                  <a:moveTo>
                    <a:pt x="1941" y="0"/>
                  </a:moveTo>
                  <a:cubicBezTo>
                    <a:pt x="1801" y="0"/>
                    <a:pt x="1659" y="46"/>
                    <a:pt x="1541" y="141"/>
                  </a:cubicBezTo>
                  <a:cubicBezTo>
                    <a:pt x="1193" y="422"/>
                    <a:pt x="833" y="655"/>
                    <a:pt x="440" y="852"/>
                  </a:cubicBezTo>
                  <a:cubicBezTo>
                    <a:pt x="127" y="1009"/>
                    <a:pt x="1" y="1390"/>
                    <a:pt x="158" y="1703"/>
                  </a:cubicBezTo>
                  <a:cubicBezTo>
                    <a:pt x="270" y="1925"/>
                    <a:pt x="493" y="2053"/>
                    <a:pt x="725" y="2053"/>
                  </a:cubicBezTo>
                  <a:cubicBezTo>
                    <a:pt x="823" y="2053"/>
                    <a:pt x="919" y="2031"/>
                    <a:pt x="1011" y="1984"/>
                  </a:cubicBezTo>
                  <a:cubicBezTo>
                    <a:pt x="1485" y="1746"/>
                    <a:pt x="1921" y="1465"/>
                    <a:pt x="2340" y="1127"/>
                  </a:cubicBezTo>
                  <a:cubicBezTo>
                    <a:pt x="2611" y="907"/>
                    <a:pt x="2653" y="505"/>
                    <a:pt x="2434" y="235"/>
                  </a:cubicBezTo>
                  <a:cubicBezTo>
                    <a:pt x="2309" y="80"/>
                    <a:pt x="2126" y="0"/>
                    <a:pt x="19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0"/>
            <p:cNvSpPr/>
            <p:nvPr/>
          </p:nvSpPr>
          <p:spPr>
            <a:xfrm>
              <a:off x="5747925" y="1507175"/>
              <a:ext cx="120150" cy="71100"/>
            </a:xfrm>
            <a:custGeom>
              <a:avLst/>
              <a:gdLst/>
              <a:ahLst/>
              <a:cxnLst/>
              <a:rect l="l" t="t" r="r" b="b"/>
              <a:pathLst>
                <a:path w="4806" h="2844" extrusionOk="0">
                  <a:moveTo>
                    <a:pt x="4086" y="0"/>
                  </a:moveTo>
                  <a:cubicBezTo>
                    <a:pt x="4009" y="0"/>
                    <a:pt x="3931" y="14"/>
                    <a:pt x="3856" y="44"/>
                  </a:cubicBezTo>
                  <a:cubicBezTo>
                    <a:pt x="3287" y="269"/>
                    <a:pt x="2750" y="546"/>
                    <a:pt x="2230" y="815"/>
                  </a:cubicBezTo>
                  <a:cubicBezTo>
                    <a:pt x="1644" y="1117"/>
                    <a:pt x="1091" y="1404"/>
                    <a:pt x="502" y="1613"/>
                  </a:cubicBezTo>
                  <a:cubicBezTo>
                    <a:pt x="171" y="1731"/>
                    <a:pt x="0" y="2092"/>
                    <a:pt x="118" y="2423"/>
                  </a:cubicBezTo>
                  <a:cubicBezTo>
                    <a:pt x="209" y="2681"/>
                    <a:pt x="454" y="2843"/>
                    <a:pt x="714" y="2843"/>
                  </a:cubicBezTo>
                  <a:cubicBezTo>
                    <a:pt x="785" y="2843"/>
                    <a:pt x="856" y="2831"/>
                    <a:pt x="926" y="2807"/>
                  </a:cubicBezTo>
                  <a:cubicBezTo>
                    <a:pt x="1596" y="2570"/>
                    <a:pt x="2215" y="2251"/>
                    <a:pt x="2813" y="1940"/>
                  </a:cubicBezTo>
                  <a:cubicBezTo>
                    <a:pt x="3325" y="1676"/>
                    <a:pt x="3811" y="1425"/>
                    <a:pt x="4319" y="1225"/>
                  </a:cubicBezTo>
                  <a:cubicBezTo>
                    <a:pt x="4644" y="1097"/>
                    <a:pt x="4805" y="729"/>
                    <a:pt x="4678" y="403"/>
                  </a:cubicBezTo>
                  <a:cubicBezTo>
                    <a:pt x="4579" y="153"/>
                    <a:pt x="4339" y="0"/>
                    <a:pt x="40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0"/>
            <p:cNvSpPr/>
            <p:nvPr/>
          </p:nvSpPr>
          <p:spPr>
            <a:xfrm>
              <a:off x="5993900" y="1507175"/>
              <a:ext cx="80600" cy="55600"/>
            </a:xfrm>
            <a:custGeom>
              <a:avLst/>
              <a:gdLst/>
              <a:ahLst/>
              <a:cxnLst/>
              <a:rect l="l" t="t" r="r" b="b"/>
              <a:pathLst>
                <a:path w="3224" h="2224" extrusionOk="0">
                  <a:moveTo>
                    <a:pt x="2515" y="0"/>
                  </a:moveTo>
                  <a:cubicBezTo>
                    <a:pt x="2244" y="0"/>
                    <a:pt x="1991" y="177"/>
                    <a:pt x="1908" y="452"/>
                  </a:cubicBezTo>
                  <a:cubicBezTo>
                    <a:pt x="1796" y="822"/>
                    <a:pt x="1181" y="956"/>
                    <a:pt x="642" y="956"/>
                  </a:cubicBezTo>
                  <a:lnTo>
                    <a:pt x="636" y="956"/>
                  </a:lnTo>
                  <a:cubicBezTo>
                    <a:pt x="285" y="956"/>
                    <a:pt x="1" y="1239"/>
                    <a:pt x="1" y="1588"/>
                  </a:cubicBezTo>
                  <a:cubicBezTo>
                    <a:pt x="1" y="1938"/>
                    <a:pt x="285" y="2223"/>
                    <a:pt x="634" y="2223"/>
                  </a:cubicBezTo>
                  <a:lnTo>
                    <a:pt x="641" y="2223"/>
                  </a:lnTo>
                  <a:cubicBezTo>
                    <a:pt x="1928" y="2223"/>
                    <a:pt x="2857" y="1698"/>
                    <a:pt x="3124" y="816"/>
                  </a:cubicBezTo>
                  <a:cubicBezTo>
                    <a:pt x="3223" y="482"/>
                    <a:pt x="3032" y="129"/>
                    <a:pt x="2697" y="27"/>
                  </a:cubicBezTo>
                  <a:cubicBezTo>
                    <a:pt x="2636" y="9"/>
                    <a:pt x="2575" y="0"/>
                    <a:pt x="25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0"/>
            <p:cNvSpPr/>
            <p:nvPr/>
          </p:nvSpPr>
          <p:spPr>
            <a:xfrm>
              <a:off x="5863300" y="1299550"/>
              <a:ext cx="146150" cy="107375"/>
            </a:xfrm>
            <a:custGeom>
              <a:avLst/>
              <a:gdLst/>
              <a:ahLst/>
              <a:cxnLst/>
              <a:rect l="l" t="t" r="r" b="b"/>
              <a:pathLst>
                <a:path w="5846" h="4295" extrusionOk="0">
                  <a:moveTo>
                    <a:pt x="5128" y="1"/>
                  </a:moveTo>
                  <a:cubicBezTo>
                    <a:pt x="4991" y="1"/>
                    <a:pt x="4854" y="45"/>
                    <a:pt x="4738" y="136"/>
                  </a:cubicBezTo>
                  <a:cubicBezTo>
                    <a:pt x="4097" y="640"/>
                    <a:pt x="3363" y="1105"/>
                    <a:pt x="2652" y="1556"/>
                  </a:cubicBezTo>
                  <a:cubicBezTo>
                    <a:pt x="1856" y="2059"/>
                    <a:pt x="1034" y="2579"/>
                    <a:pt x="310" y="3169"/>
                  </a:cubicBezTo>
                  <a:cubicBezTo>
                    <a:pt x="40" y="3392"/>
                    <a:pt x="1" y="3791"/>
                    <a:pt x="221" y="4062"/>
                  </a:cubicBezTo>
                  <a:cubicBezTo>
                    <a:pt x="346" y="4215"/>
                    <a:pt x="528" y="4295"/>
                    <a:pt x="713" y="4295"/>
                  </a:cubicBezTo>
                  <a:cubicBezTo>
                    <a:pt x="853" y="4295"/>
                    <a:pt x="996" y="4247"/>
                    <a:pt x="1112" y="4153"/>
                  </a:cubicBezTo>
                  <a:cubicBezTo>
                    <a:pt x="1776" y="3610"/>
                    <a:pt x="2530" y="3132"/>
                    <a:pt x="3328" y="2627"/>
                  </a:cubicBezTo>
                  <a:cubicBezTo>
                    <a:pt x="4068" y="2161"/>
                    <a:pt x="4830" y="1677"/>
                    <a:pt x="5522" y="1134"/>
                  </a:cubicBezTo>
                  <a:cubicBezTo>
                    <a:pt x="5797" y="917"/>
                    <a:pt x="5846" y="518"/>
                    <a:pt x="5629" y="244"/>
                  </a:cubicBezTo>
                  <a:cubicBezTo>
                    <a:pt x="5503" y="84"/>
                    <a:pt x="5317" y="1"/>
                    <a:pt x="51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0"/>
            <p:cNvSpPr/>
            <p:nvPr/>
          </p:nvSpPr>
          <p:spPr>
            <a:xfrm>
              <a:off x="6154800" y="1340925"/>
              <a:ext cx="146150" cy="107350"/>
            </a:xfrm>
            <a:custGeom>
              <a:avLst/>
              <a:gdLst/>
              <a:ahLst/>
              <a:cxnLst/>
              <a:rect l="l" t="t" r="r" b="b"/>
              <a:pathLst>
                <a:path w="5846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6" y="639"/>
                    <a:pt x="3363" y="1105"/>
                    <a:pt x="2652" y="1554"/>
                  </a:cubicBezTo>
                  <a:cubicBezTo>
                    <a:pt x="1855" y="2056"/>
                    <a:pt x="1033" y="2578"/>
                    <a:pt x="310" y="3168"/>
                  </a:cubicBezTo>
                  <a:cubicBezTo>
                    <a:pt x="40" y="3390"/>
                    <a:pt x="0" y="3789"/>
                    <a:pt x="221" y="4060"/>
                  </a:cubicBezTo>
                  <a:cubicBezTo>
                    <a:pt x="346" y="4213"/>
                    <a:pt x="528" y="4293"/>
                    <a:pt x="713" y="4293"/>
                  </a:cubicBezTo>
                  <a:cubicBezTo>
                    <a:pt x="852" y="4293"/>
                    <a:pt x="995" y="4246"/>
                    <a:pt x="1113" y="4152"/>
                  </a:cubicBezTo>
                  <a:cubicBezTo>
                    <a:pt x="1778" y="3609"/>
                    <a:pt x="2530" y="3133"/>
                    <a:pt x="3329" y="2627"/>
                  </a:cubicBezTo>
                  <a:cubicBezTo>
                    <a:pt x="4068" y="2160"/>
                    <a:pt x="4830" y="1677"/>
                    <a:pt x="5521" y="1134"/>
                  </a:cubicBezTo>
                  <a:cubicBezTo>
                    <a:pt x="5797" y="918"/>
                    <a:pt x="5846" y="519"/>
                    <a:pt x="5628" y="244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0"/>
            <p:cNvSpPr/>
            <p:nvPr/>
          </p:nvSpPr>
          <p:spPr>
            <a:xfrm>
              <a:off x="6032925" y="1339450"/>
              <a:ext cx="146125" cy="107350"/>
            </a:xfrm>
            <a:custGeom>
              <a:avLst/>
              <a:gdLst/>
              <a:ahLst/>
              <a:cxnLst/>
              <a:rect l="l" t="t" r="r" b="b"/>
              <a:pathLst>
                <a:path w="5845" h="4294" extrusionOk="0">
                  <a:moveTo>
                    <a:pt x="5129" y="1"/>
                  </a:moveTo>
                  <a:cubicBezTo>
                    <a:pt x="4992" y="1"/>
                    <a:pt x="4854" y="45"/>
                    <a:pt x="4738" y="136"/>
                  </a:cubicBezTo>
                  <a:cubicBezTo>
                    <a:pt x="4098" y="638"/>
                    <a:pt x="3363" y="1104"/>
                    <a:pt x="2652" y="1554"/>
                  </a:cubicBezTo>
                  <a:cubicBezTo>
                    <a:pt x="1857" y="2058"/>
                    <a:pt x="1035" y="2578"/>
                    <a:pt x="311" y="3169"/>
                  </a:cubicBezTo>
                  <a:cubicBezTo>
                    <a:pt x="42" y="3391"/>
                    <a:pt x="0" y="3789"/>
                    <a:pt x="223" y="4061"/>
                  </a:cubicBezTo>
                  <a:cubicBezTo>
                    <a:pt x="347" y="4215"/>
                    <a:pt x="529" y="4293"/>
                    <a:pt x="714" y="4293"/>
                  </a:cubicBezTo>
                  <a:cubicBezTo>
                    <a:pt x="854" y="4293"/>
                    <a:pt x="996" y="4247"/>
                    <a:pt x="1113" y="4150"/>
                  </a:cubicBezTo>
                  <a:cubicBezTo>
                    <a:pt x="1776" y="3607"/>
                    <a:pt x="2531" y="3131"/>
                    <a:pt x="3329" y="2625"/>
                  </a:cubicBezTo>
                  <a:cubicBezTo>
                    <a:pt x="4067" y="2159"/>
                    <a:pt x="4829" y="1677"/>
                    <a:pt x="5520" y="1134"/>
                  </a:cubicBezTo>
                  <a:cubicBezTo>
                    <a:pt x="5796" y="917"/>
                    <a:pt x="5845" y="518"/>
                    <a:pt x="5628" y="243"/>
                  </a:cubicBezTo>
                  <a:cubicBezTo>
                    <a:pt x="5503" y="84"/>
                    <a:pt x="5317" y="1"/>
                    <a:pt x="5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6171975" y="1646025"/>
              <a:ext cx="73825" cy="41700"/>
            </a:xfrm>
            <a:custGeom>
              <a:avLst/>
              <a:gdLst/>
              <a:ahLst/>
              <a:cxnLst/>
              <a:rect l="l" t="t" r="r" b="b"/>
              <a:pathLst>
                <a:path w="2953" h="1668" extrusionOk="0">
                  <a:moveTo>
                    <a:pt x="2252" y="1"/>
                  </a:moveTo>
                  <a:cubicBezTo>
                    <a:pt x="2200" y="1"/>
                    <a:pt x="2146" y="7"/>
                    <a:pt x="2093" y="21"/>
                  </a:cubicBezTo>
                  <a:lnTo>
                    <a:pt x="543" y="420"/>
                  </a:lnTo>
                  <a:cubicBezTo>
                    <a:pt x="205" y="507"/>
                    <a:pt x="1" y="854"/>
                    <a:pt x="88" y="1192"/>
                  </a:cubicBezTo>
                  <a:cubicBezTo>
                    <a:pt x="162" y="1478"/>
                    <a:pt x="419" y="1668"/>
                    <a:pt x="701" y="1668"/>
                  </a:cubicBezTo>
                  <a:cubicBezTo>
                    <a:pt x="752" y="1668"/>
                    <a:pt x="805" y="1661"/>
                    <a:pt x="860" y="1648"/>
                  </a:cubicBezTo>
                  <a:lnTo>
                    <a:pt x="2410" y="1248"/>
                  </a:lnTo>
                  <a:cubicBezTo>
                    <a:pt x="2748" y="1161"/>
                    <a:pt x="2953" y="817"/>
                    <a:pt x="2865" y="476"/>
                  </a:cubicBezTo>
                  <a:cubicBezTo>
                    <a:pt x="2792" y="191"/>
                    <a:pt x="2536" y="1"/>
                    <a:pt x="22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0"/>
            <p:cNvSpPr/>
            <p:nvPr/>
          </p:nvSpPr>
          <p:spPr>
            <a:xfrm>
              <a:off x="6291500" y="1478825"/>
              <a:ext cx="76575" cy="54200"/>
            </a:xfrm>
            <a:custGeom>
              <a:avLst/>
              <a:gdLst/>
              <a:ahLst/>
              <a:cxnLst/>
              <a:rect l="l" t="t" r="r" b="b"/>
              <a:pathLst>
                <a:path w="3063" h="2168" extrusionOk="0">
                  <a:moveTo>
                    <a:pt x="2360" y="0"/>
                  </a:moveTo>
                  <a:cubicBezTo>
                    <a:pt x="2308" y="0"/>
                    <a:pt x="2256" y="6"/>
                    <a:pt x="2203" y="20"/>
                  </a:cubicBezTo>
                  <a:cubicBezTo>
                    <a:pt x="1447" y="214"/>
                    <a:pt x="813" y="558"/>
                    <a:pt x="269" y="1070"/>
                  </a:cubicBezTo>
                  <a:cubicBezTo>
                    <a:pt x="13" y="1311"/>
                    <a:pt x="1" y="1712"/>
                    <a:pt x="242" y="1967"/>
                  </a:cubicBezTo>
                  <a:cubicBezTo>
                    <a:pt x="366" y="2100"/>
                    <a:pt x="535" y="2167"/>
                    <a:pt x="703" y="2167"/>
                  </a:cubicBezTo>
                  <a:cubicBezTo>
                    <a:pt x="859" y="2167"/>
                    <a:pt x="1015" y="2110"/>
                    <a:pt x="1137" y="1996"/>
                  </a:cubicBezTo>
                  <a:cubicBezTo>
                    <a:pt x="1529" y="1628"/>
                    <a:pt x="1967" y="1391"/>
                    <a:pt x="2520" y="1249"/>
                  </a:cubicBezTo>
                  <a:cubicBezTo>
                    <a:pt x="2858" y="1161"/>
                    <a:pt x="3063" y="815"/>
                    <a:pt x="2975" y="476"/>
                  </a:cubicBezTo>
                  <a:cubicBezTo>
                    <a:pt x="2901" y="190"/>
                    <a:pt x="2643" y="0"/>
                    <a:pt x="23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0"/>
            <p:cNvSpPr/>
            <p:nvPr/>
          </p:nvSpPr>
          <p:spPr>
            <a:xfrm>
              <a:off x="6425175" y="1305675"/>
              <a:ext cx="111125" cy="57225"/>
            </a:xfrm>
            <a:custGeom>
              <a:avLst/>
              <a:gdLst/>
              <a:ahLst/>
              <a:cxnLst/>
              <a:rect l="l" t="t" r="r" b="b"/>
              <a:pathLst>
                <a:path w="4445" h="2289" extrusionOk="0">
                  <a:moveTo>
                    <a:pt x="3736" y="1"/>
                  </a:moveTo>
                  <a:cubicBezTo>
                    <a:pt x="3676" y="1"/>
                    <a:pt x="3615" y="9"/>
                    <a:pt x="3555" y="27"/>
                  </a:cubicBezTo>
                  <a:cubicBezTo>
                    <a:pt x="3114" y="158"/>
                    <a:pt x="2693" y="321"/>
                    <a:pt x="2282" y="477"/>
                  </a:cubicBezTo>
                  <a:cubicBezTo>
                    <a:pt x="1696" y="700"/>
                    <a:pt x="1142" y="912"/>
                    <a:pt x="562" y="1033"/>
                  </a:cubicBezTo>
                  <a:cubicBezTo>
                    <a:pt x="218" y="1107"/>
                    <a:pt x="0" y="1442"/>
                    <a:pt x="72" y="1785"/>
                  </a:cubicBezTo>
                  <a:cubicBezTo>
                    <a:pt x="135" y="2085"/>
                    <a:pt x="398" y="2288"/>
                    <a:pt x="691" y="2288"/>
                  </a:cubicBezTo>
                  <a:cubicBezTo>
                    <a:pt x="734" y="2288"/>
                    <a:pt x="779" y="2284"/>
                    <a:pt x="822" y="2274"/>
                  </a:cubicBezTo>
                  <a:cubicBezTo>
                    <a:pt x="1501" y="2131"/>
                    <a:pt x="2126" y="1893"/>
                    <a:pt x="2733" y="1662"/>
                  </a:cubicBezTo>
                  <a:cubicBezTo>
                    <a:pt x="3141" y="1507"/>
                    <a:pt x="3524" y="1361"/>
                    <a:pt x="3918" y="1243"/>
                  </a:cubicBezTo>
                  <a:cubicBezTo>
                    <a:pt x="4254" y="1143"/>
                    <a:pt x="4444" y="788"/>
                    <a:pt x="4345" y="453"/>
                  </a:cubicBezTo>
                  <a:cubicBezTo>
                    <a:pt x="4263" y="178"/>
                    <a:pt x="400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1" name="Google Shape;971;p30"/>
          <p:cNvGrpSpPr/>
          <p:nvPr/>
        </p:nvGrpSpPr>
        <p:grpSpPr>
          <a:xfrm>
            <a:off x="7206256" y="2169073"/>
            <a:ext cx="619374" cy="1057439"/>
            <a:chOff x="1195450" y="111625"/>
            <a:chExt cx="417875" cy="713425"/>
          </a:xfrm>
        </p:grpSpPr>
        <p:sp>
          <p:nvSpPr>
            <p:cNvPr id="972" name="Google Shape;972;p30"/>
            <p:cNvSpPr/>
            <p:nvPr/>
          </p:nvSpPr>
          <p:spPr>
            <a:xfrm>
              <a:off x="1274800" y="406525"/>
              <a:ext cx="41825" cy="83700"/>
            </a:xfrm>
            <a:custGeom>
              <a:avLst/>
              <a:gdLst/>
              <a:ahLst/>
              <a:cxnLst/>
              <a:rect l="l" t="t" r="r" b="b"/>
              <a:pathLst>
                <a:path w="1673" h="3348" extrusionOk="0">
                  <a:moveTo>
                    <a:pt x="586" y="0"/>
                  </a:moveTo>
                  <a:cubicBezTo>
                    <a:pt x="312" y="0"/>
                    <a:pt x="94" y="203"/>
                    <a:pt x="65" y="473"/>
                  </a:cubicBezTo>
                  <a:cubicBezTo>
                    <a:pt x="0" y="1084"/>
                    <a:pt x="189" y="1582"/>
                    <a:pt x="356" y="2021"/>
                  </a:cubicBezTo>
                  <a:cubicBezTo>
                    <a:pt x="465" y="2311"/>
                    <a:pt x="568" y="2583"/>
                    <a:pt x="593" y="2865"/>
                  </a:cubicBezTo>
                  <a:cubicBezTo>
                    <a:pt x="615" y="3140"/>
                    <a:pt x="846" y="3347"/>
                    <a:pt x="1118" y="3347"/>
                  </a:cubicBezTo>
                  <a:cubicBezTo>
                    <a:pt x="1132" y="3347"/>
                    <a:pt x="1148" y="3347"/>
                    <a:pt x="1167" y="3346"/>
                  </a:cubicBezTo>
                  <a:cubicBezTo>
                    <a:pt x="1456" y="3321"/>
                    <a:pt x="1672" y="3065"/>
                    <a:pt x="1647" y="2774"/>
                  </a:cubicBezTo>
                  <a:cubicBezTo>
                    <a:pt x="1610" y="2344"/>
                    <a:pt x="1468" y="1975"/>
                    <a:pt x="1344" y="1647"/>
                  </a:cubicBezTo>
                  <a:cubicBezTo>
                    <a:pt x="1201" y="1271"/>
                    <a:pt x="1077" y="946"/>
                    <a:pt x="1117" y="585"/>
                  </a:cubicBezTo>
                  <a:cubicBezTo>
                    <a:pt x="1148" y="296"/>
                    <a:pt x="937" y="35"/>
                    <a:pt x="647" y="4"/>
                  </a:cubicBezTo>
                  <a:cubicBezTo>
                    <a:pt x="626" y="1"/>
                    <a:pt x="606" y="0"/>
                    <a:pt x="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0"/>
            <p:cNvSpPr/>
            <p:nvPr/>
          </p:nvSpPr>
          <p:spPr>
            <a:xfrm>
              <a:off x="1359950" y="415325"/>
              <a:ext cx="58325" cy="127775"/>
            </a:xfrm>
            <a:custGeom>
              <a:avLst/>
              <a:gdLst/>
              <a:ahLst/>
              <a:cxnLst/>
              <a:rect l="l" t="t" r="r" b="b"/>
              <a:pathLst>
                <a:path w="2333" h="5111" extrusionOk="0">
                  <a:moveTo>
                    <a:pt x="527" y="1"/>
                  </a:moveTo>
                  <a:cubicBezTo>
                    <a:pt x="234" y="2"/>
                    <a:pt x="1" y="241"/>
                    <a:pt x="2" y="533"/>
                  </a:cubicBezTo>
                  <a:cubicBezTo>
                    <a:pt x="8" y="1448"/>
                    <a:pt x="351" y="2249"/>
                    <a:pt x="683" y="3025"/>
                  </a:cubicBezTo>
                  <a:cubicBezTo>
                    <a:pt x="925" y="3588"/>
                    <a:pt x="1153" y="4118"/>
                    <a:pt x="1243" y="4667"/>
                  </a:cubicBezTo>
                  <a:cubicBezTo>
                    <a:pt x="1286" y="4926"/>
                    <a:pt x="1510" y="5110"/>
                    <a:pt x="1765" y="5110"/>
                  </a:cubicBezTo>
                  <a:cubicBezTo>
                    <a:pt x="1793" y="5110"/>
                    <a:pt x="1822" y="5107"/>
                    <a:pt x="1850" y="5104"/>
                  </a:cubicBezTo>
                  <a:cubicBezTo>
                    <a:pt x="2137" y="5057"/>
                    <a:pt x="2332" y="4786"/>
                    <a:pt x="2285" y="4498"/>
                  </a:cubicBezTo>
                  <a:cubicBezTo>
                    <a:pt x="2174" y="3821"/>
                    <a:pt x="1911" y="3206"/>
                    <a:pt x="1655" y="2610"/>
                  </a:cubicBezTo>
                  <a:cubicBezTo>
                    <a:pt x="1351" y="1899"/>
                    <a:pt x="1064" y="1229"/>
                    <a:pt x="1060" y="526"/>
                  </a:cubicBezTo>
                  <a:cubicBezTo>
                    <a:pt x="1057" y="234"/>
                    <a:pt x="820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0"/>
            <p:cNvSpPr/>
            <p:nvPr/>
          </p:nvSpPr>
          <p:spPr>
            <a:xfrm>
              <a:off x="1487750" y="516625"/>
              <a:ext cx="26475" cy="114600"/>
            </a:xfrm>
            <a:custGeom>
              <a:avLst/>
              <a:gdLst/>
              <a:ahLst/>
              <a:cxnLst/>
              <a:rect l="l" t="t" r="r" b="b"/>
              <a:pathLst>
                <a:path w="1059" h="4584" extrusionOk="0">
                  <a:moveTo>
                    <a:pt x="529" y="0"/>
                  </a:moveTo>
                  <a:cubicBezTo>
                    <a:pt x="237" y="0"/>
                    <a:pt x="0" y="237"/>
                    <a:pt x="0" y="529"/>
                  </a:cubicBezTo>
                  <a:lnTo>
                    <a:pt x="0" y="4054"/>
                  </a:lnTo>
                  <a:cubicBezTo>
                    <a:pt x="0" y="4346"/>
                    <a:pt x="237" y="4583"/>
                    <a:pt x="529" y="4583"/>
                  </a:cubicBezTo>
                  <a:cubicBezTo>
                    <a:pt x="821" y="4583"/>
                    <a:pt x="1058" y="4346"/>
                    <a:pt x="1058" y="4054"/>
                  </a:cubicBezTo>
                  <a:lnTo>
                    <a:pt x="1058" y="529"/>
                  </a:lnTo>
                  <a:cubicBezTo>
                    <a:pt x="1058" y="237"/>
                    <a:pt x="821" y="0"/>
                    <a:pt x="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0"/>
            <p:cNvSpPr/>
            <p:nvPr/>
          </p:nvSpPr>
          <p:spPr>
            <a:xfrm>
              <a:off x="1208550" y="578300"/>
              <a:ext cx="64750" cy="88125"/>
            </a:xfrm>
            <a:custGeom>
              <a:avLst/>
              <a:gdLst/>
              <a:ahLst/>
              <a:cxnLst/>
              <a:rect l="l" t="t" r="r" b="b"/>
              <a:pathLst>
                <a:path w="2590" h="3525" extrusionOk="0">
                  <a:moveTo>
                    <a:pt x="597" y="0"/>
                  </a:moveTo>
                  <a:cubicBezTo>
                    <a:pt x="539" y="0"/>
                    <a:pt x="480" y="10"/>
                    <a:pt x="422" y="30"/>
                  </a:cubicBezTo>
                  <a:cubicBezTo>
                    <a:pt x="145" y="127"/>
                    <a:pt x="0" y="430"/>
                    <a:pt x="99" y="705"/>
                  </a:cubicBezTo>
                  <a:cubicBezTo>
                    <a:pt x="372" y="1478"/>
                    <a:pt x="860" y="2568"/>
                    <a:pt x="1626" y="3362"/>
                  </a:cubicBezTo>
                  <a:cubicBezTo>
                    <a:pt x="1730" y="3470"/>
                    <a:pt x="1867" y="3525"/>
                    <a:pt x="2007" y="3525"/>
                  </a:cubicBezTo>
                  <a:cubicBezTo>
                    <a:pt x="2139" y="3525"/>
                    <a:pt x="2271" y="3476"/>
                    <a:pt x="2372" y="3376"/>
                  </a:cubicBezTo>
                  <a:cubicBezTo>
                    <a:pt x="2583" y="3173"/>
                    <a:pt x="2589" y="2840"/>
                    <a:pt x="2387" y="2629"/>
                  </a:cubicBezTo>
                  <a:cubicBezTo>
                    <a:pt x="1892" y="2116"/>
                    <a:pt x="1434" y="1308"/>
                    <a:pt x="1096" y="353"/>
                  </a:cubicBezTo>
                  <a:cubicBezTo>
                    <a:pt x="1019" y="135"/>
                    <a:pt x="815" y="0"/>
                    <a:pt x="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0"/>
            <p:cNvSpPr/>
            <p:nvPr/>
          </p:nvSpPr>
          <p:spPr>
            <a:xfrm>
              <a:off x="1314125" y="578300"/>
              <a:ext cx="60575" cy="79300"/>
            </a:xfrm>
            <a:custGeom>
              <a:avLst/>
              <a:gdLst/>
              <a:ahLst/>
              <a:cxnLst/>
              <a:rect l="l" t="t" r="r" b="b"/>
              <a:pathLst>
                <a:path w="2423" h="3172" extrusionOk="0">
                  <a:moveTo>
                    <a:pt x="602" y="0"/>
                  </a:moveTo>
                  <a:cubicBezTo>
                    <a:pt x="524" y="0"/>
                    <a:pt x="446" y="17"/>
                    <a:pt x="371" y="54"/>
                  </a:cubicBezTo>
                  <a:cubicBezTo>
                    <a:pt x="111" y="182"/>
                    <a:pt x="1" y="499"/>
                    <a:pt x="129" y="761"/>
                  </a:cubicBezTo>
                  <a:cubicBezTo>
                    <a:pt x="188" y="882"/>
                    <a:pt x="247" y="1012"/>
                    <a:pt x="309" y="1144"/>
                  </a:cubicBezTo>
                  <a:cubicBezTo>
                    <a:pt x="620" y="1808"/>
                    <a:pt x="973" y="2561"/>
                    <a:pt x="1478" y="3032"/>
                  </a:cubicBezTo>
                  <a:cubicBezTo>
                    <a:pt x="1579" y="3125"/>
                    <a:pt x="1708" y="3172"/>
                    <a:pt x="1836" y="3172"/>
                  </a:cubicBezTo>
                  <a:cubicBezTo>
                    <a:pt x="1978" y="3172"/>
                    <a:pt x="2121" y="3115"/>
                    <a:pt x="2223" y="3003"/>
                  </a:cubicBezTo>
                  <a:cubicBezTo>
                    <a:pt x="2422" y="2790"/>
                    <a:pt x="2409" y="2454"/>
                    <a:pt x="2195" y="2256"/>
                  </a:cubicBezTo>
                  <a:cubicBezTo>
                    <a:pt x="1842" y="1929"/>
                    <a:pt x="1537" y="1274"/>
                    <a:pt x="1267" y="696"/>
                  </a:cubicBezTo>
                  <a:cubicBezTo>
                    <a:pt x="1203" y="558"/>
                    <a:pt x="1141" y="424"/>
                    <a:pt x="1079" y="297"/>
                  </a:cubicBezTo>
                  <a:cubicBezTo>
                    <a:pt x="987" y="109"/>
                    <a:pt x="798" y="0"/>
                    <a:pt x="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0"/>
            <p:cNvSpPr/>
            <p:nvPr/>
          </p:nvSpPr>
          <p:spPr>
            <a:xfrm>
              <a:off x="1417250" y="622325"/>
              <a:ext cx="26475" cy="83750"/>
            </a:xfrm>
            <a:custGeom>
              <a:avLst/>
              <a:gdLst/>
              <a:ahLst/>
              <a:cxnLst/>
              <a:rect l="l" t="t" r="r" b="b"/>
              <a:pathLst>
                <a:path w="1059" h="3350" extrusionOk="0">
                  <a:moveTo>
                    <a:pt x="530" y="1"/>
                  </a:moveTo>
                  <a:cubicBezTo>
                    <a:pt x="238" y="1"/>
                    <a:pt x="1" y="238"/>
                    <a:pt x="1" y="530"/>
                  </a:cubicBezTo>
                  <a:lnTo>
                    <a:pt x="1" y="2820"/>
                  </a:lnTo>
                  <a:cubicBezTo>
                    <a:pt x="1" y="3112"/>
                    <a:pt x="238" y="3349"/>
                    <a:pt x="530" y="3349"/>
                  </a:cubicBezTo>
                  <a:cubicBezTo>
                    <a:pt x="823" y="3349"/>
                    <a:pt x="1059" y="3112"/>
                    <a:pt x="1059" y="2820"/>
                  </a:cubicBezTo>
                  <a:lnTo>
                    <a:pt x="1059" y="530"/>
                  </a:lnTo>
                  <a:cubicBezTo>
                    <a:pt x="1059" y="238"/>
                    <a:pt x="822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0"/>
            <p:cNvSpPr/>
            <p:nvPr/>
          </p:nvSpPr>
          <p:spPr>
            <a:xfrm>
              <a:off x="1477350" y="706000"/>
              <a:ext cx="39425" cy="79375"/>
            </a:xfrm>
            <a:custGeom>
              <a:avLst/>
              <a:gdLst/>
              <a:ahLst/>
              <a:cxnLst/>
              <a:rect l="l" t="t" r="r" b="b"/>
              <a:pathLst>
                <a:path w="1577" h="3175" extrusionOk="0">
                  <a:moveTo>
                    <a:pt x="595" y="0"/>
                  </a:moveTo>
                  <a:cubicBezTo>
                    <a:pt x="542" y="0"/>
                    <a:pt x="487" y="9"/>
                    <a:pt x="433" y="26"/>
                  </a:cubicBezTo>
                  <a:cubicBezTo>
                    <a:pt x="154" y="115"/>
                    <a:pt x="1" y="413"/>
                    <a:pt x="89" y="690"/>
                  </a:cubicBezTo>
                  <a:cubicBezTo>
                    <a:pt x="282" y="1295"/>
                    <a:pt x="500" y="1979"/>
                    <a:pt x="421" y="2578"/>
                  </a:cubicBezTo>
                  <a:cubicBezTo>
                    <a:pt x="384" y="2867"/>
                    <a:pt x="589" y="3133"/>
                    <a:pt x="878" y="3170"/>
                  </a:cubicBezTo>
                  <a:cubicBezTo>
                    <a:pt x="902" y="3173"/>
                    <a:pt x="925" y="3174"/>
                    <a:pt x="947" y="3174"/>
                  </a:cubicBezTo>
                  <a:cubicBezTo>
                    <a:pt x="1209" y="3174"/>
                    <a:pt x="1437" y="2979"/>
                    <a:pt x="1469" y="2711"/>
                  </a:cubicBezTo>
                  <a:cubicBezTo>
                    <a:pt x="1577" y="1879"/>
                    <a:pt x="1311" y="1043"/>
                    <a:pt x="1096" y="369"/>
                  </a:cubicBezTo>
                  <a:cubicBezTo>
                    <a:pt x="1025" y="145"/>
                    <a:pt x="819" y="0"/>
                    <a:pt x="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0"/>
            <p:cNvSpPr/>
            <p:nvPr/>
          </p:nvSpPr>
          <p:spPr>
            <a:xfrm>
              <a:off x="1437525" y="384500"/>
              <a:ext cx="34400" cy="79300"/>
            </a:xfrm>
            <a:custGeom>
              <a:avLst/>
              <a:gdLst/>
              <a:ahLst/>
              <a:cxnLst/>
              <a:rect l="l" t="t" r="r" b="b"/>
              <a:pathLst>
                <a:path w="1376" h="3172" extrusionOk="0">
                  <a:moveTo>
                    <a:pt x="588" y="0"/>
                  </a:moveTo>
                  <a:cubicBezTo>
                    <a:pt x="309" y="0"/>
                    <a:pt x="81" y="228"/>
                    <a:pt x="72" y="508"/>
                  </a:cubicBezTo>
                  <a:lnTo>
                    <a:pt x="65" y="663"/>
                  </a:lnTo>
                  <a:cubicBezTo>
                    <a:pt x="34" y="1381"/>
                    <a:pt x="1" y="2126"/>
                    <a:pt x="285" y="2839"/>
                  </a:cubicBezTo>
                  <a:cubicBezTo>
                    <a:pt x="367" y="3046"/>
                    <a:pt x="566" y="3172"/>
                    <a:pt x="777" y="3172"/>
                  </a:cubicBezTo>
                  <a:cubicBezTo>
                    <a:pt x="842" y="3172"/>
                    <a:pt x="909" y="3160"/>
                    <a:pt x="971" y="3134"/>
                  </a:cubicBezTo>
                  <a:cubicBezTo>
                    <a:pt x="1242" y="3027"/>
                    <a:pt x="1376" y="2720"/>
                    <a:pt x="1267" y="2448"/>
                  </a:cubicBezTo>
                  <a:cubicBezTo>
                    <a:pt x="1066" y="1945"/>
                    <a:pt x="1092" y="1344"/>
                    <a:pt x="1121" y="707"/>
                  </a:cubicBezTo>
                  <a:lnTo>
                    <a:pt x="1127" y="550"/>
                  </a:lnTo>
                  <a:cubicBezTo>
                    <a:pt x="1138" y="261"/>
                    <a:pt x="911" y="14"/>
                    <a:pt x="621" y="1"/>
                  </a:cubicBezTo>
                  <a:cubicBezTo>
                    <a:pt x="610" y="1"/>
                    <a:pt x="59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0"/>
            <p:cNvSpPr/>
            <p:nvPr/>
          </p:nvSpPr>
          <p:spPr>
            <a:xfrm>
              <a:off x="1512325" y="322775"/>
              <a:ext cx="37175" cy="66100"/>
            </a:xfrm>
            <a:custGeom>
              <a:avLst/>
              <a:gdLst/>
              <a:ahLst/>
              <a:cxnLst/>
              <a:rect l="l" t="t" r="r" b="b"/>
              <a:pathLst>
                <a:path w="1487" h="2644" extrusionOk="0">
                  <a:moveTo>
                    <a:pt x="603" y="1"/>
                  </a:moveTo>
                  <a:cubicBezTo>
                    <a:pt x="522" y="1"/>
                    <a:pt x="440" y="20"/>
                    <a:pt x="364" y="60"/>
                  </a:cubicBezTo>
                  <a:cubicBezTo>
                    <a:pt x="103" y="192"/>
                    <a:pt x="1" y="511"/>
                    <a:pt x="133" y="771"/>
                  </a:cubicBezTo>
                  <a:cubicBezTo>
                    <a:pt x="305" y="1107"/>
                    <a:pt x="426" y="1659"/>
                    <a:pt x="427" y="2118"/>
                  </a:cubicBezTo>
                  <a:cubicBezTo>
                    <a:pt x="430" y="2408"/>
                    <a:pt x="664" y="2644"/>
                    <a:pt x="956" y="2644"/>
                  </a:cubicBezTo>
                  <a:lnTo>
                    <a:pt x="959" y="2644"/>
                  </a:lnTo>
                  <a:cubicBezTo>
                    <a:pt x="1251" y="2644"/>
                    <a:pt x="1487" y="2405"/>
                    <a:pt x="1485" y="2113"/>
                  </a:cubicBezTo>
                  <a:cubicBezTo>
                    <a:pt x="1482" y="1488"/>
                    <a:pt x="1321" y="772"/>
                    <a:pt x="1075" y="291"/>
                  </a:cubicBezTo>
                  <a:cubicBezTo>
                    <a:pt x="981" y="107"/>
                    <a:pt x="79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0"/>
            <p:cNvSpPr/>
            <p:nvPr/>
          </p:nvSpPr>
          <p:spPr>
            <a:xfrm>
              <a:off x="1287650" y="296375"/>
              <a:ext cx="56325" cy="88150"/>
            </a:xfrm>
            <a:custGeom>
              <a:avLst/>
              <a:gdLst/>
              <a:ahLst/>
              <a:cxnLst/>
              <a:rect l="l" t="t" r="r" b="b"/>
              <a:pathLst>
                <a:path w="2253" h="3526" extrusionOk="0">
                  <a:moveTo>
                    <a:pt x="604" y="0"/>
                  </a:moveTo>
                  <a:cubicBezTo>
                    <a:pt x="510" y="0"/>
                    <a:pt x="416" y="25"/>
                    <a:pt x="330" y="76"/>
                  </a:cubicBezTo>
                  <a:cubicBezTo>
                    <a:pt x="80" y="229"/>
                    <a:pt x="0" y="554"/>
                    <a:pt x="151" y="804"/>
                  </a:cubicBezTo>
                  <a:cubicBezTo>
                    <a:pt x="542" y="1448"/>
                    <a:pt x="871" y="2215"/>
                    <a:pt x="1157" y="3151"/>
                  </a:cubicBezTo>
                  <a:cubicBezTo>
                    <a:pt x="1227" y="3379"/>
                    <a:pt x="1435" y="3525"/>
                    <a:pt x="1662" y="3525"/>
                  </a:cubicBezTo>
                  <a:cubicBezTo>
                    <a:pt x="1713" y="3525"/>
                    <a:pt x="1765" y="3518"/>
                    <a:pt x="1816" y="3501"/>
                  </a:cubicBezTo>
                  <a:cubicBezTo>
                    <a:pt x="2095" y="3416"/>
                    <a:pt x="2253" y="3121"/>
                    <a:pt x="2168" y="2843"/>
                  </a:cubicBezTo>
                  <a:cubicBezTo>
                    <a:pt x="1856" y="1821"/>
                    <a:pt x="1491" y="975"/>
                    <a:pt x="1056" y="255"/>
                  </a:cubicBezTo>
                  <a:cubicBezTo>
                    <a:pt x="957" y="91"/>
                    <a:pt x="783" y="0"/>
                    <a:pt x="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0"/>
            <p:cNvSpPr/>
            <p:nvPr/>
          </p:nvSpPr>
          <p:spPr>
            <a:xfrm>
              <a:off x="1375725" y="291950"/>
              <a:ext cx="43100" cy="57325"/>
            </a:xfrm>
            <a:custGeom>
              <a:avLst/>
              <a:gdLst/>
              <a:ahLst/>
              <a:cxnLst/>
              <a:rect l="l" t="t" r="r" b="b"/>
              <a:pathLst>
                <a:path w="1724" h="2293" extrusionOk="0">
                  <a:moveTo>
                    <a:pt x="606" y="1"/>
                  </a:moveTo>
                  <a:cubicBezTo>
                    <a:pt x="517" y="1"/>
                    <a:pt x="427" y="23"/>
                    <a:pt x="344" y="71"/>
                  </a:cubicBezTo>
                  <a:cubicBezTo>
                    <a:pt x="89" y="215"/>
                    <a:pt x="1" y="538"/>
                    <a:pt x="146" y="791"/>
                  </a:cubicBezTo>
                  <a:cubicBezTo>
                    <a:pt x="350" y="1149"/>
                    <a:pt x="512" y="1526"/>
                    <a:pt x="628" y="1914"/>
                  </a:cubicBezTo>
                  <a:cubicBezTo>
                    <a:pt x="697" y="2144"/>
                    <a:pt x="907" y="2292"/>
                    <a:pt x="1135" y="2292"/>
                  </a:cubicBezTo>
                  <a:cubicBezTo>
                    <a:pt x="1185" y="2292"/>
                    <a:pt x="1235" y="2285"/>
                    <a:pt x="1285" y="2272"/>
                  </a:cubicBezTo>
                  <a:cubicBezTo>
                    <a:pt x="1565" y="2187"/>
                    <a:pt x="1724" y="1893"/>
                    <a:pt x="1640" y="1613"/>
                  </a:cubicBezTo>
                  <a:cubicBezTo>
                    <a:pt x="1502" y="1149"/>
                    <a:pt x="1308" y="696"/>
                    <a:pt x="1065" y="270"/>
                  </a:cubicBezTo>
                  <a:cubicBezTo>
                    <a:pt x="968" y="98"/>
                    <a:pt x="790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0"/>
            <p:cNvSpPr/>
            <p:nvPr/>
          </p:nvSpPr>
          <p:spPr>
            <a:xfrm>
              <a:off x="1424275" y="217100"/>
              <a:ext cx="37925" cy="74900"/>
            </a:xfrm>
            <a:custGeom>
              <a:avLst/>
              <a:gdLst/>
              <a:ahLst/>
              <a:cxnLst/>
              <a:rect l="l" t="t" r="r" b="b"/>
              <a:pathLst>
                <a:path w="1517" h="2996" extrusionOk="0">
                  <a:moveTo>
                    <a:pt x="602" y="1"/>
                  </a:moveTo>
                  <a:cubicBezTo>
                    <a:pt x="532" y="1"/>
                    <a:pt x="461" y="15"/>
                    <a:pt x="392" y="45"/>
                  </a:cubicBezTo>
                  <a:cubicBezTo>
                    <a:pt x="124" y="159"/>
                    <a:pt x="0" y="470"/>
                    <a:pt x="116" y="738"/>
                  </a:cubicBezTo>
                  <a:cubicBezTo>
                    <a:pt x="347" y="1272"/>
                    <a:pt x="453" y="1861"/>
                    <a:pt x="427" y="2443"/>
                  </a:cubicBezTo>
                  <a:cubicBezTo>
                    <a:pt x="412" y="2735"/>
                    <a:pt x="639" y="2982"/>
                    <a:pt x="930" y="2995"/>
                  </a:cubicBezTo>
                  <a:lnTo>
                    <a:pt x="955" y="2995"/>
                  </a:lnTo>
                  <a:cubicBezTo>
                    <a:pt x="1236" y="2995"/>
                    <a:pt x="1470" y="2773"/>
                    <a:pt x="1483" y="2493"/>
                  </a:cubicBezTo>
                  <a:cubicBezTo>
                    <a:pt x="1516" y="1753"/>
                    <a:pt x="1379" y="1000"/>
                    <a:pt x="1086" y="320"/>
                  </a:cubicBezTo>
                  <a:cubicBezTo>
                    <a:pt x="1000" y="120"/>
                    <a:pt x="807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0"/>
            <p:cNvSpPr/>
            <p:nvPr/>
          </p:nvSpPr>
          <p:spPr>
            <a:xfrm>
              <a:off x="1305375" y="710450"/>
              <a:ext cx="65175" cy="74925"/>
            </a:xfrm>
            <a:custGeom>
              <a:avLst/>
              <a:gdLst/>
              <a:ahLst/>
              <a:cxnLst/>
              <a:rect l="l" t="t" r="r" b="b"/>
              <a:pathLst>
                <a:path w="2607" h="2997" extrusionOk="0">
                  <a:moveTo>
                    <a:pt x="601" y="1"/>
                  </a:moveTo>
                  <a:cubicBezTo>
                    <a:pt x="435" y="1"/>
                    <a:pt x="272" y="79"/>
                    <a:pt x="169" y="224"/>
                  </a:cubicBezTo>
                  <a:cubicBezTo>
                    <a:pt x="0" y="461"/>
                    <a:pt x="56" y="791"/>
                    <a:pt x="295" y="960"/>
                  </a:cubicBezTo>
                  <a:cubicBezTo>
                    <a:pt x="800" y="1318"/>
                    <a:pt x="1244" y="1936"/>
                    <a:pt x="1516" y="2653"/>
                  </a:cubicBezTo>
                  <a:cubicBezTo>
                    <a:pt x="1596" y="2865"/>
                    <a:pt x="1797" y="2996"/>
                    <a:pt x="2010" y="2996"/>
                  </a:cubicBezTo>
                  <a:cubicBezTo>
                    <a:pt x="2073" y="2996"/>
                    <a:pt x="2135" y="2986"/>
                    <a:pt x="2195" y="2962"/>
                  </a:cubicBezTo>
                  <a:cubicBezTo>
                    <a:pt x="2469" y="2859"/>
                    <a:pt x="2607" y="2553"/>
                    <a:pt x="2503" y="2281"/>
                  </a:cubicBezTo>
                  <a:cubicBezTo>
                    <a:pt x="2160" y="1370"/>
                    <a:pt x="1578" y="574"/>
                    <a:pt x="905" y="98"/>
                  </a:cubicBezTo>
                  <a:cubicBezTo>
                    <a:pt x="813" y="32"/>
                    <a:pt x="706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0"/>
            <p:cNvSpPr/>
            <p:nvPr/>
          </p:nvSpPr>
          <p:spPr>
            <a:xfrm>
              <a:off x="1300875" y="111625"/>
              <a:ext cx="46625" cy="74900"/>
            </a:xfrm>
            <a:custGeom>
              <a:avLst/>
              <a:gdLst/>
              <a:ahLst/>
              <a:cxnLst/>
              <a:rect l="l" t="t" r="r" b="b"/>
              <a:pathLst>
                <a:path w="1865" h="2996" extrusionOk="0">
                  <a:moveTo>
                    <a:pt x="601" y="0"/>
                  </a:moveTo>
                  <a:cubicBezTo>
                    <a:pt x="534" y="0"/>
                    <a:pt x="465" y="13"/>
                    <a:pt x="400" y="40"/>
                  </a:cubicBezTo>
                  <a:cubicBezTo>
                    <a:pt x="130" y="151"/>
                    <a:pt x="0" y="459"/>
                    <a:pt x="111" y="729"/>
                  </a:cubicBezTo>
                  <a:cubicBezTo>
                    <a:pt x="183" y="902"/>
                    <a:pt x="260" y="1074"/>
                    <a:pt x="337" y="1244"/>
                  </a:cubicBezTo>
                  <a:cubicBezTo>
                    <a:pt x="538" y="1688"/>
                    <a:pt x="729" y="2108"/>
                    <a:pt x="780" y="2531"/>
                  </a:cubicBezTo>
                  <a:cubicBezTo>
                    <a:pt x="813" y="2799"/>
                    <a:pt x="1041" y="2996"/>
                    <a:pt x="1304" y="2996"/>
                  </a:cubicBezTo>
                  <a:cubicBezTo>
                    <a:pt x="1327" y="2996"/>
                    <a:pt x="1347" y="2993"/>
                    <a:pt x="1367" y="2992"/>
                  </a:cubicBezTo>
                  <a:cubicBezTo>
                    <a:pt x="1657" y="2958"/>
                    <a:pt x="1864" y="2694"/>
                    <a:pt x="1828" y="2405"/>
                  </a:cubicBezTo>
                  <a:cubicBezTo>
                    <a:pt x="1758" y="1821"/>
                    <a:pt x="1524" y="1307"/>
                    <a:pt x="1299" y="809"/>
                  </a:cubicBezTo>
                  <a:cubicBezTo>
                    <a:pt x="1228" y="650"/>
                    <a:pt x="1156" y="491"/>
                    <a:pt x="1090" y="328"/>
                  </a:cubicBezTo>
                  <a:cubicBezTo>
                    <a:pt x="1006" y="124"/>
                    <a:pt x="808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0"/>
            <p:cNvSpPr/>
            <p:nvPr/>
          </p:nvSpPr>
          <p:spPr>
            <a:xfrm>
              <a:off x="1195450" y="243500"/>
              <a:ext cx="51900" cy="66125"/>
            </a:xfrm>
            <a:custGeom>
              <a:avLst/>
              <a:gdLst/>
              <a:ahLst/>
              <a:cxnLst/>
              <a:rect l="l" t="t" r="r" b="b"/>
              <a:pathLst>
                <a:path w="2076" h="2645" extrusionOk="0">
                  <a:moveTo>
                    <a:pt x="597" y="1"/>
                  </a:moveTo>
                  <a:cubicBezTo>
                    <a:pt x="486" y="1"/>
                    <a:pt x="374" y="36"/>
                    <a:pt x="278" y="108"/>
                  </a:cubicBezTo>
                  <a:cubicBezTo>
                    <a:pt x="45" y="285"/>
                    <a:pt x="0" y="617"/>
                    <a:pt x="176" y="849"/>
                  </a:cubicBezTo>
                  <a:cubicBezTo>
                    <a:pt x="518" y="1298"/>
                    <a:pt x="798" y="1801"/>
                    <a:pt x="983" y="2300"/>
                  </a:cubicBezTo>
                  <a:cubicBezTo>
                    <a:pt x="1062" y="2513"/>
                    <a:pt x="1265" y="2644"/>
                    <a:pt x="1479" y="2644"/>
                  </a:cubicBezTo>
                  <a:cubicBezTo>
                    <a:pt x="1541" y="2644"/>
                    <a:pt x="1604" y="2633"/>
                    <a:pt x="1663" y="2612"/>
                  </a:cubicBezTo>
                  <a:cubicBezTo>
                    <a:pt x="1935" y="2510"/>
                    <a:pt x="2075" y="2204"/>
                    <a:pt x="1973" y="1932"/>
                  </a:cubicBezTo>
                  <a:cubicBezTo>
                    <a:pt x="1752" y="1335"/>
                    <a:pt x="1423" y="740"/>
                    <a:pt x="1018" y="210"/>
                  </a:cubicBezTo>
                  <a:cubicBezTo>
                    <a:pt x="915" y="73"/>
                    <a:pt x="757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0"/>
            <p:cNvSpPr/>
            <p:nvPr/>
          </p:nvSpPr>
          <p:spPr>
            <a:xfrm>
              <a:off x="1574125" y="750125"/>
              <a:ext cx="39200" cy="74925"/>
            </a:xfrm>
            <a:custGeom>
              <a:avLst/>
              <a:gdLst/>
              <a:ahLst/>
              <a:cxnLst/>
              <a:rect l="l" t="t" r="r" b="b"/>
              <a:pathLst>
                <a:path w="1568" h="2997" extrusionOk="0">
                  <a:moveTo>
                    <a:pt x="949" y="1"/>
                  </a:moveTo>
                  <a:cubicBezTo>
                    <a:pt x="934" y="1"/>
                    <a:pt x="918" y="2"/>
                    <a:pt x="902" y="3"/>
                  </a:cubicBezTo>
                  <a:cubicBezTo>
                    <a:pt x="612" y="29"/>
                    <a:pt x="397" y="285"/>
                    <a:pt x="423" y="577"/>
                  </a:cubicBezTo>
                  <a:cubicBezTo>
                    <a:pt x="491" y="1313"/>
                    <a:pt x="406" y="1841"/>
                    <a:pt x="175" y="2150"/>
                  </a:cubicBezTo>
                  <a:cubicBezTo>
                    <a:pt x="0" y="2382"/>
                    <a:pt x="48" y="2715"/>
                    <a:pt x="281" y="2889"/>
                  </a:cubicBezTo>
                  <a:cubicBezTo>
                    <a:pt x="376" y="2961"/>
                    <a:pt x="487" y="2996"/>
                    <a:pt x="598" y="2996"/>
                  </a:cubicBezTo>
                  <a:cubicBezTo>
                    <a:pt x="759" y="2996"/>
                    <a:pt x="917" y="2923"/>
                    <a:pt x="1021" y="2783"/>
                  </a:cubicBezTo>
                  <a:cubicBezTo>
                    <a:pt x="1418" y="2253"/>
                    <a:pt x="1567" y="1500"/>
                    <a:pt x="1476" y="481"/>
                  </a:cubicBezTo>
                  <a:cubicBezTo>
                    <a:pt x="1450" y="207"/>
                    <a:pt x="1223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8" name="Google Shape;988;p30"/>
          <p:cNvGrpSpPr/>
          <p:nvPr/>
        </p:nvGrpSpPr>
        <p:grpSpPr>
          <a:xfrm rot="-3601261">
            <a:off x="6853059" y="569691"/>
            <a:ext cx="1264076" cy="2069866"/>
            <a:chOff x="2098900" y="3741675"/>
            <a:chExt cx="837825" cy="1371900"/>
          </a:xfrm>
        </p:grpSpPr>
        <p:sp>
          <p:nvSpPr>
            <p:cNvPr id="989" name="Google Shape;989;p30"/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0"/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0"/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0"/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0"/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0"/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0"/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0"/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0"/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8" name="Google Shape;998;p30"/>
          <p:cNvGrpSpPr/>
          <p:nvPr/>
        </p:nvGrpSpPr>
        <p:grpSpPr>
          <a:xfrm>
            <a:off x="1656675" y="1268525"/>
            <a:ext cx="707475" cy="849175"/>
            <a:chOff x="4838075" y="3991550"/>
            <a:chExt cx="707475" cy="849175"/>
          </a:xfrm>
        </p:grpSpPr>
        <p:sp>
          <p:nvSpPr>
            <p:cNvPr id="999" name="Google Shape;999;p30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0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0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2" name="Google Shape;1002;p30"/>
          <p:cNvGrpSpPr/>
          <p:nvPr/>
        </p:nvGrpSpPr>
        <p:grpSpPr>
          <a:xfrm>
            <a:off x="4275113" y="256425"/>
            <a:ext cx="593625" cy="710275"/>
            <a:chOff x="6157200" y="3834400"/>
            <a:chExt cx="593625" cy="710275"/>
          </a:xfrm>
        </p:grpSpPr>
        <p:sp>
          <p:nvSpPr>
            <p:cNvPr id="1003" name="Google Shape;1003;p30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0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0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0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0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0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0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0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0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MAIN_POINT_2"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" name="Google Shape;1013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14" name="Google Shape;1014;p31"/>
          <p:cNvGrpSpPr/>
          <p:nvPr/>
        </p:nvGrpSpPr>
        <p:grpSpPr>
          <a:xfrm>
            <a:off x="1228250" y="4206425"/>
            <a:ext cx="477425" cy="565550"/>
            <a:chOff x="3560600" y="4317025"/>
            <a:chExt cx="477425" cy="565550"/>
          </a:xfrm>
        </p:grpSpPr>
        <p:sp>
          <p:nvSpPr>
            <p:cNvPr id="1015" name="Google Shape;1015;p31"/>
            <p:cNvSpPr/>
            <p:nvPr/>
          </p:nvSpPr>
          <p:spPr>
            <a:xfrm>
              <a:off x="3560600" y="4317025"/>
              <a:ext cx="477425" cy="565550"/>
            </a:xfrm>
            <a:custGeom>
              <a:avLst/>
              <a:gdLst/>
              <a:ahLst/>
              <a:cxnLst/>
              <a:rect l="l" t="t" r="r" b="b"/>
              <a:pathLst>
                <a:path w="19097" h="22622" extrusionOk="0">
                  <a:moveTo>
                    <a:pt x="13094" y="1"/>
                  </a:moveTo>
                  <a:cubicBezTo>
                    <a:pt x="11512" y="1"/>
                    <a:pt x="9948" y="407"/>
                    <a:pt x="8802" y="1116"/>
                  </a:cubicBezTo>
                  <a:cubicBezTo>
                    <a:pt x="7523" y="1905"/>
                    <a:pt x="6579" y="3006"/>
                    <a:pt x="5747" y="3976"/>
                  </a:cubicBezTo>
                  <a:cubicBezTo>
                    <a:pt x="5528" y="4235"/>
                    <a:pt x="5308" y="4491"/>
                    <a:pt x="5086" y="4734"/>
                  </a:cubicBezTo>
                  <a:cubicBezTo>
                    <a:pt x="3924" y="6010"/>
                    <a:pt x="3224" y="7108"/>
                    <a:pt x="2670" y="8521"/>
                  </a:cubicBezTo>
                  <a:cubicBezTo>
                    <a:pt x="1907" y="10474"/>
                    <a:pt x="1159" y="12802"/>
                    <a:pt x="1401" y="15281"/>
                  </a:cubicBezTo>
                  <a:cubicBezTo>
                    <a:pt x="1478" y="16067"/>
                    <a:pt x="1683" y="16746"/>
                    <a:pt x="1877" y="17314"/>
                  </a:cubicBezTo>
                  <a:cubicBezTo>
                    <a:pt x="1792" y="17412"/>
                    <a:pt x="1713" y="17505"/>
                    <a:pt x="1649" y="17579"/>
                  </a:cubicBezTo>
                  <a:cubicBezTo>
                    <a:pt x="962" y="18379"/>
                    <a:pt x="650" y="18746"/>
                    <a:pt x="472" y="19346"/>
                  </a:cubicBezTo>
                  <a:lnTo>
                    <a:pt x="242" y="20116"/>
                  </a:lnTo>
                  <a:cubicBezTo>
                    <a:pt x="0" y="20927"/>
                    <a:pt x="459" y="21779"/>
                    <a:pt x="1267" y="22027"/>
                  </a:cubicBezTo>
                  <a:lnTo>
                    <a:pt x="2990" y="22554"/>
                  </a:lnTo>
                  <a:cubicBezTo>
                    <a:pt x="3140" y="22600"/>
                    <a:pt x="3291" y="22621"/>
                    <a:pt x="3441" y="22621"/>
                  </a:cubicBezTo>
                  <a:cubicBezTo>
                    <a:pt x="4070" y="22621"/>
                    <a:pt x="4657" y="22234"/>
                    <a:pt x="4885" y="21616"/>
                  </a:cubicBezTo>
                  <a:lnTo>
                    <a:pt x="4940" y="21467"/>
                  </a:lnTo>
                  <a:cubicBezTo>
                    <a:pt x="5002" y="21299"/>
                    <a:pt x="5093" y="21142"/>
                    <a:pt x="5211" y="21004"/>
                  </a:cubicBezTo>
                  <a:cubicBezTo>
                    <a:pt x="5281" y="20921"/>
                    <a:pt x="5350" y="20842"/>
                    <a:pt x="5400" y="20782"/>
                  </a:cubicBezTo>
                  <a:lnTo>
                    <a:pt x="5404" y="20777"/>
                  </a:lnTo>
                  <a:cubicBezTo>
                    <a:pt x="5645" y="20499"/>
                    <a:pt x="5976" y="20313"/>
                    <a:pt x="6340" y="20259"/>
                  </a:cubicBezTo>
                  <a:cubicBezTo>
                    <a:pt x="6855" y="20183"/>
                    <a:pt x="7353" y="20072"/>
                    <a:pt x="7787" y="19976"/>
                  </a:cubicBezTo>
                  <a:cubicBezTo>
                    <a:pt x="8059" y="19915"/>
                    <a:pt x="8314" y="19858"/>
                    <a:pt x="8532" y="19822"/>
                  </a:cubicBezTo>
                  <a:cubicBezTo>
                    <a:pt x="9982" y="19583"/>
                    <a:pt x="11516" y="19023"/>
                    <a:pt x="12849" y="18243"/>
                  </a:cubicBezTo>
                  <a:cubicBezTo>
                    <a:pt x="15373" y="16766"/>
                    <a:pt x="17636" y="13801"/>
                    <a:pt x="18480" y="10868"/>
                  </a:cubicBezTo>
                  <a:cubicBezTo>
                    <a:pt x="18998" y="9068"/>
                    <a:pt x="19096" y="6983"/>
                    <a:pt x="18757" y="4998"/>
                  </a:cubicBezTo>
                  <a:cubicBezTo>
                    <a:pt x="18530" y="3671"/>
                    <a:pt x="17981" y="2522"/>
                    <a:pt x="16979" y="1272"/>
                  </a:cubicBezTo>
                  <a:lnTo>
                    <a:pt x="16860" y="1124"/>
                  </a:lnTo>
                  <a:cubicBezTo>
                    <a:pt x="16712" y="939"/>
                    <a:pt x="16523" y="792"/>
                    <a:pt x="16308" y="692"/>
                  </a:cubicBezTo>
                  <a:lnTo>
                    <a:pt x="16137" y="612"/>
                  </a:lnTo>
                  <a:cubicBezTo>
                    <a:pt x="15277" y="213"/>
                    <a:pt x="14225" y="1"/>
                    <a:pt x="13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1"/>
            <p:cNvSpPr/>
            <p:nvPr/>
          </p:nvSpPr>
          <p:spPr>
            <a:xfrm>
              <a:off x="3649250" y="4375775"/>
              <a:ext cx="329100" cy="391475"/>
            </a:xfrm>
            <a:custGeom>
              <a:avLst/>
              <a:gdLst/>
              <a:ahLst/>
              <a:cxnLst/>
              <a:rect l="l" t="t" r="r" b="b"/>
              <a:pathLst>
                <a:path w="13164" h="15659" extrusionOk="0">
                  <a:moveTo>
                    <a:pt x="9549" y="0"/>
                  </a:moveTo>
                  <a:cubicBezTo>
                    <a:pt x="8447" y="0"/>
                    <a:pt x="7291" y="270"/>
                    <a:pt x="6491" y="764"/>
                  </a:cubicBezTo>
                  <a:cubicBezTo>
                    <a:pt x="5218" y="1550"/>
                    <a:pt x="4271" y="2873"/>
                    <a:pt x="3275" y="3965"/>
                  </a:cubicBezTo>
                  <a:cubicBezTo>
                    <a:pt x="2380" y="4950"/>
                    <a:pt x="1797" y="5786"/>
                    <a:pt x="1310" y="7027"/>
                  </a:cubicBezTo>
                  <a:cubicBezTo>
                    <a:pt x="604" y="8830"/>
                    <a:pt x="0" y="10743"/>
                    <a:pt x="192" y="12702"/>
                  </a:cubicBezTo>
                  <a:cubicBezTo>
                    <a:pt x="296" y="13753"/>
                    <a:pt x="756" y="14594"/>
                    <a:pt x="990" y="15570"/>
                  </a:cubicBezTo>
                  <a:cubicBezTo>
                    <a:pt x="1187" y="15633"/>
                    <a:pt x="1415" y="15658"/>
                    <a:pt x="1661" y="15658"/>
                  </a:cubicBezTo>
                  <a:cubicBezTo>
                    <a:pt x="2598" y="15658"/>
                    <a:pt x="3802" y="15286"/>
                    <a:pt x="4607" y="15153"/>
                  </a:cubicBezTo>
                  <a:cubicBezTo>
                    <a:pt x="5807" y="14957"/>
                    <a:pt x="7071" y="14478"/>
                    <a:pt x="8119" y="13867"/>
                  </a:cubicBezTo>
                  <a:cubicBezTo>
                    <a:pt x="10186" y="12658"/>
                    <a:pt x="12028" y="10134"/>
                    <a:pt x="12679" y="7871"/>
                  </a:cubicBezTo>
                  <a:cubicBezTo>
                    <a:pt x="13118" y="6342"/>
                    <a:pt x="13163" y="4610"/>
                    <a:pt x="12898" y="3043"/>
                  </a:cubicBezTo>
                  <a:cubicBezTo>
                    <a:pt x="12767" y="2291"/>
                    <a:pt x="12481" y="1492"/>
                    <a:pt x="11600" y="392"/>
                  </a:cubicBezTo>
                  <a:cubicBezTo>
                    <a:pt x="11028" y="126"/>
                    <a:pt x="10301" y="0"/>
                    <a:pt x="9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1"/>
            <p:cNvSpPr/>
            <p:nvPr/>
          </p:nvSpPr>
          <p:spPr>
            <a:xfrm>
              <a:off x="3628725" y="4395000"/>
              <a:ext cx="359550" cy="424150"/>
            </a:xfrm>
            <a:custGeom>
              <a:avLst/>
              <a:gdLst/>
              <a:ahLst/>
              <a:cxnLst/>
              <a:rect l="l" t="t" r="r" b="b"/>
              <a:pathLst>
                <a:path w="14382" h="16966" extrusionOk="0">
                  <a:moveTo>
                    <a:pt x="11024" y="984"/>
                  </a:moveTo>
                  <a:cubicBezTo>
                    <a:pt x="11025" y="987"/>
                    <a:pt x="11025" y="988"/>
                    <a:pt x="11024" y="989"/>
                  </a:cubicBezTo>
                  <a:cubicBezTo>
                    <a:pt x="10413" y="1693"/>
                    <a:pt x="9800" y="2396"/>
                    <a:pt x="9197" y="3081"/>
                  </a:cubicBezTo>
                  <a:cubicBezTo>
                    <a:pt x="8428" y="3955"/>
                    <a:pt x="7635" y="4857"/>
                    <a:pt x="6864" y="5755"/>
                  </a:cubicBezTo>
                  <a:cubicBezTo>
                    <a:pt x="6616" y="6046"/>
                    <a:pt x="6352" y="6335"/>
                    <a:pt x="6089" y="6627"/>
                  </a:cubicBezTo>
                  <a:cubicBezTo>
                    <a:pt x="5319" y="7476"/>
                    <a:pt x="4526" y="8354"/>
                    <a:pt x="3975" y="9340"/>
                  </a:cubicBezTo>
                  <a:cubicBezTo>
                    <a:pt x="3607" y="9997"/>
                    <a:pt x="3325" y="10740"/>
                    <a:pt x="3051" y="11457"/>
                  </a:cubicBezTo>
                  <a:cubicBezTo>
                    <a:pt x="3015" y="11551"/>
                    <a:pt x="2979" y="11643"/>
                    <a:pt x="2942" y="11735"/>
                  </a:cubicBezTo>
                  <a:cubicBezTo>
                    <a:pt x="2960" y="11565"/>
                    <a:pt x="2976" y="11395"/>
                    <a:pt x="2992" y="11226"/>
                  </a:cubicBezTo>
                  <a:cubicBezTo>
                    <a:pt x="3070" y="10397"/>
                    <a:pt x="3151" y="9541"/>
                    <a:pt x="3382" y="8731"/>
                  </a:cubicBezTo>
                  <a:cubicBezTo>
                    <a:pt x="3688" y="7659"/>
                    <a:pt x="4149" y="6782"/>
                    <a:pt x="4789" y="6048"/>
                  </a:cubicBezTo>
                  <a:lnTo>
                    <a:pt x="4912" y="5906"/>
                  </a:lnTo>
                  <a:cubicBezTo>
                    <a:pt x="5671" y="5038"/>
                    <a:pt x="6455" y="4139"/>
                    <a:pt x="7307" y="3370"/>
                  </a:cubicBezTo>
                  <a:cubicBezTo>
                    <a:pt x="7737" y="2979"/>
                    <a:pt x="8257" y="2702"/>
                    <a:pt x="8762" y="2431"/>
                  </a:cubicBezTo>
                  <a:cubicBezTo>
                    <a:pt x="8992" y="2309"/>
                    <a:pt x="9231" y="2181"/>
                    <a:pt x="9459" y="2043"/>
                  </a:cubicBezTo>
                  <a:cubicBezTo>
                    <a:pt x="9660" y="1924"/>
                    <a:pt x="9845" y="1780"/>
                    <a:pt x="10020" y="1643"/>
                  </a:cubicBezTo>
                  <a:cubicBezTo>
                    <a:pt x="10159" y="1536"/>
                    <a:pt x="10302" y="1423"/>
                    <a:pt x="10452" y="1325"/>
                  </a:cubicBezTo>
                  <a:cubicBezTo>
                    <a:pt x="10624" y="1212"/>
                    <a:pt x="10808" y="1106"/>
                    <a:pt x="10987" y="1005"/>
                  </a:cubicBezTo>
                  <a:cubicBezTo>
                    <a:pt x="11000" y="999"/>
                    <a:pt x="11011" y="990"/>
                    <a:pt x="11024" y="984"/>
                  </a:cubicBezTo>
                  <a:close/>
                  <a:moveTo>
                    <a:pt x="11594" y="1513"/>
                  </a:moveTo>
                  <a:lnTo>
                    <a:pt x="11594" y="1513"/>
                  </a:lnTo>
                  <a:cubicBezTo>
                    <a:pt x="11561" y="1724"/>
                    <a:pt x="11529" y="1931"/>
                    <a:pt x="11495" y="2134"/>
                  </a:cubicBezTo>
                  <a:cubicBezTo>
                    <a:pt x="11463" y="2337"/>
                    <a:pt x="11430" y="2535"/>
                    <a:pt x="11400" y="2730"/>
                  </a:cubicBezTo>
                  <a:cubicBezTo>
                    <a:pt x="11312" y="3314"/>
                    <a:pt x="11267" y="3919"/>
                    <a:pt x="11224" y="4504"/>
                  </a:cubicBezTo>
                  <a:cubicBezTo>
                    <a:pt x="11200" y="4853"/>
                    <a:pt x="11173" y="5201"/>
                    <a:pt x="11138" y="5548"/>
                  </a:cubicBezTo>
                  <a:cubicBezTo>
                    <a:pt x="11036" y="6571"/>
                    <a:pt x="10702" y="7299"/>
                    <a:pt x="10233" y="8076"/>
                  </a:cubicBezTo>
                  <a:cubicBezTo>
                    <a:pt x="9882" y="8659"/>
                    <a:pt x="9414" y="9184"/>
                    <a:pt x="8961" y="9692"/>
                  </a:cubicBezTo>
                  <a:cubicBezTo>
                    <a:pt x="8806" y="9865"/>
                    <a:pt x="8653" y="10039"/>
                    <a:pt x="8503" y="10214"/>
                  </a:cubicBezTo>
                  <a:cubicBezTo>
                    <a:pt x="7743" y="11104"/>
                    <a:pt x="6728" y="11644"/>
                    <a:pt x="5831" y="12122"/>
                  </a:cubicBezTo>
                  <a:cubicBezTo>
                    <a:pt x="5292" y="12409"/>
                    <a:pt x="4829" y="12630"/>
                    <a:pt x="4396" y="12808"/>
                  </a:cubicBezTo>
                  <a:cubicBezTo>
                    <a:pt x="4703" y="12590"/>
                    <a:pt x="4997" y="12341"/>
                    <a:pt x="5273" y="12061"/>
                  </a:cubicBezTo>
                  <a:cubicBezTo>
                    <a:pt x="5485" y="11846"/>
                    <a:pt x="5703" y="11636"/>
                    <a:pt x="5922" y="11426"/>
                  </a:cubicBezTo>
                  <a:cubicBezTo>
                    <a:pt x="6594" y="10781"/>
                    <a:pt x="7289" y="10113"/>
                    <a:pt x="7792" y="9276"/>
                  </a:cubicBezTo>
                  <a:lnTo>
                    <a:pt x="7843" y="9190"/>
                  </a:lnTo>
                  <a:cubicBezTo>
                    <a:pt x="8188" y="8617"/>
                    <a:pt x="8543" y="8025"/>
                    <a:pt x="8818" y="7393"/>
                  </a:cubicBezTo>
                  <a:cubicBezTo>
                    <a:pt x="8945" y="7103"/>
                    <a:pt x="9101" y="6815"/>
                    <a:pt x="9251" y="6535"/>
                  </a:cubicBezTo>
                  <a:cubicBezTo>
                    <a:pt x="9448" y="6166"/>
                    <a:pt x="9654" y="5783"/>
                    <a:pt x="9802" y="5381"/>
                  </a:cubicBezTo>
                  <a:cubicBezTo>
                    <a:pt x="10108" y="4561"/>
                    <a:pt x="10491" y="3828"/>
                    <a:pt x="10896" y="3049"/>
                  </a:cubicBezTo>
                  <a:lnTo>
                    <a:pt x="11037" y="2779"/>
                  </a:lnTo>
                  <a:cubicBezTo>
                    <a:pt x="11222" y="2425"/>
                    <a:pt x="11429" y="1998"/>
                    <a:pt x="11594" y="1513"/>
                  </a:cubicBezTo>
                  <a:close/>
                  <a:moveTo>
                    <a:pt x="11398" y="359"/>
                  </a:moveTo>
                  <a:lnTo>
                    <a:pt x="11398" y="359"/>
                  </a:lnTo>
                  <a:cubicBezTo>
                    <a:pt x="11354" y="430"/>
                    <a:pt x="11311" y="499"/>
                    <a:pt x="11268" y="570"/>
                  </a:cubicBezTo>
                  <a:cubicBezTo>
                    <a:pt x="11137" y="650"/>
                    <a:pt x="11006" y="727"/>
                    <a:pt x="10874" y="802"/>
                  </a:cubicBezTo>
                  <a:cubicBezTo>
                    <a:pt x="10692" y="905"/>
                    <a:pt x="10505" y="1013"/>
                    <a:pt x="10325" y="1130"/>
                  </a:cubicBezTo>
                  <a:cubicBezTo>
                    <a:pt x="10169" y="1232"/>
                    <a:pt x="10020" y="1347"/>
                    <a:pt x="9878" y="1457"/>
                  </a:cubicBezTo>
                  <a:cubicBezTo>
                    <a:pt x="9707" y="1592"/>
                    <a:pt x="9529" y="1729"/>
                    <a:pt x="9340" y="1842"/>
                  </a:cubicBezTo>
                  <a:cubicBezTo>
                    <a:pt x="9116" y="1977"/>
                    <a:pt x="8885" y="2102"/>
                    <a:pt x="8653" y="2224"/>
                  </a:cubicBezTo>
                  <a:cubicBezTo>
                    <a:pt x="8136" y="2501"/>
                    <a:pt x="7601" y="2786"/>
                    <a:pt x="7151" y="3195"/>
                  </a:cubicBezTo>
                  <a:cubicBezTo>
                    <a:pt x="6289" y="3975"/>
                    <a:pt x="5500" y="4878"/>
                    <a:pt x="4738" y="5752"/>
                  </a:cubicBezTo>
                  <a:lnTo>
                    <a:pt x="4615" y="5892"/>
                  </a:lnTo>
                  <a:cubicBezTo>
                    <a:pt x="3950" y="6652"/>
                    <a:pt x="3475" y="7561"/>
                    <a:pt x="3158" y="8666"/>
                  </a:cubicBezTo>
                  <a:cubicBezTo>
                    <a:pt x="2921" y="9496"/>
                    <a:pt x="2840" y="10364"/>
                    <a:pt x="2760" y="11204"/>
                  </a:cubicBezTo>
                  <a:cubicBezTo>
                    <a:pt x="2714" y="11712"/>
                    <a:pt x="2660" y="12228"/>
                    <a:pt x="2577" y="12739"/>
                  </a:cubicBezTo>
                  <a:cubicBezTo>
                    <a:pt x="2561" y="12776"/>
                    <a:pt x="2547" y="12813"/>
                    <a:pt x="2529" y="12848"/>
                  </a:cubicBezTo>
                  <a:lnTo>
                    <a:pt x="2484" y="12936"/>
                  </a:lnTo>
                  <a:lnTo>
                    <a:pt x="2471" y="12964"/>
                  </a:lnTo>
                  <a:cubicBezTo>
                    <a:pt x="2471" y="12958"/>
                    <a:pt x="2471" y="12952"/>
                    <a:pt x="2469" y="12944"/>
                  </a:cubicBezTo>
                  <a:cubicBezTo>
                    <a:pt x="2396" y="11380"/>
                    <a:pt x="2255" y="8465"/>
                    <a:pt x="2600" y="7508"/>
                  </a:cubicBezTo>
                  <a:cubicBezTo>
                    <a:pt x="3149" y="5985"/>
                    <a:pt x="5278" y="3435"/>
                    <a:pt x="6169" y="2410"/>
                  </a:cubicBezTo>
                  <a:cubicBezTo>
                    <a:pt x="7369" y="1026"/>
                    <a:pt x="8803" y="793"/>
                    <a:pt x="10462" y="521"/>
                  </a:cubicBezTo>
                  <a:cubicBezTo>
                    <a:pt x="10767" y="471"/>
                    <a:pt x="11080" y="418"/>
                    <a:pt x="11398" y="359"/>
                  </a:cubicBezTo>
                  <a:close/>
                  <a:moveTo>
                    <a:pt x="10425" y="2041"/>
                  </a:moveTo>
                  <a:lnTo>
                    <a:pt x="10425" y="2041"/>
                  </a:lnTo>
                  <a:cubicBezTo>
                    <a:pt x="10413" y="2060"/>
                    <a:pt x="10402" y="2080"/>
                    <a:pt x="10391" y="2098"/>
                  </a:cubicBezTo>
                  <a:cubicBezTo>
                    <a:pt x="10204" y="2408"/>
                    <a:pt x="9997" y="2713"/>
                    <a:pt x="9796" y="3008"/>
                  </a:cubicBezTo>
                  <a:cubicBezTo>
                    <a:pt x="9566" y="3345"/>
                    <a:pt x="9328" y="3694"/>
                    <a:pt x="9118" y="4052"/>
                  </a:cubicBezTo>
                  <a:cubicBezTo>
                    <a:pt x="8809" y="4581"/>
                    <a:pt x="8468" y="5103"/>
                    <a:pt x="8139" y="5606"/>
                  </a:cubicBezTo>
                  <a:cubicBezTo>
                    <a:pt x="7854" y="6042"/>
                    <a:pt x="7559" y="6495"/>
                    <a:pt x="7283" y="6952"/>
                  </a:cubicBezTo>
                  <a:cubicBezTo>
                    <a:pt x="6297" y="8592"/>
                    <a:pt x="5031" y="10110"/>
                    <a:pt x="3712" y="11649"/>
                  </a:cubicBezTo>
                  <a:cubicBezTo>
                    <a:pt x="3428" y="11980"/>
                    <a:pt x="3101" y="12472"/>
                    <a:pt x="2778" y="12986"/>
                  </a:cubicBezTo>
                  <a:cubicBezTo>
                    <a:pt x="2789" y="12922"/>
                    <a:pt x="2796" y="12861"/>
                    <a:pt x="2806" y="12798"/>
                  </a:cubicBezTo>
                  <a:cubicBezTo>
                    <a:pt x="2860" y="12667"/>
                    <a:pt x="2907" y="12536"/>
                    <a:pt x="2950" y="12409"/>
                  </a:cubicBezTo>
                  <a:cubicBezTo>
                    <a:pt x="2987" y="12298"/>
                    <a:pt x="3022" y="12186"/>
                    <a:pt x="3066" y="12075"/>
                  </a:cubicBezTo>
                  <a:cubicBezTo>
                    <a:pt x="3134" y="11903"/>
                    <a:pt x="3202" y="11723"/>
                    <a:pt x="3272" y="11542"/>
                  </a:cubicBezTo>
                  <a:cubicBezTo>
                    <a:pt x="3544" y="10832"/>
                    <a:pt x="3823" y="10097"/>
                    <a:pt x="4183" y="9455"/>
                  </a:cubicBezTo>
                  <a:cubicBezTo>
                    <a:pt x="4720" y="8491"/>
                    <a:pt x="5505" y="7624"/>
                    <a:pt x="6265" y="6787"/>
                  </a:cubicBezTo>
                  <a:cubicBezTo>
                    <a:pt x="6529" y="6494"/>
                    <a:pt x="6794" y="6202"/>
                    <a:pt x="7045" y="5910"/>
                  </a:cubicBezTo>
                  <a:cubicBezTo>
                    <a:pt x="7813" y="5013"/>
                    <a:pt x="8607" y="4111"/>
                    <a:pt x="9374" y="3237"/>
                  </a:cubicBezTo>
                  <a:cubicBezTo>
                    <a:pt x="9721" y="2844"/>
                    <a:pt x="10072" y="2443"/>
                    <a:pt x="10425" y="2041"/>
                  </a:cubicBezTo>
                  <a:close/>
                  <a:moveTo>
                    <a:pt x="11609" y="676"/>
                  </a:moveTo>
                  <a:cubicBezTo>
                    <a:pt x="11599" y="801"/>
                    <a:pt x="11513" y="1043"/>
                    <a:pt x="11467" y="1174"/>
                  </a:cubicBezTo>
                  <a:cubicBezTo>
                    <a:pt x="11442" y="1242"/>
                    <a:pt x="11418" y="1310"/>
                    <a:pt x="11398" y="1372"/>
                  </a:cubicBezTo>
                  <a:cubicBezTo>
                    <a:pt x="11234" y="1871"/>
                    <a:pt x="11019" y="2310"/>
                    <a:pt x="10830" y="2676"/>
                  </a:cubicBezTo>
                  <a:lnTo>
                    <a:pt x="10689" y="2945"/>
                  </a:lnTo>
                  <a:cubicBezTo>
                    <a:pt x="10281" y="3728"/>
                    <a:pt x="9894" y="4469"/>
                    <a:pt x="9584" y="5304"/>
                  </a:cubicBezTo>
                  <a:cubicBezTo>
                    <a:pt x="9440" y="5690"/>
                    <a:pt x="9238" y="6065"/>
                    <a:pt x="9045" y="6428"/>
                  </a:cubicBezTo>
                  <a:cubicBezTo>
                    <a:pt x="8893" y="6712"/>
                    <a:pt x="8735" y="7003"/>
                    <a:pt x="8604" y="7302"/>
                  </a:cubicBezTo>
                  <a:cubicBezTo>
                    <a:pt x="8335" y="7920"/>
                    <a:pt x="7999" y="8480"/>
                    <a:pt x="7644" y="9072"/>
                  </a:cubicBezTo>
                  <a:lnTo>
                    <a:pt x="7592" y="9158"/>
                  </a:lnTo>
                  <a:cubicBezTo>
                    <a:pt x="7106" y="9969"/>
                    <a:pt x="6422" y="10625"/>
                    <a:pt x="5761" y="11260"/>
                  </a:cubicBezTo>
                  <a:cubicBezTo>
                    <a:pt x="5541" y="11470"/>
                    <a:pt x="5322" y="11681"/>
                    <a:pt x="5108" y="11898"/>
                  </a:cubicBezTo>
                  <a:cubicBezTo>
                    <a:pt x="4432" y="12579"/>
                    <a:pt x="3645" y="13075"/>
                    <a:pt x="2814" y="13371"/>
                  </a:cubicBezTo>
                  <a:cubicBezTo>
                    <a:pt x="3182" y="12771"/>
                    <a:pt x="3569" y="12177"/>
                    <a:pt x="3889" y="11800"/>
                  </a:cubicBezTo>
                  <a:cubicBezTo>
                    <a:pt x="5216" y="10253"/>
                    <a:pt x="6488" y="8728"/>
                    <a:pt x="7485" y="7072"/>
                  </a:cubicBezTo>
                  <a:cubicBezTo>
                    <a:pt x="7757" y="6620"/>
                    <a:pt x="8050" y="6168"/>
                    <a:pt x="8336" y="5734"/>
                  </a:cubicBezTo>
                  <a:cubicBezTo>
                    <a:pt x="8667" y="5227"/>
                    <a:pt x="9009" y="4705"/>
                    <a:pt x="9321" y="4169"/>
                  </a:cubicBezTo>
                  <a:cubicBezTo>
                    <a:pt x="9526" y="3819"/>
                    <a:pt x="9762" y="3472"/>
                    <a:pt x="9989" y="3139"/>
                  </a:cubicBezTo>
                  <a:cubicBezTo>
                    <a:pt x="10193" y="2841"/>
                    <a:pt x="10402" y="2532"/>
                    <a:pt x="10593" y="2218"/>
                  </a:cubicBezTo>
                  <a:cubicBezTo>
                    <a:pt x="10754" y="1954"/>
                    <a:pt x="10908" y="1677"/>
                    <a:pt x="11061" y="1401"/>
                  </a:cubicBezTo>
                  <a:cubicBezTo>
                    <a:pt x="11111" y="1311"/>
                    <a:pt x="11163" y="1219"/>
                    <a:pt x="11216" y="1129"/>
                  </a:cubicBezTo>
                  <a:cubicBezTo>
                    <a:pt x="11347" y="977"/>
                    <a:pt x="11478" y="827"/>
                    <a:pt x="11609" y="676"/>
                  </a:cubicBezTo>
                  <a:close/>
                  <a:moveTo>
                    <a:pt x="11977" y="371"/>
                  </a:moveTo>
                  <a:lnTo>
                    <a:pt x="11977" y="371"/>
                  </a:lnTo>
                  <a:cubicBezTo>
                    <a:pt x="14073" y="3115"/>
                    <a:pt x="13097" y="6827"/>
                    <a:pt x="11160" y="9330"/>
                  </a:cubicBezTo>
                  <a:cubicBezTo>
                    <a:pt x="10169" y="10609"/>
                    <a:pt x="8986" y="11662"/>
                    <a:pt x="7443" y="12640"/>
                  </a:cubicBezTo>
                  <a:cubicBezTo>
                    <a:pt x="6259" y="13389"/>
                    <a:pt x="4917" y="13770"/>
                    <a:pt x="3510" y="13770"/>
                  </a:cubicBezTo>
                  <a:cubicBezTo>
                    <a:pt x="3284" y="13770"/>
                    <a:pt x="3056" y="13760"/>
                    <a:pt x="2828" y="13740"/>
                  </a:cubicBezTo>
                  <a:cubicBezTo>
                    <a:pt x="3183" y="13527"/>
                    <a:pt x="3582" y="13375"/>
                    <a:pt x="3974" y="13229"/>
                  </a:cubicBezTo>
                  <a:lnTo>
                    <a:pt x="4169" y="13157"/>
                  </a:lnTo>
                  <a:cubicBezTo>
                    <a:pt x="4698" y="12954"/>
                    <a:pt x="5262" y="12695"/>
                    <a:pt x="5941" y="12333"/>
                  </a:cubicBezTo>
                  <a:cubicBezTo>
                    <a:pt x="6856" y="11846"/>
                    <a:pt x="7893" y="11294"/>
                    <a:pt x="8680" y="10370"/>
                  </a:cubicBezTo>
                  <a:cubicBezTo>
                    <a:pt x="8829" y="10197"/>
                    <a:pt x="8982" y="10025"/>
                    <a:pt x="9136" y="9853"/>
                  </a:cubicBezTo>
                  <a:cubicBezTo>
                    <a:pt x="9595" y="9336"/>
                    <a:pt x="10070" y="8803"/>
                    <a:pt x="10432" y="8203"/>
                  </a:cubicBezTo>
                  <a:cubicBezTo>
                    <a:pt x="10919" y="7398"/>
                    <a:pt x="11263" y="6645"/>
                    <a:pt x="11372" y="5578"/>
                  </a:cubicBezTo>
                  <a:cubicBezTo>
                    <a:pt x="11407" y="5230"/>
                    <a:pt x="11432" y="4879"/>
                    <a:pt x="11459" y="4526"/>
                  </a:cubicBezTo>
                  <a:cubicBezTo>
                    <a:pt x="11503" y="3946"/>
                    <a:pt x="11546" y="3346"/>
                    <a:pt x="11634" y="2772"/>
                  </a:cubicBezTo>
                  <a:cubicBezTo>
                    <a:pt x="11662" y="2577"/>
                    <a:pt x="11696" y="2380"/>
                    <a:pt x="11729" y="2178"/>
                  </a:cubicBezTo>
                  <a:cubicBezTo>
                    <a:pt x="11821" y="1618"/>
                    <a:pt x="11916" y="1036"/>
                    <a:pt x="11977" y="371"/>
                  </a:cubicBezTo>
                  <a:close/>
                  <a:moveTo>
                    <a:pt x="12008" y="1"/>
                  </a:moveTo>
                  <a:lnTo>
                    <a:pt x="11997" y="10"/>
                  </a:lnTo>
                  <a:lnTo>
                    <a:pt x="11991" y="2"/>
                  </a:lnTo>
                  <a:lnTo>
                    <a:pt x="11921" y="18"/>
                  </a:lnTo>
                  <a:cubicBezTo>
                    <a:pt x="11400" y="131"/>
                    <a:pt x="10904" y="212"/>
                    <a:pt x="10423" y="289"/>
                  </a:cubicBezTo>
                  <a:cubicBezTo>
                    <a:pt x="8718" y="569"/>
                    <a:pt x="7248" y="808"/>
                    <a:pt x="5990" y="2255"/>
                  </a:cubicBezTo>
                  <a:cubicBezTo>
                    <a:pt x="5092" y="3291"/>
                    <a:pt x="2941" y="5868"/>
                    <a:pt x="2378" y="7430"/>
                  </a:cubicBezTo>
                  <a:cubicBezTo>
                    <a:pt x="2018" y="8430"/>
                    <a:pt x="2159" y="11375"/>
                    <a:pt x="2235" y="12957"/>
                  </a:cubicBezTo>
                  <a:cubicBezTo>
                    <a:pt x="2254" y="13352"/>
                    <a:pt x="2267" y="13657"/>
                    <a:pt x="2270" y="13814"/>
                  </a:cubicBezTo>
                  <a:cubicBezTo>
                    <a:pt x="2221" y="13894"/>
                    <a:pt x="2172" y="13975"/>
                    <a:pt x="2128" y="14052"/>
                  </a:cubicBezTo>
                  <a:cubicBezTo>
                    <a:pt x="1973" y="14311"/>
                    <a:pt x="1831" y="14548"/>
                    <a:pt x="1711" y="14741"/>
                  </a:cubicBezTo>
                  <a:cubicBezTo>
                    <a:pt x="1527" y="15037"/>
                    <a:pt x="1092" y="15543"/>
                    <a:pt x="710" y="15990"/>
                  </a:cubicBezTo>
                  <a:cubicBezTo>
                    <a:pt x="231" y="16548"/>
                    <a:pt x="33" y="16787"/>
                    <a:pt x="0" y="16897"/>
                  </a:cubicBezTo>
                  <a:lnTo>
                    <a:pt x="225" y="16966"/>
                  </a:lnTo>
                  <a:cubicBezTo>
                    <a:pt x="256" y="16881"/>
                    <a:pt x="607" y="16472"/>
                    <a:pt x="889" y="16142"/>
                  </a:cubicBezTo>
                  <a:cubicBezTo>
                    <a:pt x="1278" y="15689"/>
                    <a:pt x="1718" y="15175"/>
                    <a:pt x="1912" y="14863"/>
                  </a:cubicBezTo>
                  <a:cubicBezTo>
                    <a:pt x="2034" y="14669"/>
                    <a:pt x="2176" y="14432"/>
                    <a:pt x="2330" y="14173"/>
                  </a:cubicBezTo>
                  <a:cubicBezTo>
                    <a:pt x="2357" y="14130"/>
                    <a:pt x="2383" y="14084"/>
                    <a:pt x="2410" y="14040"/>
                  </a:cubicBezTo>
                  <a:lnTo>
                    <a:pt x="2521" y="13951"/>
                  </a:lnTo>
                  <a:cubicBezTo>
                    <a:pt x="2522" y="13950"/>
                    <a:pt x="2523" y="13949"/>
                    <a:pt x="2526" y="13949"/>
                  </a:cubicBezTo>
                  <a:cubicBezTo>
                    <a:pt x="2852" y="13988"/>
                    <a:pt x="3178" y="14011"/>
                    <a:pt x="3500" y="14011"/>
                  </a:cubicBezTo>
                  <a:cubicBezTo>
                    <a:pt x="4954" y="14011"/>
                    <a:pt x="6341" y="13613"/>
                    <a:pt x="7568" y="12836"/>
                  </a:cubicBezTo>
                  <a:cubicBezTo>
                    <a:pt x="9136" y="11843"/>
                    <a:pt x="10337" y="10775"/>
                    <a:pt x="11344" y="9472"/>
                  </a:cubicBezTo>
                  <a:cubicBezTo>
                    <a:pt x="13378" y="6847"/>
                    <a:pt x="14381" y="2919"/>
                    <a:pt x="12035" y="58"/>
                  </a:cubicBezTo>
                  <a:lnTo>
                    <a:pt x="12006" y="22"/>
                  </a:lnTo>
                  <a:lnTo>
                    <a:pt x="120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8" name="Google Shape;1018;p31"/>
          <p:cNvGrpSpPr/>
          <p:nvPr/>
        </p:nvGrpSpPr>
        <p:grpSpPr>
          <a:xfrm>
            <a:off x="6645350" y="397950"/>
            <a:ext cx="784275" cy="548700"/>
            <a:chOff x="6074150" y="2429100"/>
            <a:chExt cx="784275" cy="548700"/>
          </a:xfrm>
        </p:grpSpPr>
        <p:sp>
          <p:nvSpPr>
            <p:cNvPr id="1019" name="Google Shape;1019;p31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1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1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1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1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1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1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1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1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1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1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1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1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1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1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1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5" name="Google Shape;1035;p31"/>
          <p:cNvGrpSpPr/>
          <p:nvPr/>
        </p:nvGrpSpPr>
        <p:grpSpPr>
          <a:xfrm>
            <a:off x="531150" y="2761438"/>
            <a:ext cx="443350" cy="428000"/>
            <a:chOff x="1213025" y="2493675"/>
            <a:chExt cx="443350" cy="428000"/>
          </a:xfrm>
        </p:grpSpPr>
        <p:sp>
          <p:nvSpPr>
            <p:cNvPr id="1036" name="Google Shape;1036;p31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1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1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1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1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1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1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3" name="Google Shape;1043;p31"/>
          <p:cNvGrpSpPr/>
          <p:nvPr/>
        </p:nvGrpSpPr>
        <p:grpSpPr>
          <a:xfrm>
            <a:off x="531150" y="3665250"/>
            <a:ext cx="593625" cy="710275"/>
            <a:chOff x="6157200" y="3834400"/>
            <a:chExt cx="593625" cy="710275"/>
          </a:xfrm>
        </p:grpSpPr>
        <p:sp>
          <p:nvSpPr>
            <p:cNvPr id="1044" name="Google Shape;1044;p31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1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1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1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1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1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1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1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1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3" name="Google Shape;1053;p31"/>
          <p:cNvGrpSpPr/>
          <p:nvPr/>
        </p:nvGrpSpPr>
        <p:grpSpPr>
          <a:xfrm>
            <a:off x="7745625" y="165113"/>
            <a:ext cx="765250" cy="1229525"/>
            <a:chOff x="4618600" y="971325"/>
            <a:chExt cx="765250" cy="1229525"/>
          </a:xfrm>
        </p:grpSpPr>
        <p:sp>
          <p:nvSpPr>
            <p:cNvPr id="1054" name="Google Shape;1054;p31"/>
            <p:cNvSpPr/>
            <p:nvPr/>
          </p:nvSpPr>
          <p:spPr>
            <a:xfrm>
              <a:off x="4618600" y="971325"/>
              <a:ext cx="765250" cy="1229525"/>
            </a:xfrm>
            <a:custGeom>
              <a:avLst/>
              <a:gdLst/>
              <a:ahLst/>
              <a:cxnLst/>
              <a:rect l="l" t="t" r="r" b="b"/>
              <a:pathLst>
                <a:path w="30610" h="49181" extrusionOk="0">
                  <a:moveTo>
                    <a:pt x="13188" y="1"/>
                  </a:moveTo>
                  <a:cubicBezTo>
                    <a:pt x="12964" y="1"/>
                    <a:pt x="12739" y="129"/>
                    <a:pt x="12650" y="384"/>
                  </a:cubicBezTo>
                  <a:cubicBezTo>
                    <a:pt x="12354" y="1239"/>
                    <a:pt x="11991" y="2110"/>
                    <a:pt x="11876" y="2528"/>
                  </a:cubicBezTo>
                  <a:cubicBezTo>
                    <a:pt x="10871" y="6196"/>
                    <a:pt x="8506" y="9441"/>
                    <a:pt x="8541" y="13378"/>
                  </a:cubicBezTo>
                  <a:cubicBezTo>
                    <a:pt x="8541" y="13379"/>
                    <a:pt x="8544" y="13697"/>
                    <a:pt x="8544" y="13697"/>
                  </a:cubicBezTo>
                  <a:cubicBezTo>
                    <a:pt x="8544" y="13882"/>
                    <a:pt x="8539" y="14724"/>
                    <a:pt x="8541" y="14957"/>
                  </a:cubicBezTo>
                  <a:cubicBezTo>
                    <a:pt x="8312" y="14892"/>
                    <a:pt x="8112" y="14832"/>
                    <a:pt x="7952" y="14766"/>
                  </a:cubicBezTo>
                  <a:cubicBezTo>
                    <a:pt x="7618" y="14624"/>
                    <a:pt x="7254" y="14337"/>
                    <a:pt x="6833" y="14005"/>
                  </a:cubicBezTo>
                  <a:cubicBezTo>
                    <a:pt x="6482" y="13727"/>
                    <a:pt x="6084" y="13414"/>
                    <a:pt x="5628" y="13128"/>
                  </a:cubicBezTo>
                  <a:lnTo>
                    <a:pt x="990" y="10233"/>
                  </a:lnTo>
                  <a:cubicBezTo>
                    <a:pt x="892" y="10172"/>
                    <a:pt x="789" y="10145"/>
                    <a:pt x="690" y="10145"/>
                  </a:cubicBezTo>
                  <a:cubicBezTo>
                    <a:pt x="320" y="10145"/>
                    <a:pt x="0" y="10525"/>
                    <a:pt x="163" y="10927"/>
                  </a:cubicBezTo>
                  <a:lnTo>
                    <a:pt x="2204" y="15998"/>
                  </a:lnTo>
                  <a:cubicBezTo>
                    <a:pt x="3004" y="17987"/>
                    <a:pt x="3893" y="20007"/>
                    <a:pt x="5192" y="21775"/>
                  </a:cubicBezTo>
                  <a:cubicBezTo>
                    <a:pt x="5476" y="22162"/>
                    <a:pt x="5171" y="22672"/>
                    <a:pt x="4736" y="22672"/>
                  </a:cubicBezTo>
                  <a:cubicBezTo>
                    <a:pt x="4681" y="22672"/>
                    <a:pt x="4625" y="22664"/>
                    <a:pt x="4567" y="22647"/>
                  </a:cubicBezTo>
                  <a:lnTo>
                    <a:pt x="1786" y="21816"/>
                  </a:lnTo>
                  <a:cubicBezTo>
                    <a:pt x="1728" y="21798"/>
                    <a:pt x="1671" y="21790"/>
                    <a:pt x="1616" y="21790"/>
                  </a:cubicBezTo>
                  <a:cubicBezTo>
                    <a:pt x="1177" y="21790"/>
                    <a:pt x="876" y="22314"/>
                    <a:pt x="1171" y="22703"/>
                  </a:cubicBezTo>
                  <a:lnTo>
                    <a:pt x="4477" y="27052"/>
                  </a:lnTo>
                  <a:cubicBezTo>
                    <a:pt x="5497" y="28392"/>
                    <a:pt x="6572" y="29736"/>
                    <a:pt x="7820" y="30911"/>
                  </a:cubicBezTo>
                  <a:cubicBezTo>
                    <a:pt x="8196" y="31266"/>
                    <a:pt x="7941" y="31890"/>
                    <a:pt x="7437" y="31890"/>
                  </a:cubicBezTo>
                  <a:cubicBezTo>
                    <a:pt x="7423" y="31890"/>
                    <a:pt x="7409" y="31889"/>
                    <a:pt x="7395" y="31888"/>
                  </a:cubicBezTo>
                  <a:lnTo>
                    <a:pt x="4717" y="31710"/>
                  </a:lnTo>
                  <a:cubicBezTo>
                    <a:pt x="4703" y="31709"/>
                    <a:pt x="4688" y="31709"/>
                    <a:pt x="4674" y="31709"/>
                  </a:cubicBezTo>
                  <a:cubicBezTo>
                    <a:pt x="4155" y="31709"/>
                    <a:pt x="3905" y="32368"/>
                    <a:pt x="4314" y="32711"/>
                  </a:cubicBezTo>
                  <a:lnTo>
                    <a:pt x="8505" y="36220"/>
                  </a:lnTo>
                  <a:cubicBezTo>
                    <a:pt x="11338" y="38594"/>
                    <a:pt x="14453" y="40928"/>
                    <a:pt x="18612" y="41155"/>
                  </a:cubicBezTo>
                  <a:cubicBezTo>
                    <a:pt x="18908" y="41171"/>
                    <a:pt x="19209" y="41177"/>
                    <a:pt x="19511" y="41177"/>
                  </a:cubicBezTo>
                  <a:cubicBezTo>
                    <a:pt x="20027" y="41177"/>
                    <a:pt x="20553" y="41159"/>
                    <a:pt x="21075" y="41139"/>
                  </a:cubicBezTo>
                  <a:cubicBezTo>
                    <a:pt x="21264" y="41133"/>
                    <a:pt x="21451" y="41125"/>
                    <a:pt x="21637" y="41119"/>
                  </a:cubicBezTo>
                  <a:cubicBezTo>
                    <a:pt x="21643" y="41119"/>
                    <a:pt x="21650" y="41119"/>
                    <a:pt x="21656" y="41119"/>
                  </a:cubicBezTo>
                  <a:cubicBezTo>
                    <a:pt x="21830" y="41119"/>
                    <a:pt x="21995" y="41199"/>
                    <a:pt x="22104" y="41337"/>
                  </a:cubicBezTo>
                  <a:cubicBezTo>
                    <a:pt x="23435" y="43052"/>
                    <a:pt x="24695" y="45020"/>
                    <a:pt x="24772" y="46716"/>
                  </a:cubicBezTo>
                  <a:cubicBezTo>
                    <a:pt x="24837" y="48098"/>
                    <a:pt x="25971" y="49180"/>
                    <a:pt x="27355" y="49180"/>
                  </a:cubicBezTo>
                  <a:lnTo>
                    <a:pt x="27469" y="49175"/>
                  </a:lnTo>
                  <a:cubicBezTo>
                    <a:pt x="28891" y="49113"/>
                    <a:pt x="29998" y="47905"/>
                    <a:pt x="29938" y="46476"/>
                  </a:cubicBezTo>
                  <a:cubicBezTo>
                    <a:pt x="29859" y="44771"/>
                    <a:pt x="29286" y="43002"/>
                    <a:pt x="28192" y="41099"/>
                  </a:cubicBezTo>
                  <a:cubicBezTo>
                    <a:pt x="28104" y="40945"/>
                    <a:pt x="28087" y="40760"/>
                    <a:pt x="28156" y="40597"/>
                  </a:cubicBezTo>
                  <a:cubicBezTo>
                    <a:pt x="28238" y="40403"/>
                    <a:pt x="28324" y="40204"/>
                    <a:pt x="28412" y="40002"/>
                  </a:cubicBezTo>
                  <a:cubicBezTo>
                    <a:pt x="28729" y="39267"/>
                    <a:pt x="29058" y="38510"/>
                    <a:pt x="29316" y="37713"/>
                  </a:cubicBezTo>
                  <a:cubicBezTo>
                    <a:pt x="30609" y="33752"/>
                    <a:pt x="29557" y="30004"/>
                    <a:pt x="28368" y="26505"/>
                  </a:cubicBezTo>
                  <a:lnTo>
                    <a:pt x="26610" y="21330"/>
                  </a:lnTo>
                  <a:cubicBezTo>
                    <a:pt x="26523" y="21074"/>
                    <a:pt x="26298" y="20946"/>
                    <a:pt x="26074" y="20946"/>
                  </a:cubicBezTo>
                  <a:cubicBezTo>
                    <a:pt x="25844" y="20946"/>
                    <a:pt x="25614" y="21079"/>
                    <a:pt x="25531" y="21344"/>
                  </a:cubicBezTo>
                  <a:lnTo>
                    <a:pt x="25079" y="22793"/>
                  </a:lnTo>
                  <a:cubicBezTo>
                    <a:pt x="24996" y="23061"/>
                    <a:pt x="24769" y="23192"/>
                    <a:pt x="24541" y="23192"/>
                  </a:cubicBezTo>
                  <a:cubicBezTo>
                    <a:pt x="24301" y="23192"/>
                    <a:pt x="24059" y="23045"/>
                    <a:pt x="23988" y="22758"/>
                  </a:cubicBezTo>
                  <a:cubicBezTo>
                    <a:pt x="23716" y="21679"/>
                    <a:pt x="23376" y="20622"/>
                    <a:pt x="23026" y="19586"/>
                  </a:cubicBezTo>
                  <a:lnTo>
                    <a:pt x="21268" y="14412"/>
                  </a:lnTo>
                  <a:cubicBezTo>
                    <a:pt x="21180" y="14155"/>
                    <a:pt x="20955" y="14028"/>
                    <a:pt x="20730" y="14028"/>
                  </a:cubicBezTo>
                  <a:cubicBezTo>
                    <a:pt x="20500" y="14028"/>
                    <a:pt x="20271" y="14161"/>
                    <a:pt x="20188" y="14426"/>
                  </a:cubicBezTo>
                  <a:cubicBezTo>
                    <a:pt x="20105" y="14691"/>
                    <a:pt x="19877" y="14824"/>
                    <a:pt x="19648" y="14824"/>
                  </a:cubicBezTo>
                  <a:cubicBezTo>
                    <a:pt x="19419" y="14824"/>
                    <a:pt x="19190" y="14691"/>
                    <a:pt x="19104" y="14426"/>
                  </a:cubicBezTo>
                  <a:cubicBezTo>
                    <a:pt x="18999" y="14099"/>
                    <a:pt x="18891" y="13774"/>
                    <a:pt x="18781" y="13452"/>
                  </a:cubicBezTo>
                  <a:cubicBezTo>
                    <a:pt x="16826" y="9179"/>
                    <a:pt x="15226" y="4810"/>
                    <a:pt x="13725" y="387"/>
                  </a:cubicBezTo>
                  <a:cubicBezTo>
                    <a:pt x="13638" y="129"/>
                    <a:pt x="13413" y="1"/>
                    <a:pt x="13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1"/>
            <p:cNvSpPr/>
            <p:nvPr/>
          </p:nvSpPr>
          <p:spPr>
            <a:xfrm>
              <a:off x="4974700" y="1326500"/>
              <a:ext cx="108250" cy="358100"/>
            </a:xfrm>
            <a:custGeom>
              <a:avLst/>
              <a:gdLst/>
              <a:ahLst/>
              <a:cxnLst/>
              <a:rect l="l" t="t" r="r" b="b"/>
              <a:pathLst>
                <a:path w="4330" h="14324" extrusionOk="0">
                  <a:moveTo>
                    <a:pt x="2310" y="0"/>
                  </a:moveTo>
                  <a:cubicBezTo>
                    <a:pt x="1994" y="1016"/>
                    <a:pt x="1969" y="2109"/>
                    <a:pt x="1474" y="3105"/>
                  </a:cubicBezTo>
                  <a:cubicBezTo>
                    <a:pt x="1097" y="3863"/>
                    <a:pt x="523" y="4448"/>
                    <a:pt x="269" y="5273"/>
                  </a:cubicBezTo>
                  <a:cubicBezTo>
                    <a:pt x="18" y="6087"/>
                    <a:pt x="68" y="6906"/>
                    <a:pt x="70" y="7749"/>
                  </a:cubicBezTo>
                  <a:cubicBezTo>
                    <a:pt x="75" y="9004"/>
                    <a:pt x="0" y="10513"/>
                    <a:pt x="366" y="11670"/>
                  </a:cubicBezTo>
                  <a:cubicBezTo>
                    <a:pt x="659" y="12595"/>
                    <a:pt x="1108" y="13437"/>
                    <a:pt x="1470" y="14324"/>
                  </a:cubicBezTo>
                  <a:cubicBezTo>
                    <a:pt x="1871" y="12834"/>
                    <a:pt x="2749" y="11266"/>
                    <a:pt x="3251" y="9725"/>
                  </a:cubicBezTo>
                  <a:cubicBezTo>
                    <a:pt x="4330" y="6412"/>
                    <a:pt x="3377" y="3140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1"/>
            <p:cNvSpPr/>
            <p:nvPr/>
          </p:nvSpPr>
          <p:spPr>
            <a:xfrm>
              <a:off x="5080775" y="1479800"/>
              <a:ext cx="108275" cy="358125"/>
            </a:xfrm>
            <a:custGeom>
              <a:avLst/>
              <a:gdLst/>
              <a:ahLst/>
              <a:cxnLst/>
              <a:rect l="l" t="t" r="r" b="b"/>
              <a:pathLst>
                <a:path w="4331" h="14325" extrusionOk="0">
                  <a:moveTo>
                    <a:pt x="2311" y="1"/>
                  </a:moveTo>
                  <a:cubicBezTo>
                    <a:pt x="1995" y="1016"/>
                    <a:pt x="1970" y="2109"/>
                    <a:pt x="1475" y="3105"/>
                  </a:cubicBezTo>
                  <a:cubicBezTo>
                    <a:pt x="1097" y="3864"/>
                    <a:pt x="523" y="4449"/>
                    <a:pt x="269" y="5274"/>
                  </a:cubicBezTo>
                  <a:cubicBezTo>
                    <a:pt x="18" y="6087"/>
                    <a:pt x="68" y="6907"/>
                    <a:pt x="72" y="7749"/>
                  </a:cubicBezTo>
                  <a:cubicBezTo>
                    <a:pt x="76" y="9004"/>
                    <a:pt x="1" y="10514"/>
                    <a:pt x="366" y="11670"/>
                  </a:cubicBezTo>
                  <a:cubicBezTo>
                    <a:pt x="659" y="12595"/>
                    <a:pt x="1109" y="13438"/>
                    <a:pt x="1470" y="14324"/>
                  </a:cubicBezTo>
                  <a:cubicBezTo>
                    <a:pt x="1870" y="12835"/>
                    <a:pt x="2749" y="11267"/>
                    <a:pt x="3251" y="9724"/>
                  </a:cubicBezTo>
                  <a:cubicBezTo>
                    <a:pt x="4330" y="6413"/>
                    <a:pt x="3378" y="3140"/>
                    <a:pt x="2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1"/>
            <p:cNvSpPr/>
            <p:nvPr/>
          </p:nvSpPr>
          <p:spPr>
            <a:xfrm>
              <a:off x="5214375" y="1652800"/>
              <a:ext cx="108275" cy="358100"/>
            </a:xfrm>
            <a:custGeom>
              <a:avLst/>
              <a:gdLst/>
              <a:ahLst/>
              <a:cxnLst/>
              <a:rect l="l" t="t" r="r" b="b"/>
              <a:pathLst>
                <a:path w="4331" h="14324" extrusionOk="0">
                  <a:moveTo>
                    <a:pt x="2310" y="0"/>
                  </a:moveTo>
                  <a:cubicBezTo>
                    <a:pt x="1993" y="1016"/>
                    <a:pt x="1968" y="2109"/>
                    <a:pt x="1474" y="3105"/>
                  </a:cubicBezTo>
                  <a:cubicBezTo>
                    <a:pt x="1097" y="3865"/>
                    <a:pt x="523" y="4448"/>
                    <a:pt x="269" y="5274"/>
                  </a:cubicBezTo>
                  <a:cubicBezTo>
                    <a:pt x="18" y="6087"/>
                    <a:pt x="68" y="6906"/>
                    <a:pt x="70" y="7749"/>
                  </a:cubicBezTo>
                  <a:cubicBezTo>
                    <a:pt x="75" y="9005"/>
                    <a:pt x="1" y="10515"/>
                    <a:pt x="365" y="11670"/>
                  </a:cubicBezTo>
                  <a:cubicBezTo>
                    <a:pt x="658" y="12595"/>
                    <a:pt x="1107" y="13438"/>
                    <a:pt x="1469" y="14324"/>
                  </a:cubicBezTo>
                  <a:cubicBezTo>
                    <a:pt x="1871" y="12835"/>
                    <a:pt x="2748" y="11266"/>
                    <a:pt x="3251" y="9724"/>
                  </a:cubicBezTo>
                  <a:cubicBezTo>
                    <a:pt x="4330" y="6412"/>
                    <a:pt x="3377" y="3141"/>
                    <a:pt x="2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1"/>
            <p:cNvSpPr/>
            <p:nvPr/>
          </p:nvSpPr>
          <p:spPr>
            <a:xfrm>
              <a:off x="4728100" y="1349400"/>
              <a:ext cx="249400" cy="257825"/>
            </a:xfrm>
            <a:custGeom>
              <a:avLst/>
              <a:gdLst/>
              <a:ahLst/>
              <a:cxnLst/>
              <a:rect l="l" t="t" r="r" b="b"/>
              <a:pathLst>
                <a:path w="9976" h="10313" extrusionOk="0">
                  <a:moveTo>
                    <a:pt x="0" y="0"/>
                  </a:moveTo>
                  <a:lnTo>
                    <a:pt x="0" y="0"/>
                  </a:lnTo>
                  <a:cubicBezTo>
                    <a:pt x="1238" y="3076"/>
                    <a:pt x="2648" y="6179"/>
                    <a:pt x="5626" y="7985"/>
                  </a:cubicBezTo>
                  <a:cubicBezTo>
                    <a:pt x="7012" y="8828"/>
                    <a:pt x="8699" y="9443"/>
                    <a:pt x="9975" y="10312"/>
                  </a:cubicBezTo>
                  <a:cubicBezTo>
                    <a:pt x="9671" y="9404"/>
                    <a:pt x="9464" y="8472"/>
                    <a:pt x="9082" y="7580"/>
                  </a:cubicBezTo>
                  <a:cubicBezTo>
                    <a:pt x="8605" y="6464"/>
                    <a:pt x="7564" y="5370"/>
                    <a:pt x="6749" y="4416"/>
                  </a:cubicBezTo>
                  <a:cubicBezTo>
                    <a:pt x="6201" y="3774"/>
                    <a:pt x="5705" y="3121"/>
                    <a:pt x="4985" y="2669"/>
                  </a:cubicBezTo>
                  <a:cubicBezTo>
                    <a:pt x="4253" y="2209"/>
                    <a:pt x="3437" y="2140"/>
                    <a:pt x="2656" y="1809"/>
                  </a:cubicBezTo>
                  <a:cubicBezTo>
                    <a:pt x="1631" y="1378"/>
                    <a:pt x="900" y="56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1"/>
            <p:cNvSpPr/>
            <p:nvPr/>
          </p:nvSpPr>
          <p:spPr>
            <a:xfrm>
              <a:off x="4777250" y="1612175"/>
              <a:ext cx="308650" cy="182725"/>
            </a:xfrm>
            <a:custGeom>
              <a:avLst/>
              <a:gdLst/>
              <a:ahLst/>
              <a:cxnLst/>
              <a:rect l="l" t="t" r="r" b="b"/>
              <a:pathLst>
                <a:path w="12346" h="7309" extrusionOk="0">
                  <a:moveTo>
                    <a:pt x="0" y="1"/>
                  </a:moveTo>
                  <a:cubicBezTo>
                    <a:pt x="2008" y="2640"/>
                    <a:pt x="4188" y="5261"/>
                    <a:pt x="7536" y="6216"/>
                  </a:cubicBezTo>
                  <a:cubicBezTo>
                    <a:pt x="9095" y="6660"/>
                    <a:pt x="10887" y="6808"/>
                    <a:pt x="12345" y="7309"/>
                  </a:cubicBezTo>
                  <a:cubicBezTo>
                    <a:pt x="11811" y="6514"/>
                    <a:pt x="11366" y="5669"/>
                    <a:pt x="10762" y="4911"/>
                  </a:cubicBezTo>
                  <a:cubicBezTo>
                    <a:pt x="10008" y="3961"/>
                    <a:pt x="8714" y="3181"/>
                    <a:pt x="7675" y="2474"/>
                  </a:cubicBezTo>
                  <a:cubicBezTo>
                    <a:pt x="6978" y="2000"/>
                    <a:pt x="6326" y="1501"/>
                    <a:pt x="5511" y="1255"/>
                  </a:cubicBezTo>
                  <a:cubicBezTo>
                    <a:pt x="4686" y="1005"/>
                    <a:pt x="3880" y="1154"/>
                    <a:pt x="3040" y="1043"/>
                  </a:cubicBezTo>
                  <a:cubicBezTo>
                    <a:pt x="1937" y="896"/>
                    <a:pt x="1017" y="30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1"/>
            <p:cNvSpPr/>
            <p:nvPr/>
          </p:nvSpPr>
          <p:spPr>
            <a:xfrm>
              <a:off x="4868850" y="1831650"/>
              <a:ext cx="341500" cy="110425"/>
            </a:xfrm>
            <a:custGeom>
              <a:avLst/>
              <a:gdLst/>
              <a:ahLst/>
              <a:cxnLst/>
              <a:rect l="l" t="t" r="r" b="b"/>
              <a:pathLst>
                <a:path w="13660" h="4417" extrusionOk="0">
                  <a:moveTo>
                    <a:pt x="5441" y="1"/>
                  </a:moveTo>
                  <a:cubicBezTo>
                    <a:pt x="4668" y="1"/>
                    <a:pt x="3970" y="279"/>
                    <a:pt x="3197" y="349"/>
                  </a:cubicBezTo>
                  <a:cubicBezTo>
                    <a:pt x="3067" y="361"/>
                    <a:pt x="2937" y="366"/>
                    <a:pt x="2808" y="366"/>
                  </a:cubicBezTo>
                  <a:cubicBezTo>
                    <a:pt x="1846" y="366"/>
                    <a:pt x="936" y="69"/>
                    <a:pt x="1" y="7"/>
                  </a:cubicBezTo>
                  <a:lnTo>
                    <a:pt x="1" y="7"/>
                  </a:lnTo>
                  <a:cubicBezTo>
                    <a:pt x="2544" y="2136"/>
                    <a:pt x="5251" y="4207"/>
                    <a:pt x="8730" y="4398"/>
                  </a:cubicBezTo>
                  <a:cubicBezTo>
                    <a:pt x="8983" y="4411"/>
                    <a:pt x="9239" y="4417"/>
                    <a:pt x="9499" y="4417"/>
                  </a:cubicBezTo>
                  <a:cubicBezTo>
                    <a:pt x="10470" y="4417"/>
                    <a:pt x="11476" y="4341"/>
                    <a:pt x="12433" y="4341"/>
                  </a:cubicBezTo>
                  <a:cubicBezTo>
                    <a:pt x="12853" y="4341"/>
                    <a:pt x="13265" y="4356"/>
                    <a:pt x="13659" y="4398"/>
                  </a:cubicBezTo>
                  <a:cubicBezTo>
                    <a:pt x="12963" y="3739"/>
                    <a:pt x="12339" y="3015"/>
                    <a:pt x="11583" y="2409"/>
                  </a:cubicBezTo>
                  <a:cubicBezTo>
                    <a:pt x="10639" y="1650"/>
                    <a:pt x="9204" y="1175"/>
                    <a:pt x="8034" y="718"/>
                  </a:cubicBezTo>
                  <a:cubicBezTo>
                    <a:pt x="7249" y="411"/>
                    <a:pt x="6501" y="68"/>
                    <a:pt x="5655" y="8"/>
                  </a:cubicBezTo>
                  <a:cubicBezTo>
                    <a:pt x="5583" y="3"/>
                    <a:pt x="5512" y="1"/>
                    <a:pt x="5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1"/>
            <p:cNvSpPr/>
            <p:nvPr/>
          </p:nvSpPr>
          <p:spPr>
            <a:xfrm>
              <a:off x="4899250" y="1206375"/>
              <a:ext cx="409225" cy="935775"/>
            </a:xfrm>
            <a:custGeom>
              <a:avLst/>
              <a:gdLst/>
              <a:ahLst/>
              <a:cxnLst/>
              <a:rect l="l" t="t" r="r" b="b"/>
              <a:pathLst>
                <a:path w="16369" h="37431" extrusionOk="0">
                  <a:moveTo>
                    <a:pt x="1344" y="1"/>
                  </a:moveTo>
                  <a:cubicBezTo>
                    <a:pt x="1228" y="1"/>
                    <a:pt x="1126" y="86"/>
                    <a:pt x="1109" y="203"/>
                  </a:cubicBezTo>
                  <a:lnTo>
                    <a:pt x="1026" y="774"/>
                  </a:lnTo>
                  <a:cubicBezTo>
                    <a:pt x="476" y="4476"/>
                    <a:pt x="0" y="7674"/>
                    <a:pt x="1016" y="11497"/>
                  </a:cubicBezTo>
                  <a:cubicBezTo>
                    <a:pt x="2199" y="15946"/>
                    <a:pt x="4953" y="20294"/>
                    <a:pt x="7445" y="24020"/>
                  </a:cubicBezTo>
                  <a:cubicBezTo>
                    <a:pt x="8200" y="25148"/>
                    <a:pt x="9243" y="26357"/>
                    <a:pt x="10347" y="27636"/>
                  </a:cubicBezTo>
                  <a:cubicBezTo>
                    <a:pt x="12875" y="30564"/>
                    <a:pt x="15742" y="33882"/>
                    <a:pt x="15892" y="37205"/>
                  </a:cubicBezTo>
                  <a:cubicBezTo>
                    <a:pt x="15898" y="37331"/>
                    <a:pt x="16001" y="37430"/>
                    <a:pt x="16127" y="37430"/>
                  </a:cubicBezTo>
                  <a:lnTo>
                    <a:pt x="16138" y="37430"/>
                  </a:lnTo>
                  <a:cubicBezTo>
                    <a:pt x="16268" y="37424"/>
                    <a:pt x="16369" y="37313"/>
                    <a:pt x="16362" y="37183"/>
                  </a:cubicBezTo>
                  <a:cubicBezTo>
                    <a:pt x="16205" y="33696"/>
                    <a:pt x="13282" y="30311"/>
                    <a:pt x="10704" y="27326"/>
                  </a:cubicBezTo>
                  <a:cubicBezTo>
                    <a:pt x="9607" y="26060"/>
                    <a:pt x="8576" y="24862"/>
                    <a:pt x="7836" y="23758"/>
                  </a:cubicBezTo>
                  <a:cubicBezTo>
                    <a:pt x="5368" y="20061"/>
                    <a:pt x="2635" y="15754"/>
                    <a:pt x="1472" y="11374"/>
                  </a:cubicBezTo>
                  <a:cubicBezTo>
                    <a:pt x="484" y="7645"/>
                    <a:pt x="952" y="4492"/>
                    <a:pt x="1494" y="843"/>
                  </a:cubicBezTo>
                  <a:lnTo>
                    <a:pt x="1577" y="271"/>
                  </a:lnTo>
                  <a:cubicBezTo>
                    <a:pt x="1596" y="143"/>
                    <a:pt x="1507" y="22"/>
                    <a:pt x="1378" y="3"/>
                  </a:cubicBezTo>
                  <a:cubicBezTo>
                    <a:pt x="1366" y="1"/>
                    <a:pt x="1355" y="1"/>
                    <a:pt x="13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1"/>
            <p:cNvSpPr/>
            <p:nvPr/>
          </p:nvSpPr>
          <p:spPr>
            <a:xfrm>
              <a:off x="4889050" y="1119850"/>
              <a:ext cx="108275" cy="358100"/>
            </a:xfrm>
            <a:custGeom>
              <a:avLst/>
              <a:gdLst/>
              <a:ahLst/>
              <a:cxnLst/>
              <a:rect l="l" t="t" r="r" b="b"/>
              <a:pathLst>
                <a:path w="4331" h="14324" extrusionOk="0">
                  <a:moveTo>
                    <a:pt x="2311" y="0"/>
                  </a:moveTo>
                  <a:cubicBezTo>
                    <a:pt x="1995" y="1016"/>
                    <a:pt x="1970" y="2109"/>
                    <a:pt x="1475" y="3105"/>
                  </a:cubicBezTo>
                  <a:cubicBezTo>
                    <a:pt x="1098" y="3863"/>
                    <a:pt x="524" y="4448"/>
                    <a:pt x="270" y="5273"/>
                  </a:cubicBezTo>
                  <a:cubicBezTo>
                    <a:pt x="19" y="6087"/>
                    <a:pt x="69" y="6906"/>
                    <a:pt x="71" y="7749"/>
                  </a:cubicBezTo>
                  <a:cubicBezTo>
                    <a:pt x="76" y="9004"/>
                    <a:pt x="0" y="10513"/>
                    <a:pt x="367" y="11670"/>
                  </a:cubicBezTo>
                  <a:cubicBezTo>
                    <a:pt x="659" y="12595"/>
                    <a:pt x="1108" y="13438"/>
                    <a:pt x="1470" y="14324"/>
                  </a:cubicBezTo>
                  <a:cubicBezTo>
                    <a:pt x="1870" y="12834"/>
                    <a:pt x="2749" y="11266"/>
                    <a:pt x="3252" y="9725"/>
                  </a:cubicBezTo>
                  <a:cubicBezTo>
                    <a:pt x="4331" y="6412"/>
                    <a:pt x="3378" y="3140"/>
                    <a:pt x="2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IG_NUMBER_1"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" name="Google Shape;1064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5" name="Google Shape;1065;p32"/>
          <p:cNvGrpSpPr/>
          <p:nvPr/>
        </p:nvGrpSpPr>
        <p:grpSpPr>
          <a:xfrm rot="-2211760">
            <a:off x="7304453" y="523755"/>
            <a:ext cx="993633" cy="1866169"/>
            <a:chOff x="4135500" y="2283625"/>
            <a:chExt cx="784625" cy="1473625"/>
          </a:xfrm>
        </p:grpSpPr>
        <p:sp>
          <p:nvSpPr>
            <p:cNvPr id="1066" name="Google Shape;1066;p32"/>
            <p:cNvSpPr/>
            <p:nvPr/>
          </p:nvSpPr>
          <p:spPr>
            <a:xfrm>
              <a:off x="4135500" y="2283625"/>
              <a:ext cx="784625" cy="1473625"/>
            </a:xfrm>
            <a:custGeom>
              <a:avLst/>
              <a:gdLst/>
              <a:ahLst/>
              <a:cxnLst/>
              <a:rect l="l" t="t" r="r" b="b"/>
              <a:pathLst>
                <a:path w="31385" h="58945" extrusionOk="0">
                  <a:moveTo>
                    <a:pt x="16575" y="1"/>
                  </a:moveTo>
                  <a:cubicBezTo>
                    <a:pt x="15132" y="1"/>
                    <a:pt x="13882" y="837"/>
                    <a:pt x="13281" y="2048"/>
                  </a:cubicBezTo>
                  <a:cubicBezTo>
                    <a:pt x="11529" y="2320"/>
                    <a:pt x="10180" y="3842"/>
                    <a:pt x="10180" y="5674"/>
                  </a:cubicBezTo>
                  <a:cubicBezTo>
                    <a:pt x="10180" y="6046"/>
                    <a:pt x="10237" y="6408"/>
                    <a:pt x="10339" y="6746"/>
                  </a:cubicBezTo>
                  <a:cubicBezTo>
                    <a:pt x="9268" y="7351"/>
                    <a:pt x="8558" y="8465"/>
                    <a:pt x="8470" y="9851"/>
                  </a:cubicBezTo>
                  <a:cubicBezTo>
                    <a:pt x="8390" y="11060"/>
                    <a:pt x="9119" y="12671"/>
                    <a:pt x="10636" y="14639"/>
                  </a:cubicBezTo>
                  <a:cubicBezTo>
                    <a:pt x="11217" y="15391"/>
                    <a:pt x="11922" y="16011"/>
                    <a:pt x="12622" y="16575"/>
                  </a:cubicBezTo>
                  <a:cubicBezTo>
                    <a:pt x="12689" y="16744"/>
                    <a:pt x="12769" y="16908"/>
                    <a:pt x="12868" y="17072"/>
                  </a:cubicBezTo>
                  <a:cubicBezTo>
                    <a:pt x="13125" y="17505"/>
                    <a:pt x="13417" y="17829"/>
                    <a:pt x="13718" y="18082"/>
                  </a:cubicBezTo>
                  <a:cubicBezTo>
                    <a:pt x="13718" y="18811"/>
                    <a:pt x="13774" y="19605"/>
                    <a:pt x="14018" y="20384"/>
                  </a:cubicBezTo>
                  <a:cubicBezTo>
                    <a:pt x="14278" y="21212"/>
                    <a:pt x="14686" y="22339"/>
                    <a:pt x="15409" y="23369"/>
                  </a:cubicBezTo>
                  <a:cubicBezTo>
                    <a:pt x="15211" y="23313"/>
                    <a:pt x="15010" y="23270"/>
                    <a:pt x="14803" y="23247"/>
                  </a:cubicBezTo>
                  <a:cubicBezTo>
                    <a:pt x="14313" y="22477"/>
                    <a:pt x="13533" y="21944"/>
                    <a:pt x="12646" y="21762"/>
                  </a:cubicBezTo>
                  <a:cubicBezTo>
                    <a:pt x="12063" y="20686"/>
                    <a:pt x="10935" y="20009"/>
                    <a:pt x="9700" y="20009"/>
                  </a:cubicBezTo>
                  <a:cubicBezTo>
                    <a:pt x="9233" y="20009"/>
                    <a:pt x="8783" y="20104"/>
                    <a:pt x="8355" y="20287"/>
                  </a:cubicBezTo>
                  <a:cubicBezTo>
                    <a:pt x="7538" y="20644"/>
                    <a:pt x="6904" y="21301"/>
                    <a:pt x="6575" y="22137"/>
                  </a:cubicBezTo>
                  <a:cubicBezTo>
                    <a:pt x="6475" y="22392"/>
                    <a:pt x="6409" y="22649"/>
                    <a:pt x="6371" y="22913"/>
                  </a:cubicBezTo>
                  <a:cubicBezTo>
                    <a:pt x="5178" y="23828"/>
                    <a:pt x="4712" y="25472"/>
                    <a:pt x="5342" y="26910"/>
                  </a:cubicBezTo>
                  <a:cubicBezTo>
                    <a:pt x="5419" y="27083"/>
                    <a:pt x="5508" y="27249"/>
                    <a:pt x="5606" y="27403"/>
                  </a:cubicBezTo>
                  <a:cubicBezTo>
                    <a:pt x="5121" y="28260"/>
                    <a:pt x="5046" y="29297"/>
                    <a:pt x="5408" y="30294"/>
                  </a:cubicBezTo>
                  <a:cubicBezTo>
                    <a:pt x="5459" y="30443"/>
                    <a:pt x="5553" y="30712"/>
                    <a:pt x="5821" y="31073"/>
                  </a:cubicBezTo>
                  <a:cubicBezTo>
                    <a:pt x="5205" y="31393"/>
                    <a:pt x="4693" y="31886"/>
                    <a:pt x="4360" y="32492"/>
                  </a:cubicBezTo>
                  <a:cubicBezTo>
                    <a:pt x="2768" y="32816"/>
                    <a:pt x="1560" y="34231"/>
                    <a:pt x="1560" y="35922"/>
                  </a:cubicBezTo>
                  <a:cubicBezTo>
                    <a:pt x="1560" y="36190"/>
                    <a:pt x="1593" y="36452"/>
                    <a:pt x="1649" y="36707"/>
                  </a:cubicBezTo>
                  <a:cubicBezTo>
                    <a:pt x="748" y="37302"/>
                    <a:pt x="155" y="38304"/>
                    <a:pt x="75" y="39529"/>
                  </a:cubicBezTo>
                  <a:cubicBezTo>
                    <a:pt x="0" y="40657"/>
                    <a:pt x="657" y="42122"/>
                    <a:pt x="2025" y="43893"/>
                  </a:cubicBezTo>
                  <a:cubicBezTo>
                    <a:pt x="2527" y="44550"/>
                    <a:pt x="3132" y="45091"/>
                    <a:pt x="3735" y="45574"/>
                  </a:cubicBezTo>
                  <a:cubicBezTo>
                    <a:pt x="3792" y="45710"/>
                    <a:pt x="3862" y="45842"/>
                    <a:pt x="3937" y="45973"/>
                  </a:cubicBezTo>
                  <a:cubicBezTo>
                    <a:pt x="4149" y="46330"/>
                    <a:pt x="4387" y="46611"/>
                    <a:pt x="4637" y="46838"/>
                  </a:cubicBezTo>
                  <a:cubicBezTo>
                    <a:pt x="4642" y="47453"/>
                    <a:pt x="4703" y="48119"/>
                    <a:pt x="4910" y="48787"/>
                  </a:cubicBezTo>
                  <a:cubicBezTo>
                    <a:pt x="5052" y="49237"/>
                    <a:pt x="5245" y="49796"/>
                    <a:pt x="5526" y="50379"/>
                  </a:cubicBezTo>
                  <a:cubicBezTo>
                    <a:pt x="4263" y="51813"/>
                    <a:pt x="2934" y="53034"/>
                    <a:pt x="1505" y="54077"/>
                  </a:cubicBezTo>
                  <a:cubicBezTo>
                    <a:pt x="923" y="54501"/>
                    <a:pt x="542" y="55125"/>
                    <a:pt x="430" y="55835"/>
                  </a:cubicBezTo>
                  <a:cubicBezTo>
                    <a:pt x="316" y="56549"/>
                    <a:pt x="491" y="57257"/>
                    <a:pt x="913" y="57840"/>
                  </a:cubicBezTo>
                  <a:cubicBezTo>
                    <a:pt x="1422" y="58531"/>
                    <a:pt x="2234" y="58944"/>
                    <a:pt x="3089" y="58944"/>
                  </a:cubicBezTo>
                  <a:cubicBezTo>
                    <a:pt x="3666" y="58944"/>
                    <a:pt x="4216" y="58762"/>
                    <a:pt x="4672" y="58429"/>
                  </a:cubicBezTo>
                  <a:cubicBezTo>
                    <a:pt x="8797" y="55417"/>
                    <a:pt x="11578" y="51681"/>
                    <a:pt x="13579" y="48525"/>
                  </a:cubicBezTo>
                  <a:cubicBezTo>
                    <a:pt x="14440" y="48441"/>
                    <a:pt x="15210" y="48243"/>
                    <a:pt x="15754" y="48083"/>
                  </a:cubicBezTo>
                  <a:cubicBezTo>
                    <a:pt x="16496" y="47869"/>
                    <a:pt x="17150" y="47512"/>
                    <a:pt x="17718" y="47135"/>
                  </a:cubicBezTo>
                  <a:cubicBezTo>
                    <a:pt x="18023" y="47220"/>
                    <a:pt x="18366" y="47271"/>
                    <a:pt x="18752" y="47271"/>
                  </a:cubicBezTo>
                  <a:cubicBezTo>
                    <a:pt x="18819" y="47271"/>
                    <a:pt x="18884" y="47271"/>
                    <a:pt x="18954" y="47267"/>
                  </a:cubicBezTo>
                  <a:cubicBezTo>
                    <a:pt x="19128" y="47257"/>
                    <a:pt x="19297" y="47238"/>
                    <a:pt x="19462" y="47206"/>
                  </a:cubicBezTo>
                  <a:cubicBezTo>
                    <a:pt x="20264" y="47458"/>
                    <a:pt x="21130" y="47689"/>
                    <a:pt x="22032" y="47755"/>
                  </a:cubicBezTo>
                  <a:cubicBezTo>
                    <a:pt x="22201" y="47769"/>
                    <a:pt x="22660" y="47797"/>
                    <a:pt x="23257" y="47797"/>
                  </a:cubicBezTo>
                  <a:cubicBezTo>
                    <a:pt x="25118" y="47797"/>
                    <a:pt x="26246" y="47539"/>
                    <a:pt x="27035" y="46938"/>
                  </a:cubicBezTo>
                  <a:cubicBezTo>
                    <a:pt x="28083" y="46144"/>
                    <a:pt x="28622" y="45016"/>
                    <a:pt x="28566" y="43824"/>
                  </a:cubicBezTo>
                  <a:cubicBezTo>
                    <a:pt x="28872" y="43725"/>
                    <a:pt x="29163" y="43583"/>
                    <a:pt x="29435" y="43406"/>
                  </a:cubicBezTo>
                  <a:cubicBezTo>
                    <a:pt x="30238" y="42870"/>
                    <a:pt x="30790" y="42056"/>
                    <a:pt x="30981" y="41117"/>
                  </a:cubicBezTo>
                  <a:cubicBezTo>
                    <a:pt x="31130" y="40380"/>
                    <a:pt x="31047" y="39628"/>
                    <a:pt x="30750" y="38955"/>
                  </a:cubicBezTo>
                  <a:cubicBezTo>
                    <a:pt x="31385" y="37813"/>
                    <a:pt x="31380" y="36366"/>
                    <a:pt x="30613" y="35207"/>
                  </a:cubicBezTo>
                  <a:cubicBezTo>
                    <a:pt x="29945" y="34199"/>
                    <a:pt x="28817" y="33591"/>
                    <a:pt x="27606" y="33591"/>
                  </a:cubicBezTo>
                  <a:cubicBezTo>
                    <a:pt x="26906" y="33591"/>
                    <a:pt x="26226" y="33795"/>
                    <a:pt x="25638" y="34180"/>
                  </a:cubicBezTo>
                  <a:cubicBezTo>
                    <a:pt x="25159" y="33944"/>
                    <a:pt x="24622" y="33818"/>
                    <a:pt x="24068" y="33818"/>
                  </a:cubicBezTo>
                  <a:cubicBezTo>
                    <a:pt x="23448" y="33818"/>
                    <a:pt x="22841" y="33977"/>
                    <a:pt x="22307" y="34277"/>
                  </a:cubicBezTo>
                  <a:cubicBezTo>
                    <a:pt x="22157" y="34188"/>
                    <a:pt x="22005" y="34113"/>
                    <a:pt x="21846" y="34043"/>
                  </a:cubicBezTo>
                  <a:cubicBezTo>
                    <a:pt x="21932" y="33962"/>
                    <a:pt x="22007" y="33882"/>
                    <a:pt x="22082" y="33802"/>
                  </a:cubicBezTo>
                  <a:cubicBezTo>
                    <a:pt x="22369" y="33778"/>
                    <a:pt x="22654" y="33722"/>
                    <a:pt x="22932" y="33634"/>
                  </a:cubicBezTo>
                  <a:cubicBezTo>
                    <a:pt x="23034" y="33601"/>
                    <a:pt x="23139" y="33559"/>
                    <a:pt x="23237" y="33516"/>
                  </a:cubicBezTo>
                  <a:cubicBezTo>
                    <a:pt x="23387" y="33521"/>
                    <a:pt x="23543" y="33526"/>
                    <a:pt x="23693" y="33526"/>
                  </a:cubicBezTo>
                  <a:cubicBezTo>
                    <a:pt x="24269" y="33526"/>
                    <a:pt x="24773" y="33479"/>
                    <a:pt x="25234" y="33390"/>
                  </a:cubicBezTo>
                  <a:cubicBezTo>
                    <a:pt x="28137" y="32811"/>
                    <a:pt x="28855" y="31873"/>
                    <a:pt x="29090" y="31567"/>
                  </a:cubicBezTo>
                  <a:cubicBezTo>
                    <a:pt x="29715" y="30745"/>
                    <a:pt x="29950" y="29772"/>
                    <a:pt x="29772" y="28847"/>
                  </a:cubicBezTo>
                  <a:cubicBezTo>
                    <a:pt x="29894" y="28744"/>
                    <a:pt x="30012" y="28625"/>
                    <a:pt x="30120" y="28504"/>
                  </a:cubicBezTo>
                  <a:cubicBezTo>
                    <a:pt x="30701" y="27838"/>
                    <a:pt x="30988" y="26987"/>
                    <a:pt x="30928" y="26104"/>
                  </a:cubicBezTo>
                  <a:cubicBezTo>
                    <a:pt x="30891" y="25509"/>
                    <a:pt x="30694" y="24943"/>
                    <a:pt x="30364" y="24464"/>
                  </a:cubicBezTo>
                  <a:cubicBezTo>
                    <a:pt x="30533" y="23375"/>
                    <a:pt x="30162" y="22223"/>
                    <a:pt x="29275" y="21449"/>
                  </a:cubicBezTo>
                  <a:cubicBezTo>
                    <a:pt x="29013" y="21219"/>
                    <a:pt x="28721" y="21036"/>
                    <a:pt x="28405" y="20900"/>
                  </a:cubicBezTo>
                  <a:cubicBezTo>
                    <a:pt x="29034" y="20271"/>
                    <a:pt x="29200" y="19810"/>
                    <a:pt x="29275" y="19595"/>
                  </a:cubicBezTo>
                  <a:cubicBezTo>
                    <a:pt x="29634" y="18598"/>
                    <a:pt x="29559" y="17558"/>
                    <a:pt x="29077" y="16700"/>
                  </a:cubicBezTo>
                  <a:cubicBezTo>
                    <a:pt x="29176" y="16550"/>
                    <a:pt x="29265" y="16384"/>
                    <a:pt x="29340" y="16211"/>
                  </a:cubicBezTo>
                  <a:cubicBezTo>
                    <a:pt x="29697" y="15394"/>
                    <a:pt x="29715" y="14482"/>
                    <a:pt x="29387" y="13646"/>
                  </a:cubicBezTo>
                  <a:cubicBezTo>
                    <a:pt x="29160" y="13067"/>
                    <a:pt x="28790" y="12574"/>
                    <a:pt x="28306" y="12208"/>
                  </a:cubicBezTo>
                  <a:cubicBezTo>
                    <a:pt x="28156" y="11089"/>
                    <a:pt x="27437" y="10070"/>
                    <a:pt x="26328" y="9586"/>
                  </a:cubicBezTo>
                  <a:cubicBezTo>
                    <a:pt x="25900" y="9397"/>
                    <a:pt x="25448" y="9304"/>
                    <a:pt x="24984" y="9304"/>
                  </a:cubicBezTo>
                  <a:cubicBezTo>
                    <a:pt x="24716" y="9304"/>
                    <a:pt x="24454" y="9336"/>
                    <a:pt x="24199" y="9397"/>
                  </a:cubicBezTo>
                  <a:cubicBezTo>
                    <a:pt x="23951" y="8162"/>
                    <a:pt x="23181" y="7202"/>
                    <a:pt x="22105" y="6720"/>
                  </a:cubicBezTo>
                  <a:cubicBezTo>
                    <a:pt x="22035" y="5436"/>
                    <a:pt x="21302" y="4324"/>
                    <a:pt x="20249" y="3721"/>
                  </a:cubicBezTo>
                  <a:lnTo>
                    <a:pt x="20249" y="3675"/>
                  </a:lnTo>
                  <a:cubicBezTo>
                    <a:pt x="20249" y="1649"/>
                    <a:pt x="18599" y="1"/>
                    <a:pt x="16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4317350" y="2897825"/>
              <a:ext cx="68425" cy="87375"/>
            </a:xfrm>
            <a:custGeom>
              <a:avLst/>
              <a:gdLst/>
              <a:ahLst/>
              <a:cxnLst/>
              <a:rect l="l" t="t" r="r" b="b"/>
              <a:pathLst>
                <a:path w="2737" h="3495" extrusionOk="0">
                  <a:moveTo>
                    <a:pt x="1142" y="0"/>
                  </a:moveTo>
                  <a:cubicBezTo>
                    <a:pt x="1008" y="0"/>
                    <a:pt x="871" y="27"/>
                    <a:pt x="740" y="85"/>
                  </a:cubicBezTo>
                  <a:cubicBezTo>
                    <a:pt x="231" y="306"/>
                    <a:pt x="1" y="897"/>
                    <a:pt x="223" y="1405"/>
                  </a:cubicBezTo>
                  <a:cubicBezTo>
                    <a:pt x="388" y="1782"/>
                    <a:pt x="757" y="2003"/>
                    <a:pt x="1144" y="2003"/>
                  </a:cubicBezTo>
                  <a:cubicBezTo>
                    <a:pt x="1167" y="2003"/>
                    <a:pt x="1189" y="2003"/>
                    <a:pt x="1212" y="2001"/>
                  </a:cubicBezTo>
                  <a:cubicBezTo>
                    <a:pt x="1551" y="2533"/>
                    <a:pt x="1927" y="2896"/>
                    <a:pt x="2422" y="3367"/>
                  </a:cubicBezTo>
                  <a:lnTo>
                    <a:pt x="2557" y="3495"/>
                  </a:lnTo>
                  <a:lnTo>
                    <a:pt x="2737" y="3308"/>
                  </a:lnTo>
                  <a:lnTo>
                    <a:pt x="2602" y="3180"/>
                  </a:lnTo>
                  <a:cubicBezTo>
                    <a:pt x="2133" y="2732"/>
                    <a:pt x="1788" y="2402"/>
                    <a:pt x="1483" y="1941"/>
                  </a:cubicBezTo>
                  <a:cubicBezTo>
                    <a:pt x="1503" y="1934"/>
                    <a:pt x="1523" y="1931"/>
                    <a:pt x="1543" y="1923"/>
                  </a:cubicBezTo>
                  <a:cubicBezTo>
                    <a:pt x="2052" y="1702"/>
                    <a:pt x="2283" y="1110"/>
                    <a:pt x="2062" y="603"/>
                  </a:cubicBezTo>
                  <a:cubicBezTo>
                    <a:pt x="1897" y="225"/>
                    <a:pt x="1529" y="0"/>
                    <a:pt x="1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4406225" y="2884650"/>
              <a:ext cx="55875" cy="93475"/>
            </a:xfrm>
            <a:custGeom>
              <a:avLst/>
              <a:gdLst/>
              <a:ahLst/>
              <a:cxnLst/>
              <a:rect l="l" t="t" r="r" b="b"/>
              <a:pathLst>
                <a:path w="2235" h="3739" extrusionOk="0">
                  <a:moveTo>
                    <a:pt x="1141" y="0"/>
                  </a:moveTo>
                  <a:cubicBezTo>
                    <a:pt x="1007" y="0"/>
                    <a:pt x="871" y="27"/>
                    <a:pt x="740" y="84"/>
                  </a:cubicBezTo>
                  <a:cubicBezTo>
                    <a:pt x="231" y="306"/>
                    <a:pt x="0" y="896"/>
                    <a:pt x="222" y="1405"/>
                  </a:cubicBezTo>
                  <a:cubicBezTo>
                    <a:pt x="386" y="1782"/>
                    <a:pt x="755" y="2007"/>
                    <a:pt x="1142" y="2007"/>
                  </a:cubicBezTo>
                  <a:cubicBezTo>
                    <a:pt x="1275" y="2007"/>
                    <a:pt x="1412" y="1980"/>
                    <a:pt x="1542" y="1923"/>
                  </a:cubicBezTo>
                  <a:cubicBezTo>
                    <a:pt x="1564" y="1913"/>
                    <a:pt x="1579" y="1901"/>
                    <a:pt x="1597" y="1892"/>
                  </a:cubicBezTo>
                  <a:cubicBezTo>
                    <a:pt x="1726" y="2428"/>
                    <a:pt x="1734" y="2905"/>
                    <a:pt x="1744" y="3550"/>
                  </a:cubicBezTo>
                  <a:lnTo>
                    <a:pt x="1747" y="3738"/>
                  </a:lnTo>
                  <a:lnTo>
                    <a:pt x="2006" y="3735"/>
                  </a:lnTo>
                  <a:lnTo>
                    <a:pt x="2003" y="3546"/>
                  </a:lnTo>
                  <a:cubicBezTo>
                    <a:pt x="1994" y="2864"/>
                    <a:pt x="1984" y="2341"/>
                    <a:pt x="1823" y="1732"/>
                  </a:cubicBezTo>
                  <a:cubicBezTo>
                    <a:pt x="2125" y="1450"/>
                    <a:pt x="2235" y="1001"/>
                    <a:pt x="2060" y="602"/>
                  </a:cubicBezTo>
                  <a:cubicBezTo>
                    <a:pt x="1896" y="225"/>
                    <a:pt x="1528" y="0"/>
                    <a:pt x="1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4349375" y="2842475"/>
              <a:ext cx="68325" cy="108725"/>
            </a:xfrm>
            <a:custGeom>
              <a:avLst/>
              <a:gdLst/>
              <a:ahLst/>
              <a:cxnLst/>
              <a:rect l="l" t="t" r="r" b="b"/>
              <a:pathLst>
                <a:path w="2733" h="4349" extrusionOk="0">
                  <a:moveTo>
                    <a:pt x="1142" y="1"/>
                  </a:moveTo>
                  <a:cubicBezTo>
                    <a:pt x="1008" y="1"/>
                    <a:pt x="871" y="28"/>
                    <a:pt x="740" y="85"/>
                  </a:cubicBezTo>
                  <a:cubicBezTo>
                    <a:pt x="230" y="306"/>
                    <a:pt x="1" y="898"/>
                    <a:pt x="222" y="1407"/>
                  </a:cubicBezTo>
                  <a:cubicBezTo>
                    <a:pt x="385" y="1782"/>
                    <a:pt x="752" y="2006"/>
                    <a:pt x="1135" y="2007"/>
                  </a:cubicBezTo>
                  <a:cubicBezTo>
                    <a:pt x="1519" y="2891"/>
                    <a:pt x="1939" y="3762"/>
                    <a:pt x="2554" y="4349"/>
                  </a:cubicBezTo>
                  <a:lnTo>
                    <a:pt x="2732" y="4162"/>
                  </a:lnTo>
                  <a:cubicBezTo>
                    <a:pt x="2168" y="3623"/>
                    <a:pt x="1769" y="2807"/>
                    <a:pt x="1403" y="1969"/>
                  </a:cubicBezTo>
                  <a:cubicBezTo>
                    <a:pt x="1451" y="1956"/>
                    <a:pt x="1498" y="1943"/>
                    <a:pt x="1543" y="1924"/>
                  </a:cubicBezTo>
                  <a:cubicBezTo>
                    <a:pt x="2051" y="1702"/>
                    <a:pt x="2282" y="1111"/>
                    <a:pt x="2061" y="603"/>
                  </a:cubicBezTo>
                  <a:cubicBezTo>
                    <a:pt x="1896" y="225"/>
                    <a:pt x="1529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4373625" y="29371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1185" y="0"/>
                  </a:moveTo>
                  <a:cubicBezTo>
                    <a:pt x="669" y="0"/>
                    <a:pt x="211" y="267"/>
                    <a:pt x="96" y="958"/>
                  </a:cubicBezTo>
                  <a:cubicBezTo>
                    <a:pt x="0" y="1545"/>
                    <a:pt x="823" y="2997"/>
                    <a:pt x="1132" y="3493"/>
                  </a:cubicBezTo>
                  <a:cubicBezTo>
                    <a:pt x="1615" y="4260"/>
                    <a:pt x="2415" y="4939"/>
                    <a:pt x="3062" y="5562"/>
                  </a:cubicBezTo>
                  <a:cubicBezTo>
                    <a:pt x="3222" y="5810"/>
                    <a:pt x="3374" y="5908"/>
                    <a:pt x="3509" y="5908"/>
                  </a:cubicBezTo>
                  <a:cubicBezTo>
                    <a:pt x="3888" y="5908"/>
                    <a:pt x="4141" y="5132"/>
                    <a:pt x="4116" y="4694"/>
                  </a:cubicBezTo>
                  <a:cubicBezTo>
                    <a:pt x="4047" y="3446"/>
                    <a:pt x="3454" y="1789"/>
                    <a:pt x="2719" y="771"/>
                  </a:cubicBezTo>
                  <a:cubicBezTo>
                    <a:pt x="2400" y="329"/>
                    <a:pt x="1758" y="0"/>
                    <a:pt x="1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4316400" y="2981200"/>
              <a:ext cx="153600" cy="107450"/>
            </a:xfrm>
            <a:custGeom>
              <a:avLst/>
              <a:gdLst/>
              <a:ahLst/>
              <a:cxnLst/>
              <a:rect l="l" t="t" r="r" b="b"/>
              <a:pathLst>
                <a:path w="6144" h="4298" extrusionOk="0">
                  <a:moveTo>
                    <a:pt x="1814" y="0"/>
                  </a:moveTo>
                  <a:cubicBezTo>
                    <a:pt x="932" y="0"/>
                    <a:pt x="0" y="537"/>
                    <a:pt x="382" y="1597"/>
                  </a:cubicBezTo>
                  <a:cubicBezTo>
                    <a:pt x="583" y="2156"/>
                    <a:pt x="2007" y="3026"/>
                    <a:pt x="2520" y="3306"/>
                  </a:cubicBezTo>
                  <a:cubicBezTo>
                    <a:pt x="3314" y="3741"/>
                    <a:pt x="4343" y="3945"/>
                    <a:pt x="5213" y="4175"/>
                  </a:cubicBezTo>
                  <a:cubicBezTo>
                    <a:pt x="5375" y="4261"/>
                    <a:pt x="5506" y="4298"/>
                    <a:pt x="5610" y="4298"/>
                  </a:cubicBezTo>
                  <a:cubicBezTo>
                    <a:pt x="6144" y="4298"/>
                    <a:pt x="5978" y="3324"/>
                    <a:pt x="5712" y="2903"/>
                  </a:cubicBezTo>
                  <a:cubicBezTo>
                    <a:pt x="5042" y="1847"/>
                    <a:pt x="3719" y="689"/>
                    <a:pt x="2581" y="157"/>
                  </a:cubicBezTo>
                  <a:cubicBezTo>
                    <a:pt x="2358" y="53"/>
                    <a:pt x="2088" y="0"/>
                    <a:pt x="1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4445200" y="2922925"/>
              <a:ext cx="81475" cy="160475"/>
            </a:xfrm>
            <a:custGeom>
              <a:avLst/>
              <a:gdLst/>
              <a:ahLst/>
              <a:cxnLst/>
              <a:rect l="l" t="t" r="r" b="b"/>
              <a:pathLst>
                <a:path w="3259" h="6419" extrusionOk="0">
                  <a:moveTo>
                    <a:pt x="2042" y="1"/>
                  </a:moveTo>
                  <a:cubicBezTo>
                    <a:pt x="1370" y="1"/>
                    <a:pt x="640" y="631"/>
                    <a:pt x="435" y="1273"/>
                  </a:cubicBezTo>
                  <a:cubicBezTo>
                    <a:pt x="51" y="2469"/>
                    <a:pt x="1" y="4227"/>
                    <a:pt x="320" y="5435"/>
                  </a:cubicBezTo>
                  <a:cubicBezTo>
                    <a:pt x="423" y="5828"/>
                    <a:pt x="839" y="6418"/>
                    <a:pt x="1186" y="6418"/>
                  </a:cubicBezTo>
                  <a:cubicBezTo>
                    <a:pt x="1350" y="6418"/>
                    <a:pt x="1499" y="6286"/>
                    <a:pt x="1592" y="5937"/>
                  </a:cubicBezTo>
                  <a:cubicBezTo>
                    <a:pt x="2015" y="5145"/>
                    <a:pt x="2565" y="4250"/>
                    <a:pt x="2784" y="3370"/>
                  </a:cubicBezTo>
                  <a:cubicBezTo>
                    <a:pt x="2927" y="2803"/>
                    <a:pt x="3259" y="1168"/>
                    <a:pt x="2984" y="640"/>
                  </a:cubicBezTo>
                  <a:cubicBezTo>
                    <a:pt x="2747" y="182"/>
                    <a:pt x="2403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4433375" y="3050925"/>
              <a:ext cx="112475" cy="136050"/>
            </a:xfrm>
            <a:custGeom>
              <a:avLst/>
              <a:gdLst/>
              <a:ahLst/>
              <a:cxnLst/>
              <a:rect l="l" t="t" r="r" b="b"/>
              <a:pathLst>
                <a:path w="4499" h="5442" extrusionOk="0">
                  <a:moveTo>
                    <a:pt x="1928" y="0"/>
                  </a:moveTo>
                  <a:cubicBezTo>
                    <a:pt x="1698" y="0"/>
                    <a:pt x="1433" y="174"/>
                    <a:pt x="1246" y="255"/>
                  </a:cubicBezTo>
                  <a:cubicBezTo>
                    <a:pt x="873" y="419"/>
                    <a:pt x="323" y="557"/>
                    <a:pt x="36" y="858"/>
                  </a:cubicBezTo>
                  <a:cubicBezTo>
                    <a:pt x="51" y="1210"/>
                    <a:pt x="1" y="1424"/>
                    <a:pt x="307" y="1644"/>
                  </a:cubicBezTo>
                  <a:cubicBezTo>
                    <a:pt x="610" y="1861"/>
                    <a:pt x="884" y="1888"/>
                    <a:pt x="1184" y="1888"/>
                  </a:cubicBezTo>
                  <a:cubicBezTo>
                    <a:pt x="1253" y="1888"/>
                    <a:pt x="1323" y="1887"/>
                    <a:pt x="1396" y="1886"/>
                  </a:cubicBezTo>
                  <a:cubicBezTo>
                    <a:pt x="1403" y="1886"/>
                    <a:pt x="1412" y="1886"/>
                    <a:pt x="1421" y="1885"/>
                  </a:cubicBezTo>
                  <a:cubicBezTo>
                    <a:pt x="1459" y="1981"/>
                    <a:pt x="1498" y="2073"/>
                    <a:pt x="1536" y="2172"/>
                  </a:cubicBezTo>
                  <a:cubicBezTo>
                    <a:pt x="1771" y="2778"/>
                    <a:pt x="2015" y="3407"/>
                    <a:pt x="2419" y="3874"/>
                  </a:cubicBezTo>
                  <a:cubicBezTo>
                    <a:pt x="2864" y="4388"/>
                    <a:pt x="3556" y="5110"/>
                    <a:pt x="4404" y="5442"/>
                  </a:cubicBezTo>
                  <a:lnTo>
                    <a:pt x="4499" y="5200"/>
                  </a:lnTo>
                  <a:cubicBezTo>
                    <a:pt x="3703" y="4888"/>
                    <a:pt x="3040" y="4196"/>
                    <a:pt x="2614" y="3703"/>
                  </a:cubicBezTo>
                  <a:cubicBezTo>
                    <a:pt x="2239" y="3271"/>
                    <a:pt x="2003" y="2665"/>
                    <a:pt x="1778" y="2078"/>
                  </a:cubicBezTo>
                  <a:cubicBezTo>
                    <a:pt x="1750" y="2006"/>
                    <a:pt x="1721" y="1942"/>
                    <a:pt x="1695" y="1872"/>
                  </a:cubicBezTo>
                  <a:cubicBezTo>
                    <a:pt x="1884" y="1854"/>
                    <a:pt x="2087" y="1781"/>
                    <a:pt x="2269" y="1472"/>
                  </a:cubicBezTo>
                  <a:cubicBezTo>
                    <a:pt x="2489" y="1098"/>
                    <a:pt x="2577" y="308"/>
                    <a:pt x="2105" y="43"/>
                  </a:cubicBezTo>
                  <a:cubicBezTo>
                    <a:pt x="2050" y="13"/>
                    <a:pt x="1990" y="0"/>
                    <a:pt x="19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4752275" y="2630225"/>
              <a:ext cx="68350" cy="87400"/>
            </a:xfrm>
            <a:custGeom>
              <a:avLst/>
              <a:gdLst/>
              <a:ahLst/>
              <a:cxnLst/>
              <a:rect l="l" t="t" r="r" b="b"/>
              <a:pathLst>
                <a:path w="2734" h="3496" extrusionOk="0">
                  <a:moveTo>
                    <a:pt x="1594" y="1"/>
                  </a:moveTo>
                  <a:cubicBezTo>
                    <a:pt x="1206" y="1"/>
                    <a:pt x="838" y="226"/>
                    <a:pt x="674" y="603"/>
                  </a:cubicBezTo>
                  <a:cubicBezTo>
                    <a:pt x="452" y="1110"/>
                    <a:pt x="685" y="1702"/>
                    <a:pt x="1192" y="1924"/>
                  </a:cubicBezTo>
                  <a:cubicBezTo>
                    <a:pt x="1212" y="1933"/>
                    <a:pt x="1232" y="1936"/>
                    <a:pt x="1253" y="1943"/>
                  </a:cubicBezTo>
                  <a:cubicBezTo>
                    <a:pt x="947" y="2402"/>
                    <a:pt x="601" y="2732"/>
                    <a:pt x="134" y="3179"/>
                  </a:cubicBezTo>
                  <a:lnTo>
                    <a:pt x="0" y="3309"/>
                  </a:lnTo>
                  <a:lnTo>
                    <a:pt x="178" y="3496"/>
                  </a:lnTo>
                  <a:lnTo>
                    <a:pt x="313" y="3367"/>
                  </a:lnTo>
                  <a:cubicBezTo>
                    <a:pt x="807" y="2897"/>
                    <a:pt x="1183" y="2535"/>
                    <a:pt x="1522" y="2001"/>
                  </a:cubicBezTo>
                  <a:cubicBezTo>
                    <a:pt x="1547" y="2003"/>
                    <a:pt x="1571" y="2004"/>
                    <a:pt x="1595" y="2004"/>
                  </a:cubicBezTo>
                  <a:cubicBezTo>
                    <a:pt x="1981" y="2004"/>
                    <a:pt x="2347" y="1783"/>
                    <a:pt x="2512" y="1406"/>
                  </a:cubicBezTo>
                  <a:cubicBezTo>
                    <a:pt x="2734" y="897"/>
                    <a:pt x="2502" y="306"/>
                    <a:pt x="1995" y="85"/>
                  </a:cubicBezTo>
                  <a:cubicBezTo>
                    <a:pt x="1864" y="28"/>
                    <a:pt x="1728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4675875" y="2617025"/>
              <a:ext cx="55900" cy="93425"/>
            </a:xfrm>
            <a:custGeom>
              <a:avLst/>
              <a:gdLst/>
              <a:ahLst/>
              <a:cxnLst/>
              <a:rect l="l" t="t" r="r" b="b"/>
              <a:pathLst>
                <a:path w="2236" h="3737" extrusionOk="0">
                  <a:moveTo>
                    <a:pt x="1096" y="0"/>
                  </a:moveTo>
                  <a:cubicBezTo>
                    <a:pt x="708" y="0"/>
                    <a:pt x="339" y="225"/>
                    <a:pt x="175" y="602"/>
                  </a:cubicBezTo>
                  <a:cubicBezTo>
                    <a:pt x="0" y="1001"/>
                    <a:pt x="112" y="1450"/>
                    <a:pt x="412" y="1732"/>
                  </a:cubicBezTo>
                  <a:cubicBezTo>
                    <a:pt x="251" y="2343"/>
                    <a:pt x="243" y="2866"/>
                    <a:pt x="233" y="3550"/>
                  </a:cubicBezTo>
                  <a:lnTo>
                    <a:pt x="231" y="3733"/>
                  </a:lnTo>
                  <a:lnTo>
                    <a:pt x="490" y="3737"/>
                  </a:lnTo>
                  <a:lnTo>
                    <a:pt x="493" y="3551"/>
                  </a:lnTo>
                  <a:cubicBezTo>
                    <a:pt x="501" y="2905"/>
                    <a:pt x="511" y="2427"/>
                    <a:pt x="639" y="1888"/>
                  </a:cubicBezTo>
                  <a:cubicBezTo>
                    <a:pt x="659" y="1898"/>
                    <a:pt x="675" y="1910"/>
                    <a:pt x="694" y="1919"/>
                  </a:cubicBezTo>
                  <a:cubicBezTo>
                    <a:pt x="826" y="1978"/>
                    <a:pt x="964" y="2006"/>
                    <a:pt x="1099" y="2006"/>
                  </a:cubicBezTo>
                  <a:cubicBezTo>
                    <a:pt x="1484" y="2006"/>
                    <a:pt x="1850" y="1781"/>
                    <a:pt x="2014" y="1405"/>
                  </a:cubicBezTo>
                  <a:cubicBezTo>
                    <a:pt x="2235" y="896"/>
                    <a:pt x="2003" y="306"/>
                    <a:pt x="1496" y="84"/>
                  </a:cubicBezTo>
                  <a:cubicBezTo>
                    <a:pt x="1366" y="27"/>
                    <a:pt x="1230" y="0"/>
                    <a:pt x="1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4720300" y="2574900"/>
              <a:ext cx="68300" cy="108725"/>
            </a:xfrm>
            <a:custGeom>
              <a:avLst/>
              <a:gdLst/>
              <a:ahLst/>
              <a:cxnLst/>
              <a:rect l="l" t="t" r="r" b="b"/>
              <a:pathLst>
                <a:path w="2732" h="4349" extrusionOk="0">
                  <a:moveTo>
                    <a:pt x="1591" y="1"/>
                  </a:moveTo>
                  <a:cubicBezTo>
                    <a:pt x="1204" y="1"/>
                    <a:pt x="835" y="226"/>
                    <a:pt x="670" y="602"/>
                  </a:cubicBezTo>
                  <a:cubicBezTo>
                    <a:pt x="449" y="1111"/>
                    <a:pt x="681" y="1701"/>
                    <a:pt x="1188" y="1923"/>
                  </a:cubicBezTo>
                  <a:cubicBezTo>
                    <a:pt x="1233" y="1943"/>
                    <a:pt x="1280" y="1956"/>
                    <a:pt x="1329" y="1968"/>
                  </a:cubicBezTo>
                  <a:cubicBezTo>
                    <a:pt x="962" y="2806"/>
                    <a:pt x="563" y="3623"/>
                    <a:pt x="0" y="4162"/>
                  </a:cubicBezTo>
                  <a:lnTo>
                    <a:pt x="179" y="4349"/>
                  </a:lnTo>
                  <a:cubicBezTo>
                    <a:pt x="794" y="3763"/>
                    <a:pt x="1212" y="2890"/>
                    <a:pt x="1597" y="2006"/>
                  </a:cubicBezTo>
                  <a:cubicBezTo>
                    <a:pt x="1980" y="2005"/>
                    <a:pt x="2346" y="1780"/>
                    <a:pt x="2509" y="1406"/>
                  </a:cubicBezTo>
                  <a:cubicBezTo>
                    <a:pt x="2731" y="899"/>
                    <a:pt x="2498" y="306"/>
                    <a:pt x="1991" y="84"/>
                  </a:cubicBezTo>
                  <a:cubicBezTo>
                    <a:pt x="1861" y="28"/>
                    <a:pt x="1725" y="1"/>
                    <a:pt x="1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4660800" y="26695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2958" y="0"/>
                  </a:moveTo>
                  <a:cubicBezTo>
                    <a:pt x="2385" y="0"/>
                    <a:pt x="1743" y="329"/>
                    <a:pt x="1424" y="771"/>
                  </a:cubicBezTo>
                  <a:cubicBezTo>
                    <a:pt x="690" y="1789"/>
                    <a:pt x="97" y="3446"/>
                    <a:pt x="26" y="4694"/>
                  </a:cubicBezTo>
                  <a:cubicBezTo>
                    <a:pt x="1" y="5132"/>
                    <a:pt x="255" y="5908"/>
                    <a:pt x="635" y="5908"/>
                  </a:cubicBezTo>
                  <a:cubicBezTo>
                    <a:pt x="770" y="5908"/>
                    <a:pt x="921" y="5810"/>
                    <a:pt x="1081" y="5562"/>
                  </a:cubicBezTo>
                  <a:cubicBezTo>
                    <a:pt x="1728" y="4939"/>
                    <a:pt x="2527" y="4260"/>
                    <a:pt x="3010" y="3493"/>
                  </a:cubicBezTo>
                  <a:cubicBezTo>
                    <a:pt x="3321" y="2997"/>
                    <a:pt x="4142" y="1545"/>
                    <a:pt x="4046" y="958"/>
                  </a:cubicBezTo>
                  <a:cubicBezTo>
                    <a:pt x="3932" y="267"/>
                    <a:pt x="3473" y="0"/>
                    <a:pt x="2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4668025" y="2713625"/>
              <a:ext cx="153575" cy="107450"/>
            </a:xfrm>
            <a:custGeom>
              <a:avLst/>
              <a:gdLst/>
              <a:ahLst/>
              <a:cxnLst/>
              <a:rect l="l" t="t" r="r" b="b"/>
              <a:pathLst>
                <a:path w="6143" h="4298" extrusionOk="0">
                  <a:moveTo>
                    <a:pt x="4329" y="0"/>
                  </a:moveTo>
                  <a:cubicBezTo>
                    <a:pt x="4054" y="0"/>
                    <a:pt x="3785" y="52"/>
                    <a:pt x="3562" y="156"/>
                  </a:cubicBezTo>
                  <a:cubicBezTo>
                    <a:pt x="2423" y="688"/>
                    <a:pt x="1101" y="1846"/>
                    <a:pt x="432" y="2902"/>
                  </a:cubicBezTo>
                  <a:cubicBezTo>
                    <a:pt x="166" y="3323"/>
                    <a:pt x="0" y="4298"/>
                    <a:pt x="533" y="4298"/>
                  </a:cubicBezTo>
                  <a:cubicBezTo>
                    <a:pt x="637" y="4298"/>
                    <a:pt x="768" y="4260"/>
                    <a:pt x="931" y="4174"/>
                  </a:cubicBezTo>
                  <a:cubicBezTo>
                    <a:pt x="1799" y="3944"/>
                    <a:pt x="2829" y="3741"/>
                    <a:pt x="3622" y="3305"/>
                  </a:cubicBezTo>
                  <a:cubicBezTo>
                    <a:pt x="4135" y="3025"/>
                    <a:pt x="5560" y="2156"/>
                    <a:pt x="5761" y="1596"/>
                  </a:cubicBezTo>
                  <a:cubicBezTo>
                    <a:pt x="6142" y="536"/>
                    <a:pt x="5210" y="0"/>
                    <a:pt x="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4611300" y="2655375"/>
              <a:ext cx="81475" cy="160450"/>
            </a:xfrm>
            <a:custGeom>
              <a:avLst/>
              <a:gdLst/>
              <a:ahLst/>
              <a:cxnLst/>
              <a:rect l="l" t="t" r="r" b="b"/>
              <a:pathLst>
                <a:path w="3259" h="6418" extrusionOk="0">
                  <a:moveTo>
                    <a:pt x="1217" y="0"/>
                  </a:moveTo>
                  <a:cubicBezTo>
                    <a:pt x="857" y="0"/>
                    <a:pt x="513" y="182"/>
                    <a:pt x="275" y="640"/>
                  </a:cubicBezTo>
                  <a:cubicBezTo>
                    <a:pt x="1" y="1169"/>
                    <a:pt x="333" y="2803"/>
                    <a:pt x="475" y="3371"/>
                  </a:cubicBezTo>
                  <a:cubicBezTo>
                    <a:pt x="694" y="4250"/>
                    <a:pt x="1246" y="5144"/>
                    <a:pt x="1668" y="5936"/>
                  </a:cubicBezTo>
                  <a:cubicBezTo>
                    <a:pt x="1761" y="6285"/>
                    <a:pt x="1910" y="6417"/>
                    <a:pt x="2074" y="6417"/>
                  </a:cubicBezTo>
                  <a:cubicBezTo>
                    <a:pt x="2421" y="6417"/>
                    <a:pt x="2837" y="5827"/>
                    <a:pt x="2939" y="5436"/>
                  </a:cubicBezTo>
                  <a:cubicBezTo>
                    <a:pt x="3258" y="4227"/>
                    <a:pt x="3209" y="2469"/>
                    <a:pt x="2826" y="1273"/>
                  </a:cubicBezTo>
                  <a:cubicBezTo>
                    <a:pt x="2619" y="630"/>
                    <a:pt x="188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4592150" y="2783325"/>
              <a:ext cx="112450" cy="136075"/>
            </a:xfrm>
            <a:custGeom>
              <a:avLst/>
              <a:gdLst/>
              <a:ahLst/>
              <a:cxnLst/>
              <a:rect l="l" t="t" r="r" b="b"/>
              <a:pathLst>
                <a:path w="4498" h="5443" extrusionOk="0">
                  <a:moveTo>
                    <a:pt x="2570" y="0"/>
                  </a:moveTo>
                  <a:cubicBezTo>
                    <a:pt x="2508" y="0"/>
                    <a:pt x="2448" y="13"/>
                    <a:pt x="2394" y="43"/>
                  </a:cubicBezTo>
                  <a:cubicBezTo>
                    <a:pt x="1921" y="307"/>
                    <a:pt x="2009" y="1095"/>
                    <a:pt x="2230" y="1472"/>
                  </a:cubicBezTo>
                  <a:cubicBezTo>
                    <a:pt x="2411" y="1781"/>
                    <a:pt x="2613" y="1854"/>
                    <a:pt x="2803" y="1872"/>
                  </a:cubicBezTo>
                  <a:cubicBezTo>
                    <a:pt x="2776" y="1942"/>
                    <a:pt x="2749" y="2007"/>
                    <a:pt x="2721" y="2078"/>
                  </a:cubicBezTo>
                  <a:cubicBezTo>
                    <a:pt x="2494" y="2665"/>
                    <a:pt x="2258" y="3271"/>
                    <a:pt x="1885" y="3703"/>
                  </a:cubicBezTo>
                  <a:cubicBezTo>
                    <a:pt x="1458" y="4198"/>
                    <a:pt x="797" y="4891"/>
                    <a:pt x="1" y="5200"/>
                  </a:cubicBezTo>
                  <a:lnTo>
                    <a:pt x="97" y="5442"/>
                  </a:lnTo>
                  <a:cubicBezTo>
                    <a:pt x="945" y="5110"/>
                    <a:pt x="1635" y="4388"/>
                    <a:pt x="2082" y="3874"/>
                  </a:cubicBezTo>
                  <a:cubicBezTo>
                    <a:pt x="2486" y="3407"/>
                    <a:pt x="2729" y="2778"/>
                    <a:pt x="2964" y="2172"/>
                  </a:cubicBezTo>
                  <a:cubicBezTo>
                    <a:pt x="3004" y="2072"/>
                    <a:pt x="3043" y="1981"/>
                    <a:pt x="3080" y="1885"/>
                  </a:cubicBezTo>
                  <a:cubicBezTo>
                    <a:pt x="3087" y="1885"/>
                    <a:pt x="3097" y="1885"/>
                    <a:pt x="3104" y="1886"/>
                  </a:cubicBezTo>
                  <a:cubicBezTo>
                    <a:pt x="3176" y="1887"/>
                    <a:pt x="3246" y="1889"/>
                    <a:pt x="3315" y="1889"/>
                  </a:cubicBezTo>
                  <a:cubicBezTo>
                    <a:pt x="3614" y="1889"/>
                    <a:pt x="3888" y="1861"/>
                    <a:pt x="4192" y="1644"/>
                  </a:cubicBezTo>
                  <a:cubicBezTo>
                    <a:pt x="4497" y="1424"/>
                    <a:pt x="4447" y="1210"/>
                    <a:pt x="4462" y="859"/>
                  </a:cubicBezTo>
                  <a:cubicBezTo>
                    <a:pt x="4175" y="557"/>
                    <a:pt x="3628" y="418"/>
                    <a:pt x="3253" y="255"/>
                  </a:cubicBezTo>
                  <a:cubicBezTo>
                    <a:pt x="3067" y="174"/>
                    <a:pt x="2800" y="0"/>
                    <a:pt x="2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4740525" y="3262100"/>
              <a:ext cx="116900" cy="72800"/>
            </a:xfrm>
            <a:custGeom>
              <a:avLst/>
              <a:gdLst/>
              <a:ahLst/>
              <a:cxnLst/>
              <a:rect l="l" t="t" r="r" b="b"/>
              <a:pathLst>
                <a:path w="4676" h="2912" extrusionOk="0">
                  <a:moveTo>
                    <a:pt x="3243" y="0"/>
                  </a:moveTo>
                  <a:cubicBezTo>
                    <a:pt x="3005" y="0"/>
                    <a:pt x="2764" y="68"/>
                    <a:pt x="2550" y="209"/>
                  </a:cubicBezTo>
                  <a:cubicBezTo>
                    <a:pt x="1972" y="593"/>
                    <a:pt x="1813" y="1373"/>
                    <a:pt x="2197" y="1952"/>
                  </a:cubicBezTo>
                  <a:cubicBezTo>
                    <a:pt x="2212" y="1973"/>
                    <a:pt x="2231" y="1992"/>
                    <a:pt x="2247" y="2012"/>
                  </a:cubicBezTo>
                  <a:cubicBezTo>
                    <a:pt x="1612" y="2286"/>
                    <a:pt x="1025" y="2401"/>
                    <a:pt x="232" y="2551"/>
                  </a:cubicBezTo>
                  <a:lnTo>
                    <a:pt x="1" y="2593"/>
                  </a:lnTo>
                  <a:lnTo>
                    <a:pt x="61" y="2912"/>
                  </a:lnTo>
                  <a:lnTo>
                    <a:pt x="292" y="2869"/>
                  </a:lnTo>
                  <a:cubicBezTo>
                    <a:pt x="1131" y="2709"/>
                    <a:pt x="1774" y="2585"/>
                    <a:pt x="2491" y="2255"/>
                  </a:cubicBezTo>
                  <a:cubicBezTo>
                    <a:pt x="2712" y="2422"/>
                    <a:pt x="2981" y="2510"/>
                    <a:pt x="3252" y="2510"/>
                  </a:cubicBezTo>
                  <a:cubicBezTo>
                    <a:pt x="3488" y="2510"/>
                    <a:pt x="3726" y="2444"/>
                    <a:pt x="3939" y="2304"/>
                  </a:cubicBezTo>
                  <a:cubicBezTo>
                    <a:pt x="4516" y="1921"/>
                    <a:pt x="4676" y="1141"/>
                    <a:pt x="4292" y="562"/>
                  </a:cubicBezTo>
                  <a:cubicBezTo>
                    <a:pt x="4050" y="198"/>
                    <a:pt x="3650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4667925" y="3187725"/>
              <a:ext cx="105025" cy="93100"/>
            </a:xfrm>
            <a:custGeom>
              <a:avLst/>
              <a:gdLst/>
              <a:ahLst/>
              <a:cxnLst/>
              <a:rect l="l" t="t" r="r" b="b"/>
              <a:pathLst>
                <a:path w="4201" h="3724" extrusionOk="0">
                  <a:moveTo>
                    <a:pt x="2767" y="1"/>
                  </a:moveTo>
                  <a:cubicBezTo>
                    <a:pt x="2529" y="1"/>
                    <a:pt x="2288" y="68"/>
                    <a:pt x="2075" y="210"/>
                  </a:cubicBezTo>
                  <a:cubicBezTo>
                    <a:pt x="1619" y="513"/>
                    <a:pt x="1429" y="1058"/>
                    <a:pt x="1554" y="1561"/>
                  </a:cubicBezTo>
                  <a:cubicBezTo>
                    <a:pt x="971" y="2095"/>
                    <a:pt x="604" y="2636"/>
                    <a:pt x="130" y="3349"/>
                  </a:cubicBezTo>
                  <a:lnTo>
                    <a:pt x="0" y="3541"/>
                  </a:lnTo>
                  <a:lnTo>
                    <a:pt x="270" y="3723"/>
                  </a:lnTo>
                  <a:lnTo>
                    <a:pt x="400" y="3527"/>
                  </a:lnTo>
                  <a:cubicBezTo>
                    <a:pt x="847" y="2855"/>
                    <a:pt x="1183" y="2358"/>
                    <a:pt x="1683" y="1880"/>
                  </a:cubicBezTo>
                  <a:cubicBezTo>
                    <a:pt x="1697" y="1904"/>
                    <a:pt x="1705" y="1929"/>
                    <a:pt x="1721" y="1950"/>
                  </a:cubicBezTo>
                  <a:cubicBezTo>
                    <a:pt x="1963" y="2317"/>
                    <a:pt x="2363" y="2515"/>
                    <a:pt x="2770" y="2515"/>
                  </a:cubicBezTo>
                  <a:cubicBezTo>
                    <a:pt x="3009" y="2515"/>
                    <a:pt x="3249" y="2448"/>
                    <a:pt x="3463" y="2307"/>
                  </a:cubicBezTo>
                  <a:cubicBezTo>
                    <a:pt x="4042" y="1923"/>
                    <a:pt x="4200" y="1143"/>
                    <a:pt x="3817" y="564"/>
                  </a:cubicBezTo>
                  <a:cubicBezTo>
                    <a:pt x="3574" y="199"/>
                    <a:pt x="3174" y="1"/>
                    <a:pt x="27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4730000" y="3182075"/>
              <a:ext cx="131375" cy="95375"/>
            </a:xfrm>
            <a:custGeom>
              <a:avLst/>
              <a:gdLst/>
              <a:ahLst/>
              <a:cxnLst/>
              <a:rect l="l" t="t" r="r" b="b"/>
              <a:pathLst>
                <a:path w="5255" h="3815" extrusionOk="0">
                  <a:moveTo>
                    <a:pt x="3821" y="1"/>
                  </a:moveTo>
                  <a:cubicBezTo>
                    <a:pt x="3583" y="1"/>
                    <a:pt x="3343" y="68"/>
                    <a:pt x="3129" y="210"/>
                  </a:cubicBezTo>
                  <a:cubicBezTo>
                    <a:pt x="2550" y="594"/>
                    <a:pt x="2391" y="1374"/>
                    <a:pt x="2775" y="1953"/>
                  </a:cubicBezTo>
                  <a:cubicBezTo>
                    <a:pt x="2809" y="2004"/>
                    <a:pt x="2851" y="2049"/>
                    <a:pt x="2892" y="2094"/>
                  </a:cubicBezTo>
                  <a:cubicBezTo>
                    <a:pt x="1937" y="2726"/>
                    <a:pt x="961" y="3314"/>
                    <a:pt x="0" y="3496"/>
                  </a:cubicBezTo>
                  <a:lnTo>
                    <a:pt x="61" y="3814"/>
                  </a:lnTo>
                  <a:cubicBezTo>
                    <a:pt x="1106" y="3616"/>
                    <a:pt x="2140" y="2985"/>
                    <a:pt x="3146" y="2316"/>
                  </a:cubicBezTo>
                  <a:cubicBezTo>
                    <a:pt x="3351" y="2446"/>
                    <a:pt x="3588" y="2514"/>
                    <a:pt x="3827" y="2514"/>
                  </a:cubicBezTo>
                  <a:cubicBezTo>
                    <a:pt x="4064" y="2514"/>
                    <a:pt x="4304" y="2447"/>
                    <a:pt x="4517" y="2306"/>
                  </a:cubicBezTo>
                  <a:cubicBezTo>
                    <a:pt x="5096" y="1923"/>
                    <a:pt x="5254" y="1143"/>
                    <a:pt x="4871" y="564"/>
                  </a:cubicBezTo>
                  <a:cubicBezTo>
                    <a:pt x="4629" y="199"/>
                    <a:pt x="4229" y="1"/>
                    <a:pt x="38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4578025" y="3260100"/>
              <a:ext cx="200750" cy="126750"/>
            </a:xfrm>
            <a:custGeom>
              <a:avLst/>
              <a:gdLst/>
              <a:ahLst/>
              <a:cxnLst/>
              <a:rect l="l" t="t" r="r" b="b"/>
              <a:pathLst>
                <a:path w="8030" h="5070" extrusionOk="0">
                  <a:moveTo>
                    <a:pt x="5599" y="1"/>
                  </a:moveTo>
                  <a:cubicBezTo>
                    <a:pt x="5317" y="1"/>
                    <a:pt x="5043" y="46"/>
                    <a:pt x="4805" y="138"/>
                  </a:cubicBezTo>
                  <a:cubicBezTo>
                    <a:pt x="3339" y="710"/>
                    <a:pt x="1590" y="2048"/>
                    <a:pt x="665" y="3313"/>
                  </a:cubicBezTo>
                  <a:cubicBezTo>
                    <a:pt x="291" y="3829"/>
                    <a:pt x="1" y="5070"/>
                    <a:pt x="715" y="5070"/>
                  </a:cubicBezTo>
                  <a:cubicBezTo>
                    <a:pt x="839" y="5070"/>
                    <a:pt x="993" y="5032"/>
                    <a:pt x="1183" y="4947"/>
                  </a:cubicBezTo>
                  <a:cubicBezTo>
                    <a:pt x="2287" y="4731"/>
                    <a:pt x="3591" y="4561"/>
                    <a:pt x="4621" y="4081"/>
                  </a:cubicBezTo>
                  <a:cubicBezTo>
                    <a:pt x="5286" y="3770"/>
                    <a:pt x="7137" y="2803"/>
                    <a:pt x="7434" y="2119"/>
                  </a:cubicBezTo>
                  <a:cubicBezTo>
                    <a:pt x="8030" y="756"/>
                    <a:pt x="6752" y="1"/>
                    <a:pt x="5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4569850" y="3333425"/>
              <a:ext cx="242775" cy="86400"/>
            </a:xfrm>
            <a:custGeom>
              <a:avLst/>
              <a:gdLst/>
              <a:ahLst/>
              <a:cxnLst/>
              <a:rect l="l" t="t" r="r" b="b"/>
              <a:pathLst>
                <a:path w="9711" h="3456" extrusionOk="0">
                  <a:moveTo>
                    <a:pt x="5852" y="0"/>
                  </a:moveTo>
                  <a:cubicBezTo>
                    <a:pt x="4463" y="0"/>
                    <a:pt x="2868" y="307"/>
                    <a:pt x="1745" y="825"/>
                  </a:cubicBezTo>
                  <a:cubicBezTo>
                    <a:pt x="1066" y="1137"/>
                    <a:pt x="1" y="2382"/>
                    <a:pt x="1402" y="2502"/>
                  </a:cubicBezTo>
                  <a:cubicBezTo>
                    <a:pt x="2471" y="2851"/>
                    <a:pt x="3692" y="3337"/>
                    <a:pt x="4825" y="3420"/>
                  </a:cubicBezTo>
                  <a:cubicBezTo>
                    <a:pt x="5066" y="3437"/>
                    <a:pt x="5453" y="3455"/>
                    <a:pt x="5885" y="3455"/>
                  </a:cubicBezTo>
                  <a:cubicBezTo>
                    <a:pt x="6768" y="3455"/>
                    <a:pt x="7840" y="3381"/>
                    <a:pt x="8238" y="3077"/>
                  </a:cubicBezTo>
                  <a:cubicBezTo>
                    <a:pt x="9710" y="1955"/>
                    <a:pt x="8192" y="243"/>
                    <a:pt x="6905" y="67"/>
                  </a:cubicBezTo>
                  <a:cubicBezTo>
                    <a:pt x="6577" y="22"/>
                    <a:pt x="6222" y="0"/>
                    <a:pt x="5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4569075" y="3186275"/>
              <a:ext cx="122050" cy="190250"/>
            </a:xfrm>
            <a:custGeom>
              <a:avLst/>
              <a:gdLst/>
              <a:ahLst/>
              <a:cxnLst/>
              <a:rect l="l" t="t" r="r" b="b"/>
              <a:pathLst>
                <a:path w="4882" h="7610" extrusionOk="0">
                  <a:moveTo>
                    <a:pt x="3124" y="1"/>
                  </a:moveTo>
                  <a:cubicBezTo>
                    <a:pt x="2887" y="1"/>
                    <a:pt x="2628" y="70"/>
                    <a:pt x="2350" y="229"/>
                  </a:cubicBezTo>
                  <a:cubicBezTo>
                    <a:pt x="1702" y="599"/>
                    <a:pt x="939" y="2543"/>
                    <a:pt x="700" y="3238"/>
                  </a:cubicBezTo>
                  <a:cubicBezTo>
                    <a:pt x="335" y="4314"/>
                    <a:pt x="305" y="5628"/>
                    <a:pt x="210" y="6748"/>
                  </a:cubicBezTo>
                  <a:cubicBezTo>
                    <a:pt x="1" y="7389"/>
                    <a:pt x="250" y="7610"/>
                    <a:pt x="628" y="7610"/>
                  </a:cubicBezTo>
                  <a:cubicBezTo>
                    <a:pt x="1038" y="7610"/>
                    <a:pt x="1600" y="7349"/>
                    <a:pt x="1889" y="7087"/>
                  </a:cubicBezTo>
                  <a:cubicBezTo>
                    <a:pt x="3048" y="6033"/>
                    <a:pt x="4191" y="4150"/>
                    <a:pt x="4602" y="2631"/>
                  </a:cubicBezTo>
                  <a:cubicBezTo>
                    <a:pt x="4882" y="1593"/>
                    <a:pt x="4258" y="1"/>
                    <a:pt x="3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4434100" y="3333875"/>
              <a:ext cx="192925" cy="104950"/>
            </a:xfrm>
            <a:custGeom>
              <a:avLst/>
              <a:gdLst/>
              <a:ahLst/>
              <a:cxnLst/>
              <a:rect l="l" t="t" r="r" b="b"/>
              <a:pathLst>
                <a:path w="7717" h="4198" extrusionOk="0">
                  <a:moveTo>
                    <a:pt x="6046" y="0"/>
                  </a:moveTo>
                  <a:cubicBezTo>
                    <a:pt x="5396" y="0"/>
                    <a:pt x="4973" y="862"/>
                    <a:pt x="4949" y="1393"/>
                  </a:cubicBezTo>
                  <a:cubicBezTo>
                    <a:pt x="4929" y="1842"/>
                    <a:pt x="5092" y="2057"/>
                    <a:pt x="5280" y="2204"/>
                  </a:cubicBezTo>
                  <a:cubicBezTo>
                    <a:pt x="5203" y="2259"/>
                    <a:pt x="5129" y="2309"/>
                    <a:pt x="5050" y="2365"/>
                  </a:cubicBezTo>
                  <a:cubicBezTo>
                    <a:pt x="4412" y="2827"/>
                    <a:pt x="3752" y="3306"/>
                    <a:pt x="3065" y="3504"/>
                  </a:cubicBezTo>
                  <a:cubicBezTo>
                    <a:pt x="2477" y="3674"/>
                    <a:pt x="1674" y="3873"/>
                    <a:pt x="869" y="3873"/>
                  </a:cubicBezTo>
                  <a:cubicBezTo>
                    <a:pt x="599" y="3873"/>
                    <a:pt x="328" y="3851"/>
                    <a:pt x="65" y="3797"/>
                  </a:cubicBezTo>
                  <a:lnTo>
                    <a:pt x="1" y="4116"/>
                  </a:lnTo>
                  <a:cubicBezTo>
                    <a:pt x="288" y="4173"/>
                    <a:pt x="581" y="4198"/>
                    <a:pt x="874" y="4198"/>
                  </a:cubicBezTo>
                  <a:cubicBezTo>
                    <a:pt x="1719" y="4198"/>
                    <a:pt x="2547" y="3993"/>
                    <a:pt x="3157" y="3815"/>
                  </a:cubicBezTo>
                  <a:cubicBezTo>
                    <a:pt x="3898" y="3600"/>
                    <a:pt x="4581" y="3106"/>
                    <a:pt x="5242" y="2627"/>
                  </a:cubicBezTo>
                  <a:cubicBezTo>
                    <a:pt x="5352" y="2548"/>
                    <a:pt x="5454" y="2479"/>
                    <a:pt x="5560" y="2402"/>
                  </a:cubicBezTo>
                  <a:cubicBezTo>
                    <a:pt x="5568" y="2409"/>
                    <a:pt x="5578" y="2415"/>
                    <a:pt x="5585" y="2420"/>
                  </a:cubicBezTo>
                  <a:cubicBezTo>
                    <a:pt x="5969" y="2674"/>
                    <a:pt x="6287" y="2909"/>
                    <a:pt x="6809" y="2909"/>
                  </a:cubicBezTo>
                  <a:cubicBezTo>
                    <a:pt x="6837" y="2909"/>
                    <a:pt x="6866" y="2908"/>
                    <a:pt x="6895" y="2907"/>
                  </a:cubicBezTo>
                  <a:cubicBezTo>
                    <a:pt x="7367" y="2883"/>
                    <a:pt x="7461" y="2622"/>
                    <a:pt x="7716" y="2265"/>
                  </a:cubicBezTo>
                  <a:cubicBezTo>
                    <a:pt x="7618" y="1759"/>
                    <a:pt x="7136" y="1236"/>
                    <a:pt x="6853" y="810"/>
                  </a:cubicBezTo>
                  <a:cubicBezTo>
                    <a:pt x="6676" y="541"/>
                    <a:pt x="6464" y="27"/>
                    <a:pt x="6094" y="2"/>
                  </a:cubicBezTo>
                  <a:cubicBezTo>
                    <a:pt x="6078" y="1"/>
                    <a:pt x="6062" y="0"/>
                    <a:pt x="60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4448675" y="2392375"/>
              <a:ext cx="66250" cy="127125"/>
            </a:xfrm>
            <a:custGeom>
              <a:avLst/>
              <a:gdLst/>
              <a:ahLst/>
              <a:cxnLst/>
              <a:rect l="l" t="t" r="r" b="b"/>
              <a:pathLst>
                <a:path w="2650" h="5085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901"/>
                    <a:pt x="371" y="2387"/>
                    <a:pt x="885" y="2568"/>
                  </a:cubicBezTo>
                  <a:cubicBezTo>
                    <a:pt x="1015" y="3391"/>
                    <a:pt x="1278" y="4029"/>
                    <a:pt x="1627" y="4859"/>
                  </a:cubicBezTo>
                  <a:lnTo>
                    <a:pt x="1722" y="5085"/>
                  </a:lnTo>
                  <a:lnTo>
                    <a:pt x="2038" y="4952"/>
                  </a:lnTo>
                  <a:lnTo>
                    <a:pt x="1943" y="4727"/>
                  </a:lnTo>
                  <a:cubicBezTo>
                    <a:pt x="1612" y="3940"/>
                    <a:pt x="1370" y="3357"/>
                    <a:pt x="1242" y="2639"/>
                  </a:cubicBezTo>
                  <a:lnTo>
                    <a:pt x="1242" y="2639"/>
                  </a:lnTo>
                  <a:cubicBezTo>
                    <a:pt x="1270" y="2640"/>
                    <a:pt x="1297" y="2647"/>
                    <a:pt x="1325" y="2647"/>
                  </a:cubicBezTo>
                  <a:cubicBezTo>
                    <a:pt x="2056" y="2647"/>
                    <a:pt x="2649" y="2054"/>
                    <a:pt x="2649" y="1323"/>
                  </a:cubicBezTo>
                  <a:cubicBezTo>
                    <a:pt x="2649" y="592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2"/>
            <p:cNvSpPr/>
            <p:nvPr/>
          </p:nvSpPr>
          <p:spPr>
            <a:xfrm>
              <a:off x="4563150" y="2423375"/>
              <a:ext cx="66250" cy="127225"/>
            </a:xfrm>
            <a:custGeom>
              <a:avLst/>
              <a:gdLst/>
              <a:ahLst/>
              <a:cxnLst/>
              <a:rect l="l" t="t" r="r" b="b"/>
              <a:pathLst>
                <a:path w="2650" h="5089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2057"/>
                    <a:pt x="593" y="2649"/>
                    <a:pt x="1325" y="2649"/>
                  </a:cubicBezTo>
                  <a:cubicBezTo>
                    <a:pt x="1353" y="2649"/>
                    <a:pt x="1379" y="2643"/>
                    <a:pt x="1408" y="2641"/>
                  </a:cubicBezTo>
                  <a:lnTo>
                    <a:pt x="1408" y="2641"/>
                  </a:lnTo>
                  <a:cubicBezTo>
                    <a:pt x="1279" y="3361"/>
                    <a:pt x="1037" y="3943"/>
                    <a:pt x="708" y="4730"/>
                  </a:cubicBezTo>
                  <a:lnTo>
                    <a:pt x="612" y="4955"/>
                  </a:lnTo>
                  <a:lnTo>
                    <a:pt x="927" y="5089"/>
                  </a:lnTo>
                  <a:lnTo>
                    <a:pt x="1021" y="4865"/>
                  </a:lnTo>
                  <a:cubicBezTo>
                    <a:pt x="1370" y="4033"/>
                    <a:pt x="1635" y="3394"/>
                    <a:pt x="1763" y="2571"/>
                  </a:cubicBezTo>
                  <a:cubicBezTo>
                    <a:pt x="2279" y="2385"/>
                    <a:pt x="2649" y="1901"/>
                    <a:pt x="2649" y="1324"/>
                  </a:cubicBezTo>
                  <a:cubicBezTo>
                    <a:pt x="2649" y="593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4516650" y="2342375"/>
              <a:ext cx="66200" cy="152950"/>
            </a:xfrm>
            <a:custGeom>
              <a:avLst/>
              <a:gdLst/>
              <a:ahLst/>
              <a:cxnLst/>
              <a:rect l="l" t="t" r="r" b="b"/>
              <a:pathLst>
                <a:path w="2648" h="6118" extrusionOk="0">
                  <a:moveTo>
                    <a:pt x="1324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866"/>
                    <a:pt x="324" y="2328"/>
                    <a:pt x="790" y="2534"/>
                  </a:cubicBezTo>
                  <a:cubicBezTo>
                    <a:pt x="786" y="3808"/>
                    <a:pt x="832" y="5085"/>
                    <a:pt x="1266" y="6118"/>
                  </a:cubicBezTo>
                  <a:lnTo>
                    <a:pt x="1582" y="5985"/>
                  </a:lnTo>
                  <a:cubicBezTo>
                    <a:pt x="1184" y="5036"/>
                    <a:pt x="1130" y="3838"/>
                    <a:pt x="1130" y="2629"/>
                  </a:cubicBezTo>
                  <a:lnTo>
                    <a:pt x="1130" y="2629"/>
                  </a:lnTo>
                  <a:cubicBezTo>
                    <a:pt x="1195" y="2639"/>
                    <a:pt x="1259" y="2648"/>
                    <a:pt x="1324" y="2648"/>
                  </a:cubicBezTo>
                  <a:cubicBezTo>
                    <a:pt x="2055" y="2648"/>
                    <a:pt x="2648" y="2055"/>
                    <a:pt x="2648" y="1324"/>
                  </a:cubicBezTo>
                  <a:cubicBezTo>
                    <a:pt x="2648" y="593"/>
                    <a:pt x="2055" y="0"/>
                    <a:pt x="1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4487450" y="2469475"/>
              <a:ext cx="101225" cy="213775"/>
            </a:xfrm>
            <a:custGeom>
              <a:avLst/>
              <a:gdLst/>
              <a:ahLst/>
              <a:cxnLst/>
              <a:rect l="l" t="t" r="r" b="b"/>
              <a:pathLst>
                <a:path w="4049" h="8551" extrusionOk="0">
                  <a:moveTo>
                    <a:pt x="1613" y="0"/>
                  </a:moveTo>
                  <a:cubicBezTo>
                    <a:pt x="1184" y="0"/>
                    <a:pt x="763" y="209"/>
                    <a:pt x="427" y="727"/>
                  </a:cubicBezTo>
                  <a:cubicBezTo>
                    <a:pt x="0" y="1387"/>
                    <a:pt x="227" y="3576"/>
                    <a:pt x="342" y="4340"/>
                  </a:cubicBezTo>
                  <a:cubicBezTo>
                    <a:pt x="519" y="5524"/>
                    <a:pt x="1127" y="6767"/>
                    <a:pt x="1581" y="7864"/>
                  </a:cubicBezTo>
                  <a:cubicBezTo>
                    <a:pt x="1663" y="8363"/>
                    <a:pt x="1860" y="8550"/>
                    <a:pt x="2094" y="8550"/>
                  </a:cubicBezTo>
                  <a:cubicBezTo>
                    <a:pt x="2545" y="8550"/>
                    <a:pt x="3136" y="7855"/>
                    <a:pt x="3315" y="7369"/>
                  </a:cubicBezTo>
                  <a:cubicBezTo>
                    <a:pt x="3889" y="5822"/>
                    <a:pt x="4049" y="3508"/>
                    <a:pt x="3698" y="1886"/>
                  </a:cubicBezTo>
                  <a:cubicBezTo>
                    <a:pt x="3500" y="971"/>
                    <a:pt x="2540" y="0"/>
                    <a:pt x="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4404475" y="2498575"/>
              <a:ext cx="147500" cy="187000"/>
            </a:xfrm>
            <a:custGeom>
              <a:avLst/>
              <a:gdLst/>
              <a:ahLst/>
              <a:cxnLst/>
              <a:rect l="l" t="t" r="r" b="b"/>
              <a:pathLst>
                <a:path w="5900" h="7480" extrusionOk="0">
                  <a:moveTo>
                    <a:pt x="1561" y="1"/>
                  </a:moveTo>
                  <a:cubicBezTo>
                    <a:pt x="798" y="1"/>
                    <a:pt x="119" y="395"/>
                    <a:pt x="51" y="1408"/>
                  </a:cubicBezTo>
                  <a:cubicBezTo>
                    <a:pt x="0" y="2192"/>
                    <a:pt x="1263" y="3996"/>
                    <a:pt x="1736" y="4607"/>
                  </a:cubicBezTo>
                  <a:cubicBezTo>
                    <a:pt x="2467" y="5553"/>
                    <a:pt x="3606" y="6344"/>
                    <a:pt x="4536" y="7080"/>
                  </a:cubicBezTo>
                  <a:cubicBezTo>
                    <a:pt x="4762" y="7365"/>
                    <a:pt x="4961" y="7480"/>
                    <a:pt x="5131" y="7480"/>
                  </a:cubicBezTo>
                  <a:cubicBezTo>
                    <a:pt x="5653" y="7480"/>
                    <a:pt x="5900" y="6391"/>
                    <a:pt x="5808" y="5805"/>
                  </a:cubicBezTo>
                  <a:cubicBezTo>
                    <a:pt x="5558" y="4173"/>
                    <a:pt x="4568" y="2072"/>
                    <a:pt x="3471" y="828"/>
                  </a:cubicBezTo>
                  <a:cubicBezTo>
                    <a:pt x="3038" y="335"/>
                    <a:pt x="2264" y="1"/>
                    <a:pt x="1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4537525" y="2501600"/>
              <a:ext cx="147550" cy="187025"/>
            </a:xfrm>
            <a:custGeom>
              <a:avLst/>
              <a:gdLst/>
              <a:ahLst/>
              <a:cxnLst/>
              <a:rect l="l" t="t" r="r" b="b"/>
              <a:pathLst>
                <a:path w="5902" h="7481" extrusionOk="0">
                  <a:moveTo>
                    <a:pt x="4340" y="1"/>
                  </a:moveTo>
                  <a:cubicBezTo>
                    <a:pt x="3637" y="1"/>
                    <a:pt x="2863" y="335"/>
                    <a:pt x="2429" y="828"/>
                  </a:cubicBezTo>
                  <a:cubicBezTo>
                    <a:pt x="1333" y="2073"/>
                    <a:pt x="344" y="4174"/>
                    <a:pt x="93" y="5805"/>
                  </a:cubicBezTo>
                  <a:cubicBezTo>
                    <a:pt x="1" y="6392"/>
                    <a:pt x="248" y="7481"/>
                    <a:pt x="771" y="7481"/>
                  </a:cubicBezTo>
                  <a:cubicBezTo>
                    <a:pt x="941" y="7481"/>
                    <a:pt x="1140" y="7366"/>
                    <a:pt x="1366" y="7081"/>
                  </a:cubicBezTo>
                  <a:cubicBezTo>
                    <a:pt x="2295" y="6345"/>
                    <a:pt x="3433" y="5554"/>
                    <a:pt x="4166" y="4607"/>
                  </a:cubicBezTo>
                  <a:cubicBezTo>
                    <a:pt x="4637" y="3996"/>
                    <a:pt x="5901" y="2193"/>
                    <a:pt x="5850" y="1408"/>
                  </a:cubicBezTo>
                  <a:cubicBezTo>
                    <a:pt x="5783" y="395"/>
                    <a:pt x="5103" y="1"/>
                    <a:pt x="4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4501200" y="2649850"/>
              <a:ext cx="92675" cy="199425"/>
            </a:xfrm>
            <a:custGeom>
              <a:avLst/>
              <a:gdLst/>
              <a:ahLst/>
              <a:cxnLst/>
              <a:rect l="l" t="t" r="r" b="b"/>
              <a:pathLst>
                <a:path w="3707" h="7977" extrusionOk="0">
                  <a:moveTo>
                    <a:pt x="1155" y="0"/>
                  </a:moveTo>
                  <a:cubicBezTo>
                    <a:pt x="862" y="0"/>
                    <a:pt x="576" y="26"/>
                    <a:pt x="341" y="124"/>
                  </a:cubicBezTo>
                  <a:cubicBezTo>
                    <a:pt x="175" y="559"/>
                    <a:pt x="0" y="792"/>
                    <a:pt x="255" y="1217"/>
                  </a:cubicBezTo>
                  <a:cubicBezTo>
                    <a:pt x="563" y="1738"/>
                    <a:pt x="974" y="1887"/>
                    <a:pt x="1445" y="2085"/>
                  </a:cubicBezTo>
                  <a:cubicBezTo>
                    <a:pt x="1454" y="2088"/>
                    <a:pt x="1465" y="2093"/>
                    <a:pt x="1474" y="2096"/>
                  </a:cubicBezTo>
                  <a:cubicBezTo>
                    <a:pt x="1470" y="2233"/>
                    <a:pt x="1468" y="2364"/>
                    <a:pt x="1461" y="2505"/>
                  </a:cubicBezTo>
                  <a:cubicBezTo>
                    <a:pt x="1427" y="3363"/>
                    <a:pt x="1389" y="4253"/>
                    <a:pt x="1630" y="5029"/>
                  </a:cubicBezTo>
                  <a:cubicBezTo>
                    <a:pt x="1898" y="5888"/>
                    <a:pt x="2352" y="7128"/>
                    <a:pt x="3204" y="7976"/>
                  </a:cubicBezTo>
                  <a:lnTo>
                    <a:pt x="3445" y="7734"/>
                  </a:lnTo>
                  <a:cubicBezTo>
                    <a:pt x="2649" y="6942"/>
                    <a:pt x="2215" y="5755"/>
                    <a:pt x="1958" y="4932"/>
                  </a:cubicBezTo>
                  <a:cubicBezTo>
                    <a:pt x="1733" y="4211"/>
                    <a:pt x="1768" y="3354"/>
                    <a:pt x="1803" y="2524"/>
                  </a:cubicBezTo>
                  <a:cubicBezTo>
                    <a:pt x="1808" y="2421"/>
                    <a:pt x="1808" y="2330"/>
                    <a:pt x="1811" y="2231"/>
                  </a:cubicBezTo>
                  <a:cubicBezTo>
                    <a:pt x="1900" y="2260"/>
                    <a:pt x="1995" y="2280"/>
                    <a:pt x="2100" y="2280"/>
                  </a:cubicBezTo>
                  <a:cubicBezTo>
                    <a:pt x="2276" y="2280"/>
                    <a:pt x="2477" y="2222"/>
                    <a:pt x="2718" y="2047"/>
                  </a:cubicBezTo>
                  <a:cubicBezTo>
                    <a:pt x="3181" y="1709"/>
                    <a:pt x="3706" y="803"/>
                    <a:pt x="3274" y="232"/>
                  </a:cubicBezTo>
                  <a:cubicBezTo>
                    <a:pt x="3138" y="52"/>
                    <a:pt x="2887" y="15"/>
                    <a:pt x="2634" y="15"/>
                  </a:cubicBezTo>
                  <a:cubicBezTo>
                    <a:pt x="2451" y="15"/>
                    <a:pt x="2266" y="35"/>
                    <a:pt x="2123" y="35"/>
                  </a:cubicBezTo>
                  <a:cubicBezTo>
                    <a:pt x="1835" y="35"/>
                    <a:pt x="1491" y="0"/>
                    <a:pt x="1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4773150" y="2917750"/>
              <a:ext cx="79725" cy="70575"/>
            </a:xfrm>
            <a:custGeom>
              <a:avLst/>
              <a:gdLst/>
              <a:ahLst/>
              <a:cxnLst/>
              <a:rect l="l" t="t" r="r" b="b"/>
              <a:pathLst>
                <a:path w="3189" h="2823" extrusionOk="0">
                  <a:moveTo>
                    <a:pt x="2118" y="0"/>
                  </a:moveTo>
                  <a:cubicBezTo>
                    <a:pt x="1851" y="0"/>
                    <a:pt x="1584" y="112"/>
                    <a:pt x="1395" y="330"/>
                  </a:cubicBezTo>
                  <a:cubicBezTo>
                    <a:pt x="1045" y="729"/>
                    <a:pt x="1088" y="1335"/>
                    <a:pt x="1487" y="1683"/>
                  </a:cubicBezTo>
                  <a:cubicBezTo>
                    <a:pt x="1503" y="1697"/>
                    <a:pt x="1519" y="1706"/>
                    <a:pt x="1537" y="1717"/>
                  </a:cubicBezTo>
                  <a:cubicBezTo>
                    <a:pt x="1125" y="2048"/>
                    <a:pt x="715" y="2251"/>
                    <a:pt x="162" y="2522"/>
                  </a:cubicBezTo>
                  <a:lnTo>
                    <a:pt x="1" y="2600"/>
                  </a:lnTo>
                  <a:lnTo>
                    <a:pt x="110" y="2822"/>
                  </a:lnTo>
                  <a:lnTo>
                    <a:pt x="271" y="2744"/>
                  </a:lnTo>
                  <a:cubicBezTo>
                    <a:pt x="857" y="2457"/>
                    <a:pt x="1305" y="2235"/>
                    <a:pt x="1768" y="1847"/>
                  </a:cubicBezTo>
                  <a:cubicBezTo>
                    <a:pt x="1882" y="1892"/>
                    <a:pt x="2004" y="1915"/>
                    <a:pt x="2125" y="1915"/>
                  </a:cubicBezTo>
                  <a:cubicBezTo>
                    <a:pt x="2390" y="1915"/>
                    <a:pt x="2653" y="1806"/>
                    <a:pt x="2842" y="1590"/>
                  </a:cubicBezTo>
                  <a:cubicBezTo>
                    <a:pt x="3189" y="1193"/>
                    <a:pt x="3148" y="587"/>
                    <a:pt x="2748" y="237"/>
                  </a:cubicBezTo>
                  <a:cubicBezTo>
                    <a:pt x="2567" y="78"/>
                    <a:pt x="2342" y="0"/>
                    <a:pt x="2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4709375" y="2880075"/>
              <a:ext cx="66225" cy="82050"/>
            </a:xfrm>
            <a:custGeom>
              <a:avLst/>
              <a:gdLst/>
              <a:ahLst/>
              <a:cxnLst/>
              <a:rect l="l" t="t" r="r" b="b"/>
              <a:pathLst>
                <a:path w="2649" h="3282" extrusionOk="0">
                  <a:moveTo>
                    <a:pt x="1579" y="0"/>
                  </a:moveTo>
                  <a:cubicBezTo>
                    <a:pt x="1311" y="0"/>
                    <a:pt x="1044" y="112"/>
                    <a:pt x="855" y="329"/>
                  </a:cubicBezTo>
                  <a:cubicBezTo>
                    <a:pt x="581" y="644"/>
                    <a:pt x="551" y="1085"/>
                    <a:pt x="744" y="1431"/>
                  </a:cubicBezTo>
                  <a:cubicBezTo>
                    <a:pt x="422" y="1940"/>
                    <a:pt x="262" y="2414"/>
                    <a:pt x="57" y="3034"/>
                  </a:cubicBezTo>
                  <a:lnTo>
                    <a:pt x="0" y="3204"/>
                  </a:lnTo>
                  <a:lnTo>
                    <a:pt x="235" y="3281"/>
                  </a:lnTo>
                  <a:lnTo>
                    <a:pt x="292" y="3110"/>
                  </a:lnTo>
                  <a:cubicBezTo>
                    <a:pt x="485" y="2525"/>
                    <a:pt x="632" y="2091"/>
                    <a:pt x="904" y="1639"/>
                  </a:cubicBezTo>
                  <a:cubicBezTo>
                    <a:pt x="918" y="1653"/>
                    <a:pt x="930" y="1671"/>
                    <a:pt x="945" y="1683"/>
                  </a:cubicBezTo>
                  <a:cubicBezTo>
                    <a:pt x="1127" y="1842"/>
                    <a:pt x="1352" y="1920"/>
                    <a:pt x="1575" y="1920"/>
                  </a:cubicBezTo>
                  <a:cubicBezTo>
                    <a:pt x="1843" y="1920"/>
                    <a:pt x="2110" y="1808"/>
                    <a:pt x="2299" y="1591"/>
                  </a:cubicBezTo>
                  <a:cubicBezTo>
                    <a:pt x="2648" y="1194"/>
                    <a:pt x="2608" y="586"/>
                    <a:pt x="2209" y="237"/>
                  </a:cubicBezTo>
                  <a:cubicBezTo>
                    <a:pt x="2027" y="78"/>
                    <a:pt x="1802" y="0"/>
                    <a:pt x="15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4753725" y="2858050"/>
              <a:ext cx="85925" cy="90125"/>
            </a:xfrm>
            <a:custGeom>
              <a:avLst/>
              <a:gdLst/>
              <a:ahLst/>
              <a:cxnLst/>
              <a:rect l="l" t="t" r="r" b="b"/>
              <a:pathLst>
                <a:path w="3437" h="3605" extrusionOk="0">
                  <a:moveTo>
                    <a:pt x="2365" y="0"/>
                  </a:moveTo>
                  <a:cubicBezTo>
                    <a:pt x="2097" y="0"/>
                    <a:pt x="1831" y="112"/>
                    <a:pt x="1641" y="329"/>
                  </a:cubicBezTo>
                  <a:cubicBezTo>
                    <a:pt x="1292" y="729"/>
                    <a:pt x="1334" y="1335"/>
                    <a:pt x="1734" y="1683"/>
                  </a:cubicBezTo>
                  <a:cubicBezTo>
                    <a:pt x="1770" y="1714"/>
                    <a:pt x="1809" y="1739"/>
                    <a:pt x="1847" y="1764"/>
                  </a:cubicBezTo>
                  <a:cubicBezTo>
                    <a:pt x="1272" y="2424"/>
                    <a:pt x="672" y="3052"/>
                    <a:pt x="1" y="3381"/>
                  </a:cubicBezTo>
                  <a:lnTo>
                    <a:pt x="110" y="3605"/>
                  </a:lnTo>
                  <a:cubicBezTo>
                    <a:pt x="840" y="3245"/>
                    <a:pt x="1473" y="2572"/>
                    <a:pt x="2079" y="1875"/>
                  </a:cubicBezTo>
                  <a:cubicBezTo>
                    <a:pt x="2172" y="1904"/>
                    <a:pt x="2268" y="1918"/>
                    <a:pt x="2364" y="1918"/>
                  </a:cubicBezTo>
                  <a:cubicBezTo>
                    <a:pt x="2632" y="1918"/>
                    <a:pt x="2898" y="1808"/>
                    <a:pt x="3087" y="1591"/>
                  </a:cubicBezTo>
                  <a:cubicBezTo>
                    <a:pt x="3437" y="1192"/>
                    <a:pt x="3394" y="585"/>
                    <a:pt x="2995" y="237"/>
                  </a:cubicBezTo>
                  <a:cubicBezTo>
                    <a:pt x="2813" y="78"/>
                    <a:pt x="2589" y="0"/>
                    <a:pt x="2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4664875" y="2936275"/>
              <a:ext cx="125875" cy="120275"/>
            </a:xfrm>
            <a:custGeom>
              <a:avLst/>
              <a:gdLst/>
              <a:ahLst/>
              <a:cxnLst/>
              <a:rect l="l" t="t" r="r" b="b"/>
              <a:pathLst>
                <a:path w="5035" h="4811" extrusionOk="0">
                  <a:moveTo>
                    <a:pt x="3672" y="0"/>
                  </a:moveTo>
                  <a:cubicBezTo>
                    <a:pt x="3272" y="0"/>
                    <a:pt x="2857" y="122"/>
                    <a:pt x="2568" y="337"/>
                  </a:cubicBezTo>
                  <a:cubicBezTo>
                    <a:pt x="1602" y="1055"/>
                    <a:pt x="585" y="2393"/>
                    <a:pt x="161" y="3513"/>
                  </a:cubicBezTo>
                  <a:cubicBezTo>
                    <a:pt x="1" y="3937"/>
                    <a:pt x="22" y="4810"/>
                    <a:pt x="451" y="4810"/>
                  </a:cubicBezTo>
                  <a:cubicBezTo>
                    <a:pt x="563" y="4810"/>
                    <a:pt x="702" y="4751"/>
                    <a:pt x="872" y="4611"/>
                  </a:cubicBezTo>
                  <a:cubicBezTo>
                    <a:pt x="1643" y="4227"/>
                    <a:pt x="2568" y="3839"/>
                    <a:pt x="3229" y="3278"/>
                  </a:cubicBezTo>
                  <a:cubicBezTo>
                    <a:pt x="3657" y="2916"/>
                    <a:pt x="4825" y="1828"/>
                    <a:pt x="4906" y="1263"/>
                  </a:cubicBezTo>
                  <a:cubicBezTo>
                    <a:pt x="5035" y="373"/>
                    <a:pt x="4375" y="0"/>
                    <a:pt x="3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4662800" y="2988100"/>
              <a:ext cx="173325" cy="74850"/>
            </a:xfrm>
            <a:custGeom>
              <a:avLst/>
              <a:gdLst/>
              <a:ahLst/>
              <a:cxnLst/>
              <a:rect l="l" t="t" r="r" b="b"/>
              <a:pathLst>
                <a:path w="6933" h="2994" extrusionOk="0">
                  <a:moveTo>
                    <a:pt x="4722" y="0"/>
                  </a:moveTo>
                  <a:cubicBezTo>
                    <a:pt x="4659" y="0"/>
                    <a:pt x="4597" y="4"/>
                    <a:pt x="4536" y="12"/>
                  </a:cubicBezTo>
                  <a:cubicBezTo>
                    <a:pt x="3344" y="169"/>
                    <a:pt x="1804" y="843"/>
                    <a:pt x="889" y="1614"/>
                  </a:cubicBezTo>
                  <a:cubicBezTo>
                    <a:pt x="484" y="1954"/>
                    <a:pt x="1" y="2942"/>
                    <a:pt x="755" y="2942"/>
                  </a:cubicBezTo>
                  <a:cubicBezTo>
                    <a:pt x="819" y="2942"/>
                    <a:pt x="891" y="2935"/>
                    <a:pt x="974" y="2919"/>
                  </a:cubicBezTo>
                  <a:cubicBezTo>
                    <a:pt x="1489" y="2943"/>
                    <a:pt x="2053" y="2993"/>
                    <a:pt x="2605" y="2993"/>
                  </a:cubicBezTo>
                  <a:cubicBezTo>
                    <a:pt x="2975" y="2993"/>
                    <a:pt x="3340" y="2971"/>
                    <a:pt x="3681" y="2903"/>
                  </a:cubicBezTo>
                  <a:cubicBezTo>
                    <a:pt x="4230" y="2795"/>
                    <a:pt x="5781" y="2414"/>
                    <a:pt x="6127" y="1960"/>
                  </a:cubicBezTo>
                  <a:cubicBezTo>
                    <a:pt x="6932" y="905"/>
                    <a:pt x="5692" y="0"/>
                    <a:pt x="4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4646275" y="2897275"/>
              <a:ext cx="70200" cy="154125"/>
            </a:xfrm>
            <a:custGeom>
              <a:avLst/>
              <a:gdLst/>
              <a:ahLst/>
              <a:cxnLst/>
              <a:rect l="l" t="t" r="r" b="b"/>
              <a:pathLst>
                <a:path w="2808" h="6165" extrusionOk="0">
                  <a:moveTo>
                    <a:pt x="1420" y="0"/>
                  </a:moveTo>
                  <a:cubicBezTo>
                    <a:pt x="1171" y="0"/>
                    <a:pt x="910" y="105"/>
                    <a:pt x="659" y="358"/>
                  </a:cubicBezTo>
                  <a:cubicBezTo>
                    <a:pt x="256" y="762"/>
                    <a:pt x="88" y="2349"/>
                    <a:pt x="54" y="2908"/>
                  </a:cubicBezTo>
                  <a:cubicBezTo>
                    <a:pt x="0" y="3774"/>
                    <a:pt x="246" y="4748"/>
                    <a:pt x="402" y="5593"/>
                  </a:cubicBezTo>
                  <a:cubicBezTo>
                    <a:pt x="383" y="6013"/>
                    <a:pt x="531" y="6164"/>
                    <a:pt x="738" y="6164"/>
                  </a:cubicBezTo>
                  <a:cubicBezTo>
                    <a:pt x="1059" y="6164"/>
                    <a:pt x="1521" y="5797"/>
                    <a:pt x="1707" y="5503"/>
                  </a:cubicBezTo>
                  <a:cubicBezTo>
                    <a:pt x="2346" y="4492"/>
                    <a:pt x="2808" y="2874"/>
                    <a:pt x="2804" y="1673"/>
                  </a:cubicBezTo>
                  <a:cubicBezTo>
                    <a:pt x="2800" y="928"/>
                    <a:pt x="2160" y="0"/>
                    <a:pt x="14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4569200" y="3018950"/>
              <a:ext cx="133150" cy="106725"/>
            </a:xfrm>
            <a:custGeom>
              <a:avLst/>
              <a:gdLst/>
              <a:ahLst/>
              <a:cxnLst/>
              <a:rect l="l" t="t" r="r" b="b"/>
              <a:pathLst>
                <a:path w="5326" h="4269" extrusionOk="0">
                  <a:moveTo>
                    <a:pt x="3736" y="1"/>
                  </a:moveTo>
                  <a:cubicBezTo>
                    <a:pt x="3715" y="1"/>
                    <a:pt x="3694" y="3"/>
                    <a:pt x="3674" y="7"/>
                  </a:cubicBezTo>
                  <a:cubicBezTo>
                    <a:pt x="3164" y="112"/>
                    <a:pt x="3020" y="857"/>
                    <a:pt x="3112" y="1262"/>
                  </a:cubicBezTo>
                  <a:cubicBezTo>
                    <a:pt x="3188" y="1598"/>
                    <a:pt x="3352" y="1723"/>
                    <a:pt x="3519" y="1793"/>
                  </a:cubicBezTo>
                  <a:cubicBezTo>
                    <a:pt x="3474" y="1849"/>
                    <a:pt x="3429" y="1900"/>
                    <a:pt x="3383" y="1956"/>
                  </a:cubicBezTo>
                  <a:cubicBezTo>
                    <a:pt x="3006" y="2426"/>
                    <a:pt x="2618" y="2911"/>
                    <a:pt x="2151" y="3198"/>
                  </a:cubicBezTo>
                  <a:cubicBezTo>
                    <a:pt x="1617" y="3524"/>
                    <a:pt x="816" y="3965"/>
                    <a:pt x="0" y="4020"/>
                  </a:cubicBezTo>
                  <a:lnTo>
                    <a:pt x="18" y="4268"/>
                  </a:lnTo>
                  <a:cubicBezTo>
                    <a:pt x="887" y="4208"/>
                    <a:pt x="1727" y="3750"/>
                    <a:pt x="2281" y="3408"/>
                  </a:cubicBezTo>
                  <a:cubicBezTo>
                    <a:pt x="2783" y="3100"/>
                    <a:pt x="3187" y="2597"/>
                    <a:pt x="3576" y="2111"/>
                  </a:cubicBezTo>
                  <a:cubicBezTo>
                    <a:pt x="3641" y="2031"/>
                    <a:pt x="3704" y="1959"/>
                    <a:pt x="3766" y="1881"/>
                  </a:cubicBezTo>
                  <a:cubicBezTo>
                    <a:pt x="3773" y="1885"/>
                    <a:pt x="3781" y="1886"/>
                    <a:pt x="3787" y="1890"/>
                  </a:cubicBezTo>
                  <a:cubicBezTo>
                    <a:pt x="4026" y="1968"/>
                    <a:pt x="4238" y="2045"/>
                    <a:pt x="4479" y="2045"/>
                  </a:cubicBezTo>
                  <a:cubicBezTo>
                    <a:pt x="4595" y="2045"/>
                    <a:pt x="4717" y="2027"/>
                    <a:pt x="4851" y="1984"/>
                  </a:cubicBezTo>
                  <a:cubicBezTo>
                    <a:pt x="5192" y="1871"/>
                    <a:pt x="5209" y="1660"/>
                    <a:pt x="5325" y="1345"/>
                  </a:cubicBezTo>
                  <a:cubicBezTo>
                    <a:pt x="5151" y="992"/>
                    <a:pt x="4688" y="705"/>
                    <a:pt x="4396" y="449"/>
                  </a:cubicBezTo>
                  <a:cubicBezTo>
                    <a:pt x="4224" y="299"/>
                    <a:pt x="398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4233250" y="3152850"/>
              <a:ext cx="57550" cy="110525"/>
            </a:xfrm>
            <a:custGeom>
              <a:avLst/>
              <a:gdLst/>
              <a:ahLst/>
              <a:cxnLst/>
              <a:rect l="l" t="t" r="r" b="b"/>
              <a:pathLst>
                <a:path w="2302" h="4421" extrusionOk="0">
                  <a:moveTo>
                    <a:pt x="1152" y="0"/>
                  </a:moveTo>
                  <a:cubicBezTo>
                    <a:pt x="517" y="0"/>
                    <a:pt x="1" y="515"/>
                    <a:pt x="1" y="1152"/>
                  </a:cubicBezTo>
                  <a:cubicBezTo>
                    <a:pt x="1" y="1652"/>
                    <a:pt x="323" y="2074"/>
                    <a:pt x="768" y="2232"/>
                  </a:cubicBezTo>
                  <a:cubicBezTo>
                    <a:pt x="880" y="2946"/>
                    <a:pt x="1109" y="3501"/>
                    <a:pt x="1412" y="4223"/>
                  </a:cubicBezTo>
                  <a:lnTo>
                    <a:pt x="1495" y="4421"/>
                  </a:lnTo>
                  <a:lnTo>
                    <a:pt x="1770" y="4305"/>
                  </a:lnTo>
                  <a:lnTo>
                    <a:pt x="1686" y="4109"/>
                  </a:lnTo>
                  <a:cubicBezTo>
                    <a:pt x="1399" y="3425"/>
                    <a:pt x="1190" y="2920"/>
                    <a:pt x="1079" y="2296"/>
                  </a:cubicBezTo>
                  <a:lnTo>
                    <a:pt x="1079" y="2296"/>
                  </a:lnTo>
                  <a:cubicBezTo>
                    <a:pt x="1104" y="2298"/>
                    <a:pt x="1125" y="2305"/>
                    <a:pt x="1150" y="2305"/>
                  </a:cubicBezTo>
                  <a:cubicBezTo>
                    <a:pt x="1785" y="2305"/>
                    <a:pt x="2301" y="1789"/>
                    <a:pt x="2301" y="1153"/>
                  </a:cubicBezTo>
                  <a:cubicBezTo>
                    <a:pt x="2301" y="517"/>
                    <a:pt x="1789" y="0"/>
                    <a:pt x="1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4332725" y="3179750"/>
              <a:ext cx="57575" cy="110475"/>
            </a:xfrm>
            <a:custGeom>
              <a:avLst/>
              <a:gdLst/>
              <a:ahLst/>
              <a:cxnLst/>
              <a:rect l="l" t="t" r="r" b="b"/>
              <a:pathLst>
                <a:path w="2303" h="4419" extrusionOk="0">
                  <a:moveTo>
                    <a:pt x="1151" y="1"/>
                  </a:moveTo>
                  <a:cubicBezTo>
                    <a:pt x="515" y="1"/>
                    <a:pt x="1" y="515"/>
                    <a:pt x="1" y="1151"/>
                  </a:cubicBezTo>
                  <a:cubicBezTo>
                    <a:pt x="1" y="1787"/>
                    <a:pt x="515" y="2303"/>
                    <a:pt x="1151" y="2303"/>
                  </a:cubicBezTo>
                  <a:cubicBezTo>
                    <a:pt x="1176" y="2303"/>
                    <a:pt x="1200" y="2297"/>
                    <a:pt x="1223" y="2295"/>
                  </a:cubicBezTo>
                  <a:lnTo>
                    <a:pt x="1223" y="2295"/>
                  </a:lnTo>
                  <a:cubicBezTo>
                    <a:pt x="1112" y="2919"/>
                    <a:pt x="901" y="3423"/>
                    <a:pt x="614" y="4106"/>
                  </a:cubicBezTo>
                  <a:lnTo>
                    <a:pt x="531" y="4304"/>
                  </a:lnTo>
                  <a:lnTo>
                    <a:pt x="805" y="4419"/>
                  </a:lnTo>
                  <a:lnTo>
                    <a:pt x="888" y="4220"/>
                  </a:lnTo>
                  <a:cubicBezTo>
                    <a:pt x="1191" y="3501"/>
                    <a:pt x="1419" y="2945"/>
                    <a:pt x="1532" y="2230"/>
                  </a:cubicBezTo>
                  <a:cubicBezTo>
                    <a:pt x="1979" y="2073"/>
                    <a:pt x="2303" y="1653"/>
                    <a:pt x="2303" y="1151"/>
                  </a:cubicBezTo>
                  <a:cubicBezTo>
                    <a:pt x="2303" y="517"/>
                    <a:pt x="1787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4292325" y="3109350"/>
              <a:ext cx="57575" cy="132950"/>
            </a:xfrm>
            <a:custGeom>
              <a:avLst/>
              <a:gdLst/>
              <a:ahLst/>
              <a:cxnLst/>
              <a:rect l="l" t="t" r="r" b="b"/>
              <a:pathLst>
                <a:path w="2303" h="5318" extrusionOk="0">
                  <a:moveTo>
                    <a:pt x="1151" y="1"/>
                  </a:moveTo>
                  <a:cubicBezTo>
                    <a:pt x="516" y="1"/>
                    <a:pt x="1" y="516"/>
                    <a:pt x="1" y="1152"/>
                  </a:cubicBezTo>
                  <a:cubicBezTo>
                    <a:pt x="1" y="1621"/>
                    <a:pt x="283" y="2024"/>
                    <a:pt x="686" y="2204"/>
                  </a:cubicBezTo>
                  <a:cubicBezTo>
                    <a:pt x="683" y="3310"/>
                    <a:pt x="725" y="4419"/>
                    <a:pt x="1100" y="5317"/>
                  </a:cubicBezTo>
                  <a:lnTo>
                    <a:pt x="1375" y="5201"/>
                  </a:lnTo>
                  <a:cubicBezTo>
                    <a:pt x="1029" y="4376"/>
                    <a:pt x="983" y="3335"/>
                    <a:pt x="983" y="2287"/>
                  </a:cubicBezTo>
                  <a:lnTo>
                    <a:pt x="983" y="2287"/>
                  </a:lnTo>
                  <a:cubicBezTo>
                    <a:pt x="1039" y="2294"/>
                    <a:pt x="1094" y="2304"/>
                    <a:pt x="1151" y="2304"/>
                  </a:cubicBezTo>
                  <a:cubicBezTo>
                    <a:pt x="1786" y="2304"/>
                    <a:pt x="2303" y="1789"/>
                    <a:pt x="2303" y="1152"/>
                  </a:cubicBezTo>
                  <a:cubicBezTo>
                    <a:pt x="2303" y="516"/>
                    <a:pt x="1788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4266975" y="3219775"/>
              <a:ext cx="87975" cy="185725"/>
            </a:xfrm>
            <a:custGeom>
              <a:avLst/>
              <a:gdLst/>
              <a:ahLst/>
              <a:cxnLst/>
              <a:rect l="l" t="t" r="r" b="b"/>
              <a:pathLst>
                <a:path w="3519" h="7429" extrusionOk="0">
                  <a:moveTo>
                    <a:pt x="1402" y="1"/>
                  </a:moveTo>
                  <a:cubicBezTo>
                    <a:pt x="1030" y="1"/>
                    <a:pt x="663" y="182"/>
                    <a:pt x="372" y="632"/>
                  </a:cubicBezTo>
                  <a:cubicBezTo>
                    <a:pt x="0" y="1206"/>
                    <a:pt x="198" y="3109"/>
                    <a:pt x="297" y="3771"/>
                  </a:cubicBezTo>
                  <a:cubicBezTo>
                    <a:pt x="452" y="4800"/>
                    <a:pt x="980" y="5881"/>
                    <a:pt x="1375" y="6833"/>
                  </a:cubicBezTo>
                  <a:cubicBezTo>
                    <a:pt x="1446" y="7266"/>
                    <a:pt x="1616" y="7428"/>
                    <a:pt x="1819" y="7428"/>
                  </a:cubicBezTo>
                  <a:cubicBezTo>
                    <a:pt x="2211" y="7428"/>
                    <a:pt x="2724" y="6825"/>
                    <a:pt x="2881" y="6400"/>
                  </a:cubicBezTo>
                  <a:cubicBezTo>
                    <a:pt x="3380" y="5056"/>
                    <a:pt x="3519" y="3046"/>
                    <a:pt x="3213" y="1638"/>
                  </a:cubicBezTo>
                  <a:cubicBezTo>
                    <a:pt x="3041" y="844"/>
                    <a:pt x="2207" y="1"/>
                    <a:pt x="1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4194900" y="32450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1357" y="1"/>
                  </a:moveTo>
                  <a:cubicBezTo>
                    <a:pt x="694" y="1"/>
                    <a:pt x="103" y="343"/>
                    <a:pt x="45" y="1223"/>
                  </a:cubicBezTo>
                  <a:cubicBezTo>
                    <a:pt x="0" y="1904"/>
                    <a:pt x="1098" y="3470"/>
                    <a:pt x="1509" y="4002"/>
                  </a:cubicBezTo>
                  <a:cubicBezTo>
                    <a:pt x="2142" y="4825"/>
                    <a:pt x="3132" y="5512"/>
                    <a:pt x="3939" y="6152"/>
                  </a:cubicBezTo>
                  <a:cubicBezTo>
                    <a:pt x="4135" y="6398"/>
                    <a:pt x="4308" y="6498"/>
                    <a:pt x="4456" y="6498"/>
                  </a:cubicBezTo>
                  <a:cubicBezTo>
                    <a:pt x="4911" y="6498"/>
                    <a:pt x="5126" y="5552"/>
                    <a:pt x="5047" y="5041"/>
                  </a:cubicBezTo>
                  <a:cubicBezTo>
                    <a:pt x="4827" y="3625"/>
                    <a:pt x="3968" y="1800"/>
                    <a:pt x="3017" y="719"/>
                  </a:cubicBezTo>
                  <a:cubicBezTo>
                    <a:pt x="2640" y="291"/>
                    <a:pt x="1967" y="1"/>
                    <a:pt x="1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4310475" y="32476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3770" y="0"/>
                  </a:moveTo>
                  <a:cubicBezTo>
                    <a:pt x="3159" y="0"/>
                    <a:pt x="2487" y="291"/>
                    <a:pt x="2110" y="720"/>
                  </a:cubicBezTo>
                  <a:cubicBezTo>
                    <a:pt x="1159" y="1800"/>
                    <a:pt x="299" y="3625"/>
                    <a:pt x="80" y="5041"/>
                  </a:cubicBezTo>
                  <a:cubicBezTo>
                    <a:pt x="1" y="5553"/>
                    <a:pt x="216" y="6499"/>
                    <a:pt x="669" y="6499"/>
                  </a:cubicBezTo>
                  <a:cubicBezTo>
                    <a:pt x="817" y="6499"/>
                    <a:pt x="990" y="6399"/>
                    <a:pt x="1186" y="6151"/>
                  </a:cubicBezTo>
                  <a:cubicBezTo>
                    <a:pt x="1995" y="5512"/>
                    <a:pt x="2983" y="4826"/>
                    <a:pt x="3618" y="4003"/>
                  </a:cubicBezTo>
                  <a:cubicBezTo>
                    <a:pt x="4029" y="3471"/>
                    <a:pt x="5127" y="1905"/>
                    <a:pt x="5082" y="1223"/>
                  </a:cubicBezTo>
                  <a:cubicBezTo>
                    <a:pt x="5023" y="343"/>
                    <a:pt x="4433" y="0"/>
                    <a:pt x="3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4278975" y="3376500"/>
              <a:ext cx="80500" cy="173250"/>
            </a:xfrm>
            <a:custGeom>
              <a:avLst/>
              <a:gdLst/>
              <a:ahLst/>
              <a:cxnLst/>
              <a:rect l="l" t="t" r="r" b="b"/>
              <a:pathLst>
                <a:path w="3220" h="6930" extrusionOk="0">
                  <a:moveTo>
                    <a:pt x="1008" y="0"/>
                  </a:moveTo>
                  <a:cubicBezTo>
                    <a:pt x="752" y="0"/>
                    <a:pt x="502" y="23"/>
                    <a:pt x="295" y="110"/>
                  </a:cubicBezTo>
                  <a:cubicBezTo>
                    <a:pt x="152" y="485"/>
                    <a:pt x="1" y="690"/>
                    <a:pt x="222" y="1059"/>
                  </a:cubicBezTo>
                  <a:cubicBezTo>
                    <a:pt x="490" y="1510"/>
                    <a:pt x="846" y="1639"/>
                    <a:pt x="1255" y="1813"/>
                  </a:cubicBezTo>
                  <a:cubicBezTo>
                    <a:pt x="1265" y="1815"/>
                    <a:pt x="1272" y="1819"/>
                    <a:pt x="1282" y="1822"/>
                  </a:cubicBezTo>
                  <a:cubicBezTo>
                    <a:pt x="1278" y="1940"/>
                    <a:pt x="1277" y="2056"/>
                    <a:pt x="1271" y="2177"/>
                  </a:cubicBezTo>
                  <a:cubicBezTo>
                    <a:pt x="1240" y="2925"/>
                    <a:pt x="1206" y="3694"/>
                    <a:pt x="1417" y="4371"/>
                  </a:cubicBezTo>
                  <a:cubicBezTo>
                    <a:pt x="1649" y="5116"/>
                    <a:pt x="2045" y="6192"/>
                    <a:pt x="2783" y="6930"/>
                  </a:cubicBezTo>
                  <a:lnTo>
                    <a:pt x="2994" y="6719"/>
                  </a:lnTo>
                  <a:cubicBezTo>
                    <a:pt x="2300" y="6030"/>
                    <a:pt x="1922" y="4999"/>
                    <a:pt x="1699" y="4283"/>
                  </a:cubicBezTo>
                  <a:cubicBezTo>
                    <a:pt x="1504" y="3658"/>
                    <a:pt x="1536" y="2912"/>
                    <a:pt x="1567" y="2192"/>
                  </a:cubicBezTo>
                  <a:cubicBezTo>
                    <a:pt x="1570" y="2104"/>
                    <a:pt x="1572" y="2024"/>
                    <a:pt x="1574" y="1936"/>
                  </a:cubicBezTo>
                  <a:cubicBezTo>
                    <a:pt x="1652" y="1961"/>
                    <a:pt x="1736" y="1979"/>
                    <a:pt x="1827" y="1979"/>
                  </a:cubicBezTo>
                  <a:cubicBezTo>
                    <a:pt x="1979" y="1979"/>
                    <a:pt x="2153" y="1929"/>
                    <a:pt x="2360" y="1778"/>
                  </a:cubicBezTo>
                  <a:cubicBezTo>
                    <a:pt x="2763" y="1485"/>
                    <a:pt x="3220" y="696"/>
                    <a:pt x="2844" y="201"/>
                  </a:cubicBezTo>
                  <a:cubicBezTo>
                    <a:pt x="2726" y="45"/>
                    <a:pt x="2510" y="12"/>
                    <a:pt x="2291" y="12"/>
                  </a:cubicBezTo>
                  <a:cubicBezTo>
                    <a:pt x="2131" y="12"/>
                    <a:pt x="1970" y="30"/>
                    <a:pt x="1845" y="30"/>
                  </a:cubicBezTo>
                  <a:cubicBezTo>
                    <a:pt x="1596" y="30"/>
                    <a:pt x="1298" y="0"/>
                    <a:pt x="1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4203000" y="2683925"/>
              <a:ext cx="395675" cy="1014575"/>
            </a:xfrm>
            <a:custGeom>
              <a:avLst/>
              <a:gdLst/>
              <a:ahLst/>
              <a:cxnLst/>
              <a:rect l="l" t="t" r="r" b="b"/>
              <a:pathLst>
                <a:path w="15827" h="40583" extrusionOk="0">
                  <a:moveTo>
                    <a:pt x="15437" y="0"/>
                  </a:moveTo>
                  <a:cubicBezTo>
                    <a:pt x="15248" y="0"/>
                    <a:pt x="15096" y="153"/>
                    <a:pt x="15096" y="341"/>
                  </a:cubicBezTo>
                  <a:cubicBezTo>
                    <a:pt x="15093" y="1231"/>
                    <a:pt x="15098" y="2118"/>
                    <a:pt x="15103" y="3005"/>
                  </a:cubicBezTo>
                  <a:cubicBezTo>
                    <a:pt x="15121" y="6852"/>
                    <a:pt x="15140" y="10828"/>
                    <a:pt x="14632" y="14733"/>
                  </a:cubicBezTo>
                  <a:cubicBezTo>
                    <a:pt x="14017" y="19468"/>
                    <a:pt x="12243" y="24327"/>
                    <a:pt x="9364" y="29174"/>
                  </a:cubicBezTo>
                  <a:cubicBezTo>
                    <a:pt x="7240" y="32749"/>
                    <a:pt x="4488" y="36826"/>
                    <a:pt x="186" y="39965"/>
                  </a:cubicBezTo>
                  <a:cubicBezTo>
                    <a:pt x="33" y="40076"/>
                    <a:pt x="0" y="40290"/>
                    <a:pt x="112" y="40442"/>
                  </a:cubicBezTo>
                  <a:cubicBezTo>
                    <a:pt x="179" y="40534"/>
                    <a:pt x="281" y="40583"/>
                    <a:pt x="387" y="40583"/>
                  </a:cubicBezTo>
                  <a:cubicBezTo>
                    <a:pt x="457" y="40583"/>
                    <a:pt x="527" y="40560"/>
                    <a:pt x="593" y="40517"/>
                  </a:cubicBezTo>
                  <a:cubicBezTo>
                    <a:pt x="4996" y="37304"/>
                    <a:pt x="7797" y="33158"/>
                    <a:pt x="9956" y="29523"/>
                  </a:cubicBezTo>
                  <a:cubicBezTo>
                    <a:pt x="12883" y="24596"/>
                    <a:pt x="14686" y="19649"/>
                    <a:pt x="15312" y="14821"/>
                  </a:cubicBezTo>
                  <a:cubicBezTo>
                    <a:pt x="15826" y="10870"/>
                    <a:pt x="15805" y="6870"/>
                    <a:pt x="15786" y="3002"/>
                  </a:cubicBezTo>
                  <a:cubicBezTo>
                    <a:pt x="15783" y="2117"/>
                    <a:pt x="15778" y="1231"/>
                    <a:pt x="15779" y="341"/>
                  </a:cubicBezTo>
                  <a:cubicBezTo>
                    <a:pt x="15779" y="154"/>
                    <a:pt x="15627" y="0"/>
                    <a:pt x="15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0" name="Google Shape;1110;p32"/>
          <p:cNvGrpSpPr/>
          <p:nvPr/>
        </p:nvGrpSpPr>
        <p:grpSpPr>
          <a:xfrm>
            <a:off x="7895900" y="3076150"/>
            <a:ext cx="784275" cy="548700"/>
            <a:chOff x="6074150" y="2429100"/>
            <a:chExt cx="784275" cy="548700"/>
          </a:xfrm>
        </p:grpSpPr>
        <p:sp>
          <p:nvSpPr>
            <p:cNvPr id="1111" name="Google Shape;1111;p32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" name="Google Shape;1127;p32"/>
          <p:cNvGrpSpPr/>
          <p:nvPr/>
        </p:nvGrpSpPr>
        <p:grpSpPr>
          <a:xfrm>
            <a:off x="1255975" y="1775475"/>
            <a:ext cx="545950" cy="796275"/>
            <a:chOff x="2184950" y="2464725"/>
            <a:chExt cx="545950" cy="796275"/>
          </a:xfrm>
        </p:grpSpPr>
        <p:sp>
          <p:nvSpPr>
            <p:cNvPr id="1128" name="Google Shape;1128;p32"/>
            <p:cNvSpPr/>
            <p:nvPr/>
          </p:nvSpPr>
          <p:spPr>
            <a:xfrm>
              <a:off x="2351700" y="2688525"/>
              <a:ext cx="49375" cy="98900"/>
            </a:xfrm>
            <a:custGeom>
              <a:avLst/>
              <a:gdLst/>
              <a:ahLst/>
              <a:cxnLst/>
              <a:rect l="l" t="t" r="r" b="b"/>
              <a:pathLst>
                <a:path w="1975" h="3956" extrusionOk="0">
                  <a:moveTo>
                    <a:pt x="697" y="0"/>
                  </a:moveTo>
                  <a:cubicBezTo>
                    <a:pt x="382" y="0"/>
                    <a:pt x="111" y="238"/>
                    <a:pt x="77" y="559"/>
                  </a:cubicBezTo>
                  <a:cubicBezTo>
                    <a:pt x="1" y="1280"/>
                    <a:pt x="224" y="1869"/>
                    <a:pt x="420" y="2388"/>
                  </a:cubicBezTo>
                  <a:cubicBezTo>
                    <a:pt x="550" y="2730"/>
                    <a:pt x="671" y="3050"/>
                    <a:pt x="701" y="3385"/>
                  </a:cubicBezTo>
                  <a:cubicBezTo>
                    <a:pt x="730" y="3710"/>
                    <a:pt x="1002" y="3955"/>
                    <a:pt x="1322" y="3955"/>
                  </a:cubicBezTo>
                  <a:cubicBezTo>
                    <a:pt x="1341" y="3955"/>
                    <a:pt x="1357" y="3954"/>
                    <a:pt x="1378" y="3951"/>
                  </a:cubicBezTo>
                  <a:cubicBezTo>
                    <a:pt x="1721" y="3920"/>
                    <a:pt x="1975" y="3618"/>
                    <a:pt x="1946" y="3275"/>
                  </a:cubicBezTo>
                  <a:cubicBezTo>
                    <a:pt x="1900" y="2770"/>
                    <a:pt x="1735" y="2332"/>
                    <a:pt x="1588" y="1945"/>
                  </a:cubicBezTo>
                  <a:cubicBezTo>
                    <a:pt x="1418" y="1501"/>
                    <a:pt x="1273" y="1115"/>
                    <a:pt x="1318" y="690"/>
                  </a:cubicBezTo>
                  <a:cubicBezTo>
                    <a:pt x="1355" y="347"/>
                    <a:pt x="1106" y="39"/>
                    <a:pt x="763" y="4"/>
                  </a:cubicBezTo>
                  <a:cubicBezTo>
                    <a:pt x="741" y="1"/>
                    <a:pt x="719" y="0"/>
                    <a:pt x="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2452325" y="2698950"/>
              <a:ext cx="68975" cy="150950"/>
            </a:xfrm>
            <a:custGeom>
              <a:avLst/>
              <a:gdLst/>
              <a:ahLst/>
              <a:cxnLst/>
              <a:rect l="l" t="t" r="r" b="b"/>
              <a:pathLst>
                <a:path w="2759" h="6038" extrusionOk="0">
                  <a:moveTo>
                    <a:pt x="653" y="0"/>
                  </a:moveTo>
                  <a:cubicBezTo>
                    <a:pt x="644" y="0"/>
                    <a:pt x="634" y="0"/>
                    <a:pt x="625" y="1"/>
                  </a:cubicBezTo>
                  <a:cubicBezTo>
                    <a:pt x="279" y="2"/>
                    <a:pt x="1" y="285"/>
                    <a:pt x="5" y="630"/>
                  </a:cubicBezTo>
                  <a:cubicBezTo>
                    <a:pt x="12" y="1710"/>
                    <a:pt x="418" y="2657"/>
                    <a:pt x="809" y="3573"/>
                  </a:cubicBezTo>
                  <a:cubicBezTo>
                    <a:pt x="1093" y="4238"/>
                    <a:pt x="1362" y="4866"/>
                    <a:pt x="1468" y="5514"/>
                  </a:cubicBezTo>
                  <a:cubicBezTo>
                    <a:pt x="1521" y="5820"/>
                    <a:pt x="1784" y="6037"/>
                    <a:pt x="2085" y="6037"/>
                  </a:cubicBezTo>
                  <a:cubicBezTo>
                    <a:pt x="2119" y="6037"/>
                    <a:pt x="2153" y="6033"/>
                    <a:pt x="2188" y="6031"/>
                  </a:cubicBezTo>
                  <a:cubicBezTo>
                    <a:pt x="2527" y="5975"/>
                    <a:pt x="2758" y="5653"/>
                    <a:pt x="2702" y="5314"/>
                  </a:cubicBezTo>
                  <a:cubicBezTo>
                    <a:pt x="2571" y="4516"/>
                    <a:pt x="2259" y="3788"/>
                    <a:pt x="1959" y="3083"/>
                  </a:cubicBezTo>
                  <a:cubicBezTo>
                    <a:pt x="1598" y="2244"/>
                    <a:pt x="1260" y="1452"/>
                    <a:pt x="1254" y="622"/>
                  </a:cubicBezTo>
                  <a:cubicBezTo>
                    <a:pt x="1252" y="285"/>
                    <a:pt x="972" y="0"/>
                    <a:pt x="6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2603325" y="2818675"/>
              <a:ext cx="31225" cy="135275"/>
            </a:xfrm>
            <a:custGeom>
              <a:avLst/>
              <a:gdLst/>
              <a:ahLst/>
              <a:cxnLst/>
              <a:rect l="l" t="t" r="r" b="b"/>
              <a:pathLst>
                <a:path w="1249" h="5411" extrusionOk="0">
                  <a:moveTo>
                    <a:pt x="625" y="0"/>
                  </a:moveTo>
                  <a:cubicBezTo>
                    <a:pt x="280" y="0"/>
                    <a:pt x="1" y="279"/>
                    <a:pt x="1" y="624"/>
                  </a:cubicBezTo>
                  <a:lnTo>
                    <a:pt x="1" y="4787"/>
                  </a:lnTo>
                  <a:cubicBezTo>
                    <a:pt x="1" y="5131"/>
                    <a:pt x="280" y="5410"/>
                    <a:pt x="625" y="5410"/>
                  </a:cubicBezTo>
                  <a:cubicBezTo>
                    <a:pt x="969" y="5410"/>
                    <a:pt x="1249" y="5131"/>
                    <a:pt x="1249" y="4787"/>
                  </a:cubicBezTo>
                  <a:lnTo>
                    <a:pt x="1249" y="624"/>
                  </a:lnTo>
                  <a:cubicBezTo>
                    <a:pt x="1249" y="279"/>
                    <a:pt x="970" y="0"/>
                    <a:pt x="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2273475" y="2891475"/>
              <a:ext cx="76500" cy="104125"/>
            </a:xfrm>
            <a:custGeom>
              <a:avLst/>
              <a:gdLst/>
              <a:ahLst/>
              <a:cxnLst/>
              <a:rect l="l" t="t" r="r" b="b"/>
              <a:pathLst>
                <a:path w="3060" h="4165" extrusionOk="0">
                  <a:moveTo>
                    <a:pt x="706" y="1"/>
                  </a:moveTo>
                  <a:cubicBezTo>
                    <a:pt x="637" y="1"/>
                    <a:pt x="566" y="12"/>
                    <a:pt x="497" y="37"/>
                  </a:cubicBezTo>
                  <a:cubicBezTo>
                    <a:pt x="172" y="153"/>
                    <a:pt x="1" y="510"/>
                    <a:pt x="117" y="834"/>
                  </a:cubicBezTo>
                  <a:cubicBezTo>
                    <a:pt x="441" y="1749"/>
                    <a:pt x="1016" y="3036"/>
                    <a:pt x="1921" y="3973"/>
                  </a:cubicBezTo>
                  <a:cubicBezTo>
                    <a:pt x="2043" y="4099"/>
                    <a:pt x="2207" y="4164"/>
                    <a:pt x="2370" y="4164"/>
                  </a:cubicBezTo>
                  <a:cubicBezTo>
                    <a:pt x="2526" y="4164"/>
                    <a:pt x="2682" y="4107"/>
                    <a:pt x="2805" y="3989"/>
                  </a:cubicBezTo>
                  <a:cubicBezTo>
                    <a:pt x="3054" y="3750"/>
                    <a:pt x="3060" y="3354"/>
                    <a:pt x="2820" y="3106"/>
                  </a:cubicBezTo>
                  <a:cubicBezTo>
                    <a:pt x="2237" y="2501"/>
                    <a:pt x="1694" y="1545"/>
                    <a:pt x="1295" y="417"/>
                  </a:cubicBezTo>
                  <a:cubicBezTo>
                    <a:pt x="1203" y="161"/>
                    <a:pt x="963" y="1"/>
                    <a:pt x="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2398175" y="2891525"/>
              <a:ext cx="71550" cy="93650"/>
            </a:xfrm>
            <a:custGeom>
              <a:avLst/>
              <a:gdLst/>
              <a:ahLst/>
              <a:cxnLst/>
              <a:rect l="l" t="t" r="r" b="b"/>
              <a:pathLst>
                <a:path w="2862" h="3746" extrusionOk="0">
                  <a:moveTo>
                    <a:pt x="713" y="0"/>
                  </a:moveTo>
                  <a:cubicBezTo>
                    <a:pt x="621" y="0"/>
                    <a:pt x="528" y="21"/>
                    <a:pt x="440" y="63"/>
                  </a:cubicBezTo>
                  <a:cubicBezTo>
                    <a:pt x="129" y="214"/>
                    <a:pt x="1" y="588"/>
                    <a:pt x="152" y="898"/>
                  </a:cubicBezTo>
                  <a:cubicBezTo>
                    <a:pt x="222" y="1043"/>
                    <a:pt x="294" y="1195"/>
                    <a:pt x="368" y="1354"/>
                  </a:cubicBezTo>
                  <a:cubicBezTo>
                    <a:pt x="733" y="2136"/>
                    <a:pt x="1150" y="3027"/>
                    <a:pt x="1746" y="3578"/>
                  </a:cubicBezTo>
                  <a:cubicBezTo>
                    <a:pt x="1866" y="3691"/>
                    <a:pt x="2018" y="3745"/>
                    <a:pt x="2171" y="3745"/>
                  </a:cubicBezTo>
                  <a:cubicBezTo>
                    <a:pt x="2337" y="3745"/>
                    <a:pt x="2504" y="3678"/>
                    <a:pt x="2627" y="3547"/>
                  </a:cubicBezTo>
                  <a:cubicBezTo>
                    <a:pt x="2862" y="3295"/>
                    <a:pt x="2847" y="2898"/>
                    <a:pt x="2594" y="2665"/>
                  </a:cubicBezTo>
                  <a:cubicBezTo>
                    <a:pt x="2178" y="2278"/>
                    <a:pt x="1818" y="1506"/>
                    <a:pt x="1499" y="826"/>
                  </a:cubicBezTo>
                  <a:cubicBezTo>
                    <a:pt x="1423" y="662"/>
                    <a:pt x="1348" y="503"/>
                    <a:pt x="1275" y="352"/>
                  </a:cubicBezTo>
                  <a:cubicBezTo>
                    <a:pt x="1167" y="129"/>
                    <a:pt x="944" y="0"/>
                    <a:pt x="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2520050" y="2943525"/>
              <a:ext cx="31275" cy="98875"/>
            </a:xfrm>
            <a:custGeom>
              <a:avLst/>
              <a:gdLst/>
              <a:ahLst/>
              <a:cxnLst/>
              <a:rect l="l" t="t" r="r" b="b"/>
              <a:pathLst>
                <a:path w="1251" h="3955" extrusionOk="0">
                  <a:moveTo>
                    <a:pt x="624" y="1"/>
                  </a:moveTo>
                  <a:cubicBezTo>
                    <a:pt x="280" y="1"/>
                    <a:pt x="1" y="280"/>
                    <a:pt x="1" y="625"/>
                  </a:cubicBezTo>
                  <a:lnTo>
                    <a:pt x="1" y="3331"/>
                  </a:lnTo>
                  <a:cubicBezTo>
                    <a:pt x="1" y="3675"/>
                    <a:pt x="280" y="3955"/>
                    <a:pt x="624" y="3955"/>
                  </a:cubicBezTo>
                  <a:cubicBezTo>
                    <a:pt x="971" y="3955"/>
                    <a:pt x="1251" y="3675"/>
                    <a:pt x="1248" y="3331"/>
                  </a:cubicBezTo>
                  <a:lnTo>
                    <a:pt x="1248" y="625"/>
                  </a:lnTo>
                  <a:cubicBezTo>
                    <a:pt x="1248" y="280"/>
                    <a:pt x="970" y="1"/>
                    <a:pt x="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2591025" y="3042375"/>
              <a:ext cx="46575" cy="93725"/>
            </a:xfrm>
            <a:custGeom>
              <a:avLst/>
              <a:gdLst/>
              <a:ahLst/>
              <a:cxnLst/>
              <a:rect l="l" t="t" r="r" b="b"/>
              <a:pathLst>
                <a:path w="1863" h="3749" extrusionOk="0">
                  <a:moveTo>
                    <a:pt x="702" y="1"/>
                  </a:moveTo>
                  <a:cubicBezTo>
                    <a:pt x="639" y="1"/>
                    <a:pt x="574" y="10"/>
                    <a:pt x="510" y="31"/>
                  </a:cubicBezTo>
                  <a:cubicBezTo>
                    <a:pt x="181" y="136"/>
                    <a:pt x="0" y="486"/>
                    <a:pt x="105" y="816"/>
                  </a:cubicBezTo>
                  <a:cubicBezTo>
                    <a:pt x="331" y="1529"/>
                    <a:pt x="588" y="2338"/>
                    <a:pt x="497" y="3044"/>
                  </a:cubicBezTo>
                  <a:cubicBezTo>
                    <a:pt x="453" y="3387"/>
                    <a:pt x="695" y="3699"/>
                    <a:pt x="1036" y="3744"/>
                  </a:cubicBezTo>
                  <a:cubicBezTo>
                    <a:pt x="1063" y="3748"/>
                    <a:pt x="1091" y="3749"/>
                    <a:pt x="1117" y="3749"/>
                  </a:cubicBezTo>
                  <a:cubicBezTo>
                    <a:pt x="1426" y="3749"/>
                    <a:pt x="1696" y="3519"/>
                    <a:pt x="1734" y="3205"/>
                  </a:cubicBezTo>
                  <a:cubicBezTo>
                    <a:pt x="1863" y="2222"/>
                    <a:pt x="1547" y="1231"/>
                    <a:pt x="1295" y="436"/>
                  </a:cubicBezTo>
                  <a:cubicBezTo>
                    <a:pt x="1211" y="171"/>
                    <a:pt x="967" y="1"/>
                    <a:pt x="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2544000" y="2662425"/>
              <a:ext cx="40675" cy="93775"/>
            </a:xfrm>
            <a:custGeom>
              <a:avLst/>
              <a:gdLst/>
              <a:ahLst/>
              <a:cxnLst/>
              <a:rect l="l" t="t" r="r" b="b"/>
              <a:pathLst>
                <a:path w="1627" h="3751" extrusionOk="0">
                  <a:moveTo>
                    <a:pt x="697" y="1"/>
                  </a:moveTo>
                  <a:cubicBezTo>
                    <a:pt x="373" y="1"/>
                    <a:pt x="98" y="270"/>
                    <a:pt x="84" y="601"/>
                  </a:cubicBezTo>
                  <a:lnTo>
                    <a:pt x="77" y="782"/>
                  </a:lnTo>
                  <a:cubicBezTo>
                    <a:pt x="40" y="1632"/>
                    <a:pt x="1" y="2511"/>
                    <a:pt x="336" y="3356"/>
                  </a:cubicBezTo>
                  <a:cubicBezTo>
                    <a:pt x="433" y="3600"/>
                    <a:pt x="668" y="3750"/>
                    <a:pt x="917" y="3750"/>
                  </a:cubicBezTo>
                  <a:cubicBezTo>
                    <a:pt x="994" y="3750"/>
                    <a:pt x="1073" y="3736"/>
                    <a:pt x="1150" y="3706"/>
                  </a:cubicBezTo>
                  <a:cubicBezTo>
                    <a:pt x="1469" y="3578"/>
                    <a:pt x="1627" y="3216"/>
                    <a:pt x="1499" y="2895"/>
                  </a:cubicBezTo>
                  <a:cubicBezTo>
                    <a:pt x="1262" y="2300"/>
                    <a:pt x="1293" y="1590"/>
                    <a:pt x="1326" y="837"/>
                  </a:cubicBezTo>
                  <a:lnTo>
                    <a:pt x="1333" y="652"/>
                  </a:lnTo>
                  <a:cubicBezTo>
                    <a:pt x="1348" y="308"/>
                    <a:pt x="1080" y="16"/>
                    <a:pt x="736" y="2"/>
                  </a:cubicBezTo>
                  <a:cubicBezTo>
                    <a:pt x="723" y="1"/>
                    <a:pt x="710" y="1"/>
                    <a:pt x="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2632350" y="2589650"/>
              <a:ext cx="43950" cy="78075"/>
            </a:xfrm>
            <a:custGeom>
              <a:avLst/>
              <a:gdLst/>
              <a:ahLst/>
              <a:cxnLst/>
              <a:rect l="l" t="t" r="r" b="b"/>
              <a:pathLst>
                <a:path w="1758" h="3123" extrusionOk="0">
                  <a:moveTo>
                    <a:pt x="714" y="0"/>
                  </a:moveTo>
                  <a:cubicBezTo>
                    <a:pt x="618" y="0"/>
                    <a:pt x="521" y="22"/>
                    <a:pt x="430" y="68"/>
                  </a:cubicBezTo>
                  <a:cubicBezTo>
                    <a:pt x="123" y="226"/>
                    <a:pt x="0" y="602"/>
                    <a:pt x="159" y="909"/>
                  </a:cubicBezTo>
                  <a:cubicBezTo>
                    <a:pt x="361" y="1305"/>
                    <a:pt x="504" y="1959"/>
                    <a:pt x="506" y="2500"/>
                  </a:cubicBezTo>
                  <a:cubicBezTo>
                    <a:pt x="506" y="2844"/>
                    <a:pt x="785" y="3123"/>
                    <a:pt x="1129" y="3123"/>
                  </a:cubicBezTo>
                  <a:lnTo>
                    <a:pt x="1133" y="3123"/>
                  </a:lnTo>
                  <a:cubicBezTo>
                    <a:pt x="1478" y="3120"/>
                    <a:pt x="1757" y="2839"/>
                    <a:pt x="1756" y="2495"/>
                  </a:cubicBezTo>
                  <a:cubicBezTo>
                    <a:pt x="1752" y="1756"/>
                    <a:pt x="1561" y="910"/>
                    <a:pt x="1270" y="340"/>
                  </a:cubicBezTo>
                  <a:cubicBezTo>
                    <a:pt x="1160" y="124"/>
                    <a:pt x="941" y="0"/>
                    <a:pt x="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2366900" y="2558400"/>
              <a:ext cx="66550" cy="104125"/>
            </a:xfrm>
            <a:custGeom>
              <a:avLst/>
              <a:gdLst/>
              <a:ahLst/>
              <a:cxnLst/>
              <a:rect l="l" t="t" r="r" b="b"/>
              <a:pathLst>
                <a:path w="2662" h="4165" extrusionOk="0">
                  <a:moveTo>
                    <a:pt x="714" y="1"/>
                  </a:moveTo>
                  <a:cubicBezTo>
                    <a:pt x="604" y="1"/>
                    <a:pt x="492" y="30"/>
                    <a:pt x="391" y="91"/>
                  </a:cubicBezTo>
                  <a:cubicBezTo>
                    <a:pt x="95" y="270"/>
                    <a:pt x="0" y="655"/>
                    <a:pt x="180" y="949"/>
                  </a:cubicBezTo>
                  <a:cubicBezTo>
                    <a:pt x="641" y="1709"/>
                    <a:pt x="1029" y="2616"/>
                    <a:pt x="1365" y="3721"/>
                  </a:cubicBezTo>
                  <a:cubicBezTo>
                    <a:pt x="1448" y="3992"/>
                    <a:pt x="1696" y="4164"/>
                    <a:pt x="1963" y="4164"/>
                  </a:cubicBezTo>
                  <a:cubicBezTo>
                    <a:pt x="2024" y="4164"/>
                    <a:pt x="2084" y="4156"/>
                    <a:pt x="2145" y="4137"/>
                  </a:cubicBezTo>
                  <a:cubicBezTo>
                    <a:pt x="2475" y="4036"/>
                    <a:pt x="2662" y="3688"/>
                    <a:pt x="2559" y="3357"/>
                  </a:cubicBezTo>
                  <a:cubicBezTo>
                    <a:pt x="2194" y="2152"/>
                    <a:pt x="1763" y="1151"/>
                    <a:pt x="1248" y="301"/>
                  </a:cubicBezTo>
                  <a:cubicBezTo>
                    <a:pt x="1132" y="108"/>
                    <a:pt x="926" y="1"/>
                    <a:pt x="7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2471025" y="2553200"/>
              <a:ext cx="50850" cy="67675"/>
            </a:xfrm>
            <a:custGeom>
              <a:avLst/>
              <a:gdLst/>
              <a:ahLst/>
              <a:cxnLst/>
              <a:rect l="l" t="t" r="r" b="b"/>
              <a:pathLst>
                <a:path w="2034" h="2707" extrusionOk="0">
                  <a:moveTo>
                    <a:pt x="712" y="0"/>
                  </a:moveTo>
                  <a:cubicBezTo>
                    <a:pt x="607" y="0"/>
                    <a:pt x="502" y="26"/>
                    <a:pt x="405" y="81"/>
                  </a:cubicBezTo>
                  <a:cubicBezTo>
                    <a:pt x="105" y="252"/>
                    <a:pt x="0" y="634"/>
                    <a:pt x="170" y="934"/>
                  </a:cubicBezTo>
                  <a:cubicBezTo>
                    <a:pt x="411" y="1354"/>
                    <a:pt x="602" y="1801"/>
                    <a:pt x="739" y="2261"/>
                  </a:cubicBezTo>
                  <a:cubicBezTo>
                    <a:pt x="819" y="2532"/>
                    <a:pt x="1068" y="2707"/>
                    <a:pt x="1337" y="2707"/>
                  </a:cubicBezTo>
                  <a:cubicBezTo>
                    <a:pt x="1395" y="2707"/>
                    <a:pt x="1456" y="2698"/>
                    <a:pt x="1516" y="2680"/>
                  </a:cubicBezTo>
                  <a:cubicBezTo>
                    <a:pt x="1847" y="2582"/>
                    <a:pt x="2034" y="2234"/>
                    <a:pt x="1935" y="1903"/>
                  </a:cubicBezTo>
                  <a:cubicBezTo>
                    <a:pt x="1771" y="1353"/>
                    <a:pt x="1542" y="820"/>
                    <a:pt x="1255" y="316"/>
                  </a:cubicBezTo>
                  <a:cubicBezTo>
                    <a:pt x="1141" y="114"/>
                    <a:pt x="929" y="0"/>
                    <a:pt x="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2528325" y="2464725"/>
              <a:ext cx="44775" cy="88525"/>
            </a:xfrm>
            <a:custGeom>
              <a:avLst/>
              <a:gdLst/>
              <a:ahLst/>
              <a:cxnLst/>
              <a:rect l="l" t="t" r="r" b="b"/>
              <a:pathLst>
                <a:path w="1791" h="3541" extrusionOk="0">
                  <a:moveTo>
                    <a:pt x="710" y="1"/>
                  </a:moveTo>
                  <a:cubicBezTo>
                    <a:pt x="628" y="1"/>
                    <a:pt x="544" y="17"/>
                    <a:pt x="464" y="52"/>
                  </a:cubicBezTo>
                  <a:cubicBezTo>
                    <a:pt x="146" y="188"/>
                    <a:pt x="0" y="556"/>
                    <a:pt x="136" y="873"/>
                  </a:cubicBezTo>
                  <a:cubicBezTo>
                    <a:pt x="408" y="1503"/>
                    <a:pt x="534" y="2201"/>
                    <a:pt x="503" y="2887"/>
                  </a:cubicBezTo>
                  <a:cubicBezTo>
                    <a:pt x="487" y="3231"/>
                    <a:pt x="754" y="3524"/>
                    <a:pt x="1098" y="3541"/>
                  </a:cubicBezTo>
                  <a:lnTo>
                    <a:pt x="1128" y="3541"/>
                  </a:lnTo>
                  <a:cubicBezTo>
                    <a:pt x="1459" y="3541"/>
                    <a:pt x="1735" y="3279"/>
                    <a:pt x="1751" y="2945"/>
                  </a:cubicBezTo>
                  <a:cubicBezTo>
                    <a:pt x="1791" y="2071"/>
                    <a:pt x="1631" y="1185"/>
                    <a:pt x="1284" y="380"/>
                  </a:cubicBezTo>
                  <a:cubicBezTo>
                    <a:pt x="1183" y="144"/>
                    <a:pt x="952" y="1"/>
                    <a:pt x="7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2387800" y="3047625"/>
              <a:ext cx="77025" cy="88475"/>
            </a:xfrm>
            <a:custGeom>
              <a:avLst/>
              <a:gdLst/>
              <a:ahLst/>
              <a:cxnLst/>
              <a:rect l="l" t="t" r="r" b="b"/>
              <a:pathLst>
                <a:path w="3081" h="3539" extrusionOk="0">
                  <a:moveTo>
                    <a:pt x="711" y="0"/>
                  </a:moveTo>
                  <a:cubicBezTo>
                    <a:pt x="515" y="0"/>
                    <a:pt x="322" y="92"/>
                    <a:pt x="200" y="264"/>
                  </a:cubicBezTo>
                  <a:cubicBezTo>
                    <a:pt x="0" y="545"/>
                    <a:pt x="68" y="934"/>
                    <a:pt x="349" y="1133"/>
                  </a:cubicBezTo>
                  <a:cubicBezTo>
                    <a:pt x="946" y="1558"/>
                    <a:pt x="1471" y="2286"/>
                    <a:pt x="1791" y="3135"/>
                  </a:cubicBezTo>
                  <a:cubicBezTo>
                    <a:pt x="1887" y="3384"/>
                    <a:pt x="2124" y="3539"/>
                    <a:pt x="2376" y="3539"/>
                  </a:cubicBezTo>
                  <a:cubicBezTo>
                    <a:pt x="2450" y="3539"/>
                    <a:pt x="2525" y="3527"/>
                    <a:pt x="2594" y="3500"/>
                  </a:cubicBezTo>
                  <a:cubicBezTo>
                    <a:pt x="2918" y="3378"/>
                    <a:pt x="3081" y="3017"/>
                    <a:pt x="2960" y="2696"/>
                  </a:cubicBezTo>
                  <a:cubicBezTo>
                    <a:pt x="2554" y="1619"/>
                    <a:pt x="1866" y="681"/>
                    <a:pt x="1071" y="115"/>
                  </a:cubicBezTo>
                  <a:cubicBezTo>
                    <a:pt x="962" y="38"/>
                    <a:pt x="836" y="0"/>
                    <a:pt x="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2"/>
            <p:cNvSpPr/>
            <p:nvPr/>
          </p:nvSpPr>
          <p:spPr>
            <a:xfrm>
              <a:off x="2236950" y="3000775"/>
              <a:ext cx="55125" cy="88525"/>
            </a:xfrm>
            <a:custGeom>
              <a:avLst/>
              <a:gdLst/>
              <a:ahLst/>
              <a:cxnLst/>
              <a:rect l="l" t="t" r="r" b="b"/>
              <a:pathLst>
                <a:path w="2205" h="3541" extrusionOk="0">
                  <a:moveTo>
                    <a:pt x="709" y="1"/>
                  </a:moveTo>
                  <a:cubicBezTo>
                    <a:pt x="630" y="1"/>
                    <a:pt x="550" y="16"/>
                    <a:pt x="472" y="48"/>
                  </a:cubicBezTo>
                  <a:cubicBezTo>
                    <a:pt x="154" y="180"/>
                    <a:pt x="1" y="546"/>
                    <a:pt x="132" y="864"/>
                  </a:cubicBezTo>
                  <a:cubicBezTo>
                    <a:pt x="214" y="1066"/>
                    <a:pt x="306" y="1267"/>
                    <a:pt x="397" y="1469"/>
                  </a:cubicBezTo>
                  <a:cubicBezTo>
                    <a:pt x="634" y="1994"/>
                    <a:pt x="860" y="2492"/>
                    <a:pt x="921" y="2991"/>
                  </a:cubicBezTo>
                  <a:cubicBezTo>
                    <a:pt x="960" y="3307"/>
                    <a:pt x="1228" y="3540"/>
                    <a:pt x="1540" y="3540"/>
                  </a:cubicBezTo>
                  <a:cubicBezTo>
                    <a:pt x="1565" y="3540"/>
                    <a:pt x="1591" y="3538"/>
                    <a:pt x="1618" y="3535"/>
                  </a:cubicBezTo>
                  <a:cubicBezTo>
                    <a:pt x="1961" y="3493"/>
                    <a:pt x="2204" y="3181"/>
                    <a:pt x="2163" y="2839"/>
                  </a:cubicBezTo>
                  <a:cubicBezTo>
                    <a:pt x="2078" y="2148"/>
                    <a:pt x="1802" y="1540"/>
                    <a:pt x="1535" y="953"/>
                  </a:cubicBezTo>
                  <a:cubicBezTo>
                    <a:pt x="1452" y="765"/>
                    <a:pt x="1366" y="578"/>
                    <a:pt x="1287" y="387"/>
                  </a:cubicBezTo>
                  <a:cubicBezTo>
                    <a:pt x="1187" y="147"/>
                    <a:pt x="954" y="1"/>
                    <a:pt x="7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2"/>
            <p:cNvSpPr/>
            <p:nvPr/>
          </p:nvSpPr>
          <p:spPr>
            <a:xfrm>
              <a:off x="2184950" y="3110075"/>
              <a:ext cx="61300" cy="78075"/>
            </a:xfrm>
            <a:custGeom>
              <a:avLst/>
              <a:gdLst/>
              <a:ahLst/>
              <a:cxnLst/>
              <a:rect l="l" t="t" r="r" b="b"/>
              <a:pathLst>
                <a:path w="2452" h="3123" extrusionOk="0">
                  <a:moveTo>
                    <a:pt x="705" y="0"/>
                  </a:moveTo>
                  <a:cubicBezTo>
                    <a:pt x="573" y="0"/>
                    <a:pt x="441" y="42"/>
                    <a:pt x="328" y="128"/>
                  </a:cubicBezTo>
                  <a:cubicBezTo>
                    <a:pt x="53" y="337"/>
                    <a:pt x="1" y="729"/>
                    <a:pt x="209" y="1004"/>
                  </a:cubicBezTo>
                  <a:cubicBezTo>
                    <a:pt x="611" y="1534"/>
                    <a:pt x="943" y="2126"/>
                    <a:pt x="1162" y="2717"/>
                  </a:cubicBezTo>
                  <a:cubicBezTo>
                    <a:pt x="1256" y="2969"/>
                    <a:pt x="1494" y="3122"/>
                    <a:pt x="1747" y="3122"/>
                  </a:cubicBezTo>
                  <a:cubicBezTo>
                    <a:pt x="1820" y="3122"/>
                    <a:pt x="1893" y="3111"/>
                    <a:pt x="1966" y="3083"/>
                  </a:cubicBezTo>
                  <a:cubicBezTo>
                    <a:pt x="2288" y="2964"/>
                    <a:pt x="2451" y="2603"/>
                    <a:pt x="2331" y="2280"/>
                  </a:cubicBezTo>
                  <a:cubicBezTo>
                    <a:pt x="2068" y="1576"/>
                    <a:pt x="1679" y="873"/>
                    <a:pt x="1202" y="247"/>
                  </a:cubicBezTo>
                  <a:cubicBezTo>
                    <a:pt x="1080" y="85"/>
                    <a:pt x="894" y="0"/>
                    <a:pt x="7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2"/>
            <p:cNvSpPr/>
            <p:nvPr/>
          </p:nvSpPr>
          <p:spPr>
            <a:xfrm>
              <a:off x="2684525" y="3172475"/>
              <a:ext cx="46375" cy="88525"/>
            </a:xfrm>
            <a:custGeom>
              <a:avLst/>
              <a:gdLst/>
              <a:ahLst/>
              <a:cxnLst/>
              <a:rect l="l" t="t" r="r" b="b"/>
              <a:pathLst>
                <a:path w="1855" h="3541" extrusionOk="0">
                  <a:moveTo>
                    <a:pt x="1120" y="0"/>
                  </a:moveTo>
                  <a:cubicBezTo>
                    <a:pt x="1103" y="0"/>
                    <a:pt x="1086" y="1"/>
                    <a:pt x="1069" y="2"/>
                  </a:cubicBezTo>
                  <a:cubicBezTo>
                    <a:pt x="726" y="34"/>
                    <a:pt x="471" y="338"/>
                    <a:pt x="502" y="681"/>
                  </a:cubicBezTo>
                  <a:cubicBezTo>
                    <a:pt x="581" y="1551"/>
                    <a:pt x="481" y="2177"/>
                    <a:pt x="208" y="2540"/>
                  </a:cubicBezTo>
                  <a:cubicBezTo>
                    <a:pt x="1" y="2817"/>
                    <a:pt x="57" y="3208"/>
                    <a:pt x="333" y="3416"/>
                  </a:cubicBezTo>
                  <a:cubicBezTo>
                    <a:pt x="445" y="3500"/>
                    <a:pt x="576" y="3541"/>
                    <a:pt x="707" y="3541"/>
                  </a:cubicBezTo>
                  <a:cubicBezTo>
                    <a:pt x="898" y="3541"/>
                    <a:pt x="1085" y="3455"/>
                    <a:pt x="1207" y="3289"/>
                  </a:cubicBezTo>
                  <a:cubicBezTo>
                    <a:pt x="1679" y="2662"/>
                    <a:pt x="1855" y="1772"/>
                    <a:pt x="1747" y="569"/>
                  </a:cubicBezTo>
                  <a:cubicBezTo>
                    <a:pt x="1718" y="243"/>
                    <a:pt x="1442" y="0"/>
                    <a:pt x="1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" name="Google Shape;1144;p32"/>
          <p:cNvGrpSpPr/>
          <p:nvPr/>
        </p:nvGrpSpPr>
        <p:grpSpPr>
          <a:xfrm>
            <a:off x="1024550" y="2464175"/>
            <a:ext cx="522825" cy="503275"/>
            <a:chOff x="5293250" y="2878500"/>
            <a:chExt cx="522825" cy="503275"/>
          </a:xfrm>
        </p:grpSpPr>
        <p:sp>
          <p:nvSpPr>
            <p:cNvPr id="1145" name="Google Shape;1145;p32"/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2"/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2"/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2"/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2"/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2"/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" name="Google Shape;1152;p32"/>
          <p:cNvGrpSpPr/>
          <p:nvPr/>
        </p:nvGrpSpPr>
        <p:grpSpPr>
          <a:xfrm>
            <a:off x="4572000" y="330400"/>
            <a:ext cx="593625" cy="710275"/>
            <a:chOff x="6157200" y="3834400"/>
            <a:chExt cx="593625" cy="710275"/>
          </a:xfrm>
        </p:grpSpPr>
        <p:sp>
          <p:nvSpPr>
            <p:cNvPr id="1153" name="Google Shape;1153;p32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2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2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2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2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2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2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2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2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2" name="Google Shape;1162;p32"/>
          <p:cNvGrpSpPr/>
          <p:nvPr/>
        </p:nvGrpSpPr>
        <p:grpSpPr>
          <a:xfrm>
            <a:off x="7548043" y="3076154"/>
            <a:ext cx="593619" cy="946301"/>
            <a:chOff x="2298525" y="1082500"/>
            <a:chExt cx="426175" cy="679375"/>
          </a:xfrm>
        </p:grpSpPr>
        <p:sp>
          <p:nvSpPr>
            <p:cNvPr id="1163" name="Google Shape;1163;p32"/>
            <p:cNvSpPr/>
            <p:nvPr/>
          </p:nvSpPr>
          <p:spPr>
            <a:xfrm>
              <a:off x="2298525" y="1082500"/>
              <a:ext cx="426175" cy="679375"/>
            </a:xfrm>
            <a:custGeom>
              <a:avLst/>
              <a:gdLst/>
              <a:ahLst/>
              <a:cxnLst/>
              <a:rect l="l" t="t" r="r" b="b"/>
              <a:pathLst>
                <a:path w="17047" h="27175" extrusionOk="0">
                  <a:moveTo>
                    <a:pt x="7844" y="1"/>
                  </a:moveTo>
                  <a:cubicBezTo>
                    <a:pt x="7220" y="1"/>
                    <a:pt x="6589" y="209"/>
                    <a:pt x="6058" y="676"/>
                  </a:cubicBezTo>
                  <a:cubicBezTo>
                    <a:pt x="5827" y="596"/>
                    <a:pt x="5585" y="545"/>
                    <a:pt x="5334" y="527"/>
                  </a:cubicBezTo>
                  <a:lnTo>
                    <a:pt x="5220" y="521"/>
                  </a:lnTo>
                  <a:lnTo>
                    <a:pt x="5139" y="521"/>
                  </a:lnTo>
                  <a:cubicBezTo>
                    <a:pt x="4097" y="521"/>
                    <a:pt x="3178" y="1098"/>
                    <a:pt x="2692" y="1955"/>
                  </a:cubicBezTo>
                  <a:lnTo>
                    <a:pt x="2352" y="2354"/>
                  </a:lnTo>
                  <a:cubicBezTo>
                    <a:pt x="1647" y="2617"/>
                    <a:pt x="1087" y="3138"/>
                    <a:pt x="775" y="3821"/>
                  </a:cubicBezTo>
                  <a:cubicBezTo>
                    <a:pt x="568" y="4277"/>
                    <a:pt x="496" y="4790"/>
                    <a:pt x="547" y="5286"/>
                  </a:cubicBezTo>
                  <a:cubicBezTo>
                    <a:pt x="558" y="5389"/>
                    <a:pt x="941" y="6465"/>
                    <a:pt x="950" y="6465"/>
                  </a:cubicBezTo>
                  <a:cubicBezTo>
                    <a:pt x="950" y="6465"/>
                    <a:pt x="950" y="6465"/>
                    <a:pt x="950" y="6465"/>
                  </a:cubicBezTo>
                  <a:lnTo>
                    <a:pt x="950" y="6465"/>
                  </a:lnTo>
                  <a:cubicBezTo>
                    <a:pt x="858" y="6612"/>
                    <a:pt x="772" y="6767"/>
                    <a:pt x="702" y="6936"/>
                  </a:cubicBezTo>
                  <a:cubicBezTo>
                    <a:pt x="229" y="8058"/>
                    <a:pt x="465" y="9376"/>
                    <a:pt x="1333" y="10460"/>
                  </a:cubicBezTo>
                  <a:cubicBezTo>
                    <a:pt x="1518" y="10690"/>
                    <a:pt x="1701" y="10877"/>
                    <a:pt x="1875" y="11033"/>
                  </a:cubicBezTo>
                  <a:lnTo>
                    <a:pt x="1735" y="11372"/>
                  </a:lnTo>
                  <a:cubicBezTo>
                    <a:pt x="1686" y="11488"/>
                    <a:pt x="1576" y="11566"/>
                    <a:pt x="1454" y="11572"/>
                  </a:cubicBezTo>
                  <a:lnTo>
                    <a:pt x="351" y="11637"/>
                  </a:lnTo>
                  <a:cubicBezTo>
                    <a:pt x="142" y="11649"/>
                    <a:pt x="1" y="11851"/>
                    <a:pt x="58" y="12051"/>
                  </a:cubicBezTo>
                  <a:cubicBezTo>
                    <a:pt x="588" y="13885"/>
                    <a:pt x="1100" y="15664"/>
                    <a:pt x="1845" y="17426"/>
                  </a:cubicBezTo>
                  <a:cubicBezTo>
                    <a:pt x="2548" y="19087"/>
                    <a:pt x="3963" y="19903"/>
                    <a:pt x="5117" y="20428"/>
                  </a:cubicBezTo>
                  <a:cubicBezTo>
                    <a:pt x="5649" y="20670"/>
                    <a:pt x="7170" y="21321"/>
                    <a:pt x="8714" y="21633"/>
                  </a:cubicBezTo>
                  <a:cubicBezTo>
                    <a:pt x="8835" y="21658"/>
                    <a:pt x="8934" y="21747"/>
                    <a:pt x="8965" y="21869"/>
                  </a:cubicBezTo>
                  <a:cubicBezTo>
                    <a:pt x="9403" y="23575"/>
                    <a:pt x="9330" y="26479"/>
                    <a:pt x="11426" y="27077"/>
                  </a:cubicBezTo>
                  <a:cubicBezTo>
                    <a:pt x="11655" y="27142"/>
                    <a:pt x="11892" y="27174"/>
                    <a:pt x="12131" y="27174"/>
                  </a:cubicBezTo>
                  <a:cubicBezTo>
                    <a:pt x="13020" y="27174"/>
                    <a:pt x="13837" y="26728"/>
                    <a:pt x="14323" y="25968"/>
                  </a:cubicBezTo>
                  <a:cubicBezTo>
                    <a:pt x="14454" y="25761"/>
                    <a:pt x="14555" y="25534"/>
                    <a:pt x="14625" y="25292"/>
                  </a:cubicBezTo>
                  <a:cubicBezTo>
                    <a:pt x="14954" y="24133"/>
                    <a:pt x="14636" y="23036"/>
                    <a:pt x="14424" y="22310"/>
                  </a:cubicBezTo>
                  <a:cubicBezTo>
                    <a:pt x="14388" y="22187"/>
                    <a:pt x="14354" y="22070"/>
                    <a:pt x="14329" y="21963"/>
                  </a:cubicBezTo>
                  <a:cubicBezTo>
                    <a:pt x="14183" y="21361"/>
                    <a:pt x="14042" y="20782"/>
                    <a:pt x="13892" y="20215"/>
                  </a:cubicBezTo>
                  <a:cubicBezTo>
                    <a:pt x="13865" y="20111"/>
                    <a:pt x="13890" y="20005"/>
                    <a:pt x="13958" y="19927"/>
                  </a:cubicBezTo>
                  <a:cubicBezTo>
                    <a:pt x="14947" y="18776"/>
                    <a:pt x="15718" y="17298"/>
                    <a:pt x="16173" y="16300"/>
                  </a:cubicBezTo>
                  <a:cubicBezTo>
                    <a:pt x="16809" y="14907"/>
                    <a:pt x="17046" y="13632"/>
                    <a:pt x="16706" y="12131"/>
                  </a:cubicBezTo>
                  <a:cubicBezTo>
                    <a:pt x="16686" y="12055"/>
                    <a:pt x="16666" y="11975"/>
                    <a:pt x="16647" y="11895"/>
                  </a:cubicBezTo>
                  <a:cubicBezTo>
                    <a:pt x="16222" y="10177"/>
                    <a:pt x="15437" y="8556"/>
                    <a:pt x="14650" y="6982"/>
                  </a:cubicBezTo>
                  <a:lnTo>
                    <a:pt x="14501" y="6660"/>
                  </a:lnTo>
                  <a:cubicBezTo>
                    <a:pt x="14445" y="6539"/>
                    <a:pt x="14326" y="6471"/>
                    <a:pt x="14204" y="6471"/>
                  </a:cubicBezTo>
                  <a:cubicBezTo>
                    <a:pt x="14136" y="6471"/>
                    <a:pt x="14066" y="6493"/>
                    <a:pt x="14007" y="6539"/>
                  </a:cubicBezTo>
                  <a:lnTo>
                    <a:pt x="13135" y="7210"/>
                  </a:lnTo>
                  <a:cubicBezTo>
                    <a:pt x="13077" y="7255"/>
                    <a:pt x="13008" y="7278"/>
                    <a:pt x="12937" y="7278"/>
                  </a:cubicBezTo>
                  <a:cubicBezTo>
                    <a:pt x="12887" y="7278"/>
                    <a:pt x="12837" y="7267"/>
                    <a:pt x="12791" y="7244"/>
                  </a:cubicBezTo>
                  <a:lnTo>
                    <a:pt x="12603" y="7150"/>
                  </a:lnTo>
                  <a:cubicBezTo>
                    <a:pt x="12459" y="7077"/>
                    <a:pt x="12388" y="6908"/>
                    <a:pt x="12443" y="6755"/>
                  </a:cubicBezTo>
                  <a:cubicBezTo>
                    <a:pt x="12759" y="5864"/>
                    <a:pt x="12872" y="4509"/>
                    <a:pt x="11383" y="3366"/>
                  </a:cubicBezTo>
                  <a:lnTo>
                    <a:pt x="10840" y="2949"/>
                  </a:lnTo>
                  <a:cubicBezTo>
                    <a:pt x="10763" y="2891"/>
                    <a:pt x="10721" y="2798"/>
                    <a:pt x="10718" y="2700"/>
                  </a:cubicBezTo>
                  <a:cubicBezTo>
                    <a:pt x="10670" y="1099"/>
                    <a:pt x="9276" y="1"/>
                    <a:pt x="78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2"/>
            <p:cNvSpPr/>
            <p:nvPr/>
          </p:nvSpPr>
          <p:spPr>
            <a:xfrm>
              <a:off x="2386450" y="1212275"/>
              <a:ext cx="52475" cy="64350"/>
            </a:xfrm>
            <a:custGeom>
              <a:avLst/>
              <a:gdLst/>
              <a:ahLst/>
              <a:cxnLst/>
              <a:rect l="l" t="t" r="r" b="b"/>
              <a:pathLst>
                <a:path w="2099" h="2574" extrusionOk="0">
                  <a:moveTo>
                    <a:pt x="123" y="0"/>
                  </a:moveTo>
                  <a:lnTo>
                    <a:pt x="1" y="104"/>
                  </a:lnTo>
                  <a:cubicBezTo>
                    <a:pt x="177" y="312"/>
                    <a:pt x="365" y="517"/>
                    <a:pt x="547" y="718"/>
                  </a:cubicBezTo>
                  <a:cubicBezTo>
                    <a:pt x="1069" y="1288"/>
                    <a:pt x="1608" y="1879"/>
                    <a:pt x="1953" y="2573"/>
                  </a:cubicBezTo>
                  <a:lnTo>
                    <a:pt x="2098" y="2502"/>
                  </a:lnTo>
                  <a:cubicBezTo>
                    <a:pt x="1744" y="1787"/>
                    <a:pt x="1196" y="1187"/>
                    <a:pt x="668" y="609"/>
                  </a:cubicBezTo>
                  <a:cubicBezTo>
                    <a:pt x="485" y="410"/>
                    <a:pt x="298" y="205"/>
                    <a:pt x="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2"/>
            <p:cNvSpPr/>
            <p:nvPr/>
          </p:nvSpPr>
          <p:spPr>
            <a:xfrm>
              <a:off x="2368825" y="1195650"/>
              <a:ext cx="26300" cy="23250"/>
            </a:xfrm>
            <a:custGeom>
              <a:avLst/>
              <a:gdLst/>
              <a:ahLst/>
              <a:cxnLst/>
              <a:rect l="l" t="t" r="r" b="b"/>
              <a:pathLst>
                <a:path w="1052" h="930" extrusionOk="0">
                  <a:moveTo>
                    <a:pt x="526" y="0"/>
                  </a:moveTo>
                  <a:cubicBezTo>
                    <a:pt x="472" y="0"/>
                    <a:pt x="417" y="10"/>
                    <a:pt x="364" y="30"/>
                  </a:cubicBezTo>
                  <a:cubicBezTo>
                    <a:pt x="123" y="119"/>
                    <a:pt x="1" y="387"/>
                    <a:pt x="91" y="628"/>
                  </a:cubicBezTo>
                  <a:cubicBezTo>
                    <a:pt x="159" y="814"/>
                    <a:pt x="336" y="930"/>
                    <a:pt x="525" y="930"/>
                  </a:cubicBezTo>
                  <a:cubicBezTo>
                    <a:pt x="579" y="930"/>
                    <a:pt x="634" y="920"/>
                    <a:pt x="688" y="900"/>
                  </a:cubicBezTo>
                  <a:cubicBezTo>
                    <a:pt x="928" y="811"/>
                    <a:pt x="1051" y="543"/>
                    <a:pt x="962" y="303"/>
                  </a:cubicBezTo>
                  <a:cubicBezTo>
                    <a:pt x="891" y="116"/>
                    <a:pt x="713" y="0"/>
                    <a:pt x="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2"/>
            <p:cNvSpPr/>
            <p:nvPr/>
          </p:nvSpPr>
          <p:spPr>
            <a:xfrm>
              <a:off x="2428000" y="1173500"/>
              <a:ext cx="23050" cy="77525"/>
            </a:xfrm>
            <a:custGeom>
              <a:avLst/>
              <a:gdLst/>
              <a:ahLst/>
              <a:cxnLst/>
              <a:rect l="l" t="t" r="r" b="b"/>
              <a:pathLst>
                <a:path w="922" h="3101" extrusionOk="0">
                  <a:moveTo>
                    <a:pt x="155" y="0"/>
                  </a:moveTo>
                  <a:lnTo>
                    <a:pt x="1" y="45"/>
                  </a:lnTo>
                  <a:cubicBezTo>
                    <a:pt x="76" y="307"/>
                    <a:pt x="163" y="573"/>
                    <a:pt x="245" y="830"/>
                  </a:cubicBezTo>
                  <a:cubicBezTo>
                    <a:pt x="485" y="1566"/>
                    <a:pt x="732" y="2327"/>
                    <a:pt x="759" y="3101"/>
                  </a:cubicBezTo>
                  <a:lnTo>
                    <a:pt x="921" y="3095"/>
                  </a:lnTo>
                  <a:cubicBezTo>
                    <a:pt x="893" y="2297"/>
                    <a:pt x="642" y="1528"/>
                    <a:pt x="399" y="780"/>
                  </a:cubicBezTo>
                  <a:cubicBezTo>
                    <a:pt x="316" y="524"/>
                    <a:pt x="230" y="259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2"/>
            <p:cNvSpPr/>
            <p:nvPr/>
          </p:nvSpPr>
          <p:spPr>
            <a:xfrm>
              <a:off x="2415025" y="1154250"/>
              <a:ext cx="24075" cy="23300"/>
            </a:xfrm>
            <a:custGeom>
              <a:avLst/>
              <a:gdLst/>
              <a:ahLst/>
              <a:cxnLst/>
              <a:rect l="l" t="t" r="r" b="b"/>
              <a:pathLst>
                <a:path w="963" h="932" extrusionOk="0">
                  <a:moveTo>
                    <a:pt x="480" y="1"/>
                  </a:moveTo>
                  <a:cubicBezTo>
                    <a:pt x="238" y="1"/>
                    <a:pt x="34" y="189"/>
                    <a:pt x="18" y="434"/>
                  </a:cubicBezTo>
                  <a:cubicBezTo>
                    <a:pt x="1" y="691"/>
                    <a:pt x="194" y="913"/>
                    <a:pt x="450" y="930"/>
                  </a:cubicBezTo>
                  <a:cubicBezTo>
                    <a:pt x="460" y="931"/>
                    <a:pt x="470" y="931"/>
                    <a:pt x="480" y="931"/>
                  </a:cubicBezTo>
                  <a:cubicBezTo>
                    <a:pt x="723" y="931"/>
                    <a:pt x="927" y="743"/>
                    <a:pt x="944" y="497"/>
                  </a:cubicBezTo>
                  <a:cubicBezTo>
                    <a:pt x="963" y="240"/>
                    <a:pt x="769" y="19"/>
                    <a:pt x="512" y="2"/>
                  </a:cubicBezTo>
                  <a:cubicBezTo>
                    <a:pt x="501" y="1"/>
                    <a:pt x="491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2"/>
            <p:cNvSpPr/>
            <p:nvPr/>
          </p:nvSpPr>
          <p:spPr>
            <a:xfrm>
              <a:off x="2463875" y="1182425"/>
              <a:ext cx="22975" cy="77525"/>
            </a:xfrm>
            <a:custGeom>
              <a:avLst/>
              <a:gdLst/>
              <a:ahLst/>
              <a:cxnLst/>
              <a:rect l="l" t="t" r="r" b="b"/>
              <a:pathLst>
                <a:path w="919" h="3101" extrusionOk="0">
                  <a:moveTo>
                    <a:pt x="155" y="0"/>
                  </a:moveTo>
                  <a:lnTo>
                    <a:pt x="1" y="46"/>
                  </a:lnTo>
                  <a:cubicBezTo>
                    <a:pt x="75" y="308"/>
                    <a:pt x="161" y="574"/>
                    <a:pt x="245" y="832"/>
                  </a:cubicBezTo>
                  <a:cubicBezTo>
                    <a:pt x="483" y="1566"/>
                    <a:pt x="732" y="2327"/>
                    <a:pt x="759" y="3101"/>
                  </a:cubicBezTo>
                  <a:lnTo>
                    <a:pt x="919" y="3095"/>
                  </a:lnTo>
                  <a:cubicBezTo>
                    <a:pt x="891" y="2299"/>
                    <a:pt x="642" y="1527"/>
                    <a:pt x="399" y="783"/>
                  </a:cubicBezTo>
                  <a:cubicBezTo>
                    <a:pt x="316" y="524"/>
                    <a:pt x="230" y="260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2"/>
            <p:cNvSpPr/>
            <p:nvPr/>
          </p:nvSpPr>
          <p:spPr>
            <a:xfrm>
              <a:off x="2450875" y="1163175"/>
              <a:ext cx="24075" cy="23250"/>
            </a:xfrm>
            <a:custGeom>
              <a:avLst/>
              <a:gdLst/>
              <a:ahLst/>
              <a:cxnLst/>
              <a:rect l="l" t="t" r="r" b="b"/>
              <a:pathLst>
                <a:path w="963" h="930" extrusionOk="0">
                  <a:moveTo>
                    <a:pt x="480" y="1"/>
                  </a:moveTo>
                  <a:cubicBezTo>
                    <a:pt x="238" y="1"/>
                    <a:pt x="33" y="188"/>
                    <a:pt x="16" y="433"/>
                  </a:cubicBezTo>
                  <a:cubicBezTo>
                    <a:pt x="0" y="689"/>
                    <a:pt x="194" y="911"/>
                    <a:pt x="449" y="929"/>
                  </a:cubicBezTo>
                  <a:cubicBezTo>
                    <a:pt x="460" y="929"/>
                    <a:pt x="470" y="930"/>
                    <a:pt x="480" y="930"/>
                  </a:cubicBezTo>
                  <a:cubicBezTo>
                    <a:pt x="723" y="930"/>
                    <a:pt x="928" y="742"/>
                    <a:pt x="945" y="496"/>
                  </a:cubicBezTo>
                  <a:cubicBezTo>
                    <a:pt x="962" y="240"/>
                    <a:pt x="769" y="19"/>
                    <a:pt x="512" y="2"/>
                  </a:cubicBezTo>
                  <a:cubicBezTo>
                    <a:pt x="501" y="1"/>
                    <a:pt x="490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2"/>
            <p:cNvSpPr/>
            <p:nvPr/>
          </p:nvSpPr>
          <p:spPr>
            <a:xfrm>
              <a:off x="2495625" y="1160525"/>
              <a:ext cx="11600" cy="79550"/>
            </a:xfrm>
            <a:custGeom>
              <a:avLst/>
              <a:gdLst/>
              <a:ahLst/>
              <a:cxnLst/>
              <a:rect l="l" t="t" r="r" b="b"/>
              <a:pathLst>
                <a:path w="464" h="3182" extrusionOk="0">
                  <a:moveTo>
                    <a:pt x="160" y="0"/>
                  </a:moveTo>
                  <a:lnTo>
                    <a:pt x="1" y="15"/>
                  </a:lnTo>
                  <a:cubicBezTo>
                    <a:pt x="26" y="289"/>
                    <a:pt x="63" y="567"/>
                    <a:pt x="97" y="835"/>
                  </a:cubicBezTo>
                  <a:cubicBezTo>
                    <a:pt x="197" y="1600"/>
                    <a:pt x="301" y="2392"/>
                    <a:pt x="185" y="3158"/>
                  </a:cubicBezTo>
                  <a:lnTo>
                    <a:pt x="345" y="3182"/>
                  </a:lnTo>
                  <a:cubicBezTo>
                    <a:pt x="464" y="2395"/>
                    <a:pt x="359" y="1591"/>
                    <a:pt x="258" y="813"/>
                  </a:cubicBezTo>
                  <a:cubicBezTo>
                    <a:pt x="223" y="546"/>
                    <a:pt x="188" y="27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2483375" y="1140500"/>
              <a:ext cx="25725" cy="23250"/>
            </a:xfrm>
            <a:custGeom>
              <a:avLst/>
              <a:gdLst/>
              <a:ahLst/>
              <a:cxnLst/>
              <a:rect l="l" t="t" r="r" b="b"/>
              <a:pathLst>
                <a:path w="1029" h="930" extrusionOk="0">
                  <a:moveTo>
                    <a:pt x="514" y="1"/>
                  </a:moveTo>
                  <a:cubicBezTo>
                    <a:pt x="307" y="1"/>
                    <a:pt x="119" y="140"/>
                    <a:pt x="64" y="348"/>
                  </a:cubicBezTo>
                  <a:cubicBezTo>
                    <a:pt x="0" y="598"/>
                    <a:pt x="150" y="851"/>
                    <a:pt x="398" y="915"/>
                  </a:cubicBezTo>
                  <a:cubicBezTo>
                    <a:pt x="437" y="925"/>
                    <a:pt x="476" y="930"/>
                    <a:pt x="514" y="930"/>
                  </a:cubicBezTo>
                  <a:cubicBezTo>
                    <a:pt x="722" y="930"/>
                    <a:pt x="910" y="790"/>
                    <a:pt x="964" y="582"/>
                  </a:cubicBezTo>
                  <a:cubicBezTo>
                    <a:pt x="1028" y="333"/>
                    <a:pt x="879" y="79"/>
                    <a:pt x="630" y="15"/>
                  </a:cubicBezTo>
                  <a:cubicBezTo>
                    <a:pt x="592" y="5"/>
                    <a:pt x="553" y="1"/>
                    <a:pt x="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2"/>
            <p:cNvSpPr/>
            <p:nvPr/>
          </p:nvSpPr>
          <p:spPr>
            <a:xfrm>
              <a:off x="2498525" y="1379300"/>
              <a:ext cx="112700" cy="323900"/>
            </a:xfrm>
            <a:custGeom>
              <a:avLst/>
              <a:gdLst/>
              <a:ahLst/>
              <a:cxnLst/>
              <a:rect l="l" t="t" r="r" b="b"/>
              <a:pathLst>
                <a:path w="4508" h="12956" extrusionOk="0">
                  <a:moveTo>
                    <a:pt x="274" y="1"/>
                  </a:moveTo>
                  <a:cubicBezTo>
                    <a:pt x="246" y="1"/>
                    <a:pt x="218" y="5"/>
                    <a:pt x="190" y="16"/>
                  </a:cubicBezTo>
                  <a:cubicBezTo>
                    <a:pt x="63" y="63"/>
                    <a:pt x="1" y="203"/>
                    <a:pt x="48" y="328"/>
                  </a:cubicBezTo>
                  <a:cubicBezTo>
                    <a:pt x="311" y="1030"/>
                    <a:pt x="577" y="1731"/>
                    <a:pt x="842" y="2434"/>
                  </a:cubicBezTo>
                  <a:cubicBezTo>
                    <a:pt x="1378" y="3850"/>
                    <a:pt x="1933" y="5316"/>
                    <a:pt x="2451" y="6766"/>
                  </a:cubicBezTo>
                  <a:cubicBezTo>
                    <a:pt x="2905" y="8037"/>
                    <a:pt x="3226" y="9323"/>
                    <a:pt x="3569" y="10753"/>
                  </a:cubicBezTo>
                  <a:cubicBezTo>
                    <a:pt x="3605" y="10903"/>
                    <a:pt x="3653" y="11064"/>
                    <a:pt x="3700" y="11230"/>
                  </a:cubicBezTo>
                  <a:cubicBezTo>
                    <a:pt x="3842" y="11718"/>
                    <a:pt x="4002" y="12272"/>
                    <a:pt x="3896" y="12647"/>
                  </a:cubicBezTo>
                  <a:cubicBezTo>
                    <a:pt x="3860" y="12777"/>
                    <a:pt x="3933" y="12909"/>
                    <a:pt x="4062" y="12947"/>
                  </a:cubicBezTo>
                  <a:cubicBezTo>
                    <a:pt x="4084" y="12953"/>
                    <a:pt x="4106" y="12956"/>
                    <a:pt x="4128" y="12956"/>
                  </a:cubicBezTo>
                  <a:cubicBezTo>
                    <a:pt x="4211" y="12956"/>
                    <a:pt x="4289" y="12913"/>
                    <a:pt x="4334" y="12843"/>
                  </a:cubicBezTo>
                  <a:cubicBezTo>
                    <a:pt x="4346" y="12824"/>
                    <a:pt x="4355" y="12803"/>
                    <a:pt x="4361" y="12780"/>
                  </a:cubicBezTo>
                  <a:cubicBezTo>
                    <a:pt x="4507" y="12269"/>
                    <a:pt x="4324" y="11645"/>
                    <a:pt x="4166" y="11095"/>
                  </a:cubicBezTo>
                  <a:cubicBezTo>
                    <a:pt x="4121" y="10938"/>
                    <a:pt x="4074" y="10785"/>
                    <a:pt x="4041" y="10641"/>
                  </a:cubicBezTo>
                  <a:cubicBezTo>
                    <a:pt x="3694" y="9199"/>
                    <a:pt x="3369" y="7899"/>
                    <a:pt x="2907" y="6603"/>
                  </a:cubicBezTo>
                  <a:cubicBezTo>
                    <a:pt x="2388" y="5149"/>
                    <a:pt x="1831" y="3681"/>
                    <a:pt x="1295" y="2262"/>
                  </a:cubicBezTo>
                  <a:cubicBezTo>
                    <a:pt x="1029" y="1562"/>
                    <a:pt x="764" y="859"/>
                    <a:pt x="502" y="158"/>
                  </a:cubicBezTo>
                  <a:cubicBezTo>
                    <a:pt x="465" y="61"/>
                    <a:pt x="372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2"/>
            <p:cNvSpPr/>
            <p:nvPr/>
          </p:nvSpPr>
          <p:spPr>
            <a:xfrm>
              <a:off x="2559875" y="1331175"/>
              <a:ext cx="107200" cy="232700"/>
            </a:xfrm>
            <a:custGeom>
              <a:avLst/>
              <a:gdLst/>
              <a:ahLst/>
              <a:cxnLst/>
              <a:rect l="l" t="t" r="r" b="b"/>
              <a:pathLst>
                <a:path w="4288" h="9308" extrusionOk="0">
                  <a:moveTo>
                    <a:pt x="2978" y="1"/>
                  </a:moveTo>
                  <a:cubicBezTo>
                    <a:pt x="1861" y="860"/>
                    <a:pt x="1225" y="2409"/>
                    <a:pt x="758" y="3669"/>
                  </a:cubicBezTo>
                  <a:cubicBezTo>
                    <a:pt x="154" y="5297"/>
                    <a:pt x="1" y="7674"/>
                    <a:pt x="716" y="9307"/>
                  </a:cubicBezTo>
                  <a:cubicBezTo>
                    <a:pt x="1748" y="8863"/>
                    <a:pt x="2998" y="6652"/>
                    <a:pt x="3581" y="5379"/>
                  </a:cubicBezTo>
                  <a:cubicBezTo>
                    <a:pt x="3981" y="4506"/>
                    <a:pt x="4288" y="3598"/>
                    <a:pt x="3986" y="2671"/>
                  </a:cubicBezTo>
                  <a:cubicBezTo>
                    <a:pt x="3697" y="1780"/>
                    <a:pt x="3370" y="849"/>
                    <a:pt x="2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2"/>
            <p:cNvSpPr/>
            <p:nvPr/>
          </p:nvSpPr>
          <p:spPr>
            <a:xfrm>
              <a:off x="2574475" y="1329450"/>
              <a:ext cx="70500" cy="222675"/>
            </a:xfrm>
            <a:custGeom>
              <a:avLst/>
              <a:gdLst/>
              <a:ahLst/>
              <a:cxnLst/>
              <a:rect l="l" t="t" r="r" b="b"/>
              <a:pathLst>
                <a:path w="2820" h="8907" extrusionOk="0">
                  <a:moveTo>
                    <a:pt x="1769" y="1493"/>
                  </a:moveTo>
                  <a:cubicBezTo>
                    <a:pt x="1677" y="1828"/>
                    <a:pt x="1598" y="2167"/>
                    <a:pt x="1518" y="2512"/>
                  </a:cubicBezTo>
                  <a:cubicBezTo>
                    <a:pt x="1468" y="2728"/>
                    <a:pt x="1419" y="2947"/>
                    <a:pt x="1365" y="3168"/>
                  </a:cubicBezTo>
                  <a:cubicBezTo>
                    <a:pt x="1166" y="3971"/>
                    <a:pt x="1081" y="4798"/>
                    <a:pt x="1000" y="5598"/>
                  </a:cubicBezTo>
                  <a:lnTo>
                    <a:pt x="967" y="5927"/>
                  </a:lnTo>
                  <a:cubicBezTo>
                    <a:pt x="940" y="6188"/>
                    <a:pt x="771" y="6574"/>
                    <a:pt x="590" y="6980"/>
                  </a:cubicBezTo>
                  <a:cubicBezTo>
                    <a:pt x="465" y="7264"/>
                    <a:pt x="336" y="7551"/>
                    <a:pt x="247" y="7819"/>
                  </a:cubicBezTo>
                  <a:cubicBezTo>
                    <a:pt x="230" y="7082"/>
                    <a:pt x="374" y="6300"/>
                    <a:pt x="504" y="5588"/>
                  </a:cubicBezTo>
                  <a:cubicBezTo>
                    <a:pt x="546" y="5358"/>
                    <a:pt x="586" y="5135"/>
                    <a:pt x="621" y="4921"/>
                  </a:cubicBezTo>
                  <a:cubicBezTo>
                    <a:pt x="821" y="3679"/>
                    <a:pt x="1252" y="2570"/>
                    <a:pt x="1769" y="1493"/>
                  </a:cubicBezTo>
                  <a:close/>
                  <a:moveTo>
                    <a:pt x="304" y="8627"/>
                  </a:moveTo>
                  <a:cubicBezTo>
                    <a:pt x="300" y="8629"/>
                    <a:pt x="299" y="8632"/>
                    <a:pt x="298" y="8634"/>
                  </a:cubicBezTo>
                  <a:cubicBezTo>
                    <a:pt x="298" y="8632"/>
                    <a:pt x="298" y="8630"/>
                    <a:pt x="297" y="8629"/>
                  </a:cubicBezTo>
                  <a:lnTo>
                    <a:pt x="304" y="8627"/>
                  </a:lnTo>
                  <a:close/>
                  <a:moveTo>
                    <a:pt x="2464" y="1"/>
                  </a:moveTo>
                  <a:lnTo>
                    <a:pt x="2310" y="55"/>
                  </a:lnTo>
                  <a:cubicBezTo>
                    <a:pt x="2621" y="938"/>
                    <a:pt x="2663" y="2258"/>
                    <a:pt x="2569" y="3171"/>
                  </a:cubicBezTo>
                  <a:cubicBezTo>
                    <a:pt x="2500" y="3830"/>
                    <a:pt x="2255" y="4393"/>
                    <a:pt x="1996" y="4989"/>
                  </a:cubicBezTo>
                  <a:cubicBezTo>
                    <a:pt x="1915" y="5178"/>
                    <a:pt x="1832" y="5366"/>
                    <a:pt x="1756" y="5558"/>
                  </a:cubicBezTo>
                  <a:cubicBezTo>
                    <a:pt x="1667" y="5779"/>
                    <a:pt x="1583" y="6016"/>
                    <a:pt x="1494" y="6266"/>
                  </a:cubicBezTo>
                  <a:cubicBezTo>
                    <a:pt x="1205" y="7077"/>
                    <a:pt x="879" y="7987"/>
                    <a:pt x="330" y="8599"/>
                  </a:cubicBezTo>
                  <a:cubicBezTo>
                    <a:pt x="312" y="8511"/>
                    <a:pt x="297" y="8423"/>
                    <a:pt x="283" y="8334"/>
                  </a:cubicBezTo>
                  <a:cubicBezTo>
                    <a:pt x="329" y="7967"/>
                    <a:pt x="541" y="7488"/>
                    <a:pt x="736" y="7049"/>
                  </a:cubicBezTo>
                  <a:cubicBezTo>
                    <a:pt x="923" y="6630"/>
                    <a:pt x="1098" y="6233"/>
                    <a:pt x="1128" y="5947"/>
                  </a:cubicBezTo>
                  <a:lnTo>
                    <a:pt x="1161" y="5619"/>
                  </a:lnTo>
                  <a:cubicBezTo>
                    <a:pt x="1246" y="4787"/>
                    <a:pt x="1326" y="4003"/>
                    <a:pt x="1522" y="3209"/>
                  </a:cubicBezTo>
                  <a:cubicBezTo>
                    <a:pt x="1577" y="2988"/>
                    <a:pt x="1627" y="2770"/>
                    <a:pt x="1677" y="2551"/>
                  </a:cubicBezTo>
                  <a:cubicBezTo>
                    <a:pt x="1854" y="1770"/>
                    <a:pt x="2022" y="1034"/>
                    <a:pt x="2370" y="304"/>
                  </a:cubicBezTo>
                  <a:lnTo>
                    <a:pt x="2225" y="232"/>
                  </a:lnTo>
                  <a:cubicBezTo>
                    <a:pt x="1453" y="1704"/>
                    <a:pt x="736" y="3170"/>
                    <a:pt x="460" y="4896"/>
                  </a:cubicBezTo>
                  <a:cubicBezTo>
                    <a:pt x="425" y="5109"/>
                    <a:pt x="385" y="5332"/>
                    <a:pt x="343" y="5559"/>
                  </a:cubicBezTo>
                  <a:cubicBezTo>
                    <a:pt x="181" y="6444"/>
                    <a:pt x="1" y="7435"/>
                    <a:pt x="122" y="8334"/>
                  </a:cubicBezTo>
                  <a:cubicBezTo>
                    <a:pt x="103" y="8521"/>
                    <a:pt x="122" y="8686"/>
                    <a:pt x="200" y="8820"/>
                  </a:cubicBezTo>
                  <a:lnTo>
                    <a:pt x="254" y="8907"/>
                  </a:lnTo>
                  <a:lnTo>
                    <a:pt x="328" y="8835"/>
                  </a:lnTo>
                  <a:cubicBezTo>
                    <a:pt x="505" y="8661"/>
                    <a:pt x="660" y="8461"/>
                    <a:pt x="798" y="8246"/>
                  </a:cubicBezTo>
                  <a:cubicBezTo>
                    <a:pt x="1167" y="7665"/>
                    <a:pt x="1419" y="6961"/>
                    <a:pt x="1647" y="6322"/>
                  </a:cubicBezTo>
                  <a:cubicBezTo>
                    <a:pt x="1734" y="6072"/>
                    <a:pt x="1817" y="5839"/>
                    <a:pt x="1905" y="5618"/>
                  </a:cubicBezTo>
                  <a:cubicBezTo>
                    <a:pt x="1982" y="5428"/>
                    <a:pt x="2063" y="5241"/>
                    <a:pt x="2144" y="5054"/>
                  </a:cubicBezTo>
                  <a:cubicBezTo>
                    <a:pt x="2396" y="4473"/>
                    <a:pt x="2657" y="3872"/>
                    <a:pt x="2730" y="3189"/>
                  </a:cubicBezTo>
                  <a:cubicBezTo>
                    <a:pt x="2819" y="2325"/>
                    <a:pt x="2804" y="970"/>
                    <a:pt x="2464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2"/>
            <p:cNvSpPr/>
            <p:nvPr/>
          </p:nvSpPr>
          <p:spPr>
            <a:xfrm>
              <a:off x="2373975" y="1428275"/>
              <a:ext cx="195225" cy="140725"/>
            </a:xfrm>
            <a:custGeom>
              <a:avLst/>
              <a:gdLst/>
              <a:ahLst/>
              <a:cxnLst/>
              <a:rect l="l" t="t" r="r" b="b"/>
              <a:pathLst>
                <a:path w="7809" h="5629" extrusionOk="0">
                  <a:moveTo>
                    <a:pt x="219" y="0"/>
                  </a:moveTo>
                  <a:cubicBezTo>
                    <a:pt x="146" y="0"/>
                    <a:pt x="73" y="3"/>
                    <a:pt x="1" y="7"/>
                  </a:cubicBezTo>
                  <a:cubicBezTo>
                    <a:pt x="260" y="905"/>
                    <a:pt x="625" y="1822"/>
                    <a:pt x="989" y="2684"/>
                  </a:cubicBezTo>
                  <a:cubicBezTo>
                    <a:pt x="1369" y="3583"/>
                    <a:pt x="2198" y="4066"/>
                    <a:pt x="3071" y="4464"/>
                  </a:cubicBezTo>
                  <a:cubicBezTo>
                    <a:pt x="4144" y="4951"/>
                    <a:pt x="6009" y="5628"/>
                    <a:pt x="7210" y="5628"/>
                  </a:cubicBezTo>
                  <a:cubicBezTo>
                    <a:pt x="7436" y="5628"/>
                    <a:pt x="7639" y="5604"/>
                    <a:pt x="7809" y="5550"/>
                  </a:cubicBezTo>
                  <a:cubicBezTo>
                    <a:pt x="7278" y="3850"/>
                    <a:pt x="5605" y="2155"/>
                    <a:pt x="4082" y="1321"/>
                  </a:cubicBezTo>
                  <a:cubicBezTo>
                    <a:pt x="2964" y="709"/>
                    <a:pt x="1560" y="0"/>
                    <a:pt x="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2"/>
            <p:cNvSpPr/>
            <p:nvPr/>
          </p:nvSpPr>
          <p:spPr>
            <a:xfrm>
              <a:off x="2371525" y="1426750"/>
              <a:ext cx="187675" cy="133425"/>
            </a:xfrm>
            <a:custGeom>
              <a:avLst/>
              <a:gdLst/>
              <a:ahLst/>
              <a:cxnLst/>
              <a:rect l="l" t="t" r="r" b="b"/>
              <a:pathLst>
                <a:path w="7507" h="5337" extrusionOk="0">
                  <a:moveTo>
                    <a:pt x="1505" y="732"/>
                  </a:moveTo>
                  <a:cubicBezTo>
                    <a:pt x="2602" y="1206"/>
                    <a:pt x="3655" y="1760"/>
                    <a:pt x="4618" y="2567"/>
                  </a:cubicBezTo>
                  <a:cubicBezTo>
                    <a:pt x="4786" y="2708"/>
                    <a:pt x="4962" y="2850"/>
                    <a:pt x="5144" y="2996"/>
                  </a:cubicBezTo>
                  <a:cubicBezTo>
                    <a:pt x="5710" y="3449"/>
                    <a:pt x="6328" y="3944"/>
                    <a:pt x="6801" y="4512"/>
                  </a:cubicBezTo>
                  <a:cubicBezTo>
                    <a:pt x="6557" y="4369"/>
                    <a:pt x="6272" y="4235"/>
                    <a:pt x="5992" y="4104"/>
                  </a:cubicBezTo>
                  <a:cubicBezTo>
                    <a:pt x="5590" y="3913"/>
                    <a:pt x="5207" y="3734"/>
                    <a:pt x="5017" y="3556"/>
                  </a:cubicBezTo>
                  <a:lnTo>
                    <a:pt x="4775" y="3331"/>
                  </a:lnTo>
                  <a:cubicBezTo>
                    <a:pt x="4190" y="2779"/>
                    <a:pt x="3586" y="2210"/>
                    <a:pt x="2907" y="1733"/>
                  </a:cubicBezTo>
                  <a:cubicBezTo>
                    <a:pt x="2721" y="1602"/>
                    <a:pt x="2540" y="1469"/>
                    <a:pt x="2361" y="1338"/>
                  </a:cubicBezTo>
                  <a:cubicBezTo>
                    <a:pt x="2074" y="1128"/>
                    <a:pt x="1793" y="924"/>
                    <a:pt x="1505" y="732"/>
                  </a:cubicBezTo>
                  <a:close/>
                  <a:moveTo>
                    <a:pt x="7294" y="5156"/>
                  </a:moveTo>
                  <a:cubicBezTo>
                    <a:pt x="7294" y="5158"/>
                    <a:pt x="7295" y="5160"/>
                    <a:pt x="7295" y="5161"/>
                  </a:cubicBezTo>
                  <a:cubicBezTo>
                    <a:pt x="7293" y="5160"/>
                    <a:pt x="7289" y="5160"/>
                    <a:pt x="7287" y="5160"/>
                  </a:cubicBezTo>
                  <a:lnTo>
                    <a:pt x="7294" y="5156"/>
                  </a:lnTo>
                  <a:close/>
                  <a:moveTo>
                    <a:pt x="150" y="0"/>
                  </a:moveTo>
                  <a:lnTo>
                    <a:pt x="0" y="59"/>
                  </a:lnTo>
                  <a:cubicBezTo>
                    <a:pt x="379" y="1016"/>
                    <a:pt x="1254" y="2047"/>
                    <a:pt x="1889" y="2641"/>
                  </a:cubicBezTo>
                  <a:cubicBezTo>
                    <a:pt x="2389" y="3110"/>
                    <a:pt x="2981" y="3393"/>
                    <a:pt x="3552" y="3665"/>
                  </a:cubicBezTo>
                  <a:cubicBezTo>
                    <a:pt x="3736" y="3752"/>
                    <a:pt x="3919" y="3842"/>
                    <a:pt x="4101" y="3936"/>
                  </a:cubicBezTo>
                  <a:cubicBezTo>
                    <a:pt x="4311" y="4043"/>
                    <a:pt x="4528" y="4165"/>
                    <a:pt x="4759" y="4295"/>
                  </a:cubicBezTo>
                  <a:cubicBezTo>
                    <a:pt x="5576" y="4757"/>
                    <a:pt x="6501" y="5278"/>
                    <a:pt x="7405" y="5331"/>
                  </a:cubicBezTo>
                  <a:lnTo>
                    <a:pt x="7506" y="5337"/>
                  </a:lnTo>
                  <a:lnTo>
                    <a:pt x="7489" y="5236"/>
                  </a:lnTo>
                  <a:cubicBezTo>
                    <a:pt x="7463" y="5085"/>
                    <a:pt x="7369" y="4946"/>
                    <a:pt x="7232" y="4818"/>
                  </a:cubicBezTo>
                  <a:cubicBezTo>
                    <a:pt x="6733" y="4060"/>
                    <a:pt x="5948" y="3432"/>
                    <a:pt x="5247" y="2869"/>
                  </a:cubicBezTo>
                  <a:cubicBezTo>
                    <a:pt x="5066" y="2723"/>
                    <a:pt x="4890" y="2582"/>
                    <a:pt x="4723" y="2442"/>
                  </a:cubicBezTo>
                  <a:cubicBezTo>
                    <a:pt x="3383" y="1322"/>
                    <a:pt x="1880" y="683"/>
                    <a:pt x="332" y="78"/>
                  </a:cubicBezTo>
                  <a:lnTo>
                    <a:pt x="270" y="228"/>
                  </a:lnTo>
                  <a:cubicBezTo>
                    <a:pt x="1011" y="552"/>
                    <a:pt x="1621" y="997"/>
                    <a:pt x="2266" y="1469"/>
                  </a:cubicBezTo>
                  <a:cubicBezTo>
                    <a:pt x="2447" y="1602"/>
                    <a:pt x="2629" y="1735"/>
                    <a:pt x="2815" y="1866"/>
                  </a:cubicBezTo>
                  <a:cubicBezTo>
                    <a:pt x="3484" y="2336"/>
                    <a:pt x="4058" y="2876"/>
                    <a:pt x="4666" y="3449"/>
                  </a:cubicBezTo>
                  <a:lnTo>
                    <a:pt x="4909" y="3675"/>
                  </a:lnTo>
                  <a:cubicBezTo>
                    <a:pt x="5117" y="3871"/>
                    <a:pt x="5510" y="4055"/>
                    <a:pt x="5925" y="4250"/>
                  </a:cubicBezTo>
                  <a:cubicBezTo>
                    <a:pt x="6360" y="4455"/>
                    <a:pt x="6836" y="4678"/>
                    <a:pt x="7108" y="4924"/>
                  </a:cubicBezTo>
                  <a:cubicBezTo>
                    <a:pt x="7157" y="5000"/>
                    <a:pt x="7204" y="5077"/>
                    <a:pt x="7245" y="5155"/>
                  </a:cubicBezTo>
                  <a:cubicBezTo>
                    <a:pt x="6432" y="5054"/>
                    <a:pt x="5590" y="4578"/>
                    <a:pt x="4840" y="4155"/>
                  </a:cubicBezTo>
                  <a:cubicBezTo>
                    <a:pt x="4607" y="4024"/>
                    <a:pt x="4388" y="3901"/>
                    <a:pt x="4176" y="3792"/>
                  </a:cubicBezTo>
                  <a:cubicBezTo>
                    <a:pt x="3994" y="3699"/>
                    <a:pt x="3808" y="3609"/>
                    <a:pt x="3623" y="3520"/>
                  </a:cubicBezTo>
                  <a:cubicBezTo>
                    <a:pt x="3037" y="3241"/>
                    <a:pt x="2483" y="2976"/>
                    <a:pt x="1999" y="2523"/>
                  </a:cubicBezTo>
                  <a:cubicBezTo>
                    <a:pt x="1328" y="1896"/>
                    <a:pt x="495" y="873"/>
                    <a:pt x="150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2"/>
            <p:cNvSpPr/>
            <p:nvPr/>
          </p:nvSpPr>
          <p:spPr>
            <a:xfrm>
              <a:off x="2366225" y="1207325"/>
              <a:ext cx="199600" cy="183675"/>
            </a:xfrm>
            <a:custGeom>
              <a:avLst/>
              <a:gdLst/>
              <a:ahLst/>
              <a:cxnLst/>
              <a:rect l="l" t="t" r="r" b="b"/>
              <a:pathLst>
                <a:path w="7984" h="7347" extrusionOk="0">
                  <a:moveTo>
                    <a:pt x="5395" y="0"/>
                  </a:moveTo>
                  <a:cubicBezTo>
                    <a:pt x="4988" y="0"/>
                    <a:pt x="4583" y="382"/>
                    <a:pt x="4459" y="1075"/>
                  </a:cubicBezTo>
                  <a:cubicBezTo>
                    <a:pt x="4384" y="736"/>
                    <a:pt x="3920" y="430"/>
                    <a:pt x="3549" y="430"/>
                  </a:cubicBezTo>
                  <a:cubicBezTo>
                    <a:pt x="3503" y="430"/>
                    <a:pt x="3458" y="435"/>
                    <a:pt x="3415" y="445"/>
                  </a:cubicBezTo>
                  <a:cubicBezTo>
                    <a:pt x="2866" y="579"/>
                    <a:pt x="2720" y="1483"/>
                    <a:pt x="2716" y="1930"/>
                  </a:cubicBezTo>
                  <a:cubicBezTo>
                    <a:pt x="2497" y="1499"/>
                    <a:pt x="2280" y="1328"/>
                    <a:pt x="2096" y="1328"/>
                  </a:cubicBezTo>
                  <a:cubicBezTo>
                    <a:pt x="1693" y="1328"/>
                    <a:pt x="1456" y="2155"/>
                    <a:pt x="1731" y="2857"/>
                  </a:cubicBezTo>
                  <a:cubicBezTo>
                    <a:pt x="1441" y="2672"/>
                    <a:pt x="1057" y="2418"/>
                    <a:pt x="723" y="2418"/>
                  </a:cubicBezTo>
                  <a:cubicBezTo>
                    <a:pt x="499" y="2418"/>
                    <a:pt x="297" y="2532"/>
                    <a:pt x="161" y="2857"/>
                  </a:cubicBezTo>
                  <a:cubicBezTo>
                    <a:pt x="0" y="3240"/>
                    <a:pt x="212" y="3693"/>
                    <a:pt x="460" y="4001"/>
                  </a:cubicBezTo>
                  <a:cubicBezTo>
                    <a:pt x="937" y="4598"/>
                    <a:pt x="1541" y="4760"/>
                    <a:pt x="1853" y="5490"/>
                  </a:cubicBezTo>
                  <a:cubicBezTo>
                    <a:pt x="2141" y="6165"/>
                    <a:pt x="2319" y="6915"/>
                    <a:pt x="3013" y="7213"/>
                  </a:cubicBezTo>
                  <a:cubicBezTo>
                    <a:pt x="3210" y="7298"/>
                    <a:pt x="3544" y="7346"/>
                    <a:pt x="3932" y="7346"/>
                  </a:cubicBezTo>
                  <a:cubicBezTo>
                    <a:pt x="4630" y="7346"/>
                    <a:pt x="5507" y="7189"/>
                    <a:pt x="6090" y="6800"/>
                  </a:cubicBezTo>
                  <a:cubicBezTo>
                    <a:pt x="7519" y="6397"/>
                    <a:pt x="7912" y="4972"/>
                    <a:pt x="7444" y="3375"/>
                  </a:cubicBezTo>
                  <a:cubicBezTo>
                    <a:pt x="7279" y="2810"/>
                    <a:pt x="6849" y="2277"/>
                    <a:pt x="7111" y="1720"/>
                  </a:cubicBezTo>
                  <a:cubicBezTo>
                    <a:pt x="7383" y="1140"/>
                    <a:pt x="7984" y="805"/>
                    <a:pt x="7244" y="237"/>
                  </a:cubicBezTo>
                  <a:lnTo>
                    <a:pt x="7244" y="237"/>
                  </a:lnTo>
                  <a:cubicBezTo>
                    <a:pt x="6882" y="326"/>
                    <a:pt x="6564" y="637"/>
                    <a:pt x="6252" y="828"/>
                  </a:cubicBezTo>
                  <a:cubicBezTo>
                    <a:pt x="6071" y="263"/>
                    <a:pt x="5732" y="0"/>
                    <a:pt x="53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8" name="Google Shape;1178;p32"/>
          <p:cNvGrpSpPr/>
          <p:nvPr/>
        </p:nvGrpSpPr>
        <p:grpSpPr>
          <a:xfrm>
            <a:off x="1459150" y="3230800"/>
            <a:ext cx="765250" cy="1229525"/>
            <a:chOff x="4618600" y="971325"/>
            <a:chExt cx="765250" cy="1229525"/>
          </a:xfrm>
        </p:grpSpPr>
        <p:sp>
          <p:nvSpPr>
            <p:cNvPr id="1179" name="Google Shape;1179;p32"/>
            <p:cNvSpPr/>
            <p:nvPr/>
          </p:nvSpPr>
          <p:spPr>
            <a:xfrm>
              <a:off x="4618600" y="971325"/>
              <a:ext cx="765250" cy="1229525"/>
            </a:xfrm>
            <a:custGeom>
              <a:avLst/>
              <a:gdLst/>
              <a:ahLst/>
              <a:cxnLst/>
              <a:rect l="l" t="t" r="r" b="b"/>
              <a:pathLst>
                <a:path w="30610" h="49181" extrusionOk="0">
                  <a:moveTo>
                    <a:pt x="13188" y="1"/>
                  </a:moveTo>
                  <a:cubicBezTo>
                    <a:pt x="12964" y="1"/>
                    <a:pt x="12739" y="129"/>
                    <a:pt x="12650" y="384"/>
                  </a:cubicBezTo>
                  <a:cubicBezTo>
                    <a:pt x="12354" y="1239"/>
                    <a:pt x="11991" y="2110"/>
                    <a:pt x="11876" y="2528"/>
                  </a:cubicBezTo>
                  <a:cubicBezTo>
                    <a:pt x="10871" y="6196"/>
                    <a:pt x="8506" y="9441"/>
                    <a:pt x="8541" y="13378"/>
                  </a:cubicBezTo>
                  <a:cubicBezTo>
                    <a:pt x="8541" y="13379"/>
                    <a:pt x="8544" y="13697"/>
                    <a:pt x="8544" y="13697"/>
                  </a:cubicBezTo>
                  <a:cubicBezTo>
                    <a:pt x="8544" y="13882"/>
                    <a:pt x="8539" y="14724"/>
                    <a:pt x="8541" y="14957"/>
                  </a:cubicBezTo>
                  <a:cubicBezTo>
                    <a:pt x="8312" y="14892"/>
                    <a:pt x="8112" y="14832"/>
                    <a:pt x="7952" y="14766"/>
                  </a:cubicBezTo>
                  <a:cubicBezTo>
                    <a:pt x="7618" y="14624"/>
                    <a:pt x="7254" y="14337"/>
                    <a:pt x="6833" y="14005"/>
                  </a:cubicBezTo>
                  <a:cubicBezTo>
                    <a:pt x="6482" y="13727"/>
                    <a:pt x="6084" y="13414"/>
                    <a:pt x="5628" y="13128"/>
                  </a:cubicBezTo>
                  <a:lnTo>
                    <a:pt x="990" y="10233"/>
                  </a:lnTo>
                  <a:cubicBezTo>
                    <a:pt x="892" y="10172"/>
                    <a:pt x="789" y="10145"/>
                    <a:pt x="690" y="10145"/>
                  </a:cubicBezTo>
                  <a:cubicBezTo>
                    <a:pt x="320" y="10145"/>
                    <a:pt x="0" y="10525"/>
                    <a:pt x="163" y="10927"/>
                  </a:cubicBezTo>
                  <a:lnTo>
                    <a:pt x="2204" y="15998"/>
                  </a:lnTo>
                  <a:cubicBezTo>
                    <a:pt x="3004" y="17987"/>
                    <a:pt x="3893" y="20007"/>
                    <a:pt x="5192" y="21775"/>
                  </a:cubicBezTo>
                  <a:cubicBezTo>
                    <a:pt x="5476" y="22162"/>
                    <a:pt x="5171" y="22672"/>
                    <a:pt x="4736" y="22672"/>
                  </a:cubicBezTo>
                  <a:cubicBezTo>
                    <a:pt x="4681" y="22672"/>
                    <a:pt x="4625" y="22664"/>
                    <a:pt x="4567" y="22647"/>
                  </a:cubicBezTo>
                  <a:lnTo>
                    <a:pt x="1786" y="21816"/>
                  </a:lnTo>
                  <a:cubicBezTo>
                    <a:pt x="1728" y="21798"/>
                    <a:pt x="1671" y="21790"/>
                    <a:pt x="1616" y="21790"/>
                  </a:cubicBezTo>
                  <a:cubicBezTo>
                    <a:pt x="1177" y="21790"/>
                    <a:pt x="876" y="22314"/>
                    <a:pt x="1171" y="22703"/>
                  </a:cubicBezTo>
                  <a:lnTo>
                    <a:pt x="4477" y="27052"/>
                  </a:lnTo>
                  <a:cubicBezTo>
                    <a:pt x="5497" y="28392"/>
                    <a:pt x="6572" y="29736"/>
                    <a:pt x="7820" y="30911"/>
                  </a:cubicBezTo>
                  <a:cubicBezTo>
                    <a:pt x="8196" y="31266"/>
                    <a:pt x="7941" y="31890"/>
                    <a:pt x="7437" y="31890"/>
                  </a:cubicBezTo>
                  <a:cubicBezTo>
                    <a:pt x="7423" y="31890"/>
                    <a:pt x="7409" y="31889"/>
                    <a:pt x="7395" y="31888"/>
                  </a:cubicBezTo>
                  <a:lnTo>
                    <a:pt x="4717" y="31710"/>
                  </a:lnTo>
                  <a:cubicBezTo>
                    <a:pt x="4703" y="31709"/>
                    <a:pt x="4688" y="31709"/>
                    <a:pt x="4674" y="31709"/>
                  </a:cubicBezTo>
                  <a:cubicBezTo>
                    <a:pt x="4155" y="31709"/>
                    <a:pt x="3905" y="32368"/>
                    <a:pt x="4314" y="32711"/>
                  </a:cubicBezTo>
                  <a:lnTo>
                    <a:pt x="8505" y="36220"/>
                  </a:lnTo>
                  <a:cubicBezTo>
                    <a:pt x="11338" y="38594"/>
                    <a:pt x="14453" y="40928"/>
                    <a:pt x="18612" y="41155"/>
                  </a:cubicBezTo>
                  <a:cubicBezTo>
                    <a:pt x="18908" y="41171"/>
                    <a:pt x="19209" y="41177"/>
                    <a:pt x="19511" y="41177"/>
                  </a:cubicBezTo>
                  <a:cubicBezTo>
                    <a:pt x="20027" y="41177"/>
                    <a:pt x="20553" y="41159"/>
                    <a:pt x="21075" y="41139"/>
                  </a:cubicBezTo>
                  <a:cubicBezTo>
                    <a:pt x="21264" y="41133"/>
                    <a:pt x="21451" y="41125"/>
                    <a:pt x="21637" y="41119"/>
                  </a:cubicBezTo>
                  <a:cubicBezTo>
                    <a:pt x="21643" y="41119"/>
                    <a:pt x="21650" y="41119"/>
                    <a:pt x="21656" y="41119"/>
                  </a:cubicBezTo>
                  <a:cubicBezTo>
                    <a:pt x="21830" y="41119"/>
                    <a:pt x="21995" y="41199"/>
                    <a:pt x="22104" y="41337"/>
                  </a:cubicBezTo>
                  <a:cubicBezTo>
                    <a:pt x="23435" y="43052"/>
                    <a:pt x="24695" y="45020"/>
                    <a:pt x="24772" y="46716"/>
                  </a:cubicBezTo>
                  <a:cubicBezTo>
                    <a:pt x="24837" y="48098"/>
                    <a:pt x="25971" y="49180"/>
                    <a:pt x="27355" y="49180"/>
                  </a:cubicBezTo>
                  <a:lnTo>
                    <a:pt x="27469" y="49175"/>
                  </a:lnTo>
                  <a:cubicBezTo>
                    <a:pt x="28891" y="49113"/>
                    <a:pt x="29998" y="47905"/>
                    <a:pt x="29938" y="46476"/>
                  </a:cubicBezTo>
                  <a:cubicBezTo>
                    <a:pt x="29859" y="44771"/>
                    <a:pt x="29286" y="43002"/>
                    <a:pt x="28192" y="41099"/>
                  </a:cubicBezTo>
                  <a:cubicBezTo>
                    <a:pt x="28104" y="40945"/>
                    <a:pt x="28087" y="40760"/>
                    <a:pt x="28156" y="40597"/>
                  </a:cubicBezTo>
                  <a:cubicBezTo>
                    <a:pt x="28238" y="40403"/>
                    <a:pt x="28324" y="40204"/>
                    <a:pt x="28412" y="40002"/>
                  </a:cubicBezTo>
                  <a:cubicBezTo>
                    <a:pt x="28729" y="39267"/>
                    <a:pt x="29058" y="38510"/>
                    <a:pt x="29316" y="37713"/>
                  </a:cubicBezTo>
                  <a:cubicBezTo>
                    <a:pt x="30609" y="33752"/>
                    <a:pt x="29557" y="30004"/>
                    <a:pt x="28368" y="26505"/>
                  </a:cubicBezTo>
                  <a:lnTo>
                    <a:pt x="26610" y="21330"/>
                  </a:lnTo>
                  <a:cubicBezTo>
                    <a:pt x="26523" y="21074"/>
                    <a:pt x="26298" y="20946"/>
                    <a:pt x="26074" y="20946"/>
                  </a:cubicBezTo>
                  <a:cubicBezTo>
                    <a:pt x="25844" y="20946"/>
                    <a:pt x="25614" y="21079"/>
                    <a:pt x="25531" y="21344"/>
                  </a:cubicBezTo>
                  <a:lnTo>
                    <a:pt x="25079" y="22793"/>
                  </a:lnTo>
                  <a:cubicBezTo>
                    <a:pt x="24996" y="23061"/>
                    <a:pt x="24769" y="23192"/>
                    <a:pt x="24541" y="23192"/>
                  </a:cubicBezTo>
                  <a:cubicBezTo>
                    <a:pt x="24301" y="23192"/>
                    <a:pt x="24059" y="23045"/>
                    <a:pt x="23988" y="22758"/>
                  </a:cubicBezTo>
                  <a:cubicBezTo>
                    <a:pt x="23716" y="21679"/>
                    <a:pt x="23376" y="20622"/>
                    <a:pt x="23026" y="19586"/>
                  </a:cubicBezTo>
                  <a:lnTo>
                    <a:pt x="21268" y="14412"/>
                  </a:lnTo>
                  <a:cubicBezTo>
                    <a:pt x="21180" y="14155"/>
                    <a:pt x="20955" y="14028"/>
                    <a:pt x="20730" y="14028"/>
                  </a:cubicBezTo>
                  <a:cubicBezTo>
                    <a:pt x="20500" y="14028"/>
                    <a:pt x="20271" y="14161"/>
                    <a:pt x="20188" y="14426"/>
                  </a:cubicBezTo>
                  <a:cubicBezTo>
                    <a:pt x="20105" y="14691"/>
                    <a:pt x="19877" y="14824"/>
                    <a:pt x="19648" y="14824"/>
                  </a:cubicBezTo>
                  <a:cubicBezTo>
                    <a:pt x="19419" y="14824"/>
                    <a:pt x="19190" y="14691"/>
                    <a:pt x="19104" y="14426"/>
                  </a:cubicBezTo>
                  <a:cubicBezTo>
                    <a:pt x="18999" y="14099"/>
                    <a:pt x="18891" y="13774"/>
                    <a:pt x="18781" y="13452"/>
                  </a:cubicBezTo>
                  <a:cubicBezTo>
                    <a:pt x="16826" y="9179"/>
                    <a:pt x="15226" y="4810"/>
                    <a:pt x="13725" y="387"/>
                  </a:cubicBezTo>
                  <a:cubicBezTo>
                    <a:pt x="13638" y="129"/>
                    <a:pt x="13413" y="1"/>
                    <a:pt x="13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2"/>
            <p:cNvSpPr/>
            <p:nvPr/>
          </p:nvSpPr>
          <p:spPr>
            <a:xfrm>
              <a:off x="4974700" y="1326500"/>
              <a:ext cx="108250" cy="358100"/>
            </a:xfrm>
            <a:custGeom>
              <a:avLst/>
              <a:gdLst/>
              <a:ahLst/>
              <a:cxnLst/>
              <a:rect l="l" t="t" r="r" b="b"/>
              <a:pathLst>
                <a:path w="4330" h="14324" extrusionOk="0">
                  <a:moveTo>
                    <a:pt x="2310" y="0"/>
                  </a:moveTo>
                  <a:cubicBezTo>
                    <a:pt x="1994" y="1016"/>
                    <a:pt x="1969" y="2109"/>
                    <a:pt x="1474" y="3105"/>
                  </a:cubicBezTo>
                  <a:cubicBezTo>
                    <a:pt x="1097" y="3863"/>
                    <a:pt x="523" y="4448"/>
                    <a:pt x="269" y="5273"/>
                  </a:cubicBezTo>
                  <a:cubicBezTo>
                    <a:pt x="18" y="6087"/>
                    <a:pt x="68" y="6906"/>
                    <a:pt x="70" y="7749"/>
                  </a:cubicBezTo>
                  <a:cubicBezTo>
                    <a:pt x="75" y="9004"/>
                    <a:pt x="0" y="10513"/>
                    <a:pt x="366" y="11670"/>
                  </a:cubicBezTo>
                  <a:cubicBezTo>
                    <a:pt x="659" y="12595"/>
                    <a:pt x="1108" y="13437"/>
                    <a:pt x="1470" y="14324"/>
                  </a:cubicBezTo>
                  <a:cubicBezTo>
                    <a:pt x="1871" y="12834"/>
                    <a:pt x="2749" y="11266"/>
                    <a:pt x="3251" y="9725"/>
                  </a:cubicBezTo>
                  <a:cubicBezTo>
                    <a:pt x="4330" y="6412"/>
                    <a:pt x="3377" y="3140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2"/>
            <p:cNvSpPr/>
            <p:nvPr/>
          </p:nvSpPr>
          <p:spPr>
            <a:xfrm>
              <a:off x="5080775" y="1479800"/>
              <a:ext cx="108275" cy="358125"/>
            </a:xfrm>
            <a:custGeom>
              <a:avLst/>
              <a:gdLst/>
              <a:ahLst/>
              <a:cxnLst/>
              <a:rect l="l" t="t" r="r" b="b"/>
              <a:pathLst>
                <a:path w="4331" h="14325" extrusionOk="0">
                  <a:moveTo>
                    <a:pt x="2311" y="1"/>
                  </a:moveTo>
                  <a:cubicBezTo>
                    <a:pt x="1995" y="1016"/>
                    <a:pt x="1970" y="2109"/>
                    <a:pt x="1475" y="3105"/>
                  </a:cubicBezTo>
                  <a:cubicBezTo>
                    <a:pt x="1097" y="3864"/>
                    <a:pt x="523" y="4449"/>
                    <a:pt x="269" y="5274"/>
                  </a:cubicBezTo>
                  <a:cubicBezTo>
                    <a:pt x="18" y="6087"/>
                    <a:pt x="68" y="6907"/>
                    <a:pt x="72" y="7749"/>
                  </a:cubicBezTo>
                  <a:cubicBezTo>
                    <a:pt x="76" y="9004"/>
                    <a:pt x="1" y="10514"/>
                    <a:pt x="366" y="11670"/>
                  </a:cubicBezTo>
                  <a:cubicBezTo>
                    <a:pt x="659" y="12595"/>
                    <a:pt x="1109" y="13438"/>
                    <a:pt x="1470" y="14324"/>
                  </a:cubicBezTo>
                  <a:cubicBezTo>
                    <a:pt x="1870" y="12835"/>
                    <a:pt x="2749" y="11267"/>
                    <a:pt x="3251" y="9724"/>
                  </a:cubicBezTo>
                  <a:cubicBezTo>
                    <a:pt x="4330" y="6413"/>
                    <a:pt x="3378" y="3140"/>
                    <a:pt x="2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2"/>
            <p:cNvSpPr/>
            <p:nvPr/>
          </p:nvSpPr>
          <p:spPr>
            <a:xfrm>
              <a:off x="5214375" y="1652800"/>
              <a:ext cx="108275" cy="358100"/>
            </a:xfrm>
            <a:custGeom>
              <a:avLst/>
              <a:gdLst/>
              <a:ahLst/>
              <a:cxnLst/>
              <a:rect l="l" t="t" r="r" b="b"/>
              <a:pathLst>
                <a:path w="4331" h="14324" extrusionOk="0">
                  <a:moveTo>
                    <a:pt x="2310" y="0"/>
                  </a:moveTo>
                  <a:cubicBezTo>
                    <a:pt x="1993" y="1016"/>
                    <a:pt x="1968" y="2109"/>
                    <a:pt x="1474" y="3105"/>
                  </a:cubicBezTo>
                  <a:cubicBezTo>
                    <a:pt x="1097" y="3865"/>
                    <a:pt x="523" y="4448"/>
                    <a:pt x="269" y="5274"/>
                  </a:cubicBezTo>
                  <a:cubicBezTo>
                    <a:pt x="18" y="6087"/>
                    <a:pt x="68" y="6906"/>
                    <a:pt x="70" y="7749"/>
                  </a:cubicBezTo>
                  <a:cubicBezTo>
                    <a:pt x="75" y="9005"/>
                    <a:pt x="1" y="10515"/>
                    <a:pt x="365" y="11670"/>
                  </a:cubicBezTo>
                  <a:cubicBezTo>
                    <a:pt x="658" y="12595"/>
                    <a:pt x="1107" y="13438"/>
                    <a:pt x="1469" y="14324"/>
                  </a:cubicBezTo>
                  <a:cubicBezTo>
                    <a:pt x="1871" y="12835"/>
                    <a:pt x="2748" y="11266"/>
                    <a:pt x="3251" y="9724"/>
                  </a:cubicBezTo>
                  <a:cubicBezTo>
                    <a:pt x="4330" y="6412"/>
                    <a:pt x="3377" y="3141"/>
                    <a:pt x="2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2"/>
            <p:cNvSpPr/>
            <p:nvPr/>
          </p:nvSpPr>
          <p:spPr>
            <a:xfrm>
              <a:off x="4728100" y="1349400"/>
              <a:ext cx="249400" cy="257825"/>
            </a:xfrm>
            <a:custGeom>
              <a:avLst/>
              <a:gdLst/>
              <a:ahLst/>
              <a:cxnLst/>
              <a:rect l="l" t="t" r="r" b="b"/>
              <a:pathLst>
                <a:path w="9976" h="10313" extrusionOk="0">
                  <a:moveTo>
                    <a:pt x="0" y="0"/>
                  </a:moveTo>
                  <a:lnTo>
                    <a:pt x="0" y="0"/>
                  </a:lnTo>
                  <a:cubicBezTo>
                    <a:pt x="1238" y="3076"/>
                    <a:pt x="2648" y="6179"/>
                    <a:pt x="5626" y="7985"/>
                  </a:cubicBezTo>
                  <a:cubicBezTo>
                    <a:pt x="7012" y="8828"/>
                    <a:pt x="8699" y="9443"/>
                    <a:pt x="9975" y="10312"/>
                  </a:cubicBezTo>
                  <a:cubicBezTo>
                    <a:pt x="9671" y="9404"/>
                    <a:pt x="9464" y="8472"/>
                    <a:pt x="9082" y="7580"/>
                  </a:cubicBezTo>
                  <a:cubicBezTo>
                    <a:pt x="8605" y="6464"/>
                    <a:pt x="7564" y="5370"/>
                    <a:pt x="6749" y="4416"/>
                  </a:cubicBezTo>
                  <a:cubicBezTo>
                    <a:pt x="6201" y="3774"/>
                    <a:pt x="5705" y="3121"/>
                    <a:pt x="4985" y="2669"/>
                  </a:cubicBezTo>
                  <a:cubicBezTo>
                    <a:pt x="4253" y="2209"/>
                    <a:pt x="3437" y="2140"/>
                    <a:pt x="2656" y="1809"/>
                  </a:cubicBezTo>
                  <a:cubicBezTo>
                    <a:pt x="1631" y="1378"/>
                    <a:pt x="900" y="56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2"/>
            <p:cNvSpPr/>
            <p:nvPr/>
          </p:nvSpPr>
          <p:spPr>
            <a:xfrm>
              <a:off x="4777250" y="1612175"/>
              <a:ext cx="308650" cy="182725"/>
            </a:xfrm>
            <a:custGeom>
              <a:avLst/>
              <a:gdLst/>
              <a:ahLst/>
              <a:cxnLst/>
              <a:rect l="l" t="t" r="r" b="b"/>
              <a:pathLst>
                <a:path w="12346" h="7309" extrusionOk="0">
                  <a:moveTo>
                    <a:pt x="0" y="1"/>
                  </a:moveTo>
                  <a:cubicBezTo>
                    <a:pt x="2008" y="2640"/>
                    <a:pt x="4188" y="5261"/>
                    <a:pt x="7536" y="6216"/>
                  </a:cubicBezTo>
                  <a:cubicBezTo>
                    <a:pt x="9095" y="6660"/>
                    <a:pt x="10887" y="6808"/>
                    <a:pt x="12345" y="7309"/>
                  </a:cubicBezTo>
                  <a:cubicBezTo>
                    <a:pt x="11811" y="6514"/>
                    <a:pt x="11366" y="5669"/>
                    <a:pt x="10762" y="4911"/>
                  </a:cubicBezTo>
                  <a:cubicBezTo>
                    <a:pt x="10008" y="3961"/>
                    <a:pt x="8714" y="3181"/>
                    <a:pt x="7675" y="2474"/>
                  </a:cubicBezTo>
                  <a:cubicBezTo>
                    <a:pt x="6978" y="2000"/>
                    <a:pt x="6326" y="1501"/>
                    <a:pt x="5511" y="1255"/>
                  </a:cubicBezTo>
                  <a:cubicBezTo>
                    <a:pt x="4686" y="1005"/>
                    <a:pt x="3880" y="1154"/>
                    <a:pt x="3040" y="1043"/>
                  </a:cubicBezTo>
                  <a:cubicBezTo>
                    <a:pt x="1937" y="896"/>
                    <a:pt x="1017" y="30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2"/>
            <p:cNvSpPr/>
            <p:nvPr/>
          </p:nvSpPr>
          <p:spPr>
            <a:xfrm>
              <a:off x="4868850" y="1831650"/>
              <a:ext cx="341500" cy="110425"/>
            </a:xfrm>
            <a:custGeom>
              <a:avLst/>
              <a:gdLst/>
              <a:ahLst/>
              <a:cxnLst/>
              <a:rect l="l" t="t" r="r" b="b"/>
              <a:pathLst>
                <a:path w="13660" h="4417" extrusionOk="0">
                  <a:moveTo>
                    <a:pt x="5441" y="1"/>
                  </a:moveTo>
                  <a:cubicBezTo>
                    <a:pt x="4668" y="1"/>
                    <a:pt x="3970" y="279"/>
                    <a:pt x="3197" y="349"/>
                  </a:cubicBezTo>
                  <a:cubicBezTo>
                    <a:pt x="3067" y="361"/>
                    <a:pt x="2937" y="366"/>
                    <a:pt x="2808" y="366"/>
                  </a:cubicBezTo>
                  <a:cubicBezTo>
                    <a:pt x="1846" y="366"/>
                    <a:pt x="936" y="69"/>
                    <a:pt x="1" y="7"/>
                  </a:cubicBezTo>
                  <a:lnTo>
                    <a:pt x="1" y="7"/>
                  </a:lnTo>
                  <a:cubicBezTo>
                    <a:pt x="2544" y="2136"/>
                    <a:pt x="5251" y="4207"/>
                    <a:pt x="8730" y="4398"/>
                  </a:cubicBezTo>
                  <a:cubicBezTo>
                    <a:pt x="8983" y="4411"/>
                    <a:pt x="9239" y="4417"/>
                    <a:pt x="9499" y="4417"/>
                  </a:cubicBezTo>
                  <a:cubicBezTo>
                    <a:pt x="10470" y="4417"/>
                    <a:pt x="11476" y="4341"/>
                    <a:pt x="12433" y="4341"/>
                  </a:cubicBezTo>
                  <a:cubicBezTo>
                    <a:pt x="12853" y="4341"/>
                    <a:pt x="13265" y="4356"/>
                    <a:pt x="13659" y="4398"/>
                  </a:cubicBezTo>
                  <a:cubicBezTo>
                    <a:pt x="12963" y="3739"/>
                    <a:pt x="12339" y="3015"/>
                    <a:pt x="11583" y="2409"/>
                  </a:cubicBezTo>
                  <a:cubicBezTo>
                    <a:pt x="10639" y="1650"/>
                    <a:pt x="9204" y="1175"/>
                    <a:pt x="8034" y="718"/>
                  </a:cubicBezTo>
                  <a:cubicBezTo>
                    <a:pt x="7249" y="411"/>
                    <a:pt x="6501" y="68"/>
                    <a:pt x="5655" y="8"/>
                  </a:cubicBezTo>
                  <a:cubicBezTo>
                    <a:pt x="5583" y="3"/>
                    <a:pt x="5512" y="1"/>
                    <a:pt x="5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2"/>
            <p:cNvSpPr/>
            <p:nvPr/>
          </p:nvSpPr>
          <p:spPr>
            <a:xfrm>
              <a:off x="4899250" y="1206375"/>
              <a:ext cx="409225" cy="935775"/>
            </a:xfrm>
            <a:custGeom>
              <a:avLst/>
              <a:gdLst/>
              <a:ahLst/>
              <a:cxnLst/>
              <a:rect l="l" t="t" r="r" b="b"/>
              <a:pathLst>
                <a:path w="16369" h="37431" extrusionOk="0">
                  <a:moveTo>
                    <a:pt x="1344" y="1"/>
                  </a:moveTo>
                  <a:cubicBezTo>
                    <a:pt x="1228" y="1"/>
                    <a:pt x="1126" y="86"/>
                    <a:pt x="1109" y="203"/>
                  </a:cubicBezTo>
                  <a:lnTo>
                    <a:pt x="1026" y="774"/>
                  </a:lnTo>
                  <a:cubicBezTo>
                    <a:pt x="476" y="4476"/>
                    <a:pt x="0" y="7674"/>
                    <a:pt x="1016" y="11497"/>
                  </a:cubicBezTo>
                  <a:cubicBezTo>
                    <a:pt x="2199" y="15946"/>
                    <a:pt x="4953" y="20294"/>
                    <a:pt x="7445" y="24020"/>
                  </a:cubicBezTo>
                  <a:cubicBezTo>
                    <a:pt x="8200" y="25148"/>
                    <a:pt x="9243" y="26357"/>
                    <a:pt x="10347" y="27636"/>
                  </a:cubicBezTo>
                  <a:cubicBezTo>
                    <a:pt x="12875" y="30564"/>
                    <a:pt x="15742" y="33882"/>
                    <a:pt x="15892" y="37205"/>
                  </a:cubicBezTo>
                  <a:cubicBezTo>
                    <a:pt x="15898" y="37331"/>
                    <a:pt x="16001" y="37430"/>
                    <a:pt x="16127" y="37430"/>
                  </a:cubicBezTo>
                  <a:lnTo>
                    <a:pt x="16138" y="37430"/>
                  </a:lnTo>
                  <a:cubicBezTo>
                    <a:pt x="16268" y="37424"/>
                    <a:pt x="16369" y="37313"/>
                    <a:pt x="16362" y="37183"/>
                  </a:cubicBezTo>
                  <a:cubicBezTo>
                    <a:pt x="16205" y="33696"/>
                    <a:pt x="13282" y="30311"/>
                    <a:pt x="10704" y="27326"/>
                  </a:cubicBezTo>
                  <a:cubicBezTo>
                    <a:pt x="9607" y="26060"/>
                    <a:pt x="8576" y="24862"/>
                    <a:pt x="7836" y="23758"/>
                  </a:cubicBezTo>
                  <a:cubicBezTo>
                    <a:pt x="5368" y="20061"/>
                    <a:pt x="2635" y="15754"/>
                    <a:pt x="1472" y="11374"/>
                  </a:cubicBezTo>
                  <a:cubicBezTo>
                    <a:pt x="484" y="7645"/>
                    <a:pt x="952" y="4492"/>
                    <a:pt x="1494" y="843"/>
                  </a:cubicBezTo>
                  <a:lnTo>
                    <a:pt x="1577" y="271"/>
                  </a:lnTo>
                  <a:cubicBezTo>
                    <a:pt x="1596" y="143"/>
                    <a:pt x="1507" y="22"/>
                    <a:pt x="1378" y="3"/>
                  </a:cubicBezTo>
                  <a:cubicBezTo>
                    <a:pt x="1366" y="1"/>
                    <a:pt x="1355" y="1"/>
                    <a:pt x="13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2"/>
            <p:cNvSpPr/>
            <p:nvPr/>
          </p:nvSpPr>
          <p:spPr>
            <a:xfrm>
              <a:off x="4889050" y="1119850"/>
              <a:ext cx="108275" cy="358100"/>
            </a:xfrm>
            <a:custGeom>
              <a:avLst/>
              <a:gdLst/>
              <a:ahLst/>
              <a:cxnLst/>
              <a:rect l="l" t="t" r="r" b="b"/>
              <a:pathLst>
                <a:path w="4331" h="14324" extrusionOk="0">
                  <a:moveTo>
                    <a:pt x="2311" y="0"/>
                  </a:moveTo>
                  <a:cubicBezTo>
                    <a:pt x="1995" y="1016"/>
                    <a:pt x="1970" y="2109"/>
                    <a:pt x="1475" y="3105"/>
                  </a:cubicBezTo>
                  <a:cubicBezTo>
                    <a:pt x="1098" y="3863"/>
                    <a:pt x="524" y="4448"/>
                    <a:pt x="270" y="5273"/>
                  </a:cubicBezTo>
                  <a:cubicBezTo>
                    <a:pt x="19" y="6087"/>
                    <a:pt x="69" y="6906"/>
                    <a:pt x="71" y="7749"/>
                  </a:cubicBezTo>
                  <a:cubicBezTo>
                    <a:pt x="76" y="9004"/>
                    <a:pt x="0" y="10513"/>
                    <a:pt x="367" y="11670"/>
                  </a:cubicBezTo>
                  <a:cubicBezTo>
                    <a:pt x="659" y="12595"/>
                    <a:pt x="1108" y="13438"/>
                    <a:pt x="1470" y="14324"/>
                  </a:cubicBezTo>
                  <a:cubicBezTo>
                    <a:pt x="1870" y="12834"/>
                    <a:pt x="2749" y="11266"/>
                    <a:pt x="3252" y="9725"/>
                  </a:cubicBezTo>
                  <a:cubicBezTo>
                    <a:pt x="4331" y="6412"/>
                    <a:pt x="3378" y="3140"/>
                    <a:pt x="2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SECTION_HEADER_1_1_2">
    <p:bg>
      <p:bgPr>
        <a:solidFill>
          <a:schemeClr val="lt2"/>
        </a:solidFill>
        <a:effectLst/>
      </p:bgPr>
    </p:bg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9" name="Google Shape;118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0" name="Google Shape;1190;p33"/>
          <p:cNvGrpSpPr/>
          <p:nvPr/>
        </p:nvGrpSpPr>
        <p:grpSpPr>
          <a:xfrm rot="4728146">
            <a:off x="2034038" y="3511823"/>
            <a:ext cx="417891" cy="713452"/>
            <a:chOff x="1195450" y="111625"/>
            <a:chExt cx="417875" cy="713425"/>
          </a:xfrm>
        </p:grpSpPr>
        <p:sp>
          <p:nvSpPr>
            <p:cNvPr id="1191" name="Google Shape;1191;p33"/>
            <p:cNvSpPr/>
            <p:nvPr/>
          </p:nvSpPr>
          <p:spPr>
            <a:xfrm>
              <a:off x="1274800" y="406525"/>
              <a:ext cx="41825" cy="83700"/>
            </a:xfrm>
            <a:custGeom>
              <a:avLst/>
              <a:gdLst/>
              <a:ahLst/>
              <a:cxnLst/>
              <a:rect l="l" t="t" r="r" b="b"/>
              <a:pathLst>
                <a:path w="1673" h="3348" extrusionOk="0">
                  <a:moveTo>
                    <a:pt x="586" y="0"/>
                  </a:moveTo>
                  <a:cubicBezTo>
                    <a:pt x="312" y="0"/>
                    <a:pt x="94" y="203"/>
                    <a:pt x="65" y="473"/>
                  </a:cubicBezTo>
                  <a:cubicBezTo>
                    <a:pt x="0" y="1084"/>
                    <a:pt x="189" y="1582"/>
                    <a:pt x="356" y="2021"/>
                  </a:cubicBezTo>
                  <a:cubicBezTo>
                    <a:pt x="465" y="2311"/>
                    <a:pt x="568" y="2583"/>
                    <a:pt x="593" y="2865"/>
                  </a:cubicBezTo>
                  <a:cubicBezTo>
                    <a:pt x="615" y="3140"/>
                    <a:pt x="846" y="3347"/>
                    <a:pt x="1118" y="3347"/>
                  </a:cubicBezTo>
                  <a:cubicBezTo>
                    <a:pt x="1132" y="3347"/>
                    <a:pt x="1148" y="3347"/>
                    <a:pt x="1167" y="3346"/>
                  </a:cubicBezTo>
                  <a:cubicBezTo>
                    <a:pt x="1456" y="3321"/>
                    <a:pt x="1672" y="3065"/>
                    <a:pt x="1647" y="2774"/>
                  </a:cubicBezTo>
                  <a:cubicBezTo>
                    <a:pt x="1610" y="2344"/>
                    <a:pt x="1468" y="1975"/>
                    <a:pt x="1344" y="1647"/>
                  </a:cubicBezTo>
                  <a:cubicBezTo>
                    <a:pt x="1201" y="1271"/>
                    <a:pt x="1077" y="946"/>
                    <a:pt x="1117" y="585"/>
                  </a:cubicBezTo>
                  <a:cubicBezTo>
                    <a:pt x="1148" y="296"/>
                    <a:pt x="937" y="35"/>
                    <a:pt x="647" y="4"/>
                  </a:cubicBezTo>
                  <a:cubicBezTo>
                    <a:pt x="626" y="1"/>
                    <a:pt x="606" y="0"/>
                    <a:pt x="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3"/>
            <p:cNvSpPr/>
            <p:nvPr/>
          </p:nvSpPr>
          <p:spPr>
            <a:xfrm>
              <a:off x="1359950" y="415325"/>
              <a:ext cx="58325" cy="127775"/>
            </a:xfrm>
            <a:custGeom>
              <a:avLst/>
              <a:gdLst/>
              <a:ahLst/>
              <a:cxnLst/>
              <a:rect l="l" t="t" r="r" b="b"/>
              <a:pathLst>
                <a:path w="2333" h="5111" extrusionOk="0">
                  <a:moveTo>
                    <a:pt x="527" y="1"/>
                  </a:moveTo>
                  <a:cubicBezTo>
                    <a:pt x="234" y="2"/>
                    <a:pt x="1" y="241"/>
                    <a:pt x="2" y="533"/>
                  </a:cubicBezTo>
                  <a:cubicBezTo>
                    <a:pt x="8" y="1448"/>
                    <a:pt x="351" y="2249"/>
                    <a:pt x="683" y="3025"/>
                  </a:cubicBezTo>
                  <a:cubicBezTo>
                    <a:pt x="925" y="3588"/>
                    <a:pt x="1153" y="4118"/>
                    <a:pt x="1243" y="4667"/>
                  </a:cubicBezTo>
                  <a:cubicBezTo>
                    <a:pt x="1286" y="4926"/>
                    <a:pt x="1510" y="5110"/>
                    <a:pt x="1765" y="5110"/>
                  </a:cubicBezTo>
                  <a:cubicBezTo>
                    <a:pt x="1793" y="5110"/>
                    <a:pt x="1822" y="5107"/>
                    <a:pt x="1850" y="5104"/>
                  </a:cubicBezTo>
                  <a:cubicBezTo>
                    <a:pt x="2137" y="5057"/>
                    <a:pt x="2332" y="4786"/>
                    <a:pt x="2285" y="4498"/>
                  </a:cubicBezTo>
                  <a:cubicBezTo>
                    <a:pt x="2174" y="3821"/>
                    <a:pt x="1911" y="3206"/>
                    <a:pt x="1655" y="2610"/>
                  </a:cubicBezTo>
                  <a:cubicBezTo>
                    <a:pt x="1351" y="1899"/>
                    <a:pt x="1064" y="1229"/>
                    <a:pt x="1060" y="526"/>
                  </a:cubicBezTo>
                  <a:cubicBezTo>
                    <a:pt x="1057" y="234"/>
                    <a:pt x="820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3"/>
            <p:cNvSpPr/>
            <p:nvPr/>
          </p:nvSpPr>
          <p:spPr>
            <a:xfrm>
              <a:off x="1487750" y="516625"/>
              <a:ext cx="26475" cy="114600"/>
            </a:xfrm>
            <a:custGeom>
              <a:avLst/>
              <a:gdLst/>
              <a:ahLst/>
              <a:cxnLst/>
              <a:rect l="l" t="t" r="r" b="b"/>
              <a:pathLst>
                <a:path w="1059" h="4584" extrusionOk="0">
                  <a:moveTo>
                    <a:pt x="529" y="0"/>
                  </a:moveTo>
                  <a:cubicBezTo>
                    <a:pt x="237" y="0"/>
                    <a:pt x="0" y="237"/>
                    <a:pt x="0" y="529"/>
                  </a:cubicBezTo>
                  <a:lnTo>
                    <a:pt x="0" y="4054"/>
                  </a:lnTo>
                  <a:cubicBezTo>
                    <a:pt x="0" y="4346"/>
                    <a:pt x="237" y="4583"/>
                    <a:pt x="529" y="4583"/>
                  </a:cubicBezTo>
                  <a:cubicBezTo>
                    <a:pt x="821" y="4583"/>
                    <a:pt x="1058" y="4346"/>
                    <a:pt x="1058" y="4054"/>
                  </a:cubicBezTo>
                  <a:lnTo>
                    <a:pt x="1058" y="529"/>
                  </a:lnTo>
                  <a:cubicBezTo>
                    <a:pt x="1058" y="237"/>
                    <a:pt x="821" y="0"/>
                    <a:pt x="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3"/>
            <p:cNvSpPr/>
            <p:nvPr/>
          </p:nvSpPr>
          <p:spPr>
            <a:xfrm>
              <a:off x="1208550" y="578300"/>
              <a:ext cx="64750" cy="88125"/>
            </a:xfrm>
            <a:custGeom>
              <a:avLst/>
              <a:gdLst/>
              <a:ahLst/>
              <a:cxnLst/>
              <a:rect l="l" t="t" r="r" b="b"/>
              <a:pathLst>
                <a:path w="2590" h="3525" extrusionOk="0">
                  <a:moveTo>
                    <a:pt x="597" y="0"/>
                  </a:moveTo>
                  <a:cubicBezTo>
                    <a:pt x="539" y="0"/>
                    <a:pt x="480" y="10"/>
                    <a:pt x="422" y="30"/>
                  </a:cubicBezTo>
                  <a:cubicBezTo>
                    <a:pt x="145" y="127"/>
                    <a:pt x="0" y="430"/>
                    <a:pt x="99" y="705"/>
                  </a:cubicBezTo>
                  <a:cubicBezTo>
                    <a:pt x="372" y="1478"/>
                    <a:pt x="860" y="2568"/>
                    <a:pt x="1626" y="3362"/>
                  </a:cubicBezTo>
                  <a:cubicBezTo>
                    <a:pt x="1730" y="3470"/>
                    <a:pt x="1867" y="3525"/>
                    <a:pt x="2007" y="3525"/>
                  </a:cubicBezTo>
                  <a:cubicBezTo>
                    <a:pt x="2139" y="3525"/>
                    <a:pt x="2271" y="3476"/>
                    <a:pt x="2372" y="3376"/>
                  </a:cubicBezTo>
                  <a:cubicBezTo>
                    <a:pt x="2583" y="3173"/>
                    <a:pt x="2589" y="2840"/>
                    <a:pt x="2387" y="2629"/>
                  </a:cubicBezTo>
                  <a:cubicBezTo>
                    <a:pt x="1892" y="2116"/>
                    <a:pt x="1434" y="1308"/>
                    <a:pt x="1096" y="353"/>
                  </a:cubicBezTo>
                  <a:cubicBezTo>
                    <a:pt x="1019" y="135"/>
                    <a:pt x="815" y="0"/>
                    <a:pt x="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3"/>
            <p:cNvSpPr/>
            <p:nvPr/>
          </p:nvSpPr>
          <p:spPr>
            <a:xfrm>
              <a:off x="1314125" y="578300"/>
              <a:ext cx="60575" cy="79300"/>
            </a:xfrm>
            <a:custGeom>
              <a:avLst/>
              <a:gdLst/>
              <a:ahLst/>
              <a:cxnLst/>
              <a:rect l="l" t="t" r="r" b="b"/>
              <a:pathLst>
                <a:path w="2423" h="3172" extrusionOk="0">
                  <a:moveTo>
                    <a:pt x="602" y="0"/>
                  </a:moveTo>
                  <a:cubicBezTo>
                    <a:pt x="524" y="0"/>
                    <a:pt x="446" y="17"/>
                    <a:pt x="371" y="54"/>
                  </a:cubicBezTo>
                  <a:cubicBezTo>
                    <a:pt x="111" y="182"/>
                    <a:pt x="1" y="499"/>
                    <a:pt x="129" y="761"/>
                  </a:cubicBezTo>
                  <a:cubicBezTo>
                    <a:pt x="188" y="882"/>
                    <a:pt x="247" y="1012"/>
                    <a:pt x="309" y="1144"/>
                  </a:cubicBezTo>
                  <a:cubicBezTo>
                    <a:pt x="620" y="1808"/>
                    <a:pt x="973" y="2561"/>
                    <a:pt x="1478" y="3032"/>
                  </a:cubicBezTo>
                  <a:cubicBezTo>
                    <a:pt x="1579" y="3125"/>
                    <a:pt x="1708" y="3172"/>
                    <a:pt x="1836" y="3172"/>
                  </a:cubicBezTo>
                  <a:cubicBezTo>
                    <a:pt x="1978" y="3172"/>
                    <a:pt x="2121" y="3115"/>
                    <a:pt x="2223" y="3003"/>
                  </a:cubicBezTo>
                  <a:cubicBezTo>
                    <a:pt x="2422" y="2790"/>
                    <a:pt x="2409" y="2454"/>
                    <a:pt x="2195" y="2256"/>
                  </a:cubicBezTo>
                  <a:cubicBezTo>
                    <a:pt x="1842" y="1929"/>
                    <a:pt x="1537" y="1274"/>
                    <a:pt x="1267" y="696"/>
                  </a:cubicBezTo>
                  <a:cubicBezTo>
                    <a:pt x="1203" y="558"/>
                    <a:pt x="1141" y="424"/>
                    <a:pt x="1079" y="297"/>
                  </a:cubicBezTo>
                  <a:cubicBezTo>
                    <a:pt x="987" y="109"/>
                    <a:pt x="798" y="0"/>
                    <a:pt x="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3"/>
            <p:cNvSpPr/>
            <p:nvPr/>
          </p:nvSpPr>
          <p:spPr>
            <a:xfrm>
              <a:off x="1417250" y="622325"/>
              <a:ext cx="26475" cy="83750"/>
            </a:xfrm>
            <a:custGeom>
              <a:avLst/>
              <a:gdLst/>
              <a:ahLst/>
              <a:cxnLst/>
              <a:rect l="l" t="t" r="r" b="b"/>
              <a:pathLst>
                <a:path w="1059" h="3350" extrusionOk="0">
                  <a:moveTo>
                    <a:pt x="530" y="1"/>
                  </a:moveTo>
                  <a:cubicBezTo>
                    <a:pt x="238" y="1"/>
                    <a:pt x="1" y="238"/>
                    <a:pt x="1" y="530"/>
                  </a:cubicBezTo>
                  <a:lnTo>
                    <a:pt x="1" y="2820"/>
                  </a:lnTo>
                  <a:cubicBezTo>
                    <a:pt x="1" y="3112"/>
                    <a:pt x="238" y="3349"/>
                    <a:pt x="530" y="3349"/>
                  </a:cubicBezTo>
                  <a:cubicBezTo>
                    <a:pt x="823" y="3349"/>
                    <a:pt x="1059" y="3112"/>
                    <a:pt x="1059" y="2820"/>
                  </a:cubicBezTo>
                  <a:lnTo>
                    <a:pt x="1059" y="530"/>
                  </a:lnTo>
                  <a:cubicBezTo>
                    <a:pt x="1059" y="238"/>
                    <a:pt x="822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3"/>
            <p:cNvSpPr/>
            <p:nvPr/>
          </p:nvSpPr>
          <p:spPr>
            <a:xfrm>
              <a:off x="1477350" y="706000"/>
              <a:ext cx="39425" cy="79375"/>
            </a:xfrm>
            <a:custGeom>
              <a:avLst/>
              <a:gdLst/>
              <a:ahLst/>
              <a:cxnLst/>
              <a:rect l="l" t="t" r="r" b="b"/>
              <a:pathLst>
                <a:path w="1577" h="3175" extrusionOk="0">
                  <a:moveTo>
                    <a:pt x="595" y="0"/>
                  </a:moveTo>
                  <a:cubicBezTo>
                    <a:pt x="542" y="0"/>
                    <a:pt x="487" y="9"/>
                    <a:pt x="433" y="26"/>
                  </a:cubicBezTo>
                  <a:cubicBezTo>
                    <a:pt x="154" y="115"/>
                    <a:pt x="1" y="413"/>
                    <a:pt x="89" y="690"/>
                  </a:cubicBezTo>
                  <a:cubicBezTo>
                    <a:pt x="282" y="1295"/>
                    <a:pt x="500" y="1979"/>
                    <a:pt x="421" y="2578"/>
                  </a:cubicBezTo>
                  <a:cubicBezTo>
                    <a:pt x="384" y="2867"/>
                    <a:pt x="589" y="3133"/>
                    <a:pt x="878" y="3170"/>
                  </a:cubicBezTo>
                  <a:cubicBezTo>
                    <a:pt x="902" y="3173"/>
                    <a:pt x="925" y="3174"/>
                    <a:pt x="947" y="3174"/>
                  </a:cubicBezTo>
                  <a:cubicBezTo>
                    <a:pt x="1209" y="3174"/>
                    <a:pt x="1437" y="2979"/>
                    <a:pt x="1469" y="2711"/>
                  </a:cubicBezTo>
                  <a:cubicBezTo>
                    <a:pt x="1577" y="1879"/>
                    <a:pt x="1311" y="1043"/>
                    <a:pt x="1096" y="369"/>
                  </a:cubicBezTo>
                  <a:cubicBezTo>
                    <a:pt x="1025" y="145"/>
                    <a:pt x="819" y="0"/>
                    <a:pt x="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3"/>
            <p:cNvSpPr/>
            <p:nvPr/>
          </p:nvSpPr>
          <p:spPr>
            <a:xfrm>
              <a:off x="1437525" y="384500"/>
              <a:ext cx="34400" cy="79300"/>
            </a:xfrm>
            <a:custGeom>
              <a:avLst/>
              <a:gdLst/>
              <a:ahLst/>
              <a:cxnLst/>
              <a:rect l="l" t="t" r="r" b="b"/>
              <a:pathLst>
                <a:path w="1376" h="3172" extrusionOk="0">
                  <a:moveTo>
                    <a:pt x="588" y="0"/>
                  </a:moveTo>
                  <a:cubicBezTo>
                    <a:pt x="309" y="0"/>
                    <a:pt x="81" y="228"/>
                    <a:pt x="72" y="508"/>
                  </a:cubicBezTo>
                  <a:lnTo>
                    <a:pt x="65" y="663"/>
                  </a:lnTo>
                  <a:cubicBezTo>
                    <a:pt x="34" y="1381"/>
                    <a:pt x="1" y="2126"/>
                    <a:pt x="285" y="2839"/>
                  </a:cubicBezTo>
                  <a:cubicBezTo>
                    <a:pt x="367" y="3046"/>
                    <a:pt x="566" y="3172"/>
                    <a:pt x="777" y="3172"/>
                  </a:cubicBezTo>
                  <a:cubicBezTo>
                    <a:pt x="842" y="3172"/>
                    <a:pt x="909" y="3160"/>
                    <a:pt x="971" y="3134"/>
                  </a:cubicBezTo>
                  <a:cubicBezTo>
                    <a:pt x="1242" y="3027"/>
                    <a:pt x="1376" y="2720"/>
                    <a:pt x="1267" y="2448"/>
                  </a:cubicBezTo>
                  <a:cubicBezTo>
                    <a:pt x="1066" y="1945"/>
                    <a:pt x="1092" y="1344"/>
                    <a:pt x="1121" y="707"/>
                  </a:cubicBezTo>
                  <a:lnTo>
                    <a:pt x="1127" y="550"/>
                  </a:lnTo>
                  <a:cubicBezTo>
                    <a:pt x="1138" y="261"/>
                    <a:pt x="911" y="14"/>
                    <a:pt x="621" y="1"/>
                  </a:cubicBezTo>
                  <a:cubicBezTo>
                    <a:pt x="610" y="1"/>
                    <a:pt x="59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3"/>
            <p:cNvSpPr/>
            <p:nvPr/>
          </p:nvSpPr>
          <p:spPr>
            <a:xfrm>
              <a:off x="1512325" y="322775"/>
              <a:ext cx="37175" cy="66100"/>
            </a:xfrm>
            <a:custGeom>
              <a:avLst/>
              <a:gdLst/>
              <a:ahLst/>
              <a:cxnLst/>
              <a:rect l="l" t="t" r="r" b="b"/>
              <a:pathLst>
                <a:path w="1487" h="2644" extrusionOk="0">
                  <a:moveTo>
                    <a:pt x="603" y="1"/>
                  </a:moveTo>
                  <a:cubicBezTo>
                    <a:pt x="522" y="1"/>
                    <a:pt x="440" y="20"/>
                    <a:pt x="364" y="60"/>
                  </a:cubicBezTo>
                  <a:cubicBezTo>
                    <a:pt x="103" y="192"/>
                    <a:pt x="1" y="511"/>
                    <a:pt x="133" y="771"/>
                  </a:cubicBezTo>
                  <a:cubicBezTo>
                    <a:pt x="305" y="1107"/>
                    <a:pt x="426" y="1659"/>
                    <a:pt x="427" y="2118"/>
                  </a:cubicBezTo>
                  <a:cubicBezTo>
                    <a:pt x="430" y="2408"/>
                    <a:pt x="664" y="2644"/>
                    <a:pt x="956" y="2644"/>
                  </a:cubicBezTo>
                  <a:lnTo>
                    <a:pt x="959" y="2644"/>
                  </a:lnTo>
                  <a:cubicBezTo>
                    <a:pt x="1251" y="2644"/>
                    <a:pt x="1487" y="2405"/>
                    <a:pt x="1485" y="2113"/>
                  </a:cubicBezTo>
                  <a:cubicBezTo>
                    <a:pt x="1482" y="1488"/>
                    <a:pt x="1321" y="772"/>
                    <a:pt x="1075" y="291"/>
                  </a:cubicBezTo>
                  <a:cubicBezTo>
                    <a:pt x="981" y="107"/>
                    <a:pt x="79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3"/>
            <p:cNvSpPr/>
            <p:nvPr/>
          </p:nvSpPr>
          <p:spPr>
            <a:xfrm>
              <a:off x="1287650" y="296375"/>
              <a:ext cx="56325" cy="88150"/>
            </a:xfrm>
            <a:custGeom>
              <a:avLst/>
              <a:gdLst/>
              <a:ahLst/>
              <a:cxnLst/>
              <a:rect l="l" t="t" r="r" b="b"/>
              <a:pathLst>
                <a:path w="2253" h="3526" extrusionOk="0">
                  <a:moveTo>
                    <a:pt x="604" y="0"/>
                  </a:moveTo>
                  <a:cubicBezTo>
                    <a:pt x="510" y="0"/>
                    <a:pt x="416" y="25"/>
                    <a:pt x="330" y="76"/>
                  </a:cubicBezTo>
                  <a:cubicBezTo>
                    <a:pt x="80" y="229"/>
                    <a:pt x="0" y="554"/>
                    <a:pt x="151" y="804"/>
                  </a:cubicBezTo>
                  <a:cubicBezTo>
                    <a:pt x="542" y="1448"/>
                    <a:pt x="871" y="2215"/>
                    <a:pt x="1157" y="3151"/>
                  </a:cubicBezTo>
                  <a:cubicBezTo>
                    <a:pt x="1227" y="3379"/>
                    <a:pt x="1435" y="3525"/>
                    <a:pt x="1662" y="3525"/>
                  </a:cubicBezTo>
                  <a:cubicBezTo>
                    <a:pt x="1713" y="3525"/>
                    <a:pt x="1765" y="3518"/>
                    <a:pt x="1816" y="3501"/>
                  </a:cubicBezTo>
                  <a:cubicBezTo>
                    <a:pt x="2095" y="3416"/>
                    <a:pt x="2253" y="3121"/>
                    <a:pt x="2168" y="2843"/>
                  </a:cubicBezTo>
                  <a:cubicBezTo>
                    <a:pt x="1856" y="1821"/>
                    <a:pt x="1491" y="975"/>
                    <a:pt x="1056" y="255"/>
                  </a:cubicBezTo>
                  <a:cubicBezTo>
                    <a:pt x="957" y="91"/>
                    <a:pt x="783" y="0"/>
                    <a:pt x="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3"/>
            <p:cNvSpPr/>
            <p:nvPr/>
          </p:nvSpPr>
          <p:spPr>
            <a:xfrm>
              <a:off x="1375725" y="291950"/>
              <a:ext cx="43100" cy="57325"/>
            </a:xfrm>
            <a:custGeom>
              <a:avLst/>
              <a:gdLst/>
              <a:ahLst/>
              <a:cxnLst/>
              <a:rect l="l" t="t" r="r" b="b"/>
              <a:pathLst>
                <a:path w="1724" h="2293" extrusionOk="0">
                  <a:moveTo>
                    <a:pt x="606" y="1"/>
                  </a:moveTo>
                  <a:cubicBezTo>
                    <a:pt x="517" y="1"/>
                    <a:pt x="427" y="23"/>
                    <a:pt x="344" y="71"/>
                  </a:cubicBezTo>
                  <a:cubicBezTo>
                    <a:pt x="89" y="215"/>
                    <a:pt x="1" y="538"/>
                    <a:pt x="146" y="791"/>
                  </a:cubicBezTo>
                  <a:cubicBezTo>
                    <a:pt x="350" y="1149"/>
                    <a:pt x="512" y="1526"/>
                    <a:pt x="628" y="1914"/>
                  </a:cubicBezTo>
                  <a:cubicBezTo>
                    <a:pt x="697" y="2144"/>
                    <a:pt x="907" y="2292"/>
                    <a:pt x="1135" y="2292"/>
                  </a:cubicBezTo>
                  <a:cubicBezTo>
                    <a:pt x="1185" y="2292"/>
                    <a:pt x="1235" y="2285"/>
                    <a:pt x="1285" y="2272"/>
                  </a:cubicBezTo>
                  <a:cubicBezTo>
                    <a:pt x="1565" y="2187"/>
                    <a:pt x="1724" y="1893"/>
                    <a:pt x="1640" y="1613"/>
                  </a:cubicBezTo>
                  <a:cubicBezTo>
                    <a:pt x="1502" y="1149"/>
                    <a:pt x="1308" y="696"/>
                    <a:pt x="1065" y="270"/>
                  </a:cubicBezTo>
                  <a:cubicBezTo>
                    <a:pt x="968" y="98"/>
                    <a:pt x="790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3"/>
            <p:cNvSpPr/>
            <p:nvPr/>
          </p:nvSpPr>
          <p:spPr>
            <a:xfrm>
              <a:off x="1424275" y="217100"/>
              <a:ext cx="37925" cy="74900"/>
            </a:xfrm>
            <a:custGeom>
              <a:avLst/>
              <a:gdLst/>
              <a:ahLst/>
              <a:cxnLst/>
              <a:rect l="l" t="t" r="r" b="b"/>
              <a:pathLst>
                <a:path w="1517" h="2996" extrusionOk="0">
                  <a:moveTo>
                    <a:pt x="602" y="1"/>
                  </a:moveTo>
                  <a:cubicBezTo>
                    <a:pt x="532" y="1"/>
                    <a:pt x="461" y="15"/>
                    <a:pt x="392" y="45"/>
                  </a:cubicBezTo>
                  <a:cubicBezTo>
                    <a:pt x="124" y="159"/>
                    <a:pt x="0" y="470"/>
                    <a:pt x="116" y="738"/>
                  </a:cubicBezTo>
                  <a:cubicBezTo>
                    <a:pt x="347" y="1272"/>
                    <a:pt x="453" y="1861"/>
                    <a:pt x="427" y="2443"/>
                  </a:cubicBezTo>
                  <a:cubicBezTo>
                    <a:pt x="412" y="2735"/>
                    <a:pt x="639" y="2982"/>
                    <a:pt x="930" y="2995"/>
                  </a:cubicBezTo>
                  <a:lnTo>
                    <a:pt x="955" y="2995"/>
                  </a:lnTo>
                  <a:cubicBezTo>
                    <a:pt x="1236" y="2995"/>
                    <a:pt x="1470" y="2773"/>
                    <a:pt x="1483" y="2493"/>
                  </a:cubicBezTo>
                  <a:cubicBezTo>
                    <a:pt x="1516" y="1753"/>
                    <a:pt x="1379" y="1000"/>
                    <a:pt x="1086" y="320"/>
                  </a:cubicBezTo>
                  <a:cubicBezTo>
                    <a:pt x="1000" y="120"/>
                    <a:pt x="807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3"/>
            <p:cNvSpPr/>
            <p:nvPr/>
          </p:nvSpPr>
          <p:spPr>
            <a:xfrm>
              <a:off x="1305375" y="710450"/>
              <a:ext cx="65175" cy="74925"/>
            </a:xfrm>
            <a:custGeom>
              <a:avLst/>
              <a:gdLst/>
              <a:ahLst/>
              <a:cxnLst/>
              <a:rect l="l" t="t" r="r" b="b"/>
              <a:pathLst>
                <a:path w="2607" h="2997" extrusionOk="0">
                  <a:moveTo>
                    <a:pt x="601" y="1"/>
                  </a:moveTo>
                  <a:cubicBezTo>
                    <a:pt x="435" y="1"/>
                    <a:pt x="272" y="79"/>
                    <a:pt x="169" y="224"/>
                  </a:cubicBezTo>
                  <a:cubicBezTo>
                    <a:pt x="0" y="461"/>
                    <a:pt x="56" y="791"/>
                    <a:pt x="295" y="960"/>
                  </a:cubicBezTo>
                  <a:cubicBezTo>
                    <a:pt x="800" y="1318"/>
                    <a:pt x="1244" y="1936"/>
                    <a:pt x="1516" y="2653"/>
                  </a:cubicBezTo>
                  <a:cubicBezTo>
                    <a:pt x="1596" y="2865"/>
                    <a:pt x="1797" y="2996"/>
                    <a:pt x="2010" y="2996"/>
                  </a:cubicBezTo>
                  <a:cubicBezTo>
                    <a:pt x="2073" y="2996"/>
                    <a:pt x="2135" y="2986"/>
                    <a:pt x="2195" y="2962"/>
                  </a:cubicBezTo>
                  <a:cubicBezTo>
                    <a:pt x="2469" y="2859"/>
                    <a:pt x="2607" y="2553"/>
                    <a:pt x="2503" y="2281"/>
                  </a:cubicBezTo>
                  <a:cubicBezTo>
                    <a:pt x="2160" y="1370"/>
                    <a:pt x="1578" y="574"/>
                    <a:pt x="905" y="98"/>
                  </a:cubicBezTo>
                  <a:cubicBezTo>
                    <a:pt x="813" y="32"/>
                    <a:pt x="706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3"/>
            <p:cNvSpPr/>
            <p:nvPr/>
          </p:nvSpPr>
          <p:spPr>
            <a:xfrm>
              <a:off x="1300875" y="111625"/>
              <a:ext cx="46625" cy="74900"/>
            </a:xfrm>
            <a:custGeom>
              <a:avLst/>
              <a:gdLst/>
              <a:ahLst/>
              <a:cxnLst/>
              <a:rect l="l" t="t" r="r" b="b"/>
              <a:pathLst>
                <a:path w="1865" h="2996" extrusionOk="0">
                  <a:moveTo>
                    <a:pt x="601" y="0"/>
                  </a:moveTo>
                  <a:cubicBezTo>
                    <a:pt x="534" y="0"/>
                    <a:pt x="465" y="13"/>
                    <a:pt x="400" y="40"/>
                  </a:cubicBezTo>
                  <a:cubicBezTo>
                    <a:pt x="130" y="151"/>
                    <a:pt x="0" y="459"/>
                    <a:pt x="111" y="729"/>
                  </a:cubicBezTo>
                  <a:cubicBezTo>
                    <a:pt x="183" y="902"/>
                    <a:pt x="260" y="1074"/>
                    <a:pt x="337" y="1244"/>
                  </a:cubicBezTo>
                  <a:cubicBezTo>
                    <a:pt x="538" y="1688"/>
                    <a:pt x="729" y="2108"/>
                    <a:pt x="780" y="2531"/>
                  </a:cubicBezTo>
                  <a:cubicBezTo>
                    <a:pt x="813" y="2799"/>
                    <a:pt x="1041" y="2996"/>
                    <a:pt x="1304" y="2996"/>
                  </a:cubicBezTo>
                  <a:cubicBezTo>
                    <a:pt x="1327" y="2996"/>
                    <a:pt x="1347" y="2993"/>
                    <a:pt x="1367" y="2992"/>
                  </a:cubicBezTo>
                  <a:cubicBezTo>
                    <a:pt x="1657" y="2958"/>
                    <a:pt x="1864" y="2694"/>
                    <a:pt x="1828" y="2405"/>
                  </a:cubicBezTo>
                  <a:cubicBezTo>
                    <a:pt x="1758" y="1821"/>
                    <a:pt x="1524" y="1307"/>
                    <a:pt x="1299" y="809"/>
                  </a:cubicBezTo>
                  <a:cubicBezTo>
                    <a:pt x="1228" y="650"/>
                    <a:pt x="1156" y="491"/>
                    <a:pt x="1090" y="328"/>
                  </a:cubicBezTo>
                  <a:cubicBezTo>
                    <a:pt x="1006" y="124"/>
                    <a:pt x="808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3"/>
            <p:cNvSpPr/>
            <p:nvPr/>
          </p:nvSpPr>
          <p:spPr>
            <a:xfrm>
              <a:off x="1195450" y="243500"/>
              <a:ext cx="51900" cy="66125"/>
            </a:xfrm>
            <a:custGeom>
              <a:avLst/>
              <a:gdLst/>
              <a:ahLst/>
              <a:cxnLst/>
              <a:rect l="l" t="t" r="r" b="b"/>
              <a:pathLst>
                <a:path w="2076" h="2645" extrusionOk="0">
                  <a:moveTo>
                    <a:pt x="597" y="1"/>
                  </a:moveTo>
                  <a:cubicBezTo>
                    <a:pt x="486" y="1"/>
                    <a:pt x="374" y="36"/>
                    <a:pt x="278" y="108"/>
                  </a:cubicBezTo>
                  <a:cubicBezTo>
                    <a:pt x="45" y="285"/>
                    <a:pt x="0" y="617"/>
                    <a:pt x="176" y="849"/>
                  </a:cubicBezTo>
                  <a:cubicBezTo>
                    <a:pt x="518" y="1298"/>
                    <a:pt x="798" y="1801"/>
                    <a:pt x="983" y="2300"/>
                  </a:cubicBezTo>
                  <a:cubicBezTo>
                    <a:pt x="1062" y="2513"/>
                    <a:pt x="1265" y="2644"/>
                    <a:pt x="1479" y="2644"/>
                  </a:cubicBezTo>
                  <a:cubicBezTo>
                    <a:pt x="1541" y="2644"/>
                    <a:pt x="1604" y="2633"/>
                    <a:pt x="1663" y="2612"/>
                  </a:cubicBezTo>
                  <a:cubicBezTo>
                    <a:pt x="1935" y="2510"/>
                    <a:pt x="2075" y="2204"/>
                    <a:pt x="1973" y="1932"/>
                  </a:cubicBezTo>
                  <a:cubicBezTo>
                    <a:pt x="1752" y="1335"/>
                    <a:pt x="1423" y="740"/>
                    <a:pt x="1018" y="210"/>
                  </a:cubicBezTo>
                  <a:cubicBezTo>
                    <a:pt x="915" y="73"/>
                    <a:pt x="757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3"/>
            <p:cNvSpPr/>
            <p:nvPr/>
          </p:nvSpPr>
          <p:spPr>
            <a:xfrm>
              <a:off x="1574125" y="750125"/>
              <a:ext cx="39200" cy="74925"/>
            </a:xfrm>
            <a:custGeom>
              <a:avLst/>
              <a:gdLst/>
              <a:ahLst/>
              <a:cxnLst/>
              <a:rect l="l" t="t" r="r" b="b"/>
              <a:pathLst>
                <a:path w="1568" h="2997" extrusionOk="0">
                  <a:moveTo>
                    <a:pt x="949" y="1"/>
                  </a:moveTo>
                  <a:cubicBezTo>
                    <a:pt x="934" y="1"/>
                    <a:pt x="918" y="2"/>
                    <a:pt x="902" y="3"/>
                  </a:cubicBezTo>
                  <a:cubicBezTo>
                    <a:pt x="612" y="29"/>
                    <a:pt x="397" y="285"/>
                    <a:pt x="423" y="577"/>
                  </a:cubicBezTo>
                  <a:cubicBezTo>
                    <a:pt x="491" y="1313"/>
                    <a:pt x="406" y="1841"/>
                    <a:pt x="175" y="2150"/>
                  </a:cubicBezTo>
                  <a:cubicBezTo>
                    <a:pt x="0" y="2382"/>
                    <a:pt x="48" y="2715"/>
                    <a:pt x="281" y="2889"/>
                  </a:cubicBezTo>
                  <a:cubicBezTo>
                    <a:pt x="376" y="2961"/>
                    <a:pt x="487" y="2996"/>
                    <a:pt x="598" y="2996"/>
                  </a:cubicBezTo>
                  <a:cubicBezTo>
                    <a:pt x="759" y="2996"/>
                    <a:pt x="917" y="2923"/>
                    <a:pt x="1021" y="2783"/>
                  </a:cubicBezTo>
                  <a:cubicBezTo>
                    <a:pt x="1418" y="2253"/>
                    <a:pt x="1567" y="1500"/>
                    <a:pt x="1476" y="481"/>
                  </a:cubicBezTo>
                  <a:cubicBezTo>
                    <a:pt x="1450" y="207"/>
                    <a:pt x="1223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7" name="Google Shape;1207;p33"/>
          <p:cNvGrpSpPr/>
          <p:nvPr/>
        </p:nvGrpSpPr>
        <p:grpSpPr>
          <a:xfrm>
            <a:off x="843225" y="1518175"/>
            <a:ext cx="457600" cy="673150"/>
            <a:chOff x="3156925" y="3087000"/>
            <a:chExt cx="457600" cy="673150"/>
          </a:xfrm>
        </p:grpSpPr>
        <p:sp>
          <p:nvSpPr>
            <p:cNvPr id="1208" name="Google Shape;1208;p33"/>
            <p:cNvSpPr/>
            <p:nvPr/>
          </p:nvSpPr>
          <p:spPr>
            <a:xfrm>
              <a:off x="3156925" y="3087000"/>
              <a:ext cx="457600" cy="673150"/>
            </a:xfrm>
            <a:custGeom>
              <a:avLst/>
              <a:gdLst/>
              <a:ahLst/>
              <a:cxnLst/>
              <a:rect l="l" t="t" r="r" b="b"/>
              <a:pathLst>
                <a:path w="18304" h="26926" extrusionOk="0">
                  <a:moveTo>
                    <a:pt x="13790" y="0"/>
                  </a:moveTo>
                  <a:cubicBezTo>
                    <a:pt x="13078" y="0"/>
                    <a:pt x="12397" y="187"/>
                    <a:pt x="11804" y="530"/>
                  </a:cubicBezTo>
                  <a:cubicBezTo>
                    <a:pt x="11696" y="593"/>
                    <a:pt x="11573" y="623"/>
                    <a:pt x="11450" y="623"/>
                  </a:cubicBezTo>
                  <a:cubicBezTo>
                    <a:pt x="11355" y="623"/>
                    <a:pt x="11259" y="605"/>
                    <a:pt x="11169" y="569"/>
                  </a:cubicBezTo>
                  <a:cubicBezTo>
                    <a:pt x="10701" y="381"/>
                    <a:pt x="10201" y="282"/>
                    <a:pt x="9691" y="282"/>
                  </a:cubicBezTo>
                  <a:cubicBezTo>
                    <a:pt x="8326" y="282"/>
                    <a:pt x="7074" y="970"/>
                    <a:pt x="6344" y="2121"/>
                  </a:cubicBezTo>
                  <a:cubicBezTo>
                    <a:pt x="6167" y="2398"/>
                    <a:pt x="6030" y="2691"/>
                    <a:pt x="5930" y="2995"/>
                  </a:cubicBezTo>
                  <a:cubicBezTo>
                    <a:pt x="5816" y="3336"/>
                    <a:pt x="5510" y="3559"/>
                    <a:pt x="5149" y="3559"/>
                  </a:cubicBezTo>
                  <a:lnTo>
                    <a:pt x="5141" y="3559"/>
                  </a:lnTo>
                  <a:cubicBezTo>
                    <a:pt x="3846" y="3559"/>
                    <a:pt x="2676" y="4187"/>
                    <a:pt x="1843" y="5327"/>
                  </a:cubicBezTo>
                  <a:cubicBezTo>
                    <a:pt x="852" y="6682"/>
                    <a:pt x="863" y="9332"/>
                    <a:pt x="1045" y="11315"/>
                  </a:cubicBezTo>
                  <a:cubicBezTo>
                    <a:pt x="1144" y="12386"/>
                    <a:pt x="1442" y="13428"/>
                    <a:pt x="1778" y="14412"/>
                  </a:cubicBezTo>
                  <a:cubicBezTo>
                    <a:pt x="1821" y="14542"/>
                    <a:pt x="1828" y="14679"/>
                    <a:pt x="1804" y="14813"/>
                  </a:cubicBezTo>
                  <a:cubicBezTo>
                    <a:pt x="1775" y="14980"/>
                    <a:pt x="1759" y="15153"/>
                    <a:pt x="1754" y="15332"/>
                  </a:cubicBezTo>
                  <a:cubicBezTo>
                    <a:pt x="1740" y="15840"/>
                    <a:pt x="1806" y="16281"/>
                    <a:pt x="1917" y="16667"/>
                  </a:cubicBezTo>
                  <a:cubicBezTo>
                    <a:pt x="1979" y="16879"/>
                    <a:pt x="1941" y="17105"/>
                    <a:pt x="1824" y="17292"/>
                  </a:cubicBezTo>
                  <a:cubicBezTo>
                    <a:pt x="1392" y="17984"/>
                    <a:pt x="995" y="18745"/>
                    <a:pt x="763" y="19606"/>
                  </a:cubicBezTo>
                  <a:cubicBezTo>
                    <a:pt x="414" y="20903"/>
                    <a:pt x="1" y="22850"/>
                    <a:pt x="434" y="24786"/>
                  </a:cubicBezTo>
                  <a:lnTo>
                    <a:pt x="776" y="26318"/>
                  </a:lnTo>
                  <a:cubicBezTo>
                    <a:pt x="857" y="26680"/>
                    <a:pt x="1179" y="26926"/>
                    <a:pt x="1536" y="26926"/>
                  </a:cubicBezTo>
                  <a:cubicBezTo>
                    <a:pt x="1592" y="26926"/>
                    <a:pt x="1649" y="26919"/>
                    <a:pt x="1707" y="26907"/>
                  </a:cubicBezTo>
                  <a:lnTo>
                    <a:pt x="5178" y="26127"/>
                  </a:lnTo>
                  <a:cubicBezTo>
                    <a:pt x="5597" y="26032"/>
                    <a:pt x="5860" y="25615"/>
                    <a:pt x="5767" y="25196"/>
                  </a:cubicBezTo>
                  <a:lnTo>
                    <a:pt x="5423" y="23664"/>
                  </a:lnTo>
                  <a:cubicBezTo>
                    <a:pt x="5215" y="22734"/>
                    <a:pt x="5579" y="21379"/>
                    <a:pt x="5699" y="20933"/>
                  </a:cubicBezTo>
                  <a:cubicBezTo>
                    <a:pt x="5755" y="20723"/>
                    <a:pt x="5879" y="20474"/>
                    <a:pt x="6035" y="20207"/>
                  </a:cubicBezTo>
                  <a:cubicBezTo>
                    <a:pt x="6102" y="20207"/>
                    <a:pt x="6172" y="20203"/>
                    <a:pt x="6244" y="20199"/>
                  </a:cubicBezTo>
                  <a:cubicBezTo>
                    <a:pt x="6988" y="20152"/>
                    <a:pt x="7904" y="19851"/>
                    <a:pt x="8667" y="19288"/>
                  </a:cubicBezTo>
                  <a:cubicBezTo>
                    <a:pt x="8777" y="19207"/>
                    <a:pt x="8903" y="19152"/>
                    <a:pt x="9039" y="19136"/>
                  </a:cubicBezTo>
                  <a:cubicBezTo>
                    <a:pt x="10009" y="19024"/>
                    <a:pt x="11070" y="18849"/>
                    <a:pt x="12074" y="18486"/>
                  </a:cubicBezTo>
                  <a:cubicBezTo>
                    <a:pt x="13946" y="17806"/>
                    <a:pt x="16348" y="16684"/>
                    <a:pt x="17152" y="15212"/>
                  </a:cubicBezTo>
                  <a:cubicBezTo>
                    <a:pt x="17893" y="13856"/>
                    <a:pt x="17898" y="12372"/>
                    <a:pt x="17168" y="11142"/>
                  </a:cubicBezTo>
                  <a:cubicBezTo>
                    <a:pt x="17078" y="10994"/>
                    <a:pt x="16982" y="10851"/>
                    <a:pt x="16875" y="10714"/>
                  </a:cubicBezTo>
                  <a:cubicBezTo>
                    <a:pt x="16893" y="10685"/>
                    <a:pt x="16913" y="10655"/>
                    <a:pt x="16932" y="10625"/>
                  </a:cubicBezTo>
                  <a:cubicBezTo>
                    <a:pt x="17781" y="9289"/>
                    <a:pt x="17724" y="7631"/>
                    <a:pt x="16927" y="6376"/>
                  </a:cubicBezTo>
                  <a:cubicBezTo>
                    <a:pt x="17001" y="6282"/>
                    <a:pt x="17069" y="6184"/>
                    <a:pt x="17133" y="6083"/>
                  </a:cubicBezTo>
                  <a:cubicBezTo>
                    <a:pt x="18303" y="4239"/>
                    <a:pt x="17756" y="1786"/>
                    <a:pt x="15910" y="616"/>
                  </a:cubicBezTo>
                  <a:cubicBezTo>
                    <a:pt x="15275" y="213"/>
                    <a:pt x="14543" y="0"/>
                    <a:pt x="1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3"/>
            <p:cNvSpPr/>
            <p:nvPr/>
          </p:nvSpPr>
          <p:spPr>
            <a:xfrm>
              <a:off x="3348050" y="3152800"/>
              <a:ext cx="97125" cy="145200"/>
            </a:xfrm>
            <a:custGeom>
              <a:avLst/>
              <a:gdLst/>
              <a:ahLst/>
              <a:cxnLst/>
              <a:rect l="l" t="t" r="r" b="b"/>
              <a:pathLst>
                <a:path w="3885" h="5808" extrusionOk="0">
                  <a:moveTo>
                    <a:pt x="2048" y="1"/>
                  </a:moveTo>
                  <a:cubicBezTo>
                    <a:pt x="1514" y="1"/>
                    <a:pt x="991" y="266"/>
                    <a:pt x="684" y="749"/>
                  </a:cubicBezTo>
                  <a:cubicBezTo>
                    <a:pt x="309" y="1342"/>
                    <a:pt x="372" y="2082"/>
                    <a:pt x="783" y="2603"/>
                  </a:cubicBezTo>
                  <a:cubicBezTo>
                    <a:pt x="379" y="3533"/>
                    <a:pt x="231" y="4361"/>
                    <a:pt x="50" y="5444"/>
                  </a:cubicBezTo>
                  <a:lnTo>
                    <a:pt x="1" y="5738"/>
                  </a:lnTo>
                  <a:lnTo>
                    <a:pt x="411" y="5808"/>
                  </a:lnTo>
                  <a:lnTo>
                    <a:pt x="461" y="5514"/>
                  </a:lnTo>
                  <a:cubicBezTo>
                    <a:pt x="634" y="4491"/>
                    <a:pt x="765" y="3733"/>
                    <a:pt x="1102" y="2912"/>
                  </a:cubicBezTo>
                  <a:cubicBezTo>
                    <a:pt x="1130" y="2932"/>
                    <a:pt x="1153" y="2955"/>
                    <a:pt x="1182" y="2974"/>
                  </a:cubicBezTo>
                  <a:cubicBezTo>
                    <a:pt x="1450" y="3145"/>
                    <a:pt x="1749" y="3226"/>
                    <a:pt x="2045" y="3226"/>
                  </a:cubicBezTo>
                  <a:cubicBezTo>
                    <a:pt x="2578" y="3226"/>
                    <a:pt x="3100" y="2961"/>
                    <a:pt x="3407" y="2477"/>
                  </a:cubicBezTo>
                  <a:cubicBezTo>
                    <a:pt x="3885" y="1725"/>
                    <a:pt x="3661" y="729"/>
                    <a:pt x="2910" y="252"/>
                  </a:cubicBezTo>
                  <a:cubicBezTo>
                    <a:pt x="2642" y="82"/>
                    <a:pt x="2343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3"/>
            <p:cNvSpPr/>
            <p:nvPr/>
          </p:nvSpPr>
          <p:spPr>
            <a:xfrm>
              <a:off x="3419175" y="3259375"/>
              <a:ext cx="123475" cy="130550"/>
            </a:xfrm>
            <a:custGeom>
              <a:avLst/>
              <a:gdLst/>
              <a:ahLst/>
              <a:cxnLst/>
              <a:rect l="l" t="t" r="r" b="b"/>
              <a:pathLst>
                <a:path w="4939" h="5222" extrusionOk="0">
                  <a:moveTo>
                    <a:pt x="3101" y="0"/>
                  </a:moveTo>
                  <a:cubicBezTo>
                    <a:pt x="2567" y="0"/>
                    <a:pt x="2045" y="265"/>
                    <a:pt x="1738" y="749"/>
                  </a:cubicBezTo>
                  <a:cubicBezTo>
                    <a:pt x="1260" y="1501"/>
                    <a:pt x="1484" y="2498"/>
                    <a:pt x="2236" y="2974"/>
                  </a:cubicBezTo>
                  <a:cubicBezTo>
                    <a:pt x="2265" y="2993"/>
                    <a:pt x="2296" y="3004"/>
                    <a:pt x="2326" y="3019"/>
                  </a:cubicBezTo>
                  <a:cubicBezTo>
                    <a:pt x="1726" y="3674"/>
                    <a:pt x="1097" y="4116"/>
                    <a:pt x="246" y="4709"/>
                  </a:cubicBezTo>
                  <a:lnTo>
                    <a:pt x="0" y="4881"/>
                  </a:lnTo>
                  <a:lnTo>
                    <a:pt x="237" y="5221"/>
                  </a:lnTo>
                  <a:lnTo>
                    <a:pt x="483" y="5052"/>
                  </a:lnTo>
                  <a:cubicBezTo>
                    <a:pt x="1384" y="4427"/>
                    <a:pt x="2070" y="3941"/>
                    <a:pt x="2739" y="3180"/>
                  </a:cubicBezTo>
                  <a:cubicBezTo>
                    <a:pt x="2859" y="3208"/>
                    <a:pt x="2982" y="3221"/>
                    <a:pt x="3103" y="3221"/>
                  </a:cubicBezTo>
                  <a:cubicBezTo>
                    <a:pt x="3635" y="3221"/>
                    <a:pt x="4154" y="2961"/>
                    <a:pt x="4460" y="2479"/>
                  </a:cubicBezTo>
                  <a:cubicBezTo>
                    <a:pt x="4939" y="1724"/>
                    <a:pt x="4715" y="729"/>
                    <a:pt x="3964" y="252"/>
                  </a:cubicBezTo>
                  <a:cubicBezTo>
                    <a:pt x="3696" y="82"/>
                    <a:pt x="3397" y="0"/>
                    <a:pt x="3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3"/>
            <p:cNvSpPr/>
            <p:nvPr/>
          </p:nvSpPr>
          <p:spPr>
            <a:xfrm>
              <a:off x="3422050" y="3145750"/>
              <a:ext cx="125625" cy="164325"/>
            </a:xfrm>
            <a:custGeom>
              <a:avLst/>
              <a:gdLst/>
              <a:ahLst/>
              <a:cxnLst/>
              <a:rect l="l" t="t" r="r" b="b"/>
              <a:pathLst>
                <a:path w="5025" h="6573" extrusionOk="0">
                  <a:moveTo>
                    <a:pt x="3187" y="1"/>
                  </a:moveTo>
                  <a:cubicBezTo>
                    <a:pt x="2654" y="1"/>
                    <a:pt x="2132" y="265"/>
                    <a:pt x="1824" y="749"/>
                  </a:cubicBezTo>
                  <a:cubicBezTo>
                    <a:pt x="1472" y="1305"/>
                    <a:pt x="1504" y="1992"/>
                    <a:pt x="1847" y="2507"/>
                  </a:cubicBezTo>
                  <a:cubicBezTo>
                    <a:pt x="1013" y="3815"/>
                    <a:pt x="228" y="5156"/>
                    <a:pt x="0" y="6503"/>
                  </a:cubicBezTo>
                  <a:lnTo>
                    <a:pt x="409" y="6572"/>
                  </a:lnTo>
                  <a:cubicBezTo>
                    <a:pt x="620" y="5336"/>
                    <a:pt x="1349" y="4071"/>
                    <a:pt x="2136" y="2829"/>
                  </a:cubicBezTo>
                  <a:cubicBezTo>
                    <a:pt x="2196" y="2880"/>
                    <a:pt x="2253" y="2933"/>
                    <a:pt x="2322" y="2974"/>
                  </a:cubicBezTo>
                  <a:cubicBezTo>
                    <a:pt x="2590" y="3144"/>
                    <a:pt x="2889" y="3226"/>
                    <a:pt x="3184" y="3226"/>
                  </a:cubicBezTo>
                  <a:cubicBezTo>
                    <a:pt x="3718" y="3226"/>
                    <a:pt x="4240" y="2961"/>
                    <a:pt x="4548" y="2477"/>
                  </a:cubicBezTo>
                  <a:cubicBezTo>
                    <a:pt x="5025" y="1725"/>
                    <a:pt x="4801" y="728"/>
                    <a:pt x="4050" y="252"/>
                  </a:cubicBezTo>
                  <a:cubicBezTo>
                    <a:pt x="3782" y="82"/>
                    <a:pt x="3483" y="1"/>
                    <a:pt x="3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3"/>
            <p:cNvSpPr/>
            <p:nvPr/>
          </p:nvSpPr>
          <p:spPr>
            <a:xfrm>
              <a:off x="3279575" y="3262450"/>
              <a:ext cx="173350" cy="236325"/>
            </a:xfrm>
            <a:custGeom>
              <a:avLst/>
              <a:gdLst/>
              <a:ahLst/>
              <a:cxnLst/>
              <a:rect l="l" t="t" r="r" b="b"/>
              <a:pathLst>
                <a:path w="6934" h="9453" extrusionOk="0">
                  <a:moveTo>
                    <a:pt x="4711" y="1"/>
                  </a:moveTo>
                  <a:cubicBezTo>
                    <a:pt x="4445" y="1"/>
                    <a:pt x="4153" y="66"/>
                    <a:pt x="3836" y="211"/>
                  </a:cubicBezTo>
                  <a:cubicBezTo>
                    <a:pt x="2968" y="611"/>
                    <a:pt x="1771" y="3011"/>
                    <a:pt x="1391" y="3870"/>
                  </a:cubicBezTo>
                  <a:cubicBezTo>
                    <a:pt x="802" y="5202"/>
                    <a:pt x="616" y="6879"/>
                    <a:pt x="368" y="8301"/>
                  </a:cubicBezTo>
                  <a:cubicBezTo>
                    <a:pt x="1" y="9162"/>
                    <a:pt x="375" y="9453"/>
                    <a:pt x="928" y="9453"/>
                  </a:cubicBezTo>
                  <a:cubicBezTo>
                    <a:pt x="1440" y="9453"/>
                    <a:pt x="2106" y="9202"/>
                    <a:pt x="2474" y="8923"/>
                  </a:cubicBezTo>
                  <a:cubicBezTo>
                    <a:pt x="4073" y="7706"/>
                    <a:pt x="5746" y="5429"/>
                    <a:pt x="6443" y="3535"/>
                  </a:cubicBezTo>
                  <a:cubicBezTo>
                    <a:pt x="6934" y="2200"/>
                    <a:pt x="6261" y="1"/>
                    <a:pt x="4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3"/>
            <p:cNvSpPr/>
            <p:nvPr/>
          </p:nvSpPr>
          <p:spPr>
            <a:xfrm>
              <a:off x="3236325" y="3234750"/>
              <a:ext cx="119400" cy="260775"/>
            </a:xfrm>
            <a:custGeom>
              <a:avLst/>
              <a:gdLst/>
              <a:ahLst/>
              <a:cxnLst/>
              <a:rect l="l" t="t" r="r" b="b"/>
              <a:pathLst>
                <a:path w="4776" h="10431" extrusionOk="0">
                  <a:moveTo>
                    <a:pt x="1967" y="1"/>
                  </a:moveTo>
                  <a:cubicBezTo>
                    <a:pt x="1475" y="1"/>
                    <a:pt x="983" y="232"/>
                    <a:pt x="564" y="804"/>
                  </a:cubicBezTo>
                  <a:cubicBezTo>
                    <a:pt x="0" y="1578"/>
                    <a:pt x="125" y="4255"/>
                    <a:pt x="211" y="5191"/>
                  </a:cubicBezTo>
                  <a:cubicBezTo>
                    <a:pt x="343" y="6642"/>
                    <a:pt x="998" y="8197"/>
                    <a:pt x="1474" y="9560"/>
                  </a:cubicBezTo>
                  <a:cubicBezTo>
                    <a:pt x="1541" y="10196"/>
                    <a:pt x="1781" y="10431"/>
                    <a:pt x="2081" y="10431"/>
                  </a:cubicBezTo>
                  <a:cubicBezTo>
                    <a:pt x="2627" y="10431"/>
                    <a:pt x="3370" y="9646"/>
                    <a:pt x="3619" y="9079"/>
                  </a:cubicBezTo>
                  <a:cubicBezTo>
                    <a:pt x="4423" y="7236"/>
                    <a:pt x="4775" y="4434"/>
                    <a:pt x="4461" y="2438"/>
                  </a:cubicBezTo>
                  <a:cubicBezTo>
                    <a:pt x="4278" y="1283"/>
                    <a:pt x="3124" y="1"/>
                    <a:pt x="19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3"/>
            <p:cNvSpPr/>
            <p:nvPr/>
          </p:nvSpPr>
          <p:spPr>
            <a:xfrm>
              <a:off x="3287625" y="3366125"/>
              <a:ext cx="270925" cy="148575"/>
            </a:xfrm>
            <a:custGeom>
              <a:avLst/>
              <a:gdLst/>
              <a:ahLst/>
              <a:cxnLst/>
              <a:rect l="l" t="t" r="r" b="b"/>
              <a:pathLst>
                <a:path w="10837" h="5943" extrusionOk="0">
                  <a:moveTo>
                    <a:pt x="7470" y="1"/>
                  </a:moveTo>
                  <a:cubicBezTo>
                    <a:pt x="7210" y="1"/>
                    <a:pt x="6956" y="33"/>
                    <a:pt x="6726" y="101"/>
                  </a:cubicBezTo>
                  <a:cubicBezTo>
                    <a:pt x="4787" y="665"/>
                    <a:pt x="2401" y="2179"/>
                    <a:pt x="1079" y="3693"/>
                  </a:cubicBezTo>
                  <a:cubicBezTo>
                    <a:pt x="525" y="4322"/>
                    <a:pt x="1" y="5942"/>
                    <a:pt x="1019" y="5942"/>
                  </a:cubicBezTo>
                  <a:cubicBezTo>
                    <a:pt x="1165" y="5942"/>
                    <a:pt x="1342" y="5909"/>
                    <a:pt x="1555" y="5835"/>
                  </a:cubicBezTo>
                  <a:cubicBezTo>
                    <a:pt x="2991" y="5684"/>
                    <a:pt x="4676" y="5613"/>
                    <a:pt x="6046" y="5118"/>
                  </a:cubicBezTo>
                  <a:cubicBezTo>
                    <a:pt x="6930" y="4796"/>
                    <a:pt x="9405" y="3769"/>
                    <a:pt x="9864" y="2928"/>
                  </a:cubicBezTo>
                  <a:cubicBezTo>
                    <a:pt x="10837" y="1144"/>
                    <a:pt x="9018" y="1"/>
                    <a:pt x="74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3"/>
            <p:cNvSpPr/>
            <p:nvPr/>
          </p:nvSpPr>
          <p:spPr>
            <a:xfrm>
              <a:off x="3217050" y="3445275"/>
              <a:ext cx="137975" cy="248550"/>
            </a:xfrm>
            <a:custGeom>
              <a:avLst/>
              <a:gdLst/>
              <a:ahLst/>
              <a:cxnLst/>
              <a:rect l="l" t="t" r="r" b="b"/>
              <a:pathLst>
                <a:path w="5519" h="9942" extrusionOk="0">
                  <a:moveTo>
                    <a:pt x="2499" y="0"/>
                  </a:moveTo>
                  <a:cubicBezTo>
                    <a:pt x="2046" y="337"/>
                    <a:pt x="1715" y="464"/>
                    <a:pt x="1697" y="1068"/>
                  </a:cubicBezTo>
                  <a:cubicBezTo>
                    <a:pt x="1676" y="1806"/>
                    <a:pt x="2000" y="2225"/>
                    <a:pt x="2355" y="2736"/>
                  </a:cubicBezTo>
                  <a:cubicBezTo>
                    <a:pt x="2363" y="2748"/>
                    <a:pt x="2371" y="2759"/>
                    <a:pt x="2381" y="2771"/>
                  </a:cubicBezTo>
                  <a:cubicBezTo>
                    <a:pt x="2289" y="2907"/>
                    <a:pt x="2194" y="3043"/>
                    <a:pt x="2099" y="3182"/>
                  </a:cubicBezTo>
                  <a:cubicBezTo>
                    <a:pt x="1501" y="4041"/>
                    <a:pt x="884" y="4930"/>
                    <a:pt x="627" y="5887"/>
                  </a:cubicBezTo>
                  <a:cubicBezTo>
                    <a:pt x="342" y="6942"/>
                    <a:pt x="0" y="8513"/>
                    <a:pt x="321" y="9942"/>
                  </a:cubicBezTo>
                  <a:lnTo>
                    <a:pt x="728" y="9849"/>
                  </a:lnTo>
                  <a:cubicBezTo>
                    <a:pt x="427" y="8509"/>
                    <a:pt x="755" y="7007"/>
                    <a:pt x="1028" y="5994"/>
                  </a:cubicBezTo>
                  <a:cubicBezTo>
                    <a:pt x="1267" y="5108"/>
                    <a:pt x="1863" y="4249"/>
                    <a:pt x="2439" y="3419"/>
                  </a:cubicBezTo>
                  <a:cubicBezTo>
                    <a:pt x="2508" y="3319"/>
                    <a:pt x="2575" y="3223"/>
                    <a:pt x="2643" y="3124"/>
                  </a:cubicBezTo>
                  <a:cubicBezTo>
                    <a:pt x="2822" y="3339"/>
                    <a:pt x="3074" y="3529"/>
                    <a:pt x="3561" y="3529"/>
                  </a:cubicBezTo>
                  <a:cubicBezTo>
                    <a:pt x="3602" y="3529"/>
                    <a:pt x="3645" y="3528"/>
                    <a:pt x="3690" y="3525"/>
                  </a:cubicBezTo>
                  <a:cubicBezTo>
                    <a:pt x="4386" y="3480"/>
                    <a:pt x="5519" y="2890"/>
                    <a:pt x="5445" y="2023"/>
                  </a:cubicBezTo>
                  <a:cubicBezTo>
                    <a:pt x="5406" y="1551"/>
                    <a:pt x="4741" y="1291"/>
                    <a:pt x="4391" y="1071"/>
                  </a:cubicBezTo>
                  <a:cubicBezTo>
                    <a:pt x="3837" y="720"/>
                    <a:pt x="3157" y="112"/>
                    <a:pt x="2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6" name="Google Shape;1216;p33"/>
          <p:cNvGrpSpPr/>
          <p:nvPr/>
        </p:nvGrpSpPr>
        <p:grpSpPr>
          <a:xfrm>
            <a:off x="1374750" y="780025"/>
            <a:ext cx="545950" cy="796275"/>
            <a:chOff x="2184950" y="2464725"/>
            <a:chExt cx="545950" cy="796275"/>
          </a:xfrm>
        </p:grpSpPr>
        <p:sp>
          <p:nvSpPr>
            <p:cNvPr id="1217" name="Google Shape;1217;p33"/>
            <p:cNvSpPr/>
            <p:nvPr/>
          </p:nvSpPr>
          <p:spPr>
            <a:xfrm>
              <a:off x="2351700" y="2688525"/>
              <a:ext cx="49375" cy="98900"/>
            </a:xfrm>
            <a:custGeom>
              <a:avLst/>
              <a:gdLst/>
              <a:ahLst/>
              <a:cxnLst/>
              <a:rect l="l" t="t" r="r" b="b"/>
              <a:pathLst>
                <a:path w="1975" h="3956" extrusionOk="0">
                  <a:moveTo>
                    <a:pt x="697" y="0"/>
                  </a:moveTo>
                  <a:cubicBezTo>
                    <a:pt x="382" y="0"/>
                    <a:pt x="111" y="238"/>
                    <a:pt x="77" y="559"/>
                  </a:cubicBezTo>
                  <a:cubicBezTo>
                    <a:pt x="1" y="1280"/>
                    <a:pt x="224" y="1869"/>
                    <a:pt x="420" y="2388"/>
                  </a:cubicBezTo>
                  <a:cubicBezTo>
                    <a:pt x="550" y="2730"/>
                    <a:pt x="671" y="3050"/>
                    <a:pt x="701" y="3385"/>
                  </a:cubicBezTo>
                  <a:cubicBezTo>
                    <a:pt x="730" y="3710"/>
                    <a:pt x="1002" y="3955"/>
                    <a:pt x="1322" y="3955"/>
                  </a:cubicBezTo>
                  <a:cubicBezTo>
                    <a:pt x="1341" y="3955"/>
                    <a:pt x="1357" y="3954"/>
                    <a:pt x="1378" y="3951"/>
                  </a:cubicBezTo>
                  <a:cubicBezTo>
                    <a:pt x="1721" y="3920"/>
                    <a:pt x="1975" y="3618"/>
                    <a:pt x="1946" y="3275"/>
                  </a:cubicBezTo>
                  <a:cubicBezTo>
                    <a:pt x="1900" y="2770"/>
                    <a:pt x="1735" y="2332"/>
                    <a:pt x="1588" y="1945"/>
                  </a:cubicBezTo>
                  <a:cubicBezTo>
                    <a:pt x="1418" y="1501"/>
                    <a:pt x="1273" y="1115"/>
                    <a:pt x="1318" y="690"/>
                  </a:cubicBezTo>
                  <a:cubicBezTo>
                    <a:pt x="1355" y="347"/>
                    <a:pt x="1106" y="39"/>
                    <a:pt x="763" y="4"/>
                  </a:cubicBezTo>
                  <a:cubicBezTo>
                    <a:pt x="741" y="1"/>
                    <a:pt x="719" y="0"/>
                    <a:pt x="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3"/>
            <p:cNvSpPr/>
            <p:nvPr/>
          </p:nvSpPr>
          <p:spPr>
            <a:xfrm>
              <a:off x="2452325" y="2698950"/>
              <a:ext cx="68975" cy="150950"/>
            </a:xfrm>
            <a:custGeom>
              <a:avLst/>
              <a:gdLst/>
              <a:ahLst/>
              <a:cxnLst/>
              <a:rect l="l" t="t" r="r" b="b"/>
              <a:pathLst>
                <a:path w="2759" h="6038" extrusionOk="0">
                  <a:moveTo>
                    <a:pt x="653" y="0"/>
                  </a:moveTo>
                  <a:cubicBezTo>
                    <a:pt x="644" y="0"/>
                    <a:pt x="634" y="0"/>
                    <a:pt x="625" y="1"/>
                  </a:cubicBezTo>
                  <a:cubicBezTo>
                    <a:pt x="279" y="2"/>
                    <a:pt x="1" y="285"/>
                    <a:pt x="5" y="630"/>
                  </a:cubicBezTo>
                  <a:cubicBezTo>
                    <a:pt x="12" y="1710"/>
                    <a:pt x="418" y="2657"/>
                    <a:pt x="809" y="3573"/>
                  </a:cubicBezTo>
                  <a:cubicBezTo>
                    <a:pt x="1093" y="4238"/>
                    <a:pt x="1362" y="4866"/>
                    <a:pt x="1468" y="5514"/>
                  </a:cubicBezTo>
                  <a:cubicBezTo>
                    <a:pt x="1521" y="5820"/>
                    <a:pt x="1784" y="6037"/>
                    <a:pt x="2085" y="6037"/>
                  </a:cubicBezTo>
                  <a:cubicBezTo>
                    <a:pt x="2119" y="6037"/>
                    <a:pt x="2153" y="6033"/>
                    <a:pt x="2188" y="6031"/>
                  </a:cubicBezTo>
                  <a:cubicBezTo>
                    <a:pt x="2527" y="5975"/>
                    <a:pt x="2758" y="5653"/>
                    <a:pt x="2702" y="5314"/>
                  </a:cubicBezTo>
                  <a:cubicBezTo>
                    <a:pt x="2571" y="4516"/>
                    <a:pt x="2259" y="3788"/>
                    <a:pt x="1959" y="3083"/>
                  </a:cubicBezTo>
                  <a:cubicBezTo>
                    <a:pt x="1598" y="2244"/>
                    <a:pt x="1260" y="1452"/>
                    <a:pt x="1254" y="622"/>
                  </a:cubicBezTo>
                  <a:cubicBezTo>
                    <a:pt x="1252" y="285"/>
                    <a:pt x="972" y="0"/>
                    <a:pt x="6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3"/>
            <p:cNvSpPr/>
            <p:nvPr/>
          </p:nvSpPr>
          <p:spPr>
            <a:xfrm>
              <a:off x="2603325" y="2818675"/>
              <a:ext cx="31225" cy="135275"/>
            </a:xfrm>
            <a:custGeom>
              <a:avLst/>
              <a:gdLst/>
              <a:ahLst/>
              <a:cxnLst/>
              <a:rect l="l" t="t" r="r" b="b"/>
              <a:pathLst>
                <a:path w="1249" h="5411" extrusionOk="0">
                  <a:moveTo>
                    <a:pt x="625" y="0"/>
                  </a:moveTo>
                  <a:cubicBezTo>
                    <a:pt x="280" y="0"/>
                    <a:pt x="1" y="279"/>
                    <a:pt x="1" y="624"/>
                  </a:cubicBezTo>
                  <a:lnTo>
                    <a:pt x="1" y="4787"/>
                  </a:lnTo>
                  <a:cubicBezTo>
                    <a:pt x="1" y="5131"/>
                    <a:pt x="280" y="5410"/>
                    <a:pt x="625" y="5410"/>
                  </a:cubicBezTo>
                  <a:cubicBezTo>
                    <a:pt x="969" y="5410"/>
                    <a:pt x="1249" y="5131"/>
                    <a:pt x="1249" y="4787"/>
                  </a:cubicBezTo>
                  <a:lnTo>
                    <a:pt x="1249" y="624"/>
                  </a:lnTo>
                  <a:cubicBezTo>
                    <a:pt x="1249" y="279"/>
                    <a:pt x="970" y="0"/>
                    <a:pt x="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3"/>
            <p:cNvSpPr/>
            <p:nvPr/>
          </p:nvSpPr>
          <p:spPr>
            <a:xfrm>
              <a:off x="2273475" y="2891475"/>
              <a:ext cx="76500" cy="104125"/>
            </a:xfrm>
            <a:custGeom>
              <a:avLst/>
              <a:gdLst/>
              <a:ahLst/>
              <a:cxnLst/>
              <a:rect l="l" t="t" r="r" b="b"/>
              <a:pathLst>
                <a:path w="3060" h="4165" extrusionOk="0">
                  <a:moveTo>
                    <a:pt x="706" y="1"/>
                  </a:moveTo>
                  <a:cubicBezTo>
                    <a:pt x="637" y="1"/>
                    <a:pt x="566" y="12"/>
                    <a:pt x="497" y="37"/>
                  </a:cubicBezTo>
                  <a:cubicBezTo>
                    <a:pt x="172" y="153"/>
                    <a:pt x="1" y="510"/>
                    <a:pt x="117" y="834"/>
                  </a:cubicBezTo>
                  <a:cubicBezTo>
                    <a:pt x="441" y="1749"/>
                    <a:pt x="1016" y="3036"/>
                    <a:pt x="1921" y="3973"/>
                  </a:cubicBezTo>
                  <a:cubicBezTo>
                    <a:pt x="2043" y="4099"/>
                    <a:pt x="2207" y="4164"/>
                    <a:pt x="2370" y="4164"/>
                  </a:cubicBezTo>
                  <a:cubicBezTo>
                    <a:pt x="2526" y="4164"/>
                    <a:pt x="2682" y="4107"/>
                    <a:pt x="2805" y="3989"/>
                  </a:cubicBezTo>
                  <a:cubicBezTo>
                    <a:pt x="3054" y="3750"/>
                    <a:pt x="3060" y="3354"/>
                    <a:pt x="2820" y="3106"/>
                  </a:cubicBezTo>
                  <a:cubicBezTo>
                    <a:pt x="2237" y="2501"/>
                    <a:pt x="1694" y="1545"/>
                    <a:pt x="1295" y="417"/>
                  </a:cubicBezTo>
                  <a:cubicBezTo>
                    <a:pt x="1203" y="161"/>
                    <a:pt x="963" y="1"/>
                    <a:pt x="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3"/>
            <p:cNvSpPr/>
            <p:nvPr/>
          </p:nvSpPr>
          <p:spPr>
            <a:xfrm>
              <a:off x="2398175" y="2891525"/>
              <a:ext cx="71550" cy="93650"/>
            </a:xfrm>
            <a:custGeom>
              <a:avLst/>
              <a:gdLst/>
              <a:ahLst/>
              <a:cxnLst/>
              <a:rect l="l" t="t" r="r" b="b"/>
              <a:pathLst>
                <a:path w="2862" h="3746" extrusionOk="0">
                  <a:moveTo>
                    <a:pt x="713" y="0"/>
                  </a:moveTo>
                  <a:cubicBezTo>
                    <a:pt x="621" y="0"/>
                    <a:pt x="528" y="21"/>
                    <a:pt x="440" y="63"/>
                  </a:cubicBezTo>
                  <a:cubicBezTo>
                    <a:pt x="129" y="214"/>
                    <a:pt x="1" y="588"/>
                    <a:pt x="152" y="898"/>
                  </a:cubicBezTo>
                  <a:cubicBezTo>
                    <a:pt x="222" y="1043"/>
                    <a:pt x="294" y="1195"/>
                    <a:pt x="368" y="1354"/>
                  </a:cubicBezTo>
                  <a:cubicBezTo>
                    <a:pt x="733" y="2136"/>
                    <a:pt x="1150" y="3027"/>
                    <a:pt x="1746" y="3578"/>
                  </a:cubicBezTo>
                  <a:cubicBezTo>
                    <a:pt x="1866" y="3691"/>
                    <a:pt x="2018" y="3745"/>
                    <a:pt x="2171" y="3745"/>
                  </a:cubicBezTo>
                  <a:cubicBezTo>
                    <a:pt x="2337" y="3745"/>
                    <a:pt x="2504" y="3678"/>
                    <a:pt x="2627" y="3547"/>
                  </a:cubicBezTo>
                  <a:cubicBezTo>
                    <a:pt x="2862" y="3295"/>
                    <a:pt x="2847" y="2898"/>
                    <a:pt x="2594" y="2665"/>
                  </a:cubicBezTo>
                  <a:cubicBezTo>
                    <a:pt x="2178" y="2278"/>
                    <a:pt x="1818" y="1506"/>
                    <a:pt x="1499" y="826"/>
                  </a:cubicBezTo>
                  <a:cubicBezTo>
                    <a:pt x="1423" y="662"/>
                    <a:pt x="1348" y="503"/>
                    <a:pt x="1275" y="352"/>
                  </a:cubicBezTo>
                  <a:cubicBezTo>
                    <a:pt x="1167" y="129"/>
                    <a:pt x="944" y="0"/>
                    <a:pt x="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3"/>
            <p:cNvSpPr/>
            <p:nvPr/>
          </p:nvSpPr>
          <p:spPr>
            <a:xfrm>
              <a:off x="2520050" y="2943525"/>
              <a:ext cx="31275" cy="98875"/>
            </a:xfrm>
            <a:custGeom>
              <a:avLst/>
              <a:gdLst/>
              <a:ahLst/>
              <a:cxnLst/>
              <a:rect l="l" t="t" r="r" b="b"/>
              <a:pathLst>
                <a:path w="1251" h="3955" extrusionOk="0">
                  <a:moveTo>
                    <a:pt x="624" y="1"/>
                  </a:moveTo>
                  <a:cubicBezTo>
                    <a:pt x="280" y="1"/>
                    <a:pt x="1" y="280"/>
                    <a:pt x="1" y="625"/>
                  </a:cubicBezTo>
                  <a:lnTo>
                    <a:pt x="1" y="3331"/>
                  </a:lnTo>
                  <a:cubicBezTo>
                    <a:pt x="1" y="3675"/>
                    <a:pt x="280" y="3955"/>
                    <a:pt x="624" y="3955"/>
                  </a:cubicBezTo>
                  <a:cubicBezTo>
                    <a:pt x="971" y="3955"/>
                    <a:pt x="1251" y="3675"/>
                    <a:pt x="1248" y="3331"/>
                  </a:cubicBezTo>
                  <a:lnTo>
                    <a:pt x="1248" y="625"/>
                  </a:lnTo>
                  <a:cubicBezTo>
                    <a:pt x="1248" y="280"/>
                    <a:pt x="970" y="1"/>
                    <a:pt x="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3"/>
            <p:cNvSpPr/>
            <p:nvPr/>
          </p:nvSpPr>
          <p:spPr>
            <a:xfrm>
              <a:off x="2591025" y="3042375"/>
              <a:ext cx="46575" cy="93725"/>
            </a:xfrm>
            <a:custGeom>
              <a:avLst/>
              <a:gdLst/>
              <a:ahLst/>
              <a:cxnLst/>
              <a:rect l="l" t="t" r="r" b="b"/>
              <a:pathLst>
                <a:path w="1863" h="3749" extrusionOk="0">
                  <a:moveTo>
                    <a:pt x="702" y="1"/>
                  </a:moveTo>
                  <a:cubicBezTo>
                    <a:pt x="639" y="1"/>
                    <a:pt x="574" y="10"/>
                    <a:pt x="510" y="31"/>
                  </a:cubicBezTo>
                  <a:cubicBezTo>
                    <a:pt x="181" y="136"/>
                    <a:pt x="0" y="486"/>
                    <a:pt x="105" y="816"/>
                  </a:cubicBezTo>
                  <a:cubicBezTo>
                    <a:pt x="331" y="1529"/>
                    <a:pt x="588" y="2338"/>
                    <a:pt x="497" y="3044"/>
                  </a:cubicBezTo>
                  <a:cubicBezTo>
                    <a:pt x="453" y="3387"/>
                    <a:pt x="695" y="3699"/>
                    <a:pt x="1036" y="3744"/>
                  </a:cubicBezTo>
                  <a:cubicBezTo>
                    <a:pt x="1063" y="3748"/>
                    <a:pt x="1091" y="3749"/>
                    <a:pt x="1117" y="3749"/>
                  </a:cubicBezTo>
                  <a:cubicBezTo>
                    <a:pt x="1426" y="3749"/>
                    <a:pt x="1696" y="3519"/>
                    <a:pt x="1734" y="3205"/>
                  </a:cubicBezTo>
                  <a:cubicBezTo>
                    <a:pt x="1863" y="2222"/>
                    <a:pt x="1547" y="1231"/>
                    <a:pt x="1295" y="436"/>
                  </a:cubicBezTo>
                  <a:cubicBezTo>
                    <a:pt x="1211" y="171"/>
                    <a:pt x="967" y="1"/>
                    <a:pt x="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3"/>
            <p:cNvSpPr/>
            <p:nvPr/>
          </p:nvSpPr>
          <p:spPr>
            <a:xfrm>
              <a:off x="2544000" y="2662425"/>
              <a:ext cx="40675" cy="93775"/>
            </a:xfrm>
            <a:custGeom>
              <a:avLst/>
              <a:gdLst/>
              <a:ahLst/>
              <a:cxnLst/>
              <a:rect l="l" t="t" r="r" b="b"/>
              <a:pathLst>
                <a:path w="1627" h="3751" extrusionOk="0">
                  <a:moveTo>
                    <a:pt x="697" y="1"/>
                  </a:moveTo>
                  <a:cubicBezTo>
                    <a:pt x="373" y="1"/>
                    <a:pt x="98" y="270"/>
                    <a:pt x="84" y="601"/>
                  </a:cubicBezTo>
                  <a:lnTo>
                    <a:pt x="77" y="782"/>
                  </a:lnTo>
                  <a:cubicBezTo>
                    <a:pt x="40" y="1632"/>
                    <a:pt x="1" y="2511"/>
                    <a:pt x="336" y="3356"/>
                  </a:cubicBezTo>
                  <a:cubicBezTo>
                    <a:pt x="433" y="3600"/>
                    <a:pt x="668" y="3750"/>
                    <a:pt x="917" y="3750"/>
                  </a:cubicBezTo>
                  <a:cubicBezTo>
                    <a:pt x="994" y="3750"/>
                    <a:pt x="1073" y="3736"/>
                    <a:pt x="1150" y="3706"/>
                  </a:cubicBezTo>
                  <a:cubicBezTo>
                    <a:pt x="1469" y="3578"/>
                    <a:pt x="1627" y="3216"/>
                    <a:pt x="1499" y="2895"/>
                  </a:cubicBezTo>
                  <a:cubicBezTo>
                    <a:pt x="1262" y="2300"/>
                    <a:pt x="1293" y="1590"/>
                    <a:pt x="1326" y="837"/>
                  </a:cubicBezTo>
                  <a:lnTo>
                    <a:pt x="1333" y="652"/>
                  </a:lnTo>
                  <a:cubicBezTo>
                    <a:pt x="1348" y="308"/>
                    <a:pt x="1080" y="16"/>
                    <a:pt x="736" y="2"/>
                  </a:cubicBezTo>
                  <a:cubicBezTo>
                    <a:pt x="723" y="1"/>
                    <a:pt x="710" y="1"/>
                    <a:pt x="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3"/>
            <p:cNvSpPr/>
            <p:nvPr/>
          </p:nvSpPr>
          <p:spPr>
            <a:xfrm>
              <a:off x="2632350" y="2589650"/>
              <a:ext cx="43950" cy="78075"/>
            </a:xfrm>
            <a:custGeom>
              <a:avLst/>
              <a:gdLst/>
              <a:ahLst/>
              <a:cxnLst/>
              <a:rect l="l" t="t" r="r" b="b"/>
              <a:pathLst>
                <a:path w="1758" h="3123" extrusionOk="0">
                  <a:moveTo>
                    <a:pt x="714" y="0"/>
                  </a:moveTo>
                  <a:cubicBezTo>
                    <a:pt x="618" y="0"/>
                    <a:pt x="521" y="22"/>
                    <a:pt x="430" y="68"/>
                  </a:cubicBezTo>
                  <a:cubicBezTo>
                    <a:pt x="123" y="226"/>
                    <a:pt x="0" y="602"/>
                    <a:pt x="159" y="909"/>
                  </a:cubicBezTo>
                  <a:cubicBezTo>
                    <a:pt x="361" y="1305"/>
                    <a:pt x="504" y="1959"/>
                    <a:pt x="506" y="2500"/>
                  </a:cubicBezTo>
                  <a:cubicBezTo>
                    <a:pt x="506" y="2844"/>
                    <a:pt x="785" y="3123"/>
                    <a:pt x="1129" y="3123"/>
                  </a:cubicBezTo>
                  <a:lnTo>
                    <a:pt x="1133" y="3123"/>
                  </a:lnTo>
                  <a:cubicBezTo>
                    <a:pt x="1478" y="3120"/>
                    <a:pt x="1757" y="2839"/>
                    <a:pt x="1756" y="2495"/>
                  </a:cubicBezTo>
                  <a:cubicBezTo>
                    <a:pt x="1752" y="1756"/>
                    <a:pt x="1561" y="910"/>
                    <a:pt x="1270" y="340"/>
                  </a:cubicBezTo>
                  <a:cubicBezTo>
                    <a:pt x="1160" y="124"/>
                    <a:pt x="941" y="0"/>
                    <a:pt x="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3"/>
            <p:cNvSpPr/>
            <p:nvPr/>
          </p:nvSpPr>
          <p:spPr>
            <a:xfrm>
              <a:off x="2366900" y="2558400"/>
              <a:ext cx="66550" cy="104125"/>
            </a:xfrm>
            <a:custGeom>
              <a:avLst/>
              <a:gdLst/>
              <a:ahLst/>
              <a:cxnLst/>
              <a:rect l="l" t="t" r="r" b="b"/>
              <a:pathLst>
                <a:path w="2662" h="4165" extrusionOk="0">
                  <a:moveTo>
                    <a:pt x="714" y="1"/>
                  </a:moveTo>
                  <a:cubicBezTo>
                    <a:pt x="604" y="1"/>
                    <a:pt x="492" y="30"/>
                    <a:pt x="391" y="91"/>
                  </a:cubicBezTo>
                  <a:cubicBezTo>
                    <a:pt x="95" y="270"/>
                    <a:pt x="0" y="655"/>
                    <a:pt x="180" y="949"/>
                  </a:cubicBezTo>
                  <a:cubicBezTo>
                    <a:pt x="641" y="1709"/>
                    <a:pt x="1029" y="2616"/>
                    <a:pt x="1365" y="3721"/>
                  </a:cubicBezTo>
                  <a:cubicBezTo>
                    <a:pt x="1448" y="3992"/>
                    <a:pt x="1696" y="4164"/>
                    <a:pt x="1963" y="4164"/>
                  </a:cubicBezTo>
                  <a:cubicBezTo>
                    <a:pt x="2024" y="4164"/>
                    <a:pt x="2084" y="4156"/>
                    <a:pt x="2145" y="4137"/>
                  </a:cubicBezTo>
                  <a:cubicBezTo>
                    <a:pt x="2475" y="4036"/>
                    <a:pt x="2662" y="3688"/>
                    <a:pt x="2559" y="3357"/>
                  </a:cubicBezTo>
                  <a:cubicBezTo>
                    <a:pt x="2194" y="2152"/>
                    <a:pt x="1763" y="1151"/>
                    <a:pt x="1248" y="301"/>
                  </a:cubicBezTo>
                  <a:cubicBezTo>
                    <a:pt x="1132" y="108"/>
                    <a:pt x="926" y="1"/>
                    <a:pt x="7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3"/>
            <p:cNvSpPr/>
            <p:nvPr/>
          </p:nvSpPr>
          <p:spPr>
            <a:xfrm>
              <a:off x="2471025" y="2553200"/>
              <a:ext cx="50850" cy="67675"/>
            </a:xfrm>
            <a:custGeom>
              <a:avLst/>
              <a:gdLst/>
              <a:ahLst/>
              <a:cxnLst/>
              <a:rect l="l" t="t" r="r" b="b"/>
              <a:pathLst>
                <a:path w="2034" h="2707" extrusionOk="0">
                  <a:moveTo>
                    <a:pt x="712" y="0"/>
                  </a:moveTo>
                  <a:cubicBezTo>
                    <a:pt x="607" y="0"/>
                    <a:pt x="502" y="26"/>
                    <a:pt x="405" y="81"/>
                  </a:cubicBezTo>
                  <a:cubicBezTo>
                    <a:pt x="105" y="252"/>
                    <a:pt x="0" y="634"/>
                    <a:pt x="170" y="934"/>
                  </a:cubicBezTo>
                  <a:cubicBezTo>
                    <a:pt x="411" y="1354"/>
                    <a:pt x="602" y="1801"/>
                    <a:pt x="739" y="2261"/>
                  </a:cubicBezTo>
                  <a:cubicBezTo>
                    <a:pt x="819" y="2532"/>
                    <a:pt x="1068" y="2707"/>
                    <a:pt x="1337" y="2707"/>
                  </a:cubicBezTo>
                  <a:cubicBezTo>
                    <a:pt x="1395" y="2707"/>
                    <a:pt x="1456" y="2698"/>
                    <a:pt x="1516" y="2680"/>
                  </a:cubicBezTo>
                  <a:cubicBezTo>
                    <a:pt x="1847" y="2582"/>
                    <a:pt x="2034" y="2234"/>
                    <a:pt x="1935" y="1903"/>
                  </a:cubicBezTo>
                  <a:cubicBezTo>
                    <a:pt x="1771" y="1353"/>
                    <a:pt x="1542" y="820"/>
                    <a:pt x="1255" y="316"/>
                  </a:cubicBezTo>
                  <a:cubicBezTo>
                    <a:pt x="1141" y="114"/>
                    <a:pt x="929" y="0"/>
                    <a:pt x="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3"/>
            <p:cNvSpPr/>
            <p:nvPr/>
          </p:nvSpPr>
          <p:spPr>
            <a:xfrm>
              <a:off x="2528325" y="2464725"/>
              <a:ext cx="44775" cy="88525"/>
            </a:xfrm>
            <a:custGeom>
              <a:avLst/>
              <a:gdLst/>
              <a:ahLst/>
              <a:cxnLst/>
              <a:rect l="l" t="t" r="r" b="b"/>
              <a:pathLst>
                <a:path w="1791" h="3541" extrusionOk="0">
                  <a:moveTo>
                    <a:pt x="710" y="1"/>
                  </a:moveTo>
                  <a:cubicBezTo>
                    <a:pt x="628" y="1"/>
                    <a:pt x="544" y="17"/>
                    <a:pt x="464" y="52"/>
                  </a:cubicBezTo>
                  <a:cubicBezTo>
                    <a:pt x="146" y="188"/>
                    <a:pt x="0" y="556"/>
                    <a:pt x="136" y="873"/>
                  </a:cubicBezTo>
                  <a:cubicBezTo>
                    <a:pt x="408" y="1503"/>
                    <a:pt x="534" y="2201"/>
                    <a:pt x="503" y="2887"/>
                  </a:cubicBezTo>
                  <a:cubicBezTo>
                    <a:pt x="487" y="3231"/>
                    <a:pt x="754" y="3524"/>
                    <a:pt x="1098" y="3541"/>
                  </a:cubicBezTo>
                  <a:lnTo>
                    <a:pt x="1128" y="3541"/>
                  </a:lnTo>
                  <a:cubicBezTo>
                    <a:pt x="1459" y="3541"/>
                    <a:pt x="1735" y="3279"/>
                    <a:pt x="1751" y="2945"/>
                  </a:cubicBezTo>
                  <a:cubicBezTo>
                    <a:pt x="1791" y="2071"/>
                    <a:pt x="1631" y="1185"/>
                    <a:pt x="1284" y="380"/>
                  </a:cubicBezTo>
                  <a:cubicBezTo>
                    <a:pt x="1183" y="144"/>
                    <a:pt x="952" y="1"/>
                    <a:pt x="7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3"/>
            <p:cNvSpPr/>
            <p:nvPr/>
          </p:nvSpPr>
          <p:spPr>
            <a:xfrm>
              <a:off x="2387800" y="3047625"/>
              <a:ext cx="77025" cy="88475"/>
            </a:xfrm>
            <a:custGeom>
              <a:avLst/>
              <a:gdLst/>
              <a:ahLst/>
              <a:cxnLst/>
              <a:rect l="l" t="t" r="r" b="b"/>
              <a:pathLst>
                <a:path w="3081" h="3539" extrusionOk="0">
                  <a:moveTo>
                    <a:pt x="711" y="0"/>
                  </a:moveTo>
                  <a:cubicBezTo>
                    <a:pt x="515" y="0"/>
                    <a:pt x="322" y="92"/>
                    <a:pt x="200" y="264"/>
                  </a:cubicBezTo>
                  <a:cubicBezTo>
                    <a:pt x="0" y="545"/>
                    <a:pt x="68" y="934"/>
                    <a:pt x="349" y="1133"/>
                  </a:cubicBezTo>
                  <a:cubicBezTo>
                    <a:pt x="946" y="1558"/>
                    <a:pt x="1471" y="2286"/>
                    <a:pt x="1791" y="3135"/>
                  </a:cubicBezTo>
                  <a:cubicBezTo>
                    <a:pt x="1887" y="3384"/>
                    <a:pt x="2124" y="3539"/>
                    <a:pt x="2376" y="3539"/>
                  </a:cubicBezTo>
                  <a:cubicBezTo>
                    <a:pt x="2450" y="3539"/>
                    <a:pt x="2525" y="3527"/>
                    <a:pt x="2594" y="3500"/>
                  </a:cubicBezTo>
                  <a:cubicBezTo>
                    <a:pt x="2918" y="3378"/>
                    <a:pt x="3081" y="3017"/>
                    <a:pt x="2960" y="2696"/>
                  </a:cubicBezTo>
                  <a:cubicBezTo>
                    <a:pt x="2554" y="1619"/>
                    <a:pt x="1866" y="681"/>
                    <a:pt x="1071" y="115"/>
                  </a:cubicBezTo>
                  <a:cubicBezTo>
                    <a:pt x="962" y="38"/>
                    <a:pt x="836" y="0"/>
                    <a:pt x="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3"/>
            <p:cNvSpPr/>
            <p:nvPr/>
          </p:nvSpPr>
          <p:spPr>
            <a:xfrm>
              <a:off x="2236950" y="3000775"/>
              <a:ext cx="55125" cy="88525"/>
            </a:xfrm>
            <a:custGeom>
              <a:avLst/>
              <a:gdLst/>
              <a:ahLst/>
              <a:cxnLst/>
              <a:rect l="l" t="t" r="r" b="b"/>
              <a:pathLst>
                <a:path w="2205" h="3541" extrusionOk="0">
                  <a:moveTo>
                    <a:pt x="709" y="1"/>
                  </a:moveTo>
                  <a:cubicBezTo>
                    <a:pt x="630" y="1"/>
                    <a:pt x="550" y="16"/>
                    <a:pt x="472" y="48"/>
                  </a:cubicBezTo>
                  <a:cubicBezTo>
                    <a:pt x="154" y="180"/>
                    <a:pt x="1" y="546"/>
                    <a:pt x="132" y="864"/>
                  </a:cubicBezTo>
                  <a:cubicBezTo>
                    <a:pt x="214" y="1066"/>
                    <a:pt x="306" y="1267"/>
                    <a:pt x="397" y="1469"/>
                  </a:cubicBezTo>
                  <a:cubicBezTo>
                    <a:pt x="634" y="1994"/>
                    <a:pt x="860" y="2492"/>
                    <a:pt x="921" y="2991"/>
                  </a:cubicBezTo>
                  <a:cubicBezTo>
                    <a:pt x="960" y="3307"/>
                    <a:pt x="1228" y="3540"/>
                    <a:pt x="1540" y="3540"/>
                  </a:cubicBezTo>
                  <a:cubicBezTo>
                    <a:pt x="1565" y="3540"/>
                    <a:pt x="1591" y="3538"/>
                    <a:pt x="1618" y="3535"/>
                  </a:cubicBezTo>
                  <a:cubicBezTo>
                    <a:pt x="1961" y="3493"/>
                    <a:pt x="2204" y="3181"/>
                    <a:pt x="2163" y="2839"/>
                  </a:cubicBezTo>
                  <a:cubicBezTo>
                    <a:pt x="2078" y="2148"/>
                    <a:pt x="1802" y="1540"/>
                    <a:pt x="1535" y="953"/>
                  </a:cubicBezTo>
                  <a:cubicBezTo>
                    <a:pt x="1452" y="765"/>
                    <a:pt x="1366" y="578"/>
                    <a:pt x="1287" y="387"/>
                  </a:cubicBezTo>
                  <a:cubicBezTo>
                    <a:pt x="1187" y="147"/>
                    <a:pt x="954" y="1"/>
                    <a:pt x="7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3"/>
            <p:cNvSpPr/>
            <p:nvPr/>
          </p:nvSpPr>
          <p:spPr>
            <a:xfrm>
              <a:off x="2184950" y="3110075"/>
              <a:ext cx="61300" cy="78075"/>
            </a:xfrm>
            <a:custGeom>
              <a:avLst/>
              <a:gdLst/>
              <a:ahLst/>
              <a:cxnLst/>
              <a:rect l="l" t="t" r="r" b="b"/>
              <a:pathLst>
                <a:path w="2452" h="3123" extrusionOk="0">
                  <a:moveTo>
                    <a:pt x="705" y="0"/>
                  </a:moveTo>
                  <a:cubicBezTo>
                    <a:pt x="573" y="0"/>
                    <a:pt x="441" y="42"/>
                    <a:pt x="328" y="128"/>
                  </a:cubicBezTo>
                  <a:cubicBezTo>
                    <a:pt x="53" y="337"/>
                    <a:pt x="1" y="729"/>
                    <a:pt x="209" y="1004"/>
                  </a:cubicBezTo>
                  <a:cubicBezTo>
                    <a:pt x="611" y="1534"/>
                    <a:pt x="943" y="2126"/>
                    <a:pt x="1162" y="2717"/>
                  </a:cubicBezTo>
                  <a:cubicBezTo>
                    <a:pt x="1256" y="2969"/>
                    <a:pt x="1494" y="3122"/>
                    <a:pt x="1747" y="3122"/>
                  </a:cubicBezTo>
                  <a:cubicBezTo>
                    <a:pt x="1820" y="3122"/>
                    <a:pt x="1893" y="3111"/>
                    <a:pt x="1966" y="3083"/>
                  </a:cubicBezTo>
                  <a:cubicBezTo>
                    <a:pt x="2288" y="2964"/>
                    <a:pt x="2451" y="2603"/>
                    <a:pt x="2331" y="2280"/>
                  </a:cubicBezTo>
                  <a:cubicBezTo>
                    <a:pt x="2068" y="1576"/>
                    <a:pt x="1679" y="873"/>
                    <a:pt x="1202" y="247"/>
                  </a:cubicBezTo>
                  <a:cubicBezTo>
                    <a:pt x="1080" y="85"/>
                    <a:pt x="894" y="0"/>
                    <a:pt x="7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3"/>
            <p:cNvSpPr/>
            <p:nvPr/>
          </p:nvSpPr>
          <p:spPr>
            <a:xfrm>
              <a:off x="2684525" y="3172475"/>
              <a:ext cx="46375" cy="88525"/>
            </a:xfrm>
            <a:custGeom>
              <a:avLst/>
              <a:gdLst/>
              <a:ahLst/>
              <a:cxnLst/>
              <a:rect l="l" t="t" r="r" b="b"/>
              <a:pathLst>
                <a:path w="1855" h="3541" extrusionOk="0">
                  <a:moveTo>
                    <a:pt x="1120" y="0"/>
                  </a:moveTo>
                  <a:cubicBezTo>
                    <a:pt x="1103" y="0"/>
                    <a:pt x="1086" y="1"/>
                    <a:pt x="1069" y="2"/>
                  </a:cubicBezTo>
                  <a:cubicBezTo>
                    <a:pt x="726" y="34"/>
                    <a:pt x="471" y="338"/>
                    <a:pt x="502" y="681"/>
                  </a:cubicBezTo>
                  <a:cubicBezTo>
                    <a:pt x="581" y="1551"/>
                    <a:pt x="481" y="2177"/>
                    <a:pt x="208" y="2540"/>
                  </a:cubicBezTo>
                  <a:cubicBezTo>
                    <a:pt x="1" y="2817"/>
                    <a:pt x="57" y="3208"/>
                    <a:pt x="333" y="3416"/>
                  </a:cubicBezTo>
                  <a:cubicBezTo>
                    <a:pt x="445" y="3500"/>
                    <a:pt x="576" y="3541"/>
                    <a:pt x="707" y="3541"/>
                  </a:cubicBezTo>
                  <a:cubicBezTo>
                    <a:pt x="898" y="3541"/>
                    <a:pt x="1085" y="3455"/>
                    <a:pt x="1207" y="3289"/>
                  </a:cubicBezTo>
                  <a:cubicBezTo>
                    <a:pt x="1679" y="2662"/>
                    <a:pt x="1855" y="1772"/>
                    <a:pt x="1747" y="569"/>
                  </a:cubicBezTo>
                  <a:cubicBezTo>
                    <a:pt x="1718" y="243"/>
                    <a:pt x="1442" y="0"/>
                    <a:pt x="1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3" name="Google Shape;1233;p33"/>
          <p:cNvGrpSpPr/>
          <p:nvPr/>
        </p:nvGrpSpPr>
        <p:grpSpPr>
          <a:xfrm>
            <a:off x="3675650" y="997613"/>
            <a:ext cx="443350" cy="428000"/>
            <a:chOff x="1213025" y="2493675"/>
            <a:chExt cx="443350" cy="428000"/>
          </a:xfrm>
        </p:grpSpPr>
        <p:sp>
          <p:nvSpPr>
            <p:cNvPr id="1234" name="Google Shape;1234;p33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3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3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3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3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3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3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1" name="Google Shape;1241;p33"/>
          <p:cNvGrpSpPr/>
          <p:nvPr/>
        </p:nvGrpSpPr>
        <p:grpSpPr>
          <a:xfrm>
            <a:off x="2029572" y="1802197"/>
            <a:ext cx="1305486" cy="2340599"/>
            <a:chOff x="3192375" y="980750"/>
            <a:chExt cx="848600" cy="1521450"/>
          </a:xfrm>
        </p:grpSpPr>
        <p:sp>
          <p:nvSpPr>
            <p:cNvPr id="1242" name="Google Shape;1242;p33"/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3"/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3"/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3"/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3"/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3"/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3"/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3"/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3"/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3"/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3"/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3"/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3"/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3"/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3"/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3"/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3"/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3"/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3"/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3"/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3"/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3"/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3"/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3"/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3"/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3"/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3"/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3"/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3"/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3"/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3"/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3"/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3"/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3"/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3"/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3"/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3"/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3"/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3"/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3"/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3"/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3"/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3"/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3"/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3"/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3"/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3"/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3"/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3"/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3"/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3"/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5"/>
          <p:cNvSpPr/>
          <p:nvPr/>
        </p:nvSpPr>
        <p:spPr>
          <a:xfrm>
            <a:off x="720000" y="540000"/>
            <a:ext cx="7704000" cy="564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1"/>
          </p:nvPr>
        </p:nvSpPr>
        <p:spPr>
          <a:xfrm>
            <a:off x="4960488" y="1527450"/>
            <a:ext cx="2907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subTitle" idx="2"/>
          </p:nvPr>
        </p:nvSpPr>
        <p:spPr>
          <a:xfrm>
            <a:off x="1275938" y="3314600"/>
            <a:ext cx="2907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None/>
              <a:defRPr sz="20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0" name="Google Shape;160;p5"/>
          <p:cNvSpPr txBox="1">
            <a:spLocks noGrp="1"/>
          </p:cNvSpPr>
          <p:nvPr>
            <p:ph type="subTitle" idx="3"/>
          </p:nvPr>
        </p:nvSpPr>
        <p:spPr>
          <a:xfrm>
            <a:off x="4960475" y="21029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AutoNum type="arabicPeriod"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61" name="Google Shape;161;p5"/>
          <p:cNvSpPr txBox="1">
            <a:spLocks noGrp="1"/>
          </p:cNvSpPr>
          <p:nvPr>
            <p:ph type="subTitle" idx="4"/>
          </p:nvPr>
        </p:nvSpPr>
        <p:spPr>
          <a:xfrm>
            <a:off x="1275925" y="389010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2" name="Google Shape;162;p5"/>
          <p:cNvGrpSpPr/>
          <p:nvPr/>
        </p:nvGrpSpPr>
        <p:grpSpPr>
          <a:xfrm>
            <a:off x="8031863" y="3467300"/>
            <a:ext cx="784275" cy="548700"/>
            <a:chOff x="6074150" y="2429100"/>
            <a:chExt cx="784275" cy="548700"/>
          </a:xfrm>
        </p:grpSpPr>
        <p:sp>
          <p:nvSpPr>
            <p:cNvPr id="163" name="Google Shape;163;p5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" name="Google Shape;179;p5"/>
          <p:cNvGrpSpPr/>
          <p:nvPr/>
        </p:nvGrpSpPr>
        <p:grpSpPr>
          <a:xfrm>
            <a:off x="435700" y="1789675"/>
            <a:ext cx="417875" cy="713425"/>
            <a:chOff x="1195450" y="111625"/>
            <a:chExt cx="417875" cy="713425"/>
          </a:xfrm>
        </p:grpSpPr>
        <p:sp>
          <p:nvSpPr>
            <p:cNvPr id="180" name="Google Shape;180;p5"/>
            <p:cNvSpPr/>
            <p:nvPr/>
          </p:nvSpPr>
          <p:spPr>
            <a:xfrm>
              <a:off x="1274800" y="406525"/>
              <a:ext cx="41825" cy="83700"/>
            </a:xfrm>
            <a:custGeom>
              <a:avLst/>
              <a:gdLst/>
              <a:ahLst/>
              <a:cxnLst/>
              <a:rect l="l" t="t" r="r" b="b"/>
              <a:pathLst>
                <a:path w="1673" h="3348" extrusionOk="0">
                  <a:moveTo>
                    <a:pt x="586" y="0"/>
                  </a:moveTo>
                  <a:cubicBezTo>
                    <a:pt x="312" y="0"/>
                    <a:pt x="94" y="203"/>
                    <a:pt x="65" y="473"/>
                  </a:cubicBezTo>
                  <a:cubicBezTo>
                    <a:pt x="0" y="1084"/>
                    <a:pt x="189" y="1582"/>
                    <a:pt x="356" y="2021"/>
                  </a:cubicBezTo>
                  <a:cubicBezTo>
                    <a:pt x="465" y="2311"/>
                    <a:pt x="568" y="2583"/>
                    <a:pt x="593" y="2865"/>
                  </a:cubicBezTo>
                  <a:cubicBezTo>
                    <a:pt x="615" y="3140"/>
                    <a:pt x="846" y="3347"/>
                    <a:pt x="1118" y="3347"/>
                  </a:cubicBezTo>
                  <a:cubicBezTo>
                    <a:pt x="1132" y="3347"/>
                    <a:pt x="1148" y="3347"/>
                    <a:pt x="1167" y="3346"/>
                  </a:cubicBezTo>
                  <a:cubicBezTo>
                    <a:pt x="1456" y="3321"/>
                    <a:pt x="1672" y="3065"/>
                    <a:pt x="1647" y="2774"/>
                  </a:cubicBezTo>
                  <a:cubicBezTo>
                    <a:pt x="1610" y="2344"/>
                    <a:pt x="1468" y="1975"/>
                    <a:pt x="1344" y="1647"/>
                  </a:cubicBezTo>
                  <a:cubicBezTo>
                    <a:pt x="1201" y="1271"/>
                    <a:pt x="1077" y="946"/>
                    <a:pt x="1117" y="585"/>
                  </a:cubicBezTo>
                  <a:cubicBezTo>
                    <a:pt x="1148" y="296"/>
                    <a:pt x="937" y="35"/>
                    <a:pt x="647" y="4"/>
                  </a:cubicBezTo>
                  <a:cubicBezTo>
                    <a:pt x="626" y="1"/>
                    <a:pt x="606" y="0"/>
                    <a:pt x="5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1359950" y="415325"/>
              <a:ext cx="58325" cy="127775"/>
            </a:xfrm>
            <a:custGeom>
              <a:avLst/>
              <a:gdLst/>
              <a:ahLst/>
              <a:cxnLst/>
              <a:rect l="l" t="t" r="r" b="b"/>
              <a:pathLst>
                <a:path w="2333" h="5111" extrusionOk="0">
                  <a:moveTo>
                    <a:pt x="527" y="1"/>
                  </a:moveTo>
                  <a:cubicBezTo>
                    <a:pt x="234" y="2"/>
                    <a:pt x="1" y="241"/>
                    <a:pt x="2" y="533"/>
                  </a:cubicBezTo>
                  <a:cubicBezTo>
                    <a:pt x="8" y="1448"/>
                    <a:pt x="351" y="2249"/>
                    <a:pt x="683" y="3025"/>
                  </a:cubicBezTo>
                  <a:cubicBezTo>
                    <a:pt x="925" y="3588"/>
                    <a:pt x="1153" y="4118"/>
                    <a:pt x="1243" y="4667"/>
                  </a:cubicBezTo>
                  <a:cubicBezTo>
                    <a:pt x="1286" y="4926"/>
                    <a:pt x="1510" y="5110"/>
                    <a:pt x="1765" y="5110"/>
                  </a:cubicBezTo>
                  <a:cubicBezTo>
                    <a:pt x="1793" y="5110"/>
                    <a:pt x="1822" y="5107"/>
                    <a:pt x="1850" y="5104"/>
                  </a:cubicBezTo>
                  <a:cubicBezTo>
                    <a:pt x="2137" y="5057"/>
                    <a:pt x="2332" y="4786"/>
                    <a:pt x="2285" y="4498"/>
                  </a:cubicBezTo>
                  <a:cubicBezTo>
                    <a:pt x="2174" y="3821"/>
                    <a:pt x="1911" y="3206"/>
                    <a:pt x="1655" y="2610"/>
                  </a:cubicBezTo>
                  <a:cubicBezTo>
                    <a:pt x="1351" y="1899"/>
                    <a:pt x="1064" y="1229"/>
                    <a:pt x="1060" y="526"/>
                  </a:cubicBezTo>
                  <a:cubicBezTo>
                    <a:pt x="1057" y="234"/>
                    <a:pt x="820" y="1"/>
                    <a:pt x="5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487750" y="516625"/>
              <a:ext cx="26475" cy="114600"/>
            </a:xfrm>
            <a:custGeom>
              <a:avLst/>
              <a:gdLst/>
              <a:ahLst/>
              <a:cxnLst/>
              <a:rect l="l" t="t" r="r" b="b"/>
              <a:pathLst>
                <a:path w="1059" h="4584" extrusionOk="0">
                  <a:moveTo>
                    <a:pt x="529" y="0"/>
                  </a:moveTo>
                  <a:cubicBezTo>
                    <a:pt x="237" y="0"/>
                    <a:pt x="0" y="237"/>
                    <a:pt x="0" y="529"/>
                  </a:cubicBezTo>
                  <a:lnTo>
                    <a:pt x="0" y="4054"/>
                  </a:lnTo>
                  <a:cubicBezTo>
                    <a:pt x="0" y="4346"/>
                    <a:pt x="237" y="4583"/>
                    <a:pt x="529" y="4583"/>
                  </a:cubicBezTo>
                  <a:cubicBezTo>
                    <a:pt x="821" y="4583"/>
                    <a:pt x="1058" y="4346"/>
                    <a:pt x="1058" y="4054"/>
                  </a:cubicBezTo>
                  <a:lnTo>
                    <a:pt x="1058" y="529"/>
                  </a:lnTo>
                  <a:cubicBezTo>
                    <a:pt x="1058" y="237"/>
                    <a:pt x="821" y="0"/>
                    <a:pt x="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1208550" y="578300"/>
              <a:ext cx="64750" cy="88125"/>
            </a:xfrm>
            <a:custGeom>
              <a:avLst/>
              <a:gdLst/>
              <a:ahLst/>
              <a:cxnLst/>
              <a:rect l="l" t="t" r="r" b="b"/>
              <a:pathLst>
                <a:path w="2590" h="3525" extrusionOk="0">
                  <a:moveTo>
                    <a:pt x="597" y="0"/>
                  </a:moveTo>
                  <a:cubicBezTo>
                    <a:pt x="539" y="0"/>
                    <a:pt x="480" y="10"/>
                    <a:pt x="422" y="30"/>
                  </a:cubicBezTo>
                  <a:cubicBezTo>
                    <a:pt x="145" y="127"/>
                    <a:pt x="0" y="430"/>
                    <a:pt x="99" y="705"/>
                  </a:cubicBezTo>
                  <a:cubicBezTo>
                    <a:pt x="372" y="1478"/>
                    <a:pt x="860" y="2568"/>
                    <a:pt x="1626" y="3362"/>
                  </a:cubicBezTo>
                  <a:cubicBezTo>
                    <a:pt x="1730" y="3470"/>
                    <a:pt x="1867" y="3525"/>
                    <a:pt x="2007" y="3525"/>
                  </a:cubicBezTo>
                  <a:cubicBezTo>
                    <a:pt x="2139" y="3525"/>
                    <a:pt x="2271" y="3476"/>
                    <a:pt x="2372" y="3376"/>
                  </a:cubicBezTo>
                  <a:cubicBezTo>
                    <a:pt x="2583" y="3173"/>
                    <a:pt x="2589" y="2840"/>
                    <a:pt x="2387" y="2629"/>
                  </a:cubicBezTo>
                  <a:cubicBezTo>
                    <a:pt x="1892" y="2116"/>
                    <a:pt x="1434" y="1308"/>
                    <a:pt x="1096" y="353"/>
                  </a:cubicBezTo>
                  <a:cubicBezTo>
                    <a:pt x="1019" y="135"/>
                    <a:pt x="815" y="0"/>
                    <a:pt x="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1314125" y="578300"/>
              <a:ext cx="60575" cy="79300"/>
            </a:xfrm>
            <a:custGeom>
              <a:avLst/>
              <a:gdLst/>
              <a:ahLst/>
              <a:cxnLst/>
              <a:rect l="l" t="t" r="r" b="b"/>
              <a:pathLst>
                <a:path w="2423" h="3172" extrusionOk="0">
                  <a:moveTo>
                    <a:pt x="602" y="0"/>
                  </a:moveTo>
                  <a:cubicBezTo>
                    <a:pt x="524" y="0"/>
                    <a:pt x="446" y="17"/>
                    <a:pt x="371" y="54"/>
                  </a:cubicBezTo>
                  <a:cubicBezTo>
                    <a:pt x="111" y="182"/>
                    <a:pt x="1" y="499"/>
                    <a:pt x="129" y="761"/>
                  </a:cubicBezTo>
                  <a:cubicBezTo>
                    <a:pt x="188" y="882"/>
                    <a:pt x="247" y="1012"/>
                    <a:pt x="309" y="1144"/>
                  </a:cubicBezTo>
                  <a:cubicBezTo>
                    <a:pt x="620" y="1808"/>
                    <a:pt x="973" y="2561"/>
                    <a:pt x="1478" y="3032"/>
                  </a:cubicBezTo>
                  <a:cubicBezTo>
                    <a:pt x="1579" y="3125"/>
                    <a:pt x="1708" y="3172"/>
                    <a:pt x="1836" y="3172"/>
                  </a:cubicBezTo>
                  <a:cubicBezTo>
                    <a:pt x="1978" y="3172"/>
                    <a:pt x="2121" y="3115"/>
                    <a:pt x="2223" y="3003"/>
                  </a:cubicBezTo>
                  <a:cubicBezTo>
                    <a:pt x="2422" y="2790"/>
                    <a:pt x="2409" y="2454"/>
                    <a:pt x="2195" y="2256"/>
                  </a:cubicBezTo>
                  <a:cubicBezTo>
                    <a:pt x="1842" y="1929"/>
                    <a:pt x="1537" y="1274"/>
                    <a:pt x="1267" y="696"/>
                  </a:cubicBezTo>
                  <a:cubicBezTo>
                    <a:pt x="1203" y="558"/>
                    <a:pt x="1141" y="424"/>
                    <a:pt x="1079" y="297"/>
                  </a:cubicBezTo>
                  <a:cubicBezTo>
                    <a:pt x="987" y="109"/>
                    <a:pt x="798" y="0"/>
                    <a:pt x="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1417250" y="622325"/>
              <a:ext cx="26475" cy="83750"/>
            </a:xfrm>
            <a:custGeom>
              <a:avLst/>
              <a:gdLst/>
              <a:ahLst/>
              <a:cxnLst/>
              <a:rect l="l" t="t" r="r" b="b"/>
              <a:pathLst>
                <a:path w="1059" h="3350" extrusionOk="0">
                  <a:moveTo>
                    <a:pt x="530" y="1"/>
                  </a:moveTo>
                  <a:cubicBezTo>
                    <a:pt x="238" y="1"/>
                    <a:pt x="1" y="238"/>
                    <a:pt x="1" y="530"/>
                  </a:cubicBezTo>
                  <a:lnTo>
                    <a:pt x="1" y="2820"/>
                  </a:lnTo>
                  <a:cubicBezTo>
                    <a:pt x="1" y="3112"/>
                    <a:pt x="238" y="3349"/>
                    <a:pt x="530" y="3349"/>
                  </a:cubicBezTo>
                  <a:cubicBezTo>
                    <a:pt x="823" y="3349"/>
                    <a:pt x="1059" y="3112"/>
                    <a:pt x="1059" y="2820"/>
                  </a:cubicBezTo>
                  <a:lnTo>
                    <a:pt x="1059" y="530"/>
                  </a:lnTo>
                  <a:cubicBezTo>
                    <a:pt x="1059" y="238"/>
                    <a:pt x="822" y="1"/>
                    <a:pt x="5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1477350" y="706000"/>
              <a:ext cx="39425" cy="79375"/>
            </a:xfrm>
            <a:custGeom>
              <a:avLst/>
              <a:gdLst/>
              <a:ahLst/>
              <a:cxnLst/>
              <a:rect l="l" t="t" r="r" b="b"/>
              <a:pathLst>
                <a:path w="1577" h="3175" extrusionOk="0">
                  <a:moveTo>
                    <a:pt x="595" y="0"/>
                  </a:moveTo>
                  <a:cubicBezTo>
                    <a:pt x="542" y="0"/>
                    <a:pt x="487" y="9"/>
                    <a:pt x="433" y="26"/>
                  </a:cubicBezTo>
                  <a:cubicBezTo>
                    <a:pt x="154" y="115"/>
                    <a:pt x="1" y="413"/>
                    <a:pt x="89" y="690"/>
                  </a:cubicBezTo>
                  <a:cubicBezTo>
                    <a:pt x="282" y="1295"/>
                    <a:pt x="500" y="1979"/>
                    <a:pt x="421" y="2578"/>
                  </a:cubicBezTo>
                  <a:cubicBezTo>
                    <a:pt x="384" y="2867"/>
                    <a:pt x="589" y="3133"/>
                    <a:pt x="878" y="3170"/>
                  </a:cubicBezTo>
                  <a:cubicBezTo>
                    <a:pt x="902" y="3173"/>
                    <a:pt x="925" y="3174"/>
                    <a:pt x="947" y="3174"/>
                  </a:cubicBezTo>
                  <a:cubicBezTo>
                    <a:pt x="1209" y="3174"/>
                    <a:pt x="1437" y="2979"/>
                    <a:pt x="1469" y="2711"/>
                  </a:cubicBezTo>
                  <a:cubicBezTo>
                    <a:pt x="1577" y="1879"/>
                    <a:pt x="1311" y="1043"/>
                    <a:pt x="1096" y="369"/>
                  </a:cubicBezTo>
                  <a:cubicBezTo>
                    <a:pt x="1025" y="145"/>
                    <a:pt x="819" y="0"/>
                    <a:pt x="5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437525" y="384500"/>
              <a:ext cx="34400" cy="79300"/>
            </a:xfrm>
            <a:custGeom>
              <a:avLst/>
              <a:gdLst/>
              <a:ahLst/>
              <a:cxnLst/>
              <a:rect l="l" t="t" r="r" b="b"/>
              <a:pathLst>
                <a:path w="1376" h="3172" extrusionOk="0">
                  <a:moveTo>
                    <a:pt x="588" y="0"/>
                  </a:moveTo>
                  <a:cubicBezTo>
                    <a:pt x="309" y="0"/>
                    <a:pt x="81" y="228"/>
                    <a:pt x="72" y="508"/>
                  </a:cubicBezTo>
                  <a:lnTo>
                    <a:pt x="65" y="663"/>
                  </a:lnTo>
                  <a:cubicBezTo>
                    <a:pt x="34" y="1381"/>
                    <a:pt x="1" y="2126"/>
                    <a:pt x="285" y="2839"/>
                  </a:cubicBezTo>
                  <a:cubicBezTo>
                    <a:pt x="367" y="3046"/>
                    <a:pt x="566" y="3172"/>
                    <a:pt x="777" y="3172"/>
                  </a:cubicBezTo>
                  <a:cubicBezTo>
                    <a:pt x="842" y="3172"/>
                    <a:pt x="909" y="3160"/>
                    <a:pt x="971" y="3134"/>
                  </a:cubicBezTo>
                  <a:cubicBezTo>
                    <a:pt x="1242" y="3027"/>
                    <a:pt x="1376" y="2720"/>
                    <a:pt x="1267" y="2448"/>
                  </a:cubicBezTo>
                  <a:cubicBezTo>
                    <a:pt x="1066" y="1945"/>
                    <a:pt x="1092" y="1344"/>
                    <a:pt x="1121" y="707"/>
                  </a:cubicBezTo>
                  <a:lnTo>
                    <a:pt x="1127" y="550"/>
                  </a:lnTo>
                  <a:cubicBezTo>
                    <a:pt x="1138" y="261"/>
                    <a:pt x="911" y="14"/>
                    <a:pt x="621" y="1"/>
                  </a:cubicBezTo>
                  <a:cubicBezTo>
                    <a:pt x="610" y="1"/>
                    <a:pt x="599" y="0"/>
                    <a:pt x="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1512325" y="322775"/>
              <a:ext cx="37175" cy="66100"/>
            </a:xfrm>
            <a:custGeom>
              <a:avLst/>
              <a:gdLst/>
              <a:ahLst/>
              <a:cxnLst/>
              <a:rect l="l" t="t" r="r" b="b"/>
              <a:pathLst>
                <a:path w="1487" h="2644" extrusionOk="0">
                  <a:moveTo>
                    <a:pt x="603" y="1"/>
                  </a:moveTo>
                  <a:cubicBezTo>
                    <a:pt x="522" y="1"/>
                    <a:pt x="440" y="20"/>
                    <a:pt x="364" y="60"/>
                  </a:cubicBezTo>
                  <a:cubicBezTo>
                    <a:pt x="103" y="192"/>
                    <a:pt x="1" y="511"/>
                    <a:pt x="133" y="771"/>
                  </a:cubicBezTo>
                  <a:cubicBezTo>
                    <a:pt x="305" y="1107"/>
                    <a:pt x="426" y="1659"/>
                    <a:pt x="427" y="2118"/>
                  </a:cubicBezTo>
                  <a:cubicBezTo>
                    <a:pt x="430" y="2408"/>
                    <a:pt x="664" y="2644"/>
                    <a:pt x="956" y="2644"/>
                  </a:cubicBezTo>
                  <a:lnTo>
                    <a:pt x="959" y="2644"/>
                  </a:lnTo>
                  <a:cubicBezTo>
                    <a:pt x="1251" y="2644"/>
                    <a:pt x="1487" y="2405"/>
                    <a:pt x="1485" y="2113"/>
                  </a:cubicBezTo>
                  <a:cubicBezTo>
                    <a:pt x="1482" y="1488"/>
                    <a:pt x="1321" y="772"/>
                    <a:pt x="1075" y="291"/>
                  </a:cubicBezTo>
                  <a:cubicBezTo>
                    <a:pt x="981" y="107"/>
                    <a:pt x="795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1287650" y="296375"/>
              <a:ext cx="56325" cy="88150"/>
            </a:xfrm>
            <a:custGeom>
              <a:avLst/>
              <a:gdLst/>
              <a:ahLst/>
              <a:cxnLst/>
              <a:rect l="l" t="t" r="r" b="b"/>
              <a:pathLst>
                <a:path w="2253" h="3526" extrusionOk="0">
                  <a:moveTo>
                    <a:pt x="604" y="0"/>
                  </a:moveTo>
                  <a:cubicBezTo>
                    <a:pt x="510" y="0"/>
                    <a:pt x="416" y="25"/>
                    <a:pt x="330" y="76"/>
                  </a:cubicBezTo>
                  <a:cubicBezTo>
                    <a:pt x="80" y="229"/>
                    <a:pt x="0" y="554"/>
                    <a:pt x="151" y="804"/>
                  </a:cubicBezTo>
                  <a:cubicBezTo>
                    <a:pt x="542" y="1448"/>
                    <a:pt x="871" y="2215"/>
                    <a:pt x="1157" y="3151"/>
                  </a:cubicBezTo>
                  <a:cubicBezTo>
                    <a:pt x="1227" y="3379"/>
                    <a:pt x="1435" y="3525"/>
                    <a:pt x="1662" y="3525"/>
                  </a:cubicBezTo>
                  <a:cubicBezTo>
                    <a:pt x="1713" y="3525"/>
                    <a:pt x="1765" y="3518"/>
                    <a:pt x="1816" y="3501"/>
                  </a:cubicBezTo>
                  <a:cubicBezTo>
                    <a:pt x="2095" y="3416"/>
                    <a:pt x="2253" y="3121"/>
                    <a:pt x="2168" y="2843"/>
                  </a:cubicBezTo>
                  <a:cubicBezTo>
                    <a:pt x="1856" y="1821"/>
                    <a:pt x="1491" y="975"/>
                    <a:pt x="1056" y="255"/>
                  </a:cubicBezTo>
                  <a:cubicBezTo>
                    <a:pt x="957" y="91"/>
                    <a:pt x="783" y="0"/>
                    <a:pt x="6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1375725" y="291950"/>
              <a:ext cx="43100" cy="57325"/>
            </a:xfrm>
            <a:custGeom>
              <a:avLst/>
              <a:gdLst/>
              <a:ahLst/>
              <a:cxnLst/>
              <a:rect l="l" t="t" r="r" b="b"/>
              <a:pathLst>
                <a:path w="1724" h="2293" extrusionOk="0">
                  <a:moveTo>
                    <a:pt x="606" y="1"/>
                  </a:moveTo>
                  <a:cubicBezTo>
                    <a:pt x="517" y="1"/>
                    <a:pt x="427" y="23"/>
                    <a:pt x="344" y="71"/>
                  </a:cubicBezTo>
                  <a:cubicBezTo>
                    <a:pt x="89" y="215"/>
                    <a:pt x="1" y="538"/>
                    <a:pt x="146" y="791"/>
                  </a:cubicBezTo>
                  <a:cubicBezTo>
                    <a:pt x="350" y="1149"/>
                    <a:pt x="512" y="1526"/>
                    <a:pt x="628" y="1914"/>
                  </a:cubicBezTo>
                  <a:cubicBezTo>
                    <a:pt x="697" y="2144"/>
                    <a:pt x="907" y="2292"/>
                    <a:pt x="1135" y="2292"/>
                  </a:cubicBezTo>
                  <a:cubicBezTo>
                    <a:pt x="1185" y="2292"/>
                    <a:pt x="1235" y="2285"/>
                    <a:pt x="1285" y="2272"/>
                  </a:cubicBezTo>
                  <a:cubicBezTo>
                    <a:pt x="1565" y="2187"/>
                    <a:pt x="1724" y="1893"/>
                    <a:pt x="1640" y="1613"/>
                  </a:cubicBezTo>
                  <a:cubicBezTo>
                    <a:pt x="1502" y="1149"/>
                    <a:pt x="1308" y="696"/>
                    <a:pt x="1065" y="270"/>
                  </a:cubicBezTo>
                  <a:cubicBezTo>
                    <a:pt x="968" y="98"/>
                    <a:pt x="790" y="1"/>
                    <a:pt x="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1424275" y="217100"/>
              <a:ext cx="37925" cy="74900"/>
            </a:xfrm>
            <a:custGeom>
              <a:avLst/>
              <a:gdLst/>
              <a:ahLst/>
              <a:cxnLst/>
              <a:rect l="l" t="t" r="r" b="b"/>
              <a:pathLst>
                <a:path w="1517" h="2996" extrusionOk="0">
                  <a:moveTo>
                    <a:pt x="602" y="1"/>
                  </a:moveTo>
                  <a:cubicBezTo>
                    <a:pt x="532" y="1"/>
                    <a:pt x="461" y="15"/>
                    <a:pt x="392" y="45"/>
                  </a:cubicBezTo>
                  <a:cubicBezTo>
                    <a:pt x="124" y="159"/>
                    <a:pt x="0" y="470"/>
                    <a:pt x="116" y="738"/>
                  </a:cubicBezTo>
                  <a:cubicBezTo>
                    <a:pt x="347" y="1272"/>
                    <a:pt x="453" y="1861"/>
                    <a:pt x="427" y="2443"/>
                  </a:cubicBezTo>
                  <a:cubicBezTo>
                    <a:pt x="412" y="2735"/>
                    <a:pt x="639" y="2982"/>
                    <a:pt x="930" y="2995"/>
                  </a:cubicBezTo>
                  <a:lnTo>
                    <a:pt x="955" y="2995"/>
                  </a:lnTo>
                  <a:cubicBezTo>
                    <a:pt x="1236" y="2995"/>
                    <a:pt x="1470" y="2773"/>
                    <a:pt x="1483" y="2493"/>
                  </a:cubicBezTo>
                  <a:cubicBezTo>
                    <a:pt x="1516" y="1753"/>
                    <a:pt x="1379" y="1000"/>
                    <a:pt x="1086" y="320"/>
                  </a:cubicBezTo>
                  <a:cubicBezTo>
                    <a:pt x="1000" y="120"/>
                    <a:pt x="807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1305375" y="710450"/>
              <a:ext cx="65175" cy="74925"/>
            </a:xfrm>
            <a:custGeom>
              <a:avLst/>
              <a:gdLst/>
              <a:ahLst/>
              <a:cxnLst/>
              <a:rect l="l" t="t" r="r" b="b"/>
              <a:pathLst>
                <a:path w="2607" h="2997" extrusionOk="0">
                  <a:moveTo>
                    <a:pt x="601" y="1"/>
                  </a:moveTo>
                  <a:cubicBezTo>
                    <a:pt x="435" y="1"/>
                    <a:pt x="272" y="79"/>
                    <a:pt x="169" y="224"/>
                  </a:cubicBezTo>
                  <a:cubicBezTo>
                    <a:pt x="0" y="461"/>
                    <a:pt x="56" y="791"/>
                    <a:pt x="295" y="960"/>
                  </a:cubicBezTo>
                  <a:cubicBezTo>
                    <a:pt x="800" y="1318"/>
                    <a:pt x="1244" y="1936"/>
                    <a:pt x="1516" y="2653"/>
                  </a:cubicBezTo>
                  <a:cubicBezTo>
                    <a:pt x="1596" y="2865"/>
                    <a:pt x="1797" y="2996"/>
                    <a:pt x="2010" y="2996"/>
                  </a:cubicBezTo>
                  <a:cubicBezTo>
                    <a:pt x="2073" y="2996"/>
                    <a:pt x="2135" y="2986"/>
                    <a:pt x="2195" y="2962"/>
                  </a:cubicBezTo>
                  <a:cubicBezTo>
                    <a:pt x="2469" y="2859"/>
                    <a:pt x="2607" y="2553"/>
                    <a:pt x="2503" y="2281"/>
                  </a:cubicBezTo>
                  <a:cubicBezTo>
                    <a:pt x="2160" y="1370"/>
                    <a:pt x="1578" y="574"/>
                    <a:pt x="905" y="98"/>
                  </a:cubicBezTo>
                  <a:cubicBezTo>
                    <a:pt x="813" y="32"/>
                    <a:pt x="706" y="1"/>
                    <a:pt x="6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1300875" y="111625"/>
              <a:ext cx="46625" cy="74900"/>
            </a:xfrm>
            <a:custGeom>
              <a:avLst/>
              <a:gdLst/>
              <a:ahLst/>
              <a:cxnLst/>
              <a:rect l="l" t="t" r="r" b="b"/>
              <a:pathLst>
                <a:path w="1865" h="2996" extrusionOk="0">
                  <a:moveTo>
                    <a:pt x="601" y="0"/>
                  </a:moveTo>
                  <a:cubicBezTo>
                    <a:pt x="534" y="0"/>
                    <a:pt x="465" y="13"/>
                    <a:pt x="400" y="40"/>
                  </a:cubicBezTo>
                  <a:cubicBezTo>
                    <a:pt x="130" y="151"/>
                    <a:pt x="0" y="459"/>
                    <a:pt x="111" y="729"/>
                  </a:cubicBezTo>
                  <a:cubicBezTo>
                    <a:pt x="183" y="902"/>
                    <a:pt x="260" y="1074"/>
                    <a:pt x="337" y="1244"/>
                  </a:cubicBezTo>
                  <a:cubicBezTo>
                    <a:pt x="538" y="1688"/>
                    <a:pt x="729" y="2108"/>
                    <a:pt x="780" y="2531"/>
                  </a:cubicBezTo>
                  <a:cubicBezTo>
                    <a:pt x="813" y="2799"/>
                    <a:pt x="1041" y="2996"/>
                    <a:pt x="1304" y="2996"/>
                  </a:cubicBezTo>
                  <a:cubicBezTo>
                    <a:pt x="1327" y="2996"/>
                    <a:pt x="1347" y="2993"/>
                    <a:pt x="1367" y="2992"/>
                  </a:cubicBezTo>
                  <a:cubicBezTo>
                    <a:pt x="1657" y="2958"/>
                    <a:pt x="1864" y="2694"/>
                    <a:pt x="1828" y="2405"/>
                  </a:cubicBezTo>
                  <a:cubicBezTo>
                    <a:pt x="1758" y="1821"/>
                    <a:pt x="1524" y="1307"/>
                    <a:pt x="1299" y="809"/>
                  </a:cubicBezTo>
                  <a:cubicBezTo>
                    <a:pt x="1228" y="650"/>
                    <a:pt x="1156" y="491"/>
                    <a:pt x="1090" y="328"/>
                  </a:cubicBezTo>
                  <a:cubicBezTo>
                    <a:pt x="1006" y="124"/>
                    <a:pt x="808" y="0"/>
                    <a:pt x="6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1195450" y="243500"/>
              <a:ext cx="51900" cy="66125"/>
            </a:xfrm>
            <a:custGeom>
              <a:avLst/>
              <a:gdLst/>
              <a:ahLst/>
              <a:cxnLst/>
              <a:rect l="l" t="t" r="r" b="b"/>
              <a:pathLst>
                <a:path w="2076" h="2645" extrusionOk="0">
                  <a:moveTo>
                    <a:pt x="597" y="1"/>
                  </a:moveTo>
                  <a:cubicBezTo>
                    <a:pt x="486" y="1"/>
                    <a:pt x="374" y="36"/>
                    <a:pt x="278" y="108"/>
                  </a:cubicBezTo>
                  <a:cubicBezTo>
                    <a:pt x="45" y="285"/>
                    <a:pt x="0" y="617"/>
                    <a:pt x="176" y="849"/>
                  </a:cubicBezTo>
                  <a:cubicBezTo>
                    <a:pt x="518" y="1298"/>
                    <a:pt x="798" y="1801"/>
                    <a:pt x="983" y="2300"/>
                  </a:cubicBezTo>
                  <a:cubicBezTo>
                    <a:pt x="1062" y="2513"/>
                    <a:pt x="1265" y="2644"/>
                    <a:pt x="1479" y="2644"/>
                  </a:cubicBezTo>
                  <a:cubicBezTo>
                    <a:pt x="1541" y="2644"/>
                    <a:pt x="1604" y="2633"/>
                    <a:pt x="1663" y="2612"/>
                  </a:cubicBezTo>
                  <a:cubicBezTo>
                    <a:pt x="1935" y="2510"/>
                    <a:pt x="2075" y="2204"/>
                    <a:pt x="1973" y="1932"/>
                  </a:cubicBezTo>
                  <a:cubicBezTo>
                    <a:pt x="1752" y="1335"/>
                    <a:pt x="1423" y="740"/>
                    <a:pt x="1018" y="210"/>
                  </a:cubicBezTo>
                  <a:cubicBezTo>
                    <a:pt x="915" y="73"/>
                    <a:pt x="757" y="1"/>
                    <a:pt x="5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1574125" y="750125"/>
              <a:ext cx="39200" cy="74925"/>
            </a:xfrm>
            <a:custGeom>
              <a:avLst/>
              <a:gdLst/>
              <a:ahLst/>
              <a:cxnLst/>
              <a:rect l="l" t="t" r="r" b="b"/>
              <a:pathLst>
                <a:path w="1568" h="2997" extrusionOk="0">
                  <a:moveTo>
                    <a:pt x="949" y="1"/>
                  </a:moveTo>
                  <a:cubicBezTo>
                    <a:pt x="934" y="1"/>
                    <a:pt x="918" y="2"/>
                    <a:pt x="902" y="3"/>
                  </a:cubicBezTo>
                  <a:cubicBezTo>
                    <a:pt x="612" y="29"/>
                    <a:pt x="397" y="285"/>
                    <a:pt x="423" y="577"/>
                  </a:cubicBezTo>
                  <a:cubicBezTo>
                    <a:pt x="491" y="1313"/>
                    <a:pt x="406" y="1841"/>
                    <a:pt x="175" y="2150"/>
                  </a:cubicBezTo>
                  <a:cubicBezTo>
                    <a:pt x="0" y="2382"/>
                    <a:pt x="48" y="2715"/>
                    <a:pt x="281" y="2889"/>
                  </a:cubicBezTo>
                  <a:cubicBezTo>
                    <a:pt x="376" y="2961"/>
                    <a:pt x="487" y="2996"/>
                    <a:pt x="598" y="2996"/>
                  </a:cubicBezTo>
                  <a:cubicBezTo>
                    <a:pt x="759" y="2996"/>
                    <a:pt x="917" y="2923"/>
                    <a:pt x="1021" y="2783"/>
                  </a:cubicBezTo>
                  <a:cubicBezTo>
                    <a:pt x="1418" y="2253"/>
                    <a:pt x="1567" y="1500"/>
                    <a:pt x="1476" y="481"/>
                  </a:cubicBezTo>
                  <a:cubicBezTo>
                    <a:pt x="1450" y="207"/>
                    <a:pt x="1223" y="1"/>
                    <a:pt x="9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" name="Google Shape;196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6"/>
          <p:cNvSpPr/>
          <p:nvPr/>
        </p:nvSpPr>
        <p:spPr>
          <a:xfrm>
            <a:off x="720000" y="540000"/>
            <a:ext cx="7704000" cy="564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7"/>
          <p:cNvSpPr/>
          <p:nvPr/>
        </p:nvSpPr>
        <p:spPr>
          <a:xfrm>
            <a:off x="720000" y="540000"/>
            <a:ext cx="7704000" cy="564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7"/>
          <p:cNvSpPr txBox="1">
            <a:spLocks noGrp="1"/>
          </p:cNvSpPr>
          <p:nvPr>
            <p:ph type="subTitle" idx="1"/>
          </p:nvPr>
        </p:nvSpPr>
        <p:spPr>
          <a:xfrm rot="-246">
            <a:off x="2473950" y="1921163"/>
            <a:ext cx="4196100" cy="23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0"/>
          <p:cNvSpPr/>
          <p:nvPr/>
        </p:nvSpPr>
        <p:spPr>
          <a:xfrm>
            <a:off x="2676000" y="540000"/>
            <a:ext cx="3792000" cy="1465800"/>
          </a:xfrm>
          <a:prstGeom prst="roundRect">
            <a:avLst>
              <a:gd name="adj" fmla="val 9172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0"/>
          <p:cNvSpPr txBox="1">
            <a:spLocks noGrp="1"/>
          </p:cNvSpPr>
          <p:nvPr>
            <p:ph type="title"/>
          </p:nvPr>
        </p:nvSpPr>
        <p:spPr>
          <a:xfrm>
            <a:off x="2891100" y="601500"/>
            <a:ext cx="3361800" cy="13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7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2" name="Google Shape;322;p13"/>
          <p:cNvGrpSpPr/>
          <p:nvPr/>
        </p:nvGrpSpPr>
        <p:grpSpPr>
          <a:xfrm>
            <a:off x="7731175" y="3164300"/>
            <a:ext cx="545950" cy="796275"/>
            <a:chOff x="2184950" y="2464725"/>
            <a:chExt cx="545950" cy="796275"/>
          </a:xfrm>
        </p:grpSpPr>
        <p:sp>
          <p:nvSpPr>
            <p:cNvPr id="323" name="Google Shape;323;p13"/>
            <p:cNvSpPr/>
            <p:nvPr/>
          </p:nvSpPr>
          <p:spPr>
            <a:xfrm>
              <a:off x="2351700" y="2688525"/>
              <a:ext cx="49375" cy="98900"/>
            </a:xfrm>
            <a:custGeom>
              <a:avLst/>
              <a:gdLst/>
              <a:ahLst/>
              <a:cxnLst/>
              <a:rect l="l" t="t" r="r" b="b"/>
              <a:pathLst>
                <a:path w="1975" h="3956" extrusionOk="0">
                  <a:moveTo>
                    <a:pt x="697" y="0"/>
                  </a:moveTo>
                  <a:cubicBezTo>
                    <a:pt x="382" y="0"/>
                    <a:pt x="111" y="238"/>
                    <a:pt x="77" y="559"/>
                  </a:cubicBezTo>
                  <a:cubicBezTo>
                    <a:pt x="1" y="1280"/>
                    <a:pt x="224" y="1869"/>
                    <a:pt x="420" y="2388"/>
                  </a:cubicBezTo>
                  <a:cubicBezTo>
                    <a:pt x="550" y="2730"/>
                    <a:pt x="671" y="3050"/>
                    <a:pt x="701" y="3385"/>
                  </a:cubicBezTo>
                  <a:cubicBezTo>
                    <a:pt x="730" y="3710"/>
                    <a:pt x="1002" y="3955"/>
                    <a:pt x="1322" y="3955"/>
                  </a:cubicBezTo>
                  <a:cubicBezTo>
                    <a:pt x="1341" y="3955"/>
                    <a:pt x="1357" y="3954"/>
                    <a:pt x="1378" y="3951"/>
                  </a:cubicBezTo>
                  <a:cubicBezTo>
                    <a:pt x="1721" y="3920"/>
                    <a:pt x="1975" y="3618"/>
                    <a:pt x="1946" y="3275"/>
                  </a:cubicBezTo>
                  <a:cubicBezTo>
                    <a:pt x="1900" y="2770"/>
                    <a:pt x="1735" y="2332"/>
                    <a:pt x="1588" y="1945"/>
                  </a:cubicBezTo>
                  <a:cubicBezTo>
                    <a:pt x="1418" y="1501"/>
                    <a:pt x="1273" y="1115"/>
                    <a:pt x="1318" y="690"/>
                  </a:cubicBezTo>
                  <a:cubicBezTo>
                    <a:pt x="1355" y="347"/>
                    <a:pt x="1106" y="39"/>
                    <a:pt x="763" y="4"/>
                  </a:cubicBezTo>
                  <a:cubicBezTo>
                    <a:pt x="741" y="1"/>
                    <a:pt x="719" y="0"/>
                    <a:pt x="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2452325" y="2698950"/>
              <a:ext cx="68975" cy="150950"/>
            </a:xfrm>
            <a:custGeom>
              <a:avLst/>
              <a:gdLst/>
              <a:ahLst/>
              <a:cxnLst/>
              <a:rect l="l" t="t" r="r" b="b"/>
              <a:pathLst>
                <a:path w="2759" h="6038" extrusionOk="0">
                  <a:moveTo>
                    <a:pt x="653" y="0"/>
                  </a:moveTo>
                  <a:cubicBezTo>
                    <a:pt x="644" y="0"/>
                    <a:pt x="634" y="0"/>
                    <a:pt x="625" y="1"/>
                  </a:cubicBezTo>
                  <a:cubicBezTo>
                    <a:pt x="279" y="2"/>
                    <a:pt x="1" y="285"/>
                    <a:pt x="5" y="630"/>
                  </a:cubicBezTo>
                  <a:cubicBezTo>
                    <a:pt x="12" y="1710"/>
                    <a:pt x="418" y="2657"/>
                    <a:pt x="809" y="3573"/>
                  </a:cubicBezTo>
                  <a:cubicBezTo>
                    <a:pt x="1093" y="4238"/>
                    <a:pt x="1362" y="4866"/>
                    <a:pt x="1468" y="5514"/>
                  </a:cubicBezTo>
                  <a:cubicBezTo>
                    <a:pt x="1521" y="5820"/>
                    <a:pt x="1784" y="6037"/>
                    <a:pt x="2085" y="6037"/>
                  </a:cubicBezTo>
                  <a:cubicBezTo>
                    <a:pt x="2119" y="6037"/>
                    <a:pt x="2153" y="6033"/>
                    <a:pt x="2188" y="6031"/>
                  </a:cubicBezTo>
                  <a:cubicBezTo>
                    <a:pt x="2527" y="5975"/>
                    <a:pt x="2758" y="5653"/>
                    <a:pt x="2702" y="5314"/>
                  </a:cubicBezTo>
                  <a:cubicBezTo>
                    <a:pt x="2571" y="4516"/>
                    <a:pt x="2259" y="3788"/>
                    <a:pt x="1959" y="3083"/>
                  </a:cubicBezTo>
                  <a:cubicBezTo>
                    <a:pt x="1598" y="2244"/>
                    <a:pt x="1260" y="1452"/>
                    <a:pt x="1254" y="622"/>
                  </a:cubicBezTo>
                  <a:cubicBezTo>
                    <a:pt x="1252" y="285"/>
                    <a:pt x="972" y="0"/>
                    <a:pt x="6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2603325" y="2818675"/>
              <a:ext cx="31225" cy="135275"/>
            </a:xfrm>
            <a:custGeom>
              <a:avLst/>
              <a:gdLst/>
              <a:ahLst/>
              <a:cxnLst/>
              <a:rect l="l" t="t" r="r" b="b"/>
              <a:pathLst>
                <a:path w="1249" h="5411" extrusionOk="0">
                  <a:moveTo>
                    <a:pt x="625" y="0"/>
                  </a:moveTo>
                  <a:cubicBezTo>
                    <a:pt x="280" y="0"/>
                    <a:pt x="1" y="279"/>
                    <a:pt x="1" y="624"/>
                  </a:cubicBezTo>
                  <a:lnTo>
                    <a:pt x="1" y="4787"/>
                  </a:lnTo>
                  <a:cubicBezTo>
                    <a:pt x="1" y="5131"/>
                    <a:pt x="280" y="5410"/>
                    <a:pt x="625" y="5410"/>
                  </a:cubicBezTo>
                  <a:cubicBezTo>
                    <a:pt x="969" y="5410"/>
                    <a:pt x="1249" y="5131"/>
                    <a:pt x="1249" y="4787"/>
                  </a:cubicBezTo>
                  <a:lnTo>
                    <a:pt x="1249" y="624"/>
                  </a:lnTo>
                  <a:cubicBezTo>
                    <a:pt x="1249" y="279"/>
                    <a:pt x="970" y="0"/>
                    <a:pt x="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2273475" y="2891475"/>
              <a:ext cx="76500" cy="104125"/>
            </a:xfrm>
            <a:custGeom>
              <a:avLst/>
              <a:gdLst/>
              <a:ahLst/>
              <a:cxnLst/>
              <a:rect l="l" t="t" r="r" b="b"/>
              <a:pathLst>
                <a:path w="3060" h="4165" extrusionOk="0">
                  <a:moveTo>
                    <a:pt x="706" y="1"/>
                  </a:moveTo>
                  <a:cubicBezTo>
                    <a:pt x="637" y="1"/>
                    <a:pt x="566" y="12"/>
                    <a:pt x="497" y="37"/>
                  </a:cubicBezTo>
                  <a:cubicBezTo>
                    <a:pt x="172" y="153"/>
                    <a:pt x="1" y="510"/>
                    <a:pt x="117" y="834"/>
                  </a:cubicBezTo>
                  <a:cubicBezTo>
                    <a:pt x="441" y="1749"/>
                    <a:pt x="1016" y="3036"/>
                    <a:pt x="1921" y="3973"/>
                  </a:cubicBezTo>
                  <a:cubicBezTo>
                    <a:pt x="2043" y="4099"/>
                    <a:pt x="2207" y="4164"/>
                    <a:pt x="2370" y="4164"/>
                  </a:cubicBezTo>
                  <a:cubicBezTo>
                    <a:pt x="2526" y="4164"/>
                    <a:pt x="2682" y="4107"/>
                    <a:pt x="2805" y="3989"/>
                  </a:cubicBezTo>
                  <a:cubicBezTo>
                    <a:pt x="3054" y="3750"/>
                    <a:pt x="3060" y="3354"/>
                    <a:pt x="2820" y="3106"/>
                  </a:cubicBezTo>
                  <a:cubicBezTo>
                    <a:pt x="2237" y="2501"/>
                    <a:pt x="1694" y="1545"/>
                    <a:pt x="1295" y="417"/>
                  </a:cubicBezTo>
                  <a:cubicBezTo>
                    <a:pt x="1203" y="161"/>
                    <a:pt x="963" y="1"/>
                    <a:pt x="7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2398175" y="2891525"/>
              <a:ext cx="71550" cy="93650"/>
            </a:xfrm>
            <a:custGeom>
              <a:avLst/>
              <a:gdLst/>
              <a:ahLst/>
              <a:cxnLst/>
              <a:rect l="l" t="t" r="r" b="b"/>
              <a:pathLst>
                <a:path w="2862" h="3746" extrusionOk="0">
                  <a:moveTo>
                    <a:pt x="713" y="0"/>
                  </a:moveTo>
                  <a:cubicBezTo>
                    <a:pt x="621" y="0"/>
                    <a:pt x="528" y="21"/>
                    <a:pt x="440" y="63"/>
                  </a:cubicBezTo>
                  <a:cubicBezTo>
                    <a:pt x="129" y="214"/>
                    <a:pt x="1" y="588"/>
                    <a:pt x="152" y="898"/>
                  </a:cubicBezTo>
                  <a:cubicBezTo>
                    <a:pt x="222" y="1043"/>
                    <a:pt x="294" y="1195"/>
                    <a:pt x="368" y="1354"/>
                  </a:cubicBezTo>
                  <a:cubicBezTo>
                    <a:pt x="733" y="2136"/>
                    <a:pt x="1150" y="3027"/>
                    <a:pt x="1746" y="3578"/>
                  </a:cubicBezTo>
                  <a:cubicBezTo>
                    <a:pt x="1866" y="3691"/>
                    <a:pt x="2018" y="3745"/>
                    <a:pt x="2171" y="3745"/>
                  </a:cubicBezTo>
                  <a:cubicBezTo>
                    <a:pt x="2337" y="3745"/>
                    <a:pt x="2504" y="3678"/>
                    <a:pt x="2627" y="3547"/>
                  </a:cubicBezTo>
                  <a:cubicBezTo>
                    <a:pt x="2862" y="3295"/>
                    <a:pt x="2847" y="2898"/>
                    <a:pt x="2594" y="2665"/>
                  </a:cubicBezTo>
                  <a:cubicBezTo>
                    <a:pt x="2178" y="2278"/>
                    <a:pt x="1818" y="1506"/>
                    <a:pt x="1499" y="826"/>
                  </a:cubicBezTo>
                  <a:cubicBezTo>
                    <a:pt x="1423" y="662"/>
                    <a:pt x="1348" y="503"/>
                    <a:pt x="1275" y="352"/>
                  </a:cubicBezTo>
                  <a:cubicBezTo>
                    <a:pt x="1167" y="129"/>
                    <a:pt x="944" y="0"/>
                    <a:pt x="7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2520050" y="2943525"/>
              <a:ext cx="31275" cy="98875"/>
            </a:xfrm>
            <a:custGeom>
              <a:avLst/>
              <a:gdLst/>
              <a:ahLst/>
              <a:cxnLst/>
              <a:rect l="l" t="t" r="r" b="b"/>
              <a:pathLst>
                <a:path w="1251" h="3955" extrusionOk="0">
                  <a:moveTo>
                    <a:pt x="624" y="1"/>
                  </a:moveTo>
                  <a:cubicBezTo>
                    <a:pt x="280" y="1"/>
                    <a:pt x="1" y="280"/>
                    <a:pt x="1" y="625"/>
                  </a:cubicBezTo>
                  <a:lnTo>
                    <a:pt x="1" y="3331"/>
                  </a:lnTo>
                  <a:cubicBezTo>
                    <a:pt x="1" y="3675"/>
                    <a:pt x="280" y="3955"/>
                    <a:pt x="624" y="3955"/>
                  </a:cubicBezTo>
                  <a:cubicBezTo>
                    <a:pt x="971" y="3955"/>
                    <a:pt x="1251" y="3675"/>
                    <a:pt x="1248" y="3331"/>
                  </a:cubicBezTo>
                  <a:lnTo>
                    <a:pt x="1248" y="625"/>
                  </a:lnTo>
                  <a:cubicBezTo>
                    <a:pt x="1248" y="280"/>
                    <a:pt x="970" y="1"/>
                    <a:pt x="6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2591025" y="3042375"/>
              <a:ext cx="46575" cy="93725"/>
            </a:xfrm>
            <a:custGeom>
              <a:avLst/>
              <a:gdLst/>
              <a:ahLst/>
              <a:cxnLst/>
              <a:rect l="l" t="t" r="r" b="b"/>
              <a:pathLst>
                <a:path w="1863" h="3749" extrusionOk="0">
                  <a:moveTo>
                    <a:pt x="702" y="1"/>
                  </a:moveTo>
                  <a:cubicBezTo>
                    <a:pt x="639" y="1"/>
                    <a:pt x="574" y="10"/>
                    <a:pt x="510" y="31"/>
                  </a:cubicBezTo>
                  <a:cubicBezTo>
                    <a:pt x="181" y="136"/>
                    <a:pt x="0" y="486"/>
                    <a:pt x="105" y="816"/>
                  </a:cubicBezTo>
                  <a:cubicBezTo>
                    <a:pt x="331" y="1529"/>
                    <a:pt x="588" y="2338"/>
                    <a:pt x="497" y="3044"/>
                  </a:cubicBezTo>
                  <a:cubicBezTo>
                    <a:pt x="453" y="3387"/>
                    <a:pt x="695" y="3699"/>
                    <a:pt x="1036" y="3744"/>
                  </a:cubicBezTo>
                  <a:cubicBezTo>
                    <a:pt x="1063" y="3748"/>
                    <a:pt x="1091" y="3749"/>
                    <a:pt x="1117" y="3749"/>
                  </a:cubicBezTo>
                  <a:cubicBezTo>
                    <a:pt x="1426" y="3749"/>
                    <a:pt x="1696" y="3519"/>
                    <a:pt x="1734" y="3205"/>
                  </a:cubicBezTo>
                  <a:cubicBezTo>
                    <a:pt x="1863" y="2222"/>
                    <a:pt x="1547" y="1231"/>
                    <a:pt x="1295" y="436"/>
                  </a:cubicBezTo>
                  <a:cubicBezTo>
                    <a:pt x="1211" y="171"/>
                    <a:pt x="967" y="1"/>
                    <a:pt x="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2544000" y="2662425"/>
              <a:ext cx="40675" cy="93775"/>
            </a:xfrm>
            <a:custGeom>
              <a:avLst/>
              <a:gdLst/>
              <a:ahLst/>
              <a:cxnLst/>
              <a:rect l="l" t="t" r="r" b="b"/>
              <a:pathLst>
                <a:path w="1627" h="3751" extrusionOk="0">
                  <a:moveTo>
                    <a:pt x="697" y="1"/>
                  </a:moveTo>
                  <a:cubicBezTo>
                    <a:pt x="373" y="1"/>
                    <a:pt x="98" y="270"/>
                    <a:pt x="84" y="601"/>
                  </a:cubicBezTo>
                  <a:lnTo>
                    <a:pt x="77" y="782"/>
                  </a:lnTo>
                  <a:cubicBezTo>
                    <a:pt x="40" y="1632"/>
                    <a:pt x="1" y="2511"/>
                    <a:pt x="336" y="3356"/>
                  </a:cubicBezTo>
                  <a:cubicBezTo>
                    <a:pt x="433" y="3600"/>
                    <a:pt x="668" y="3750"/>
                    <a:pt x="917" y="3750"/>
                  </a:cubicBezTo>
                  <a:cubicBezTo>
                    <a:pt x="994" y="3750"/>
                    <a:pt x="1073" y="3736"/>
                    <a:pt x="1150" y="3706"/>
                  </a:cubicBezTo>
                  <a:cubicBezTo>
                    <a:pt x="1469" y="3578"/>
                    <a:pt x="1627" y="3216"/>
                    <a:pt x="1499" y="2895"/>
                  </a:cubicBezTo>
                  <a:cubicBezTo>
                    <a:pt x="1262" y="2300"/>
                    <a:pt x="1293" y="1590"/>
                    <a:pt x="1326" y="837"/>
                  </a:cubicBezTo>
                  <a:lnTo>
                    <a:pt x="1333" y="652"/>
                  </a:lnTo>
                  <a:cubicBezTo>
                    <a:pt x="1348" y="308"/>
                    <a:pt x="1080" y="16"/>
                    <a:pt x="736" y="2"/>
                  </a:cubicBezTo>
                  <a:cubicBezTo>
                    <a:pt x="723" y="1"/>
                    <a:pt x="710" y="1"/>
                    <a:pt x="6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2632350" y="2589650"/>
              <a:ext cx="43950" cy="78075"/>
            </a:xfrm>
            <a:custGeom>
              <a:avLst/>
              <a:gdLst/>
              <a:ahLst/>
              <a:cxnLst/>
              <a:rect l="l" t="t" r="r" b="b"/>
              <a:pathLst>
                <a:path w="1758" h="3123" extrusionOk="0">
                  <a:moveTo>
                    <a:pt x="714" y="0"/>
                  </a:moveTo>
                  <a:cubicBezTo>
                    <a:pt x="618" y="0"/>
                    <a:pt x="521" y="22"/>
                    <a:pt x="430" y="68"/>
                  </a:cubicBezTo>
                  <a:cubicBezTo>
                    <a:pt x="123" y="226"/>
                    <a:pt x="0" y="602"/>
                    <a:pt x="159" y="909"/>
                  </a:cubicBezTo>
                  <a:cubicBezTo>
                    <a:pt x="361" y="1305"/>
                    <a:pt x="504" y="1959"/>
                    <a:pt x="506" y="2500"/>
                  </a:cubicBezTo>
                  <a:cubicBezTo>
                    <a:pt x="506" y="2844"/>
                    <a:pt x="785" y="3123"/>
                    <a:pt x="1129" y="3123"/>
                  </a:cubicBezTo>
                  <a:lnTo>
                    <a:pt x="1133" y="3123"/>
                  </a:lnTo>
                  <a:cubicBezTo>
                    <a:pt x="1478" y="3120"/>
                    <a:pt x="1757" y="2839"/>
                    <a:pt x="1756" y="2495"/>
                  </a:cubicBezTo>
                  <a:cubicBezTo>
                    <a:pt x="1752" y="1756"/>
                    <a:pt x="1561" y="910"/>
                    <a:pt x="1270" y="340"/>
                  </a:cubicBezTo>
                  <a:cubicBezTo>
                    <a:pt x="1160" y="124"/>
                    <a:pt x="941" y="0"/>
                    <a:pt x="7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3"/>
            <p:cNvSpPr/>
            <p:nvPr/>
          </p:nvSpPr>
          <p:spPr>
            <a:xfrm>
              <a:off x="2366900" y="2558400"/>
              <a:ext cx="66550" cy="104125"/>
            </a:xfrm>
            <a:custGeom>
              <a:avLst/>
              <a:gdLst/>
              <a:ahLst/>
              <a:cxnLst/>
              <a:rect l="l" t="t" r="r" b="b"/>
              <a:pathLst>
                <a:path w="2662" h="4165" extrusionOk="0">
                  <a:moveTo>
                    <a:pt x="714" y="1"/>
                  </a:moveTo>
                  <a:cubicBezTo>
                    <a:pt x="604" y="1"/>
                    <a:pt x="492" y="30"/>
                    <a:pt x="391" y="91"/>
                  </a:cubicBezTo>
                  <a:cubicBezTo>
                    <a:pt x="95" y="270"/>
                    <a:pt x="0" y="655"/>
                    <a:pt x="180" y="949"/>
                  </a:cubicBezTo>
                  <a:cubicBezTo>
                    <a:pt x="641" y="1709"/>
                    <a:pt x="1029" y="2616"/>
                    <a:pt x="1365" y="3721"/>
                  </a:cubicBezTo>
                  <a:cubicBezTo>
                    <a:pt x="1448" y="3992"/>
                    <a:pt x="1696" y="4164"/>
                    <a:pt x="1963" y="4164"/>
                  </a:cubicBezTo>
                  <a:cubicBezTo>
                    <a:pt x="2024" y="4164"/>
                    <a:pt x="2084" y="4156"/>
                    <a:pt x="2145" y="4137"/>
                  </a:cubicBezTo>
                  <a:cubicBezTo>
                    <a:pt x="2475" y="4036"/>
                    <a:pt x="2662" y="3688"/>
                    <a:pt x="2559" y="3357"/>
                  </a:cubicBezTo>
                  <a:cubicBezTo>
                    <a:pt x="2194" y="2152"/>
                    <a:pt x="1763" y="1151"/>
                    <a:pt x="1248" y="301"/>
                  </a:cubicBezTo>
                  <a:cubicBezTo>
                    <a:pt x="1132" y="108"/>
                    <a:pt x="926" y="1"/>
                    <a:pt x="7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3"/>
            <p:cNvSpPr/>
            <p:nvPr/>
          </p:nvSpPr>
          <p:spPr>
            <a:xfrm>
              <a:off x="2471025" y="2553200"/>
              <a:ext cx="50850" cy="67675"/>
            </a:xfrm>
            <a:custGeom>
              <a:avLst/>
              <a:gdLst/>
              <a:ahLst/>
              <a:cxnLst/>
              <a:rect l="l" t="t" r="r" b="b"/>
              <a:pathLst>
                <a:path w="2034" h="2707" extrusionOk="0">
                  <a:moveTo>
                    <a:pt x="712" y="0"/>
                  </a:moveTo>
                  <a:cubicBezTo>
                    <a:pt x="607" y="0"/>
                    <a:pt x="502" y="26"/>
                    <a:pt x="405" y="81"/>
                  </a:cubicBezTo>
                  <a:cubicBezTo>
                    <a:pt x="105" y="252"/>
                    <a:pt x="0" y="634"/>
                    <a:pt x="170" y="934"/>
                  </a:cubicBezTo>
                  <a:cubicBezTo>
                    <a:pt x="411" y="1354"/>
                    <a:pt x="602" y="1801"/>
                    <a:pt x="739" y="2261"/>
                  </a:cubicBezTo>
                  <a:cubicBezTo>
                    <a:pt x="819" y="2532"/>
                    <a:pt x="1068" y="2707"/>
                    <a:pt x="1337" y="2707"/>
                  </a:cubicBezTo>
                  <a:cubicBezTo>
                    <a:pt x="1395" y="2707"/>
                    <a:pt x="1456" y="2698"/>
                    <a:pt x="1516" y="2680"/>
                  </a:cubicBezTo>
                  <a:cubicBezTo>
                    <a:pt x="1847" y="2582"/>
                    <a:pt x="2034" y="2234"/>
                    <a:pt x="1935" y="1903"/>
                  </a:cubicBezTo>
                  <a:cubicBezTo>
                    <a:pt x="1771" y="1353"/>
                    <a:pt x="1542" y="820"/>
                    <a:pt x="1255" y="316"/>
                  </a:cubicBezTo>
                  <a:cubicBezTo>
                    <a:pt x="1141" y="114"/>
                    <a:pt x="929" y="0"/>
                    <a:pt x="7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3"/>
            <p:cNvSpPr/>
            <p:nvPr/>
          </p:nvSpPr>
          <p:spPr>
            <a:xfrm>
              <a:off x="2528325" y="2464725"/>
              <a:ext cx="44775" cy="88525"/>
            </a:xfrm>
            <a:custGeom>
              <a:avLst/>
              <a:gdLst/>
              <a:ahLst/>
              <a:cxnLst/>
              <a:rect l="l" t="t" r="r" b="b"/>
              <a:pathLst>
                <a:path w="1791" h="3541" extrusionOk="0">
                  <a:moveTo>
                    <a:pt x="710" y="1"/>
                  </a:moveTo>
                  <a:cubicBezTo>
                    <a:pt x="628" y="1"/>
                    <a:pt x="544" y="17"/>
                    <a:pt x="464" y="52"/>
                  </a:cubicBezTo>
                  <a:cubicBezTo>
                    <a:pt x="146" y="188"/>
                    <a:pt x="0" y="556"/>
                    <a:pt x="136" y="873"/>
                  </a:cubicBezTo>
                  <a:cubicBezTo>
                    <a:pt x="408" y="1503"/>
                    <a:pt x="534" y="2201"/>
                    <a:pt x="503" y="2887"/>
                  </a:cubicBezTo>
                  <a:cubicBezTo>
                    <a:pt x="487" y="3231"/>
                    <a:pt x="754" y="3524"/>
                    <a:pt x="1098" y="3541"/>
                  </a:cubicBezTo>
                  <a:lnTo>
                    <a:pt x="1128" y="3541"/>
                  </a:lnTo>
                  <a:cubicBezTo>
                    <a:pt x="1459" y="3541"/>
                    <a:pt x="1735" y="3279"/>
                    <a:pt x="1751" y="2945"/>
                  </a:cubicBezTo>
                  <a:cubicBezTo>
                    <a:pt x="1791" y="2071"/>
                    <a:pt x="1631" y="1185"/>
                    <a:pt x="1284" y="380"/>
                  </a:cubicBezTo>
                  <a:cubicBezTo>
                    <a:pt x="1183" y="144"/>
                    <a:pt x="952" y="1"/>
                    <a:pt x="71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3"/>
            <p:cNvSpPr/>
            <p:nvPr/>
          </p:nvSpPr>
          <p:spPr>
            <a:xfrm>
              <a:off x="2387800" y="3047625"/>
              <a:ext cx="77025" cy="88475"/>
            </a:xfrm>
            <a:custGeom>
              <a:avLst/>
              <a:gdLst/>
              <a:ahLst/>
              <a:cxnLst/>
              <a:rect l="l" t="t" r="r" b="b"/>
              <a:pathLst>
                <a:path w="3081" h="3539" extrusionOk="0">
                  <a:moveTo>
                    <a:pt x="711" y="0"/>
                  </a:moveTo>
                  <a:cubicBezTo>
                    <a:pt x="515" y="0"/>
                    <a:pt x="322" y="92"/>
                    <a:pt x="200" y="264"/>
                  </a:cubicBezTo>
                  <a:cubicBezTo>
                    <a:pt x="0" y="545"/>
                    <a:pt x="68" y="934"/>
                    <a:pt x="349" y="1133"/>
                  </a:cubicBezTo>
                  <a:cubicBezTo>
                    <a:pt x="946" y="1558"/>
                    <a:pt x="1471" y="2286"/>
                    <a:pt x="1791" y="3135"/>
                  </a:cubicBezTo>
                  <a:cubicBezTo>
                    <a:pt x="1887" y="3384"/>
                    <a:pt x="2124" y="3539"/>
                    <a:pt x="2376" y="3539"/>
                  </a:cubicBezTo>
                  <a:cubicBezTo>
                    <a:pt x="2450" y="3539"/>
                    <a:pt x="2525" y="3527"/>
                    <a:pt x="2594" y="3500"/>
                  </a:cubicBezTo>
                  <a:cubicBezTo>
                    <a:pt x="2918" y="3378"/>
                    <a:pt x="3081" y="3017"/>
                    <a:pt x="2960" y="2696"/>
                  </a:cubicBezTo>
                  <a:cubicBezTo>
                    <a:pt x="2554" y="1619"/>
                    <a:pt x="1866" y="681"/>
                    <a:pt x="1071" y="115"/>
                  </a:cubicBezTo>
                  <a:cubicBezTo>
                    <a:pt x="962" y="38"/>
                    <a:pt x="836" y="0"/>
                    <a:pt x="7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3"/>
            <p:cNvSpPr/>
            <p:nvPr/>
          </p:nvSpPr>
          <p:spPr>
            <a:xfrm>
              <a:off x="2236950" y="3000775"/>
              <a:ext cx="55125" cy="88525"/>
            </a:xfrm>
            <a:custGeom>
              <a:avLst/>
              <a:gdLst/>
              <a:ahLst/>
              <a:cxnLst/>
              <a:rect l="l" t="t" r="r" b="b"/>
              <a:pathLst>
                <a:path w="2205" h="3541" extrusionOk="0">
                  <a:moveTo>
                    <a:pt x="709" y="1"/>
                  </a:moveTo>
                  <a:cubicBezTo>
                    <a:pt x="630" y="1"/>
                    <a:pt x="550" y="16"/>
                    <a:pt x="472" y="48"/>
                  </a:cubicBezTo>
                  <a:cubicBezTo>
                    <a:pt x="154" y="180"/>
                    <a:pt x="1" y="546"/>
                    <a:pt x="132" y="864"/>
                  </a:cubicBezTo>
                  <a:cubicBezTo>
                    <a:pt x="214" y="1066"/>
                    <a:pt x="306" y="1267"/>
                    <a:pt x="397" y="1469"/>
                  </a:cubicBezTo>
                  <a:cubicBezTo>
                    <a:pt x="634" y="1994"/>
                    <a:pt x="860" y="2492"/>
                    <a:pt x="921" y="2991"/>
                  </a:cubicBezTo>
                  <a:cubicBezTo>
                    <a:pt x="960" y="3307"/>
                    <a:pt x="1228" y="3540"/>
                    <a:pt x="1540" y="3540"/>
                  </a:cubicBezTo>
                  <a:cubicBezTo>
                    <a:pt x="1565" y="3540"/>
                    <a:pt x="1591" y="3538"/>
                    <a:pt x="1618" y="3535"/>
                  </a:cubicBezTo>
                  <a:cubicBezTo>
                    <a:pt x="1961" y="3493"/>
                    <a:pt x="2204" y="3181"/>
                    <a:pt x="2163" y="2839"/>
                  </a:cubicBezTo>
                  <a:cubicBezTo>
                    <a:pt x="2078" y="2148"/>
                    <a:pt x="1802" y="1540"/>
                    <a:pt x="1535" y="953"/>
                  </a:cubicBezTo>
                  <a:cubicBezTo>
                    <a:pt x="1452" y="765"/>
                    <a:pt x="1366" y="578"/>
                    <a:pt x="1287" y="387"/>
                  </a:cubicBezTo>
                  <a:cubicBezTo>
                    <a:pt x="1187" y="147"/>
                    <a:pt x="954" y="1"/>
                    <a:pt x="70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3"/>
            <p:cNvSpPr/>
            <p:nvPr/>
          </p:nvSpPr>
          <p:spPr>
            <a:xfrm>
              <a:off x="2184950" y="3110075"/>
              <a:ext cx="61300" cy="78075"/>
            </a:xfrm>
            <a:custGeom>
              <a:avLst/>
              <a:gdLst/>
              <a:ahLst/>
              <a:cxnLst/>
              <a:rect l="l" t="t" r="r" b="b"/>
              <a:pathLst>
                <a:path w="2452" h="3123" extrusionOk="0">
                  <a:moveTo>
                    <a:pt x="705" y="0"/>
                  </a:moveTo>
                  <a:cubicBezTo>
                    <a:pt x="573" y="0"/>
                    <a:pt x="441" y="42"/>
                    <a:pt x="328" y="128"/>
                  </a:cubicBezTo>
                  <a:cubicBezTo>
                    <a:pt x="53" y="337"/>
                    <a:pt x="1" y="729"/>
                    <a:pt x="209" y="1004"/>
                  </a:cubicBezTo>
                  <a:cubicBezTo>
                    <a:pt x="611" y="1534"/>
                    <a:pt x="943" y="2126"/>
                    <a:pt x="1162" y="2717"/>
                  </a:cubicBezTo>
                  <a:cubicBezTo>
                    <a:pt x="1256" y="2969"/>
                    <a:pt x="1494" y="3122"/>
                    <a:pt x="1747" y="3122"/>
                  </a:cubicBezTo>
                  <a:cubicBezTo>
                    <a:pt x="1820" y="3122"/>
                    <a:pt x="1893" y="3111"/>
                    <a:pt x="1966" y="3083"/>
                  </a:cubicBezTo>
                  <a:cubicBezTo>
                    <a:pt x="2288" y="2964"/>
                    <a:pt x="2451" y="2603"/>
                    <a:pt x="2331" y="2280"/>
                  </a:cubicBezTo>
                  <a:cubicBezTo>
                    <a:pt x="2068" y="1576"/>
                    <a:pt x="1679" y="873"/>
                    <a:pt x="1202" y="247"/>
                  </a:cubicBezTo>
                  <a:cubicBezTo>
                    <a:pt x="1080" y="85"/>
                    <a:pt x="894" y="0"/>
                    <a:pt x="7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3"/>
            <p:cNvSpPr/>
            <p:nvPr/>
          </p:nvSpPr>
          <p:spPr>
            <a:xfrm>
              <a:off x="2684525" y="3172475"/>
              <a:ext cx="46375" cy="88525"/>
            </a:xfrm>
            <a:custGeom>
              <a:avLst/>
              <a:gdLst/>
              <a:ahLst/>
              <a:cxnLst/>
              <a:rect l="l" t="t" r="r" b="b"/>
              <a:pathLst>
                <a:path w="1855" h="3541" extrusionOk="0">
                  <a:moveTo>
                    <a:pt x="1120" y="0"/>
                  </a:moveTo>
                  <a:cubicBezTo>
                    <a:pt x="1103" y="0"/>
                    <a:pt x="1086" y="1"/>
                    <a:pt x="1069" y="2"/>
                  </a:cubicBezTo>
                  <a:cubicBezTo>
                    <a:pt x="726" y="34"/>
                    <a:pt x="471" y="338"/>
                    <a:pt x="502" y="681"/>
                  </a:cubicBezTo>
                  <a:cubicBezTo>
                    <a:pt x="581" y="1551"/>
                    <a:pt x="481" y="2177"/>
                    <a:pt x="208" y="2540"/>
                  </a:cubicBezTo>
                  <a:cubicBezTo>
                    <a:pt x="1" y="2817"/>
                    <a:pt x="57" y="3208"/>
                    <a:pt x="333" y="3416"/>
                  </a:cubicBezTo>
                  <a:cubicBezTo>
                    <a:pt x="445" y="3500"/>
                    <a:pt x="576" y="3541"/>
                    <a:pt x="707" y="3541"/>
                  </a:cubicBezTo>
                  <a:cubicBezTo>
                    <a:pt x="898" y="3541"/>
                    <a:pt x="1085" y="3455"/>
                    <a:pt x="1207" y="3289"/>
                  </a:cubicBezTo>
                  <a:cubicBezTo>
                    <a:pt x="1679" y="2662"/>
                    <a:pt x="1855" y="1772"/>
                    <a:pt x="1747" y="569"/>
                  </a:cubicBezTo>
                  <a:cubicBezTo>
                    <a:pt x="1718" y="243"/>
                    <a:pt x="1442" y="0"/>
                    <a:pt x="11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" name="Google Shape;339;p13"/>
          <p:cNvGrpSpPr/>
          <p:nvPr/>
        </p:nvGrpSpPr>
        <p:grpSpPr>
          <a:xfrm>
            <a:off x="452975" y="3411875"/>
            <a:ext cx="784275" cy="548700"/>
            <a:chOff x="6074150" y="2429100"/>
            <a:chExt cx="784275" cy="548700"/>
          </a:xfrm>
        </p:grpSpPr>
        <p:sp>
          <p:nvSpPr>
            <p:cNvPr id="340" name="Google Shape;340;p13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13"/>
          <p:cNvSpPr txBox="1">
            <a:spLocks noGrp="1"/>
          </p:cNvSpPr>
          <p:nvPr>
            <p:ph type="title"/>
          </p:nvPr>
        </p:nvSpPr>
        <p:spPr>
          <a:xfrm>
            <a:off x="801675" y="1312425"/>
            <a:ext cx="21903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7" name="Google Shape;357;p13"/>
          <p:cNvSpPr txBox="1">
            <a:spLocks noGrp="1"/>
          </p:cNvSpPr>
          <p:nvPr>
            <p:ph type="subTitle" idx="1"/>
          </p:nvPr>
        </p:nvSpPr>
        <p:spPr>
          <a:xfrm>
            <a:off x="728650" y="1838957"/>
            <a:ext cx="2336400" cy="5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13"/>
          <p:cNvSpPr txBox="1">
            <a:spLocks noGrp="1"/>
          </p:cNvSpPr>
          <p:nvPr>
            <p:ph type="title" idx="2" hasCustomPrompt="1"/>
          </p:nvPr>
        </p:nvSpPr>
        <p:spPr>
          <a:xfrm rot="3021">
            <a:off x="1043350" y="692877"/>
            <a:ext cx="1707001" cy="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59" name="Google Shape;359;p13"/>
          <p:cNvSpPr txBox="1">
            <a:spLocks noGrp="1"/>
          </p:cNvSpPr>
          <p:nvPr>
            <p:ph type="title" idx="3"/>
          </p:nvPr>
        </p:nvSpPr>
        <p:spPr>
          <a:xfrm>
            <a:off x="3476000" y="1312425"/>
            <a:ext cx="2192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0" name="Google Shape;360;p13"/>
          <p:cNvSpPr txBox="1">
            <a:spLocks noGrp="1"/>
          </p:cNvSpPr>
          <p:nvPr>
            <p:ph type="subTitle" idx="4"/>
          </p:nvPr>
        </p:nvSpPr>
        <p:spPr>
          <a:xfrm>
            <a:off x="3403800" y="1838957"/>
            <a:ext cx="2336400" cy="5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title" idx="5" hasCustomPrompt="1"/>
          </p:nvPr>
        </p:nvSpPr>
        <p:spPr>
          <a:xfrm rot="3021">
            <a:off x="3718500" y="692875"/>
            <a:ext cx="1707001" cy="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2" name="Google Shape;362;p13"/>
          <p:cNvSpPr txBox="1">
            <a:spLocks noGrp="1"/>
          </p:cNvSpPr>
          <p:nvPr>
            <p:ph type="title" idx="6"/>
          </p:nvPr>
        </p:nvSpPr>
        <p:spPr>
          <a:xfrm>
            <a:off x="6150349" y="1312425"/>
            <a:ext cx="21936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subTitle" idx="7"/>
          </p:nvPr>
        </p:nvSpPr>
        <p:spPr>
          <a:xfrm>
            <a:off x="6078950" y="1838957"/>
            <a:ext cx="2336400" cy="5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title" idx="8" hasCustomPrompt="1"/>
          </p:nvPr>
        </p:nvSpPr>
        <p:spPr>
          <a:xfrm rot="3021">
            <a:off x="6393650" y="692853"/>
            <a:ext cx="1707001" cy="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title" idx="9"/>
          </p:nvPr>
        </p:nvSpPr>
        <p:spPr>
          <a:xfrm>
            <a:off x="2138925" y="3483275"/>
            <a:ext cx="2190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subTitle" idx="13"/>
          </p:nvPr>
        </p:nvSpPr>
        <p:spPr>
          <a:xfrm>
            <a:off x="2066225" y="4009807"/>
            <a:ext cx="2336400" cy="5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14" hasCustomPrompt="1"/>
          </p:nvPr>
        </p:nvSpPr>
        <p:spPr>
          <a:xfrm rot="3021">
            <a:off x="2380975" y="2863700"/>
            <a:ext cx="1707001" cy="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title" idx="15"/>
          </p:nvPr>
        </p:nvSpPr>
        <p:spPr>
          <a:xfrm>
            <a:off x="4806450" y="3483275"/>
            <a:ext cx="22062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9" name="Google Shape;369;p13"/>
          <p:cNvSpPr txBox="1">
            <a:spLocks noGrp="1"/>
          </p:cNvSpPr>
          <p:nvPr>
            <p:ph type="subTitle" idx="16"/>
          </p:nvPr>
        </p:nvSpPr>
        <p:spPr>
          <a:xfrm>
            <a:off x="4741375" y="4009807"/>
            <a:ext cx="2336400" cy="5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17" hasCustomPrompt="1"/>
          </p:nvPr>
        </p:nvSpPr>
        <p:spPr>
          <a:xfrm rot="3021">
            <a:off x="5056075" y="2863728"/>
            <a:ext cx="1707001" cy="9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2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" name="Google Shape;733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23"/>
          <p:cNvSpPr/>
          <p:nvPr/>
        </p:nvSpPr>
        <p:spPr>
          <a:xfrm>
            <a:off x="720000" y="540000"/>
            <a:ext cx="7704000" cy="564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36" name="Google Shape;736;p23"/>
          <p:cNvSpPr txBox="1">
            <a:spLocks noGrp="1"/>
          </p:cNvSpPr>
          <p:nvPr>
            <p:ph type="title" idx="2"/>
          </p:nvPr>
        </p:nvSpPr>
        <p:spPr>
          <a:xfrm>
            <a:off x="720925" y="1546774"/>
            <a:ext cx="23364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7" name="Google Shape;737;p23"/>
          <p:cNvSpPr txBox="1">
            <a:spLocks noGrp="1"/>
          </p:cNvSpPr>
          <p:nvPr>
            <p:ph type="subTitle" idx="1"/>
          </p:nvPr>
        </p:nvSpPr>
        <p:spPr>
          <a:xfrm>
            <a:off x="720925" y="40008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8" name="Google Shape;738;p23"/>
          <p:cNvSpPr txBox="1">
            <a:spLocks noGrp="1"/>
          </p:cNvSpPr>
          <p:nvPr>
            <p:ph type="title" idx="3"/>
          </p:nvPr>
        </p:nvSpPr>
        <p:spPr>
          <a:xfrm>
            <a:off x="3404725" y="1546784"/>
            <a:ext cx="23364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39" name="Google Shape;739;p23"/>
          <p:cNvSpPr txBox="1">
            <a:spLocks noGrp="1"/>
          </p:cNvSpPr>
          <p:nvPr>
            <p:ph type="subTitle" idx="4"/>
          </p:nvPr>
        </p:nvSpPr>
        <p:spPr>
          <a:xfrm>
            <a:off x="3404725" y="4000816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23"/>
          <p:cNvSpPr txBox="1">
            <a:spLocks noGrp="1"/>
          </p:cNvSpPr>
          <p:nvPr>
            <p:ph type="title" idx="5"/>
          </p:nvPr>
        </p:nvSpPr>
        <p:spPr>
          <a:xfrm>
            <a:off x="6087600" y="1546774"/>
            <a:ext cx="2336400" cy="4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1" name="Google Shape;741;p23"/>
          <p:cNvSpPr txBox="1">
            <a:spLocks noGrp="1"/>
          </p:cNvSpPr>
          <p:nvPr>
            <p:ph type="subTitle" idx="6"/>
          </p:nvPr>
        </p:nvSpPr>
        <p:spPr>
          <a:xfrm>
            <a:off x="6087600" y="4000803"/>
            <a:ext cx="2336400" cy="6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24"/>
          <p:cNvSpPr/>
          <p:nvPr/>
        </p:nvSpPr>
        <p:spPr>
          <a:xfrm>
            <a:off x="720000" y="540000"/>
            <a:ext cx="7704000" cy="564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24"/>
          <p:cNvSpPr txBox="1">
            <a:spLocks noGrp="1"/>
          </p:cNvSpPr>
          <p:nvPr>
            <p:ph type="title" idx="2"/>
          </p:nvPr>
        </p:nvSpPr>
        <p:spPr>
          <a:xfrm>
            <a:off x="1119650" y="1835250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7" name="Google Shape;747;p24"/>
          <p:cNvSpPr txBox="1">
            <a:spLocks noGrp="1"/>
          </p:cNvSpPr>
          <p:nvPr>
            <p:ph type="subTitle" idx="1"/>
          </p:nvPr>
        </p:nvSpPr>
        <p:spPr>
          <a:xfrm>
            <a:off x="961113" y="2421775"/>
            <a:ext cx="3184200" cy="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24"/>
          <p:cNvSpPr txBox="1">
            <a:spLocks noGrp="1"/>
          </p:cNvSpPr>
          <p:nvPr>
            <p:ph type="title" idx="3"/>
          </p:nvPr>
        </p:nvSpPr>
        <p:spPr>
          <a:xfrm>
            <a:off x="5157230" y="1835250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49" name="Google Shape;749;p24"/>
          <p:cNvSpPr txBox="1">
            <a:spLocks noGrp="1"/>
          </p:cNvSpPr>
          <p:nvPr>
            <p:ph type="subTitle" idx="4"/>
          </p:nvPr>
        </p:nvSpPr>
        <p:spPr>
          <a:xfrm>
            <a:off x="4998687" y="2421775"/>
            <a:ext cx="3184200" cy="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24"/>
          <p:cNvSpPr txBox="1">
            <a:spLocks noGrp="1"/>
          </p:cNvSpPr>
          <p:nvPr>
            <p:ph type="title" idx="5"/>
          </p:nvPr>
        </p:nvSpPr>
        <p:spPr>
          <a:xfrm>
            <a:off x="1119638" y="3603875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1" name="Google Shape;751;p24"/>
          <p:cNvSpPr txBox="1">
            <a:spLocks noGrp="1"/>
          </p:cNvSpPr>
          <p:nvPr>
            <p:ph type="subTitle" idx="6"/>
          </p:nvPr>
        </p:nvSpPr>
        <p:spPr>
          <a:xfrm>
            <a:off x="961113" y="4190400"/>
            <a:ext cx="3184200" cy="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24"/>
          <p:cNvSpPr txBox="1">
            <a:spLocks noGrp="1"/>
          </p:cNvSpPr>
          <p:nvPr>
            <p:ph type="title" idx="7"/>
          </p:nvPr>
        </p:nvSpPr>
        <p:spPr>
          <a:xfrm>
            <a:off x="5157218" y="3603875"/>
            <a:ext cx="28671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3" name="Google Shape;753;p24"/>
          <p:cNvSpPr txBox="1">
            <a:spLocks noGrp="1"/>
          </p:cNvSpPr>
          <p:nvPr>
            <p:ph type="subTitle" idx="8"/>
          </p:nvPr>
        </p:nvSpPr>
        <p:spPr>
          <a:xfrm>
            <a:off x="4998687" y="4190400"/>
            <a:ext cx="3184200" cy="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54" name="Google Shape;754;p24"/>
          <p:cNvGrpSpPr/>
          <p:nvPr/>
        </p:nvGrpSpPr>
        <p:grpSpPr>
          <a:xfrm>
            <a:off x="7639725" y="265650"/>
            <a:ext cx="784275" cy="548700"/>
            <a:chOff x="6074150" y="2429100"/>
            <a:chExt cx="784275" cy="548700"/>
          </a:xfrm>
        </p:grpSpPr>
        <p:sp>
          <p:nvSpPr>
            <p:cNvPr id="755" name="Google Shape;755;p24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4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4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4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4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4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4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4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4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4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4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4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4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4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4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4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1" name="Google Shape;771;p24"/>
          <p:cNvGrpSpPr/>
          <p:nvPr/>
        </p:nvGrpSpPr>
        <p:grpSpPr>
          <a:xfrm>
            <a:off x="498100" y="265650"/>
            <a:ext cx="593625" cy="710275"/>
            <a:chOff x="6157200" y="3834400"/>
            <a:chExt cx="593625" cy="710275"/>
          </a:xfrm>
        </p:grpSpPr>
        <p:sp>
          <p:nvSpPr>
            <p:cNvPr id="772" name="Google Shape;772;p24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4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4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4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4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4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4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4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4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1" name="Google Shape;781;p24"/>
          <p:cNvGrpSpPr/>
          <p:nvPr/>
        </p:nvGrpSpPr>
        <p:grpSpPr>
          <a:xfrm>
            <a:off x="898825" y="521288"/>
            <a:ext cx="443350" cy="428000"/>
            <a:chOff x="1213025" y="2493675"/>
            <a:chExt cx="443350" cy="428000"/>
          </a:xfrm>
        </p:grpSpPr>
        <p:sp>
          <p:nvSpPr>
            <p:cNvPr id="782" name="Google Shape;782;p24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4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4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4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4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4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4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9" name="Google Shape;789;p24"/>
          <p:cNvGrpSpPr/>
          <p:nvPr/>
        </p:nvGrpSpPr>
        <p:grpSpPr>
          <a:xfrm>
            <a:off x="8122500" y="521300"/>
            <a:ext cx="473975" cy="601675"/>
            <a:chOff x="1420025" y="3548075"/>
            <a:chExt cx="473975" cy="601675"/>
          </a:xfrm>
        </p:grpSpPr>
        <p:sp>
          <p:nvSpPr>
            <p:cNvPr id="790" name="Google Shape;790;p24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4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4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0" name="Google Shape;950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Abril Fatface"/>
              <a:buNone/>
              <a:defRPr sz="31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enor Sans"/>
              <a:buChar char="●"/>
              <a:defRPr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enor Sans"/>
              <a:buChar char="○"/>
              <a:defRPr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enor Sans"/>
              <a:buChar char="■"/>
              <a:defRPr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enor Sans"/>
              <a:buChar char="●"/>
              <a:defRPr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enor Sans"/>
              <a:buChar char="○"/>
              <a:defRPr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enor Sans"/>
              <a:buChar char="■"/>
              <a:defRPr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enor Sans"/>
              <a:buChar char="●"/>
              <a:defRPr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enor Sans"/>
              <a:buChar char="○"/>
              <a:defRPr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Tenor Sans"/>
              <a:buChar char="■"/>
              <a:defRPr>
                <a:solidFill>
                  <a:schemeClr val="dk1"/>
                </a:solidFill>
                <a:latin typeface="Tenor Sans"/>
                <a:ea typeface="Tenor Sans"/>
                <a:cs typeface="Tenor Sans"/>
                <a:sym typeface="Tenor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6" r:id="rId5"/>
    <p:sldLayoutId id="2147483659" r:id="rId6"/>
    <p:sldLayoutId id="2147483669" r:id="rId7"/>
    <p:sldLayoutId id="2147483670" r:id="rId8"/>
    <p:sldLayoutId id="2147483675" r:id="rId9"/>
    <p:sldLayoutId id="2147483676" r:id="rId10"/>
    <p:sldLayoutId id="2147483677" r:id="rId11"/>
    <p:sldLayoutId id="2147483678" r:id="rId12"/>
    <p:sldLayoutId id="2147483679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36"/>
          <p:cNvSpPr txBox="1">
            <a:spLocks noGrp="1"/>
          </p:cNvSpPr>
          <p:nvPr>
            <p:ph type="ctrTitle"/>
          </p:nvPr>
        </p:nvSpPr>
        <p:spPr>
          <a:xfrm>
            <a:off x="1372285" y="1736100"/>
            <a:ext cx="6226200" cy="16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</a:t>
            </a:r>
            <a:r>
              <a:rPr lang="en" sz="50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" sz="5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KIẾN VỀ MỘT VẤN ĐỀ</a:t>
            </a:r>
            <a:endParaRPr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10" name="Google Shape;1310;p36"/>
          <p:cNvGrpSpPr/>
          <p:nvPr/>
        </p:nvGrpSpPr>
        <p:grpSpPr>
          <a:xfrm>
            <a:off x="697963" y="4482248"/>
            <a:ext cx="473975" cy="601675"/>
            <a:chOff x="1420025" y="3548075"/>
            <a:chExt cx="473975" cy="601675"/>
          </a:xfrm>
        </p:grpSpPr>
        <p:sp>
          <p:nvSpPr>
            <p:cNvPr id="1311" name="Google Shape;1311;p36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6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6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4" name="Google Shape;1314;p36"/>
          <p:cNvGrpSpPr/>
          <p:nvPr/>
        </p:nvGrpSpPr>
        <p:grpSpPr>
          <a:xfrm>
            <a:off x="683976" y="554559"/>
            <a:ext cx="457600" cy="673150"/>
            <a:chOff x="3156925" y="3087000"/>
            <a:chExt cx="457600" cy="673150"/>
          </a:xfrm>
        </p:grpSpPr>
        <p:sp>
          <p:nvSpPr>
            <p:cNvPr id="1315" name="Google Shape;1315;p36"/>
            <p:cNvSpPr/>
            <p:nvPr/>
          </p:nvSpPr>
          <p:spPr>
            <a:xfrm>
              <a:off x="3156925" y="3087000"/>
              <a:ext cx="457600" cy="673150"/>
            </a:xfrm>
            <a:custGeom>
              <a:avLst/>
              <a:gdLst/>
              <a:ahLst/>
              <a:cxnLst/>
              <a:rect l="l" t="t" r="r" b="b"/>
              <a:pathLst>
                <a:path w="18304" h="26926" extrusionOk="0">
                  <a:moveTo>
                    <a:pt x="13790" y="0"/>
                  </a:moveTo>
                  <a:cubicBezTo>
                    <a:pt x="13078" y="0"/>
                    <a:pt x="12397" y="187"/>
                    <a:pt x="11804" y="530"/>
                  </a:cubicBezTo>
                  <a:cubicBezTo>
                    <a:pt x="11696" y="593"/>
                    <a:pt x="11573" y="623"/>
                    <a:pt x="11450" y="623"/>
                  </a:cubicBezTo>
                  <a:cubicBezTo>
                    <a:pt x="11355" y="623"/>
                    <a:pt x="11259" y="605"/>
                    <a:pt x="11169" y="569"/>
                  </a:cubicBezTo>
                  <a:cubicBezTo>
                    <a:pt x="10701" y="381"/>
                    <a:pt x="10201" y="282"/>
                    <a:pt x="9691" y="282"/>
                  </a:cubicBezTo>
                  <a:cubicBezTo>
                    <a:pt x="8326" y="282"/>
                    <a:pt x="7074" y="970"/>
                    <a:pt x="6344" y="2121"/>
                  </a:cubicBezTo>
                  <a:cubicBezTo>
                    <a:pt x="6167" y="2398"/>
                    <a:pt x="6030" y="2691"/>
                    <a:pt x="5930" y="2995"/>
                  </a:cubicBezTo>
                  <a:cubicBezTo>
                    <a:pt x="5816" y="3336"/>
                    <a:pt x="5510" y="3559"/>
                    <a:pt x="5149" y="3559"/>
                  </a:cubicBezTo>
                  <a:lnTo>
                    <a:pt x="5141" y="3559"/>
                  </a:lnTo>
                  <a:cubicBezTo>
                    <a:pt x="3846" y="3559"/>
                    <a:pt x="2676" y="4187"/>
                    <a:pt x="1843" y="5327"/>
                  </a:cubicBezTo>
                  <a:cubicBezTo>
                    <a:pt x="852" y="6682"/>
                    <a:pt x="863" y="9332"/>
                    <a:pt x="1045" y="11315"/>
                  </a:cubicBezTo>
                  <a:cubicBezTo>
                    <a:pt x="1144" y="12386"/>
                    <a:pt x="1442" y="13428"/>
                    <a:pt x="1778" y="14412"/>
                  </a:cubicBezTo>
                  <a:cubicBezTo>
                    <a:pt x="1821" y="14542"/>
                    <a:pt x="1828" y="14679"/>
                    <a:pt x="1804" y="14813"/>
                  </a:cubicBezTo>
                  <a:cubicBezTo>
                    <a:pt x="1775" y="14980"/>
                    <a:pt x="1759" y="15153"/>
                    <a:pt x="1754" y="15332"/>
                  </a:cubicBezTo>
                  <a:cubicBezTo>
                    <a:pt x="1740" y="15840"/>
                    <a:pt x="1806" y="16281"/>
                    <a:pt x="1917" y="16667"/>
                  </a:cubicBezTo>
                  <a:cubicBezTo>
                    <a:pt x="1979" y="16879"/>
                    <a:pt x="1941" y="17105"/>
                    <a:pt x="1824" y="17292"/>
                  </a:cubicBezTo>
                  <a:cubicBezTo>
                    <a:pt x="1392" y="17984"/>
                    <a:pt x="995" y="18745"/>
                    <a:pt x="763" y="19606"/>
                  </a:cubicBezTo>
                  <a:cubicBezTo>
                    <a:pt x="414" y="20903"/>
                    <a:pt x="1" y="22850"/>
                    <a:pt x="434" y="24786"/>
                  </a:cubicBezTo>
                  <a:lnTo>
                    <a:pt x="776" y="26318"/>
                  </a:lnTo>
                  <a:cubicBezTo>
                    <a:pt x="857" y="26680"/>
                    <a:pt x="1179" y="26926"/>
                    <a:pt x="1536" y="26926"/>
                  </a:cubicBezTo>
                  <a:cubicBezTo>
                    <a:pt x="1592" y="26926"/>
                    <a:pt x="1649" y="26919"/>
                    <a:pt x="1707" y="26907"/>
                  </a:cubicBezTo>
                  <a:lnTo>
                    <a:pt x="5178" y="26127"/>
                  </a:lnTo>
                  <a:cubicBezTo>
                    <a:pt x="5597" y="26032"/>
                    <a:pt x="5860" y="25615"/>
                    <a:pt x="5767" y="25196"/>
                  </a:cubicBezTo>
                  <a:lnTo>
                    <a:pt x="5423" y="23664"/>
                  </a:lnTo>
                  <a:cubicBezTo>
                    <a:pt x="5215" y="22734"/>
                    <a:pt x="5579" y="21379"/>
                    <a:pt x="5699" y="20933"/>
                  </a:cubicBezTo>
                  <a:cubicBezTo>
                    <a:pt x="5755" y="20723"/>
                    <a:pt x="5879" y="20474"/>
                    <a:pt x="6035" y="20207"/>
                  </a:cubicBezTo>
                  <a:cubicBezTo>
                    <a:pt x="6102" y="20207"/>
                    <a:pt x="6172" y="20203"/>
                    <a:pt x="6244" y="20199"/>
                  </a:cubicBezTo>
                  <a:cubicBezTo>
                    <a:pt x="6988" y="20152"/>
                    <a:pt x="7904" y="19851"/>
                    <a:pt x="8667" y="19288"/>
                  </a:cubicBezTo>
                  <a:cubicBezTo>
                    <a:pt x="8777" y="19207"/>
                    <a:pt x="8903" y="19152"/>
                    <a:pt x="9039" y="19136"/>
                  </a:cubicBezTo>
                  <a:cubicBezTo>
                    <a:pt x="10009" y="19024"/>
                    <a:pt x="11070" y="18849"/>
                    <a:pt x="12074" y="18486"/>
                  </a:cubicBezTo>
                  <a:cubicBezTo>
                    <a:pt x="13946" y="17806"/>
                    <a:pt x="16348" y="16684"/>
                    <a:pt x="17152" y="15212"/>
                  </a:cubicBezTo>
                  <a:cubicBezTo>
                    <a:pt x="17893" y="13856"/>
                    <a:pt x="17898" y="12372"/>
                    <a:pt x="17168" y="11142"/>
                  </a:cubicBezTo>
                  <a:cubicBezTo>
                    <a:pt x="17078" y="10994"/>
                    <a:pt x="16982" y="10851"/>
                    <a:pt x="16875" y="10714"/>
                  </a:cubicBezTo>
                  <a:cubicBezTo>
                    <a:pt x="16893" y="10685"/>
                    <a:pt x="16913" y="10655"/>
                    <a:pt x="16932" y="10625"/>
                  </a:cubicBezTo>
                  <a:cubicBezTo>
                    <a:pt x="17781" y="9289"/>
                    <a:pt x="17724" y="7631"/>
                    <a:pt x="16927" y="6376"/>
                  </a:cubicBezTo>
                  <a:cubicBezTo>
                    <a:pt x="17001" y="6282"/>
                    <a:pt x="17069" y="6184"/>
                    <a:pt x="17133" y="6083"/>
                  </a:cubicBezTo>
                  <a:cubicBezTo>
                    <a:pt x="18303" y="4239"/>
                    <a:pt x="17756" y="1786"/>
                    <a:pt x="15910" y="616"/>
                  </a:cubicBezTo>
                  <a:cubicBezTo>
                    <a:pt x="15275" y="213"/>
                    <a:pt x="14543" y="0"/>
                    <a:pt x="13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6"/>
            <p:cNvSpPr/>
            <p:nvPr/>
          </p:nvSpPr>
          <p:spPr>
            <a:xfrm>
              <a:off x="3348050" y="3152800"/>
              <a:ext cx="97125" cy="145200"/>
            </a:xfrm>
            <a:custGeom>
              <a:avLst/>
              <a:gdLst/>
              <a:ahLst/>
              <a:cxnLst/>
              <a:rect l="l" t="t" r="r" b="b"/>
              <a:pathLst>
                <a:path w="3885" h="5808" extrusionOk="0">
                  <a:moveTo>
                    <a:pt x="2048" y="1"/>
                  </a:moveTo>
                  <a:cubicBezTo>
                    <a:pt x="1514" y="1"/>
                    <a:pt x="991" y="266"/>
                    <a:pt x="684" y="749"/>
                  </a:cubicBezTo>
                  <a:cubicBezTo>
                    <a:pt x="309" y="1342"/>
                    <a:pt x="372" y="2082"/>
                    <a:pt x="783" y="2603"/>
                  </a:cubicBezTo>
                  <a:cubicBezTo>
                    <a:pt x="379" y="3533"/>
                    <a:pt x="231" y="4361"/>
                    <a:pt x="50" y="5444"/>
                  </a:cubicBezTo>
                  <a:lnTo>
                    <a:pt x="1" y="5738"/>
                  </a:lnTo>
                  <a:lnTo>
                    <a:pt x="411" y="5808"/>
                  </a:lnTo>
                  <a:lnTo>
                    <a:pt x="461" y="5514"/>
                  </a:lnTo>
                  <a:cubicBezTo>
                    <a:pt x="634" y="4491"/>
                    <a:pt x="765" y="3733"/>
                    <a:pt x="1102" y="2912"/>
                  </a:cubicBezTo>
                  <a:cubicBezTo>
                    <a:pt x="1130" y="2932"/>
                    <a:pt x="1153" y="2955"/>
                    <a:pt x="1182" y="2974"/>
                  </a:cubicBezTo>
                  <a:cubicBezTo>
                    <a:pt x="1450" y="3145"/>
                    <a:pt x="1749" y="3226"/>
                    <a:pt x="2045" y="3226"/>
                  </a:cubicBezTo>
                  <a:cubicBezTo>
                    <a:pt x="2578" y="3226"/>
                    <a:pt x="3100" y="2961"/>
                    <a:pt x="3407" y="2477"/>
                  </a:cubicBezTo>
                  <a:cubicBezTo>
                    <a:pt x="3885" y="1725"/>
                    <a:pt x="3661" y="729"/>
                    <a:pt x="2910" y="252"/>
                  </a:cubicBezTo>
                  <a:cubicBezTo>
                    <a:pt x="2642" y="82"/>
                    <a:pt x="2343" y="1"/>
                    <a:pt x="20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6"/>
            <p:cNvSpPr/>
            <p:nvPr/>
          </p:nvSpPr>
          <p:spPr>
            <a:xfrm>
              <a:off x="3419175" y="3259375"/>
              <a:ext cx="123475" cy="130550"/>
            </a:xfrm>
            <a:custGeom>
              <a:avLst/>
              <a:gdLst/>
              <a:ahLst/>
              <a:cxnLst/>
              <a:rect l="l" t="t" r="r" b="b"/>
              <a:pathLst>
                <a:path w="4939" h="5222" extrusionOk="0">
                  <a:moveTo>
                    <a:pt x="3101" y="0"/>
                  </a:moveTo>
                  <a:cubicBezTo>
                    <a:pt x="2567" y="0"/>
                    <a:pt x="2045" y="265"/>
                    <a:pt x="1738" y="749"/>
                  </a:cubicBezTo>
                  <a:cubicBezTo>
                    <a:pt x="1260" y="1501"/>
                    <a:pt x="1484" y="2498"/>
                    <a:pt x="2236" y="2974"/>
                  </a:cubicBezTo>
                  <a:cubicBezTo>
                    <a:pt x="2265" y="2993"/>
                    <a:pt x="2296" y="3004"/>
                    <a:pt x="2326" y="3019"/>
                  </a:cubicBezTo>
                  <a:cubicBezTo>
                    <a:pt x="1726" y="3674"/>
                    <a:pt x="1097" y="4116"/>
                    <a:pt x="246" y="4709"/>
                  </a:cubicBezTo>
                  <a:lnTo>
                    <a:pt x="0" y="4881"/>
                  </a:lnTo>
                  <a:lnTo>
                    <a:pt x="237" y="5221"/>
                  </a:lnTo>
                  <a:lnTo>
                    <a:pt x="483" y="5052"/>
                  </a:lnTo>
                  <a:cubicBezTo>
                    <a:pt x="1384" y="4427"/>
                    <a:pt x="2070" y="3941"/>
                    <a:pt x="2739" y="3180"/>
                  </a:cubicBezTo>
                  <a:cubicBezTo>
                    <a:pt x="2859" y="3208"/>
                    <a:pt x="2982" y="3221"/>
                    <a:pt x="3103" y="3221"/>
                  </a:cubicBezTo>
                  <a:cubicBezTo>
                    <a:pt x="3635" y="3221"/>
                    <a:pt x="4154" y="2961"/>
                    <a:pt x="4460" y="2479"/>
                  </a:cubicBezTo>
                  <a:cubicBezTo>
                    <a:pt x="4939" y="1724"/>
                    <a:pt x="4715" y="729"/>
                    <a:pt x="3964" y="252"/>
                  </a:cubicBezTo>
                  <a:cubicBezTo>
                    <a:pt x="3696" y="82"/>
                    <a:pt x="3397" y="0"/>
                    <a:pt x="31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6"/>
            <p:cNvSpPr/>
            <p:nvPr/>
          </p:nvSpPr>
          <p:spPr>
            <a:xfrm>
              <a:off x="3422050" y="3145750"/>
              <a:ext cx="125625" cy="164325"/>
            </a:xfrm>
            <a:custGeom>
              <a:avLst/>
              <a:gdLst/>
              <a:ahLst/>
              <a:cxnLst/>
              <a:rect l="l" t="t" r="r" b="b"/>
              <a:pathLst>
                <a:path w="5025" h="6573" extrusionOk="0">
                  <a:moveTo>
                    <a:pt x="3187" y="1"/>
                  </a:moveTo>
                  <a:cubicBezTo>
                    <a:pt x="2654" y="1"/>
                    <a:pt x="2132" y="265"/>
                    <a:pt x="1824" y="749"/>
                  </a:cubicBezTo>
                  <a:cubicBezTo>
                    <a:pt x="1472" y="1305"/>
                    <a:pt x="1504" y="1992"/>
                    <a:pt x="1847" y="2507"/>
                  </a:cubicBezTo>
                  <a:cubicBezTo>
                    <a:pt x="1013" y="3815"/>
                    <a:pt x="228" y="5156"/>
                    <a:pt x="0" y="6503"/>
                  </a:cubicBezTo>
                  <a:lnTo>
                    <a:pt x="409" y="6572"/>
                  </a:lnTo>
                  <a:cubicBezTo>
                    <a:pt x="620" y="5336"/>
                    <a:pt x="1349" y="4071"/>
                    <a:pt x="2136" y="2829"/>
                  </a:cubicBezTo>
                  <a:cubicBezTo>
                    <a:pt x="2196" y="2880"/>
                    <a:pt x="2253" y="2933"/>
                    <a:pt x="2322" y="2974"/>
                  </a:cubicBezTo>
                  <a:cubicBezTo>
                    <a:pt x="2590" y="3144"/>
                    <a:pt x="2889" y="3226"/>
                    <a:pt x="3184" y="3226"/>
                  </a:cubicBezTo>
                  <a:cubicBezTo>
                    <a:pt x="3718" y="3226"/>
                    <a:pt x="4240" y="2961"/>
                    <a:pt x="4548" y="2477"/>
                  </a:cubicBezTo>
                  <a:cubicBezTo>
                    <a:pt x="5025" y="1725"/>
                    <a:pt x="4801" y="728"/>
                    <a:pt x="4050" y="252"/>
                  </a:cubicBezTo>
                  <a:cubicBezTo>
                    <a:pt x="3782" y="82"/>
                    <a:pt x="3483" y="1"/>
                    <a:pt x="3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6"/>
            <p:cNvSpPr/>
            <p:nvPr/>
          </p:nvSpPr>
          <p:spPr>
            <a:xfrm>
              <a:off x="3279575" y="3262450"/>
              <a:ext cx="173350" cy="236325"/>
            </a:xfrm>
            <a:custGeom>
              <a:avLst/>
              <a:gdLst/>
              <a:ahLst/>
              <a:cxnLst/>
              <a:rect l="l" t="t" r="r" b="b"/>
              <a:pathLst>
                <a:path w="6934" h="9453" extrusionOk="0">
                  <a:moveTo>
                    <a:pt x="4711" y="1"/>
                  </a:moveTo>
                  <a:cubicBezTo>
                    <a:pt x="4445" y="1"/>
                    <a:pt x="4153" y="66"/>
                    <a:pt x="3836" y="211"/>
                  </a:cubicBezTo>
                  <a:cubicBezTo>
                    <a:pt x="2968" y="611"/>
                    <a:pt x="1771" y="3011"/>
                    <a:pt x="1391" y="3870"/>
                  </a:cubicBezTo>
                  <a:cubicBezTo>
                    <a:pt x="802" y="5202"/>
                    <a:pt x="616" y="6879"/>
                    <a:pt x="368" y="8301"/>
                  </a:cubicBezTo>
                  <a:cubicBezTo>
                    <a:pt x="1" y="9162"/>
                    <a:pt x="375" y="9453"/>
                    <a:pt x="928" y="9453"/>
                  </a:cubicBezTo>
                  <a:cubicBezTo>
                    <a:pt x="1440" y="9453"/>
                    <a:pt x="2106" y="9202"/>
                    <a:pt x="2474" y="8923"/>
                  </a:cubicBezTo>
                  <a:cubicBezTo>
                    <a:pt x="4073" y="7706"/>
                    <a:pt x="5746" y="5429"/>
                    <a:pt x="6443" y="3535"/>
                  </a:cubicBezTo>
                  <a:cubicBezTo>
                    <a:pt x="6934" y="2200"/>
                    <a:pt x="6261" y="1"/>
                    <a:pt x="47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6"/>
            <p:cNvSpPr/>
            <p:nvPr/>
          </p:nvSpPr>
          <p:spPr>
            <a:xfrm>
              <a:off x="3236325" y="3234750"/>
              <a:ext cx="119400" cy="260775"/>
            </a:xfrm>
            <a:custGeom>
              <a:avLst/>
              <a:gdLst/>
              <a:ahLst/>
              <a:cxnLst/>
              <a:rect l="l" t="t" r="r" b="b"/>
              <a:pathLst>
                <a:path w="4776" h="10431" extrusionOk="0">
                  <a:moveTo>
                    <a:pt x="1967" y="1"/>
                  </a:moveTo>
                  <a:cubicBezTo>
                    <a:pt x="1475" y="1"/>
                    <a:pt x="983" y="232"/>
                    <a:pt x="564" y="804"/>
                  </a:cubicBezTo>
                  <a:cubicBezTo>
                    <a:pt x="0" y="1578"/>
                    <a:pt x="125" y="4255"/>
                    <a:pt x="211" y="5191"/>
                  </a:cubicBezTo>
                  <a:cubicBezTo>
                    <a:pt x="343" y="6642"/>
                    <a:pt x="998" y="8197"/>
                    <a:pt x="1474" y="9560"/>
                  </a:cubicBezTo>
                  <a:cubicBezTo>
                    <a:pt x="1541" y="10196"/>
                    <a:pt x="1781" y="10431"/>
                    <a:pt x="2081" y="10431"/>
                  </a:cubicBezTo>
                  <a:cubicBezTo>
                    <a:pt x="2627" y="10431"/>
                    <a:pt x="3370" y="9646"/>
                    <a:pt x="3619" y="9079"/>
                  </a:cubicBezTo>
                  <a:cubicBezTo>
                    <a:pt x="4423" y="7236"/>
                    <a:pt x="4775" y="4434"/>
                    <a:pt x="4461" y="2438"/>
                  </a:cubicBezTo>
                  <a:cubicBezTo>
                    <a:pt x="4278" y="1283"/>
                    <a:pt x="3124" y="1"/>
                    <a:pt x="19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6"/>
            <p:cNvSpPr/>
            <p:nvPr/>
          </p:nvSpPr>
          <p:spPr>
            <a:xfrm>
              <a:off x="3287625" y="3366125"/>
              <a:ext cx="270925" cy="148575"/>
            </a:xfrm>
            <a:custGeom>
              <a:avLst/>
              <a:gdLst/>
              <a:ahLst/>
              <a:cxnLst/>
              <a:rect l="l" t="t" r="r" b="b"/>
              <a:pathLst>
                <a:path w="10837" h="5943" extrusionOk="0">
                  <a:moveTo>
                    <a:pt x="7470" y="1"/>
                  </a:moveTo>
                  <a:cubicBezTo>
                    <a:pt x="7210" y="1"/>
                    <a:pt x="6956" y="33"/>
                    <a:pt x="6726" y="101"/>
                  </a:cubicBezTo>
                  <a:cubicBezTo>
                    <a:pt x="4787" y="665"/>
                    <a:pt x="2401" y="2179"/>
                    <a:pt x="1079" y="3693"/>
                  </a:cubicBezTo>
                  <a:cubicBezTo>
                    <a:pt x="525" y="4322"/>
                    <a:pt x="1" y="5942"/>
                    <a:pt x="1019" y="5942"/>
                  </a:cubicBezTo>
                  <a:cubicBezTo>
                    <a:pt x="1165" y="5942"/>
                    <a:pt x="1342" y="5909"/>
                    <a:pt x="1555" y="5835"/>
                  </a:cubicBezTo>
                  <a:cubicBezTo>
                    <a:pt x="2991" y="5684"/>
                    <a:pt x="4676" y="5613"/>
                    <a:pt x="6046" y="5118"/>
                  </a:cubicBezTo>
                  <a:cubicBezTo>
                    <a:pt x="6930" y="4796"/>
                    <a:pt x="9405" y="3769"/>
                    <a:pt x="9864" y="2928"/>
                  </a:cubicBezTo>
                  <a:cubicBezTo>
                    <a:pt x="10837" y="1144"/>
                    <a:pt x="9018" y="1"/>
                    <a:pt x="74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6"/>
            <p:cNvSpPr/>
            <p:nvPr/>
          </p:nvSpPr>
          <p:spPr>
            <a:xfrm>
              <a:off x="3217050" y="3445275"/>
              <a:ext cx="137975" cy="248550"/>
            </a:xfrm>
            <a:custGeom>
              <a:avLst/>
              <a:gdLst/>
              <a:ahLst/>
              <a:cxnLst/>
              <a:rect l="l" t="t" r="r" b="b"/>
              <a:pathLst>
                <a:path w="5519" h="9942" extrusionOk="0">
                  <a:moveTo>
                    <a:pt x="2499" y="0"/>
                  </a:moveTo>
                  <a:cubicBezTo>
                    <a:pt x="2046" y="337"/>
                    <a:pt x="1715" y="464"/>
                    <a:pt x="1697" y="1068"/>
                  </a:cubicBezTo>
                  <a:cubicBezTo>
                    <a:pt x="1676" y="1806"/>
                    <a:pt x="2000" y="2225"/>
                    <a:pt x="2355" y="2736"/>
                  </a:cubicBezTo>
                  <a:cubicBezTo>
                    <a:pt x="2363" y="2748"/>
                    <a:pt x="2371" y="2759"/>
                    <a:pt x="2381" y="2771"/>
                  </a:cubicBezTo>
                  <a:cubicBezTo>
                    <a:pt x="2289" y="2907"/>
                    <a:pt x="2194" y="3043"/>
                    <a:pt x="2099" y="3182"/>
                  </a:cubicBezTo>
                  <a:cubicBezTo>
                    <a:pt x="1501" y="4041"/>
                    <a:pt x="884" y="4930"/>
                    <a:pt x="627" y="5887"/>
                  </a:cubicBezTo>
                  <a:cubicBezTo>
                    <a:pt x="342" y="6942"/>
                    <a:pt x="0" y="8513"/>
                    <a:pt x="321" y="9942"/>
                  </a:cubicBezTo>
                  <a:lnTo>
                    <a:pt x="728" y="9849"/>
                  </a:lnTo>
                  <a:cubicBezTo>
                    <a:pt x="427" y="8509"/>
                    <a:pt x="755" y="7007"/>
                    <a:pt x="1028" y="5994"/>
                  </a:cubicBezTo>
                  <a:cubicBezTo>
                    <a:pt x="1267" y="5108"/>
                    <a:pt x="1863" y="4249"/>
                    <a:pt x="2439" y="3419"/>
                  </a:cubicBezTo>
                  <a:cubicBezTo>
                    <a:pt x="2508" y="3319"/>
                    <a:pt x="2575" y="3223"/>
                    <a:pt x="2643" y="3124"/>
                  </a:cubicBezTo>
                  <a:cubicBezTo>
                    <a:pt x="2822" y="3339"/>
                    <a:pt x="3074" y="3529"/>
                    <a:pt x="3561" y="3529"/>
                  </a:cubicBezTo>
                  <a:cubicBezTo>
                    <a:pt x="3602" y="3529"/>
                    <a:pt x="3645" y="3528"/>
                    <a:pt x="3690" y="3525"/>
                  </a:cubicBezTo>
                  <a:cubicBezTo>
                    <a:pt x="4386" y="3480"/>
                    <a:pt x="5519" y="2890"/>
                    <a:pt x="5445" y="2023"/>
                  </a:cubicBezTo>
                  <a:cubicBezTo>
                    <a:pt x="5406" y="1551"/>
                    <a:pt x="4741" y="1291"/>
                    <a:pt x="4391" y="1071"/>
                  </a:cubicBezTo>
                  <a:cubicBezTo>
                    <a:pt x="3837" y="720"/>
                    <a:pt x="3157" y="112"/>
                    <a:pt x="24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3" name="Google Shape;1323;p36"/>
          <p:cNvGrpSpPr/>
          <p:nvPr/>
        </p:nvGrpSpPr>
        <p:grpSpPr>
          <a:xfrm rot="-2211760">
            <a:off x="8131603" y="-167692"/>
            <a:ext cx="993633" cy="1866169"/>
            <a:chOff x="4135500" y="2283625"/>
            <a:chExt cx="784625" cy="1473625"/>
          </a:xfrm>
        </p:grpSpPr>
        <p:sp>
          <p:nvSpPr>
            <p:cNvPr id="1324" name="Google Shape;1324;p36"/>
            <p:cNvSpPr/>
            <p:nvPr/>
          </p:nvSpPr>
          <p:spPr>
            <a:xfrm>
              <a:off x="4135500" y="2283625"/>
              <a:ext cx="784625" cy="1473625"/>
            </a:xfrm>
            <a:custGeom>
              <a:avLst/>
              <a:gdLst/>
              <a:ahLst/>
              <a:cxnLst/>
              <a:rect l="l" t="t" r="r" b="b"/>
              <a:pathLst>
                <a:path w="31385" h="58945" extrusionOk="0">
                  <a:moveTo>
                    <a:pt x="16575" y="1"/>
                  </a:moveTo>
                  <a:cubicBezTo>
                    <a:pt x="15132" y="1"/>
                    <a:pt x="13882" y="837"/>
                    <a:pt x="13281" y="2048"/>
                  </a:cubicBezTo>
                  <a:cubicBezTo>
                    <a:pt x="11529" y="2320"/>
                    <a:pt x="10180" y="3842"/>
                    <a:pt x="10180" y="5674"/>
                  </a:cubicBezTo>
                  <a:cubicBezTo>
                    <a:pt x="10180" y="6046"/>
                    <a:pt x="10237" y="6408"/>
                    <a:pt x="10339" y="6746"/>
                  </a:cubicBezTo>
                  <a:cubicBezTo>
                    <a:pt x="9268" y="7351"/>
                    <a:pt x="8558" y="8465"/>
                    <a:pt x="8470" y="9851"/>
                  </a:cubicBezTo>
                  <a:cubicBezTo>
                    <a:pt x="8390" y="11060"/>
                    <a:pt x="9119" y="12671"/>
                    <a:pt x="10636" y="14639"/>
                  </a:cubicBezTo>
                  <a:cubicBezTo>
                    <a:pt x="11217" y="15391"/>
                    <a:pt x="11922" y="16011"/>
                    <a:pt x="12622" y="16575"/>
                  </a:cubicBezTo>
                  <a:cubicBezTo>
                    <a:pt x="12689" y="16744"/>
                    <a:pt x="12769" y="16908"/>
                    <a:pt x="12868" y="17072"/>
                  </a:cubicBezTo>
                  <a:cubicBezTo>
                    <a:pt x="13125" y="17505"/>
                    <a:pt x="13417" y="17829"/>
                    <a:pt x="13718" y="18082"/>
                  </a:cubicBezTo>
                  <a:cubicBezTo>
                    <a:pt x="13718" y="18811"/>
                    <a:pt x="13774" y="19605"/>
                    <a:pt x="14018" y="20384"/>
                  </a:cubicBezTo>
                  <a:cubicBezTo>
                    <a:pt x="14278" y="21212"/>
                    <a:pt x="14686" y="22339"/>
                    <a:pt x="15409" y="23369"/>
                  </a:cubicBezTo>
                  <a:cubicBezTo>
                    <a:pt x="15211" y="23313"/>
                    <a:pt x="15010" y="23270"/>
                    <a:pt x="14803" y="23247"/>
                  </a:cubicBezTo>
                  <a:cubicBezTo>
                    <a:pt x="14313" y="22477"/>
                    <a:pt x="13533" y="21944"/>
                    <a:pt x="12646" y="21762"/>
                  </a:cubicBezTo>
                  <a:cubicBezTo>
                    <a:pt x="12063" y="20686"/>
                    <a:pt x="10935" y="20009"/>
                    <a:pt x="9700" y="20009"/>
                  </a:cubicBezTo>
                  <a:cubicBezTo>
                    <a:pt x="9233" y="20009"/>
                    <a:pt x="8783" y="20104"/>
                    <a:pt x="8355" y="20287"/>
                  </a:cubicBezTo>
                  <a:cubicBezTo>
                    <a:pt x="7538" y="20644"/>
                    <a:pt x="6904" y="21301"/>
                    <a:pt x="6575" y="22137"/>
                  </a:cubicBezTo>
                  <a:cubicBezTo>
                    <a:pt x="6475" y="22392"/>
                    <a:pt x="6409" y="22649"/>
                    <a:pt x="6371" y="22913"/>
                  </a:cubicBezTo>
                  <a:cubicBezTo>
                    <a:pt x="5178" y="23828"/>
                    <a:pt x="4712" y="25472"/>
                    <a:pt x="5342" y="26910"/>
                  </a:cubicBezTo>
                  <a:cubicBezTo>
                    <a:pt x="5419" y="27083"/>
                    <a:pt x="5508" y="27249"/>
                    <a:pt x="5606" y="27403"/>
                  </a:cubicBezTo>
                  <a:cubicBezTo>
                    <a:pt x="5121" y="28260"/>
                    <a:pt x="5046" y="29297"/>
                    <a:pt x="5408" y="30294"/>
                  </a:cubicBezTo>
                  <a:cubicBezTo>
                    <a:pt x="5459" y="30443"/>
                    <a:pt x="5553" y="30712"/>
                    <a:pt x="5821" y="31073"/>
                  </a:cubicBezTo>
                  <a:cubicBezTo>
                    <a:pt x="5205" y="31393"/>
                    <a:pt x="4693" y="31886"/>
                    <a:pt x="4360" y="32492"/>
                  </a:cubicBezTo>
                  <a:cubicBezTo>
                    <a:pt x="2768" y="32816"/>
                    <a:pt x="1560" y="34231"/>
                    <a:pt x="1560" y="35922"/>
                  </a:cubicBezTo>
                  <a:cubicBezTo>
                    <a:pt x="1560" y="36190"/>
                    <a:pt x="1593" y="36452"/>
                    <a:pt x="1649" y="36707"/>
                  </a:cubicBezTo>
                  <a:cubicBezTo>
                    <a:pt x="748" y="37302"/>
                    <a:pt x="155" y="38304"/>
                    <a:pt x="75" y="39529"/>
                  </a:cubicBezTo>
                  <a:cubicBezTo>
                    <a:pt x="0" y="40657"/>
                    <a:pt x="657" y="42122"/>
                    <a:pt x="2025" y="43893"/>
                  </a:cubicBezTo>
                  <a:cubicBezTo>
                    <a:pt x="2527" y="44550"/>
                    <a:pt x="3132" y="45091"/>
                    <a:pt x="3735" y="45574"/>
                  </a:cubicBezTo>
                  <a:cubicBezTo>
                    <a:pt x="3792" y="45710"/>
                    <a:pt x="3862" y="45842"/>
                    <a:pt x="3937" y="45973"/>
                  </a:cubicBezTo>
                  <a:cubicBezTo>
                    <a:pt x="4149" y="46330"/>
                    <a:pt x="4387" y="46611"/>
                    <a:pt x="4637" y="46838"/>
                  </a:cubicBezTo>
                  <a:cubicBezTo>
                    <a:pt x="4642" y="47453"/>
                    <a:pt x="4703" y="48119"/>
                    <a:pt x="4910" y="48787"/>
                  </a:cubicBezTo>
                  <a:cubicBezTo>
                    <a:pt x="5052" y="49237"/>
                    <a:pt x="5245" y="49796"/>
                    <a:pt x="5526" y="50379"/>
                  </a:cubicBezTo>
                  <a:cubicBezTo>
                    <a:pt x="4263" y="51813"/>
                    <a:pt x="2934" y="53034"/>
                    <a:pt x="1505" y="54077"/>
                  </a:cubicBezTo>
                  <a:cubicBezTo>
                    <a:pt x="923" y="54501"/>
                    <a:pt x="542" y="55125"/>
                    <a:pt x="430" y="55835"/>
                  </a:cubicBezTo>
                  <a:cubicBezTo>
                    <a:pt x="316" y="56549"/>
                    <a:pt x="491" y="57257"/>
                    <a:pt x="913" y="57840"/>
                  </a:cubicBezTo>
                  <a:cubicBezTo>
                    <a:pt x="1422" y="58531"/>
                    <a:pt x="2234" y="58944"/>
                    <a:pt x="3089" y="58944"/>
                  </a:cubicBezTo>
                  <a:cubicBezTo>
                    <a:pt x="3666" y="58944"/>
                    <a:pt x="4216" y="58762"/>
                    <a:pt x="4672" y="58429"/>
                  </a:cubicBezTo>
                  <a:cubicBezTo>
                    <a:pt x="8797" y="55417"/>
                    <a:pt x="11578" y="51681"/>
                    <a:pt x="13579" y="48525"/>
                  </a:cubicBezTo>
                  <a:cubicBezTo>
                    <a:pt x="14440" y="48441"/>
                    <a:pt x="15210" y="48243"/>
                    <a:pt x="15754" y="48083"/>
                  </a:cubicBezTo>
                  <a:cubicBezTo>
                    <a:pt x="16496" y="47869"/>
                    <a:pt x="17150" y="47512"/>
                    <a:pt x="17718" y="47135"/>
                  </a:cubicBezTo>
                  <a:cubicBezTo>
                    <a:pt x="18023" y="47220"/>
                    <a:pt x="18366" y="47271"/>
                    <a:pt x="18752" y="47271"/>
                  </a:cubicBezTo>
                  <a:cubicBezTo>
                    <a:pt x="18819" y="47271"/>
                    <a:pt x="18884" y="47271"/>
                    <a:pt x="18954" y="47267"/>
                  </a:cubicBezTo>
                  <a:cubicBezTo>
                    <a:pt x="19128" y="47257"/>
                    <a:pt x="19297" y="47238"/>
                    <a:pt x="19462" y="47206"/>
                  </a:cubicBezTo>
                  <a:cubicBezTo>
                    <a:pt x="20264" y="47458"/>
                    <a:pt x="21130" y="47689"/>
                    <a:pt x="22032" y="47755"/>
                  </a:cubicBezTo>
                  <a:cubicBezTo>
                    <a:pt x="22201" y="47769"/>
                    <a:pt x="22660" y="47797"/>
                    <a:pt x="23257" y="47797"/>
                  </a:cubicBezTo>
                  <a:cubicBezTo>
                    <a:pt x="25118" y="47797"/>
                    <a:pt x="26246" y="47539"/>
                    <a:pt x="27035" y="46938"/>
                  </a:cubicBezTo>
                  <a:cubicBezTo>
                    <a:pt x="28083" y="46144"/>
                    <a:pt x="28622" y="45016"/>
                    <a:pt x="28566" y="43824"/>
                  </a:cubicBezTo>
                  <a:cubicBezTo>
                    <a:pt x="28872" y="43725"/>
                    <a:pt x="29163" y="43583"/>
                    <a:pt x="29435" y="43406"/>
                  </a:cubicBezTo>
                  <a:cubicBezTo>
                    <a:pt x="30238" y="42870"/>
                    <a:pt x="30790" y="42056"/>
                    <a:pt x="30981" y="41117"/>
                  </a:cubicBezTo>
                  <a:cubicBezTo>
                    <a:pt x="31130" y="40380"/>
                    <a:pt x="31047" y="39628"/>
                    <a:pt x="30750" y="38955"/>
                  </a:cubicBezTo>
                  <a:cubicBezTo>
                    <a:pt x="31385" y="37813"/>
                    <a:pt x="31380" y="36366"/>
                    <a:pt x="30613" y="35207"/>
                  </a:cubicBezTo>
                  <a:cubicBezTo>
                    <a:pt x="29945" y="34199"/>
                    <a:pt x="28817" y="33591"/>
                    <a:pt x="27606" y="33591"/>
                  </a:cubicBezTo>
                  <a:cubicBezTo>
                    <a:pt x="26906" y="33591"/>
                    <a:pt x="26226" y="33795"/>
                    <a:pt x="25638" y="34180"/>
                  </a:cubicBezTo>
                  <a:cubicBezTo>
                    <a:pt x="25159" y="33944"/>
                    <a:pt x="24622" y="33818"/>
                    <a:pt x="24068" y="33818"/>
                  </a:cubicBezTo>
                  <a:cubicBezTo>
                    <a:pt x="23448" y="33818"/>
                    <a:pt x="22841" y="33977"/>
                    <a:pt x="22307" y="34277"/>
                  </a:cubicBezTo>
                  <a:cubicBezTo>
                    <a:pt x="22157" y="34188"/>
                    <a:pt x="22005" y="34113"/>
                    <a:pt x="21846" y="34043"/>
                  </a:cubicBezTo>
                  <a:cubicBezTo>
                    <a:pt x="21932" y="33962"/>
                    <a:pt x="22007" y="33882"/>
                    <a:pt x="22082" y="33802"/>
                  </a:cubicBezTo>
                  <a:cubicBezTo>
                    <a:pt x="22369" y="33778"/>
                    <a:pt x="22654" y="33722"/>
                    <a:pt x="22932" y="33634"/>
                  </a:cubicBezTo>
                  <a:cubicBezTo>
                    <a:pt x="23034" y="33601"/>
                    <a:pt x="23139" y="33559"/>
                    <a:pt x="23237" y="33516"/>
                  </a:cubicBezTo>
                  <a:cubicBezTo>
                    <a:pt x="23387" y="33521"/>
                    <a:pt x="23543" y="33526"/>
                    <a:pt x="23693" y="33526"/>
                  </a:cubicBezTo>
                  <a:cubicBezTo>
                    <a:pt x="24269" y="33526"/>
                    <a:pt x="24773" y="33479"/>
                    <a:pt x="25234" y="33390"/>
                  </a:cubicBezTo>
                  <a:cubicBezTo>
                    <a:pt x="28137" y="32811"/>
                    <a:pt x="28855" y="31873"/>
                    <a:pt x="29090" y="31567"/>
                  </a:cubicBezTo>
                  <a:cubicBezTo>
                    <a:pt x="29715" y="30745"/>
                    <a:pt x="29950" y="29772"/>
                    <a:pt x="29772" y="28847"/>
                  </a:cubicBezTo>
                  <a:cubicBezTo>
                    <a:pt x="29894" y="28744"/>
                    <a:pt x="30012" y="28625"/>
                    <a:pt x="30120" y="28504"/>
                  </a:cubicBezTo>
                  <a:cubicBezTo>
                    <a:pt x="30701" y="27838"/>
                    <a:pt x="30988" y="26987"/>
                    <a:pt x="30928" y="26104"/>
                  </a:cubicBezTo>
                  <a:cubicBezTo>
                    <a:pt x="30891" y="25509"/>
                    <a:pt x="30694" y="24943"/>
                    <a:pt x="30364" y="24464"/>
                  </a:cubicBezTo>
                  <a:cubicBezTo>
                    <a:pt x="30533" y="23375"/>
                    <a:pt x="30162" y="22223"/>
                    <a:pt x="29275" y="21449"/>
                  </a:cubicBezTo>
                  <a:cubicBezTo>
                    <a:pt x="29013" y="21219"/>
                    <a:pt x="28721" y="21036"/>
                    <a:pt x="28405" y="20900"/>
                  </a:cubicBezTo>
                  <a:cubicBezTo>
                    <a:pt x="29034" y="20271"/>
                    <a:pt x="29200" y="19810"/>
                    <a:pt x="29275" y="19595"/>
                  </a:cubicBezTo>
                  <a:cubicBezTo>
                    <a:pt x="29634" y="18598"/>
                    <a:pt x="29559" y="17558"/>
                    <a:pt x="29077" y="16700"/>
                  </a:cubicBezTo>
                  <a:cubicBezTo>
                    <a:pt x="29176" y="16550"/>
                    <a:pt x="29265" y="16384"/>
                    <a:pt x="29340" y="16211"/>
                  </a:cubicBezTo>
                  <a:cubicBezTo>
                    <a:pt x="29697" y="15394"/>
                    <a:pt x="29715" y="14482"/>
                    <a:pt x="29387" y="13646"/>
                  </a:cubicBezTo>
                  <a:cubicBezTo>
                    <a:pt x="29160" y="13067"/>
                    <a:pt x="28790" y="12574"/>
                    <a:pt x="28306" y="12208"/>
                  </a:cubicBezTo>
                  <a:cubicBezTo>
                    <a:pt x="28156" y="11089"/>
                    <a:pt x="27437" y="10070"/>
                    <a:pt x="26328" y="9586"/>
                  </a:cubicBezTo>
                  <a:cubicBezTo>
                    <a:pt x="25900" y="9397"/>
                    <a:pt x="25448" y="9304"/>
                    <a:pt x="24984" y="9304"/>
                  </a:cubicBezTo>
                  <a:cubicBezTo>
                    <a:pt x="24716" y="9304"/>
                    <a:pt x="24454" y="9336"/>
                    <a:pt x="24199" y="9397"/>
                  </a:cubicBezTo>
                  <a:cubicBezTo>
                    <a:pt x="23951" y="8162"/>
                    <a:pt x="23181" y="7202"/>
                    <a:pt x="22105" y="6720"/>
                  </a:cubicBezTo>
                  <a:cubicBezTo>
                    <a:pt x="22035" y="5436"/>
                    <a:pt x="21302" y="4324"/>
                    <a:pt x="20249" y="3721"/>
                  </a:cubicBezTo>
                  <a:lnTo>
                    <a:pt x="20249" y="3675"/>
                  </a:lnTo>
                  <a:cubicBezTo>
                    <a:pt x="20249" y="1649"/>
                    <a:pt x="18599" y="1"/>
                    <a:pt x="16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6"/>
            <p:cNvSpPr/>
            <p:nvPr/>
          </p:nvSpPr>
          <p:spPr>
            <a:xfrm>
              <a:off x="4317350" y="2897825"/>
              <a:ext cx="68425" cy="87375"/>
            </a:xfrm>
            <a:custGeom>
              <a:avLst/>
              <a:gdLst/>
              <a:ahLst/>
              <a:cxnLst/>
              <a:rect l="l" t="t" r="r" b="b"/>
              <a:pathLst>
                <a:path w="2737" h="3495" extrusionOk="0">
                  <a:moveTo>
                    <a:pt x="1142" y="0"/>
                  </a:moveTo>
                  <a:cubicBezTo>
                    <a:pt x="1008" y="0"/>
                    <a:pt x="871" y="27"/>
                    <a:pt x="740" y="85"/>
                  </a:cubicBezTo>
                  <a:cubicBezTo>
                    <a:pt x="231" y="306"/>
                    <a:pt x="1" y="897"/>
                    <a:pt x="223" y="1405"/>
                  </a:cubicBezTo>
                  <a:cubicBezTo>
                    <a:pt x="388" y="1782"/>
                    <a:pt x="757" y="2003"/>
                    <a:pt x="1144" y="2003"/>
                  </a:cubicBezTo>
                  <a:cubicBezTo>
                    <a:pt x="1167" y="2003"/>
                    <a:pt x="1189" y="2003"/>
                    <a:pt x="1212" y="2001"/>
                  </a:cubicBezTo>
                  <a:cubicBezTo>
                    <a:pt x="1551" y="2533"/>
                    <a:pt x="1927" y="2896"/>
                    <a:pt x="2422" y="3367"/>
                  </a:cubicBezTo>
                  <a:lnTo>
                    <a:pt x="2557" y="3495"/>
                  </a:lnTo>
                  <a:lnTo>
                    <a:pt x="2737" y="3308"/>
                  </a:lnTo>
                  <a:lnTo>
                    <a:pt x="2602" y="3180"/>
                  </a:lnTo>
                  <a:cubicBezTo>
                    <a:pt x="2133" y="2732"/>
                    <a:pt x="1788" y="2402"/>
                    <a:pt x="1483" y="1941"/>
                  </a:cubicBezTo>
                  <a:cubicBezTo>
                    <a:pt x="1503" y="1934"/>
                    <a:pt x="1523" y="1931"/>
                    <a:pt x="1543" y="1923"/>
                  </a:cubicBezTo>
                  <a:cubicBezTo>
                    <a:pt x="2052" y="1702"/>
                    <a:pt x="2283" y="1110"/>
                    <a:pt x="2062" y="603"/>
                  </a:cubicBezTo>
                  <a:cubicBezTo>
                    <a:pt x="1897" y="225"/>
                    <a:pt x="1529" y="0"/>
                    <a:pt x="1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6"/>
            <p:cNvSpPr/>
            <p:nvPr/>
          </p:nvSpPr>
          <p:spPr>
            <a:xfrm>
              <a:off x="4406225" y="2884650"/>
              <a:ext cx="55875" cy="93475"/>
            </a:xfrm>
            <a:custGeom>
              <a:avLst/>
              <a:gdLst/>
              <a:ahLst/>
              <a:cxnLst/>
              <a:rect l="l" t="t" r="r" b="b"/>
              <a:pathLst>
                <a:path w="2235" h="3739" extrusionOk="0">
                  <a:moveTo>
                    <a:pt x="1141" y="0"/>
                  </a:moveTo>
                  <a:cubicBezTo>
                    <a:pt x="1007" y="0"/>
                    <a:pt x="871" y="27"/>
                    <a:pt x="740" y="84"/>
                  </a:cubicBezTo>
                  <a:cubicBezTo>
                    <a:pt x="231" y="306"/>
                    <a:pt x="0" y="896"/>
                    <a:pt x="222" y="1405"/>
                  </a:cubicBezTo>
                  <a:cubicBezTo>
                    <a:pt x="386" y="1782"/>
                    <a:pt x="755" y="2007"/>
                    <a:pt x="1142" y="2007"/>
                  </a:cubicBezTo>
                  <a:cubicBezTo>
                    <a:pt x="1275" y="2007"/>
                    <a:pt x="1412" y="1980"/>
                    <a:pt x="1542" y="1923"/>
                  </a:cubicBezTo>
                  <a:cubicBezTo>
                    <a:pt x="1564" y="1913"/>
                    <a:pt x="1579" y="1901"/>
                    <a:pt x="1597" y="1892"/>
                  </a:cubicBezTo>
                  <a:cubicBezTo>
                    <a:pt x="1726" y="2428"/>
                    <a:pt x="1734" y="2905"/>
                    <a:pt x="1744" y="3550"/>
                  </a:cubicBezTo>
                  <a:lnTo>
                    <a:pt x="1747" y="3738"/>
                  </a:lnTo>
                  <a:lnTo>
                    <a:pt x="2006" y="3735"/>
                  </a:lnTo>
                  <a:lnTo>
                    <a:pt x="2003" y="3546"/>
                  </a:lnTo>
                  <a:cubicBezTo>
                    <a:pt x="1994" y="2864"/>
                    <a:pt x="1984" y="2341"/>
                    <a:pt x="1823" y="1732"/>
                  </a:cubicBezTo>
                  <a:cubicBezTo>
                    <a:pt x="2125" y="1450"/>
                    <a:pt x="2235" y="1001"/>
                    <a:pt x="2060" y="602"/>
                  </a:cubicBezTo>
                  <a:cubicBezTo>
                    <a:pt x="1896" y="225"/>
                    <a:pt x="1528" y="0"/>
                    <a:pt x="1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6"/>
            <p:cNvSpPr/>
            <p:nvPr/>
          </p:nvSpPr>
          <p:spPr>
            <a:xfrm>
              <a:off x="4349375" y="2842475"/>
              <a:ext cx="68325" cy="108725"/>
            </a:xfrm>
            <a:custGeom>
              <a:avLst/>
              <a:gdLst/>
              <a:ahLst/>
              <a:cxnLst/>
              <a:rect l="l" t="t" r="r" b="b"/>
              <a:pathLst>
                <a:path w="2733" h="4349" extrusionOk="0">
                  <a:moveTo>
                    <a:pt x="1142" y="1"/>
                  </a:moveTo>
                  <a:cubicBezTo>
                    <a:pt x="1008" y="1"/>
                    <a:pt x="871" y="28"/>
                    <a:pt x="740" y="85"/>
                  </a:cubicBezTo>
                  <a:cubicBezTo>
                    <a:pt x="230" y="306"/>
                    <a:pt x="1" y="898"/>
                    <a:pt x="222" y="1407"/>
                  </a:cubicBezTo>
                  <a:cubicBezTo>
                    <a:pt x="385" y="1782"/>
                    <a:pt x="752" y="2006"/>
                    <a:pt x="1135" y="2007"/>
                  </a:cubicBezTo>
                  <a:cubicBezTo>
                    <a:pt x="1519" y="2891"/>
                    <a:pt x="1939" y="3762"/>
                    <a:pt x="2554" y="4349"/>
                  </a:cubicBezTo>
                  <a:lnTo>
                    <a:pt x="2732" y="4162"/>
                  </a:lnTo>
                  <a:cubicBezTo>
                    <a:pt x="2168" y="3623"/>
                    <a:pt x="1769" y="2807"/>
                    <a:pt x="1403" y="1969"/>
                  </a:cubicBezTo>
                  <a:cubicBezTo>
                    <a:pt x="1451" y="1956"/>
                    <a:pt x="1498" y="1943"/>
                    <a:pt x="1543" y="1924"/>
                  </a:cubicBezTo>
                  <a:cubicBezTo>
                    <a:pt x="2051" y="1702"/>
                    <a:pt x="2282" y="1111"/>
                    <a:pt x="2061" y="603"/>
                  </a:cubicBezTo>
                  <a:cubicBezTo>
                    <a:pt x="1896" y="225"/>
                    <a:pt x="1529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6"/>
            <p:cNvSpPr/>
            <p:nvPr/>
          </p:nvSpPr>
          <p:spPr>
            <a:xfrm>
              <a:off x="4373625" y="29371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1185" y="0"/>
                  </a:moveTo>
                  <a:cubicBezTo>
                    <a:pt x="669" y="0"/>
                    <a:pt x="211" y="267"/>
                    <a:pt x="96" y="958"/>
                  </a:cubicBezTo>
                  <a:cubicBezTo>
                    <a:pt x="0" y="1545"/>
                    <a:pt x="823" y="2997"/>
                    <a:pt x="1132" y="3493"/>
                  </a:cubicBezTo>
                  <a:cubicBezTo>
                    <a:pt x="1615" y="4260"/>
                    <a:pt x="2415" y="4939"/>
                    <a:pt x="3062" y="5562"/>
                  </a:cubicBezTo>
                  <a:cubicBezTo>
                    <a:pt x="3222" y="5810"/>
                    <a:pt x="3374" y="5908"/>
                    <a:pt x="3509" y="5908"/>
                  </a:cubicBezTo>
                  <a:cubicBezTo>
                    <a:pt x="3888" y="5908"/>
                    <a:pt x="4141" y="5132"/>
                    <a:pt x="4116" y="4694"/>
                  </a:cubicBezTo>
                  <a:cubicBezTo>
                    <a:pt x="4047" y="3446"/>
                    <a:pt x="3454" y="1789"/>
                    <a:pt x="2719" y="771"/>
                  </a:cubicBezTo>
                  <a:cubicBezTo>
                    <a:pt x="2400" y="329"/>
                    <a:pt x="1758" y="0"/>
                    <a:pt x="1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6"/>
            <p:cNvSpPr/>
            <p:nvPr/>
          </p:nvSpPr>
          <p:spPr>
            <a:xfrm>
              <a:off x="4316400" y="2981200"/>
              <a:ext cx="153600" cy="107450"/>
            </a:xfrm>
            <a:custGeom>
              <a:avLst/>
              <a:gdLst/>
              <a:ahLst/>
              <a:cxnLst/>
              <a:rect l="l" t="t" r="r" b="b"/>
              <a:pathLst>
                <a:path w="6144" h="4298" extrusionOk="0">
                  <a:moveTo>
                    <a:pt x="1814" y="0"/>
                  </a:moveTo>
                  <a:cubicBezTo>
                    <a:pt x="932" y="0"/>
                    <a:pt x="0" y="537"/>
                    <a:pt x="382" y="1597"/>
                  </a:cubicBezTo>
                  <a:cubicBezTo>
                    <a:pt x="583" y="2156"/>
                    <a:pt x="2007" y="3026"/>
                    <a:pt x="2520" y="3306"/>
                  </a:cubicBezTo>
                  <a:cubicBezTo>
                    <a:pt x="3314" y="3741"/>
                    <a:pt x="4343" y="3945"/>
                    <a:pt x="5213" y="4175"/>
                  </a:cubicBezTo>
                  <a:cubicBezTo>
                    <a:pt x="5375" y="4261"/>
                    <a:pt x="5506" y="4298"/>
                    <a:pt x="5610" y="4298"/>
                  </a:cubicBezTo>
                  <a:cubicBezTo>
                    <a:pt x="6144" y="4298"/>
                    <a:pt x="5978" y="3324"/>
                    <a:pt x="5712" y="2903"/>
                  </a:cubicBezTo>
                  <a:cubicBezTo>
                    <a:pt x="5042" y="1847"/>
                    <a:pt x="3719" y="689"/>
                    <a:pt x="2581" y="157"/>
                  </a:cubicBezTo>
                  <a:cubicBezTo>
                    <a:pt x="2358" y="53"/>
                    <a:pt x="2088" y="0"/>
                    <a:pt x="1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6"/>
            <p:cNvSpPr/>
            <p:nvPr/>
          </p:nvSpPr>
          <p:spPr>
            <a:xfrm>
              <a:off x="4445200" y="2922925"/>
              <a:ext cx="81475" cy="160475"/>
            </a:xfrm>
            <a:custGeom>
              <a:avLst/>
              <a:gdLst/>
              <a:ahLst/>
              <a:cxnLst/>
              <a:rect l="l" t="t" r="r" b="b"/>
              <a:pathLst>
                <a:path w="3259" h="6419" extrusionOk="0">
                  <a:moveTo>
                    <a:pt x="2042" y="1"/>
                  </a:moveTo>
                  <a:cubicBezTo>
                    <a:pt x="1370" y="1"/>
                    <a:pt x="640" y="631"/>
                    <a:pt x="435" y="1273"/>
                  </a:cubicBezTo>
                  <a:cubicBezTo>
                    <a:pt x="51" y="2469"/>
                    <a:pt x="1" y="4227"/>
                    <a:pt x="320" y="5435"/>
                  </a:cubicBezTo>
                  <a:cubicBezTo>
                    <a:pt x="423" y="5828"/>
                    <a:pt x="839" y="6418"/>
                    <a:pt x="1186" y="6418"/>
                  </a:cubicBezTo>
                  <a:cubicBezTo>
                    <a:pt x="1350" y="6418"/>
                    <a:pt x="1499" y="6286"/>
                    <a:pt x="1592" y="5937"/>
                  </a:cubicBezTo>
                  <a:cubicBezTo>
                    <a:pt x="2015" y="5145"/>
                    <a:pt x="2565" y="4250"/>
                    <a:pt x="2784" y="3370"/>
                  </a:cubicBezTo>
                  <a:cubicBezTo>
                    <a:pt x="2927" y="2803"/>
                    <a:pt x="3259" y="1168"/>
                    <a:pt x="2984" y="640"/>
                  </a:cubicBezTo>
                  <a:cubicBezTo>
                    <a:pt x="2747" y="182"/>
                    <a:pt x="2403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6"/>
            <p:cNvSpPr/>
            <p:nvPr/>
          </p:nvSpPr>
          <p:spPr>
            <a:xfrm>
              <a:off x="4433375" y="3050925"/>
              <a:ext cx="112475" cy="136050"/>
            </a:xfrm>
            <a:custGeom>
              <a:avLst/>
              <a:gdLst/>
              <a:ahLst/>
              <a:cxnLst/>
              <a:rect l="l" t="t" r="r" b="b"/>
              <a:pathLst>
                <a:path w="4499" h="5442" extrusionOk="0">
                  <a:moveTo>
                    <a:pt x="1928" y="0"/>
                  </a:moveTo>
                  <a:cubicBezTo>
                    <a:pt x="1698" y="0"/>
                    <a:pt x="1433" y="174"/>
                    <a:pt x="1246" y="255"/>
                  </a:cubicBezTo>
                  <a:cubicBezTo>
                    <a:pt x="873" y="419"/>
                    <a:pt x="323" y="557"/>
                    <a:pt x="36" y="858"/>
                  </a:cubicBezTo>
                  <a:cubicBezTo>
                    <a:pt x="51" y="1210"/>
                    <a:pt x="1" y="1424"/>
                    <a:pt x="307" y="1644"/>
                  </a:cubicBezTo>
                  <a:cubicBezTo>
                    <a:pt x="610" y="1861"/>
                    <a:pt x="884" y="1888"/>
                    <a:pt x="1184" y="1888"/>
                  </a:cubicBezTo>
                  <a:cubicBezTo>
                    <a:pt x="1253" y="1888"/>
                    <a:pt x="1323" y="1887"/>
                    <a:pt x="1396" y="1886"/>
                  </a:cubicBezTo>
                  <a:cubicBezTo>
                    <a:pt x="1403" y="1886"/>
                    <a:pt x="1412" y="1886"/>
                    <a:pt x="1421" y="1885"/>
                  </a:cubicBezTo>
                  <a:cubicBezTo>
                    <a:pt x="1459" y="1981"/>
                    <a:pt x="1498" y="2073"/>
                    <a:pt x="1536" y="2172"/>
                  </a:cubicBezTo>
                  <a:cubicBezTo>
                    <a:pt x="1771" y="2778"/>
                    <a:pt x="2015" y="3407"/>
                    <a:pt x="2419" y="3874"/>
                  </a:cubicBezTo>
                  <a:cubicBezTo>
                    <a:pt x="2864" y="4388"/>
                    <a:pt x="3556" y="5110"/>
                    <a:pt x="4404" y="5442"/>
                  </a:cubicBezTo>
                  <a:lnTo>
                    <a:pt x="4499" y="5200"/>
                  </a:lnTo>
                  <a:cubicBezTo>
                    <a:pt x="3703" y="4888"/>
                    <a:pt x="3040" y="4196"/>
                    <a:pt x="2614" y="3703"/>
                  </a:cubicBezTo>
                  <a:cubicBezTo>
                    <a:pt x="2239" y="3271"/>
                    <a:pt x="2003" y="2665"/>
                    <a:pt x="1778" y="2078"/>
                  </a:cubicBezTo>
                  <a:cubicBezTo>
                    <a:pt x="1750" y="2006"/>
                    <a:pt x="1721" y="1942"/>
                    <a:pt x="1695" y="1872"/>
                  </a:cubicBezTo>
                  <a:cubicBezTo>
                    <a:pt x="1884" y="1854"/>
                    <a:pt x="2087" y="1781"/>
                    <a:pt x="2269" y="1472"/>
                  </a:cubicBezTo>
                  <a:cubicBezTo>
                    <a:pt x="2489" y="1098"/>
                    <a:pt x="2577" y="308"/>
                    <a:pt x="2105" y="43"/>
                  </a:cubicBezTo>
                  <a:cubicBezTo>
                    <a:pt x="2050" y="13"/>
                    <a:pt x="1990" y="0"/>
                    <a:pt x="19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6"/>
            <p:cNvSpPr/>
            <p:nvPr/>
          </p:nvSpPr>
          <p:spPr>
            <a:xfrm>
              <a:off x="4752275" y="2630225"/>
              <a:ext cx="68350" cy="87400"/>
            </a:xfrm>
            <a:custGeom>
              <a:avLst/>
              <a:gdLst/>
              <a:ahLst/>
              <a:cxnLst/>
              <a:rect l="l" t="t" r="r" b="b"/>
              <a:pathLst>
                <a:path w="2734" h="3496" extrusionOk="0">
                  <a:moveTo>
                    <a:pt x="1594" y="1"/>
                  </a:moveTo>
                  <a:cubicBezTo>
                    <a:pt x="1206" y="1"/>
                    <a:pt x="838" y="226"/>
                    <a:pt x="674" y="603"/>
                  </a:cubicBezTo>
                  <a:cubicBezTo>
                    <a:pt x="452" y="1110"/>
                    <a:pt x="685" y="1702"/>
                    <a:pt x="1192" y="1924"/>
                  </a:cubicBezTo>
                  <a:cubicBezTo>
                    <a:pt x="1212" y="1933"/>
                    <a:pt x="1232" y="1936"/>
                    <a:pt x="1253" y="1943"/>
                  </a:cubicBezTo>
                  <a:cubicBezTo>
                    <a:pt x="947" y="2402"/>
                    <a:pt x="601" y="2732"/>
                    <a:pt x="134" y="3179"/>
                  </a:cubicBezTo>
                  <a:lnTo>
                    <a:pt x="0" y="3309"/>
                  </a:lnTo>
                  <a:lnTo>
                    <a:pt x="178" y="3496"/>
                  </a:lnTo>
                  <a:lnTo>
                    <a:pt x="313" y="3367"/>
                  </a:lnTo>
                  <a:cubicBezTo>
                    <a:pt x="807" y="2897"/>
                    <a:pt x="1183" y="2535"/>
                    <a:pt x="1522" y="2001"/>
                  </a:cubicBezTo>
                  <a:cubicBezTo>
                    <a:pt x="1547" y="2003"/>
                    <a:pt x="1571" y="2004"/>
                    <a:pt x="1595" y="2004"/>
                  </a:cubicBezTo>
                  <a:cubicBezTo>
                    <a:pt x="1981" y="2004"/>
                    <a:pt x="2347" y="1783"/>
                    <a:pt x="2512" y="1406"/>
                  </a:cubicBezTo>
                  <a:cubicBezTo>
                    <a:pt x="2734" y="897"/>
                    <a:pt x="2502" y="306"/>
                    <a:pt x="1995" y="85"/>
                  </a:cubicBezTo>
                  <a:cubicBezTo>
                    <a:pt x="1864" y="28"/>
                    <a:pt x="1728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6"/>
            <p:cNvSpPr/>
            <p:nvPr/>
          </p:nvSpPr>
          <p:spPr>
            <a:xfrm>
              <a:off x="4675875" y="2617025"/>
              <a:ext cx="55900" cy="93425"/>
            </a:xfrm>
            <a:custGeom>
              <a:avLst/>
              <a:gdLst/>
              <a:ahLst/>
              <a:cxnLst/>
              <a:rect l="l" t="t" r="r" b="b"/>
              <a:pathLst>
                <a:path w="2236" h="3737" extrusionOk="0">
                  <a:moveTo>
                    <a:pt x="1096" y="0"/>
                  </a:moveTo>
                  <a:cubicBezTo>
                    <a:pt x="708" y="0"/>
                    <a:pt x="339" y="225"/>
                    <a:pt x="175" y="602"/>
                  </a:cubicBezTo>
                  <a:cubicBezTo>
                    <a:pt x="0" y="1001"/>
                    <a:pt x="112" y="1450"/>
                    <a:pt x="412" y="1732"/>
                  </a:cubicBezTo>
                  <a:cubicBezTo>
                    <a:pt x="251" y="2343"/>
                    <a:pt x="243" y="2866"/>
                    <a:pt x="233" y="3550"/>
                  </a:cubicBezTo>
                  <a:lnTo>
                    <a:pt x="231" y="3733"/>
                  </a:lnTo>
                  <a:lnTo>
                    <a:pt x="490" y="3737"/>
                  </a:lnTo>
                  <a:lnTo>
                    <a:pt x="493" y="3551"/>
                  </a:lnTo>
                  <a:cubicBezTo>
                    <a:pt x="501" y="2905"/>
                    <a:pt x="511" y="2427"/>
                    <a:pt x="639" y="1888"/>
                  </a:cubicBezTo>
                  <a:cubicBezTo>
                    <a:pt x="659" y="1898"/>
                    <a:pt x="675" y="1910"/>
                    <a:pt x="694" y="1919"/>
                  </a:cubicBezTo>
                  <a:cubicBezTo>
                    <a:pt x="826" y="1978"/>
                    <a:pt x="964" y="2006"/>
                    <a:pt x="1099" y="2006"/>
                  </a:cubicBezTo>
                  <a:cubicBezTo>
                    <a:pt x="1484" y="2006"/>
                    <a:pt x="1850" y="1781"/>
                    <a:pt x="2014" y="1405"/>
                  </a:cubicBezTo>
                  <a:cubicBezTo>
                    <a:pt x="2235" y="896"/>
                    <a:pt x="2003" y="306"/>
                    <a:pt x="1496" y="84"/>
                  </a:cubicBezTo>
                  <a:cubicBezTo>
                    <a:pt x="1366" y="27"/>
                    <a:pt x="1230" y="0"/>
                    <a:pt x="1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6"/>
            <p:cNvSpPr/>
            <p:nvPr/>
          </p:nvSpPr>
          <p:spPr>
            <a:xfrm>
              <a:off x="4720300" y="2574900"/>
              <a:ext cx="68300" cy="108725"/>
            </a:xfrm>
            <a:custGeom>
              <a:avLst/>
              <a:gdLst/>
              <a:ahLst/>
              <a:cxnLst/>
              <a:rect l="l" t="t" r="r" b="b"/>
              <a:pathLst>
                <a:path w="2732" h="4349" extrusionOk="0">
                  <a:moveTo>
                    <a:pt x="1591" y="1"/>
                  </a:moveTo>
                  <a:cubicBezTo>
                    <a:pt x="1204" y="1"/>
                    <a:pt x="835" y="226"/>
                    <a:pt x="670" y="602"/>
                  </a:cubicBezTo>
                  <a:cubicBezTo>
                    <a:pt x="449" y="1111"/>
                    <a:pt x="681" y="1701"/>
                    <a:pt x="1188" y="1923"/>
                  </a:cubicBezTo>
                  <a:cubicBezTo>
                    <a:pt x="1233" y="1943"/>
                    <a:pt x="1280" y="1956"/>
                    <a:pt x="1329" y="1968"/>
                  </a:cubicBezTo>
                  <a:cubicBezTo>
                    <a:pt x="962" y="2806"/>
                    <a:pt x="563" y="3623"/>
                    <a:pt x="0" y="4162"/>
                  </a:cubicBezTo>
                  <a:lnTo>
                    <a:pt x="179" y="4349"/>
                  </a:lnTo>
                  <a:cubicBezTo>
                    <a:pt x="794" y="3763"/>
                    <a:pt x="1212" y="2890"/>
                    <a:pt x="1597" y="2006"/>
                  </a:cubicBezTo>
                  <a:cubicBezTo>
                    <a:pt x="1980" y="2005"/>
                    <a:pt x="2346" y="1780"/>
                    <a:pt x="2509" y="1406"/>
                  </a:cubicBezTo>
                  <a:cubicBezTo>
                    <a:pt x="2731" y="899"/>
                    <a:pt x="2498" y="306"/>
                    <a:pt x="1991" y="84"/>
                  </a:cubicBezTo>
                  <a:cubicBezTo>
                    <a:pt x="1861" y="28"/>
                    <a:pt x="1725" y="1"/>
                    <a:pt x="1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6"/>
            <p:cNvSpPr/>
            <p:nvPr/>
          </p:nvSpPr>
          <p:spPr>
            <a:xfrm>
              <a:off x="4660800" y="26695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2958" y="0"/>
                  </a:moveTo>
                  <a:cubicBezTo>
                    <a:pt x="2385" y="0"/>
                    <a:pt x="1743" y="329"/>
                    <a:pt x="1424" y="771"/>
                  </a:cubicBezTo>
                  <a:cubicBezTo>
                    <a:pt x="690" y="1789"/>
                    <a:pt x="97" y="3446"/>
                    <a:pt x="26" y="4694"/>
                  </a:cubicBezTo>
                  <a:cubicBezTo>
                    <a:pt x="1" y="5132"/>
                    <a:pt x="255" y="5908"/>
                    <a:pt x="635" y="5908"/>
                  </a:cubicBezTo>
                  <a:cubicBezTo>
                    <a:pt x="770" y="5908"/>
                    <a:pt x="921" y="5810"/>
                    <a:pt x="1081" y="5562"/>
                  </a:cubicBezTo>
                  <a:cubicBezTo>
                    <a:pt x="1728" y="4939"/>
                    <a:pt x="2527" y="4260"/>
                    <a:pt x="3010" y="3493"/>
                  </a:cubicBezTo>
                  <a:cubicBezTo>
                    <a:pt x="3321" y="2997"/>
                    <a:pt x="4142" y="1545"/>
                    <a:pt x="4046" y="958"/>
                  </a:cubicBezTo>
                  <a:cubicBezTo>
                    <a:pt x="3932" y="267"/>
                    <a:pt x="3473" y="0"/>
                    <a:pt x="2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6"/>
            <p:cNvSpPr/>
            <p:nvPr/>
          </p:nvSpPr>
          <p:spPr>
            <a:xfrm>
              <a:off x="4668025" y="2713625"/>
              <a:ext cx="153575" cy="107450"/>
            </a:xfrm>
            <a:custGeom>
              <a:avLst/>
              <a:gdLst/>
              <a:ahLst/>
              <a:cxnLst/>
              <a:rect l="l" t="t" r="r" b="b"/>
              <a:pathLst>
                <a:path w="6143" h="4298" extrusionOk="0">
                  <a:moveTo>
                    <a:pt x="4329" y="0"/>
                  </a:moveTo>
                  <a:cubicBezTo>
                    <a:pt x="4054" y="0"/>
                    <a:pt x="3785" y="52"/>
                    <a:pt x="3562" y="156"/>
                  </a:cubicBezTo>
                  <a:cubicBezTo>
                    <a:pt x="2423" y="688"/>
                    <a:pt x="1101" y="1846"/>
                    <a:pt x="432" y="2902"/>
                  </a:cubicBezTo>
                  <a:cubicBezTo>
                    <a:pt x="166" y="3323"/>
                    <a:pt x="0" y="4298"/>
                    <a:pt x="533" y="4298"/>
                  </a:cubicBezTo>
                  <a:cubicBezTo>
                    <a:pt x="637" y="4298"/>
                    <a:pt x="768" y="4260"/>
                    <a:pt x="931" y="4174"/>
                  </a:cubicBezTo>
                  <a:cubicBezTo>
                    <a:pt x="1799" y="3944"/>
                    <a:pt x="2829" y="3741"/>
                    <a:pt x="3622" y="3305"/>
                  </a:cubicBezTo>
                  <a:cubicBezTo>
                    <a:pt x="4135" y="3025"/>
                    <a:pt x="5560" y="2156"/>
                    <a:pt x="5761" y="1596"/>
                  </a:cubicBezTo>
                  <a:cubicBezTo>
                    <a:pt x="6142" y="536"/>
                    <a:pt x="5210" y="0"/>
                    <a:pt x="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6"/>
            <p:cNvSpPr/>
            <p:nvPr/>
          </p:nvSpPr>
          <p:spPr>
            <a:xfrm>
              <a:off x="4611300" y="2655375"/>
              <a:ext cx="81475" cy="160450"/>
            </a:xfrm>
            <a:custGeom>
              <a:avLst/>
              <a:gdLst/>
              <a:ahLst/>
              <a:cxnLst/>
              <a:rect l="l" t="t" r="r" b="b"/>
              <a:pathLst>
                <a:path w="3259" h="6418" extrusionOk="0">
                  <a:moveTo>
                    <a:pt x="1217" y="0"/>
                  </a:moveTo>
                  <a:cubicBezTo>
                    <a:pt x="857" y="0"/>
                    <a:pt x="513" y="182"/>
                    <a:pt x="275" y="640"/>
                  </a:cubicBezTo>
                  <a:cubicBezTo>
                    <a:pt x="1" y="1169"/>
                    <a:pt x="333" y="2803"/>
                    <a:pt x="475" y="3371"/>
                  </a:cubicBezTo>
                  <a:cubicBezTo>
                    <a:pt x="694" y="4250"/>
                    <a:pt x="1246" y="5144"/>
                    <a:pt x="1668" y="5936"/>
                  </a:cubicBezTo>
                  <a:cubicBezTo>
                    <a:pt x="1761" y="6285"/>
                    <a:pt x="1910" y="6417"/>
                    <a:pt x="2074" y="6417"/>
                  </a:cubicBezTo>
                  <a:cubicBezTo>
                    <a:pt x="2421" y="6417"/>
                    <a:pt x="2837" y="5827"/>
                    <a:pt x="2939" y="5436"/>
                  </a:cubicBezTo>
                  <a:cubicBezTo>
                    <a:pt x="3258" y="4227"/>
                    <a:pt x="3209" y="2469"/>
                    <a:pt x="2826" y="1273"/>
                  </a:cubicBezTo>
                  <a:cubicBezTo>
                    <a:pt x="2619" y="630"/>
                    <a:pt x="188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6"/>
            <p:cNvSpPr/>
            <p:nvPr/>
          </p:nvSpPr>
          <p:spPr>
            <a:xfrm>
              <a:off x="4592150" y="2783325"/>
              <a:ext cx="112450" cy="136075"/>
            </a:xfrm>
            <a:custGeom>
              <a:avLst/>
              <a:gdLst/>
              <a:ahLst/>
              <a:cxnLst/>
              <a:rect l="l" t="t" r="r" b="b"/>
              <a:pathLst>
                <a:path w="4498" h="5443" extrusionOk="0">
                  <a:moveTo>
                    <a:pt x="2570" y="0"/>
                  </a:moveTo>
                  <a:cubicBezTo>
                    <a:pt x="2508" y="0"/>
                    <a:pt x="2448" y="13"/>
                    <a:pt x="2394" y="43"/>
                  </a:cubicBezTo>
                  <a:cubicBezTo>
                    <a:pt x="1921" y="307"/>
                    <a:pt x="2009" y="1095"/>
                    <a:pt x="2230" y="1472"/>
                  </a:cubicBezTo>
                  <a:cubicBezTo>
                    <a:pt x="2411" y="1781"/>
                    <a:pt x="2613" y="1854"/>
                    <a:pt x="2803" y="1872"/>
                  </a:cubicBezTo>
                  <a:cubicBezTo>
                    <a:pt x="2776" y="1942"/>
                    <a:pt x="2749" y="2007"/>
                    <a:pt x="2721" y="2078"/>
                  </a:cubicBezTo>
                  <a:cubicBezTo>
                    <a:pt x="2494" y="2665"/>
                    <a:pt x="2258" y="3271"/>
                    <a:pt x="1885" y="3703"/>
                  </a:cubicBezTo>
                  <a:cubicBezTo>
                    <a:pt x="1458" y="4198"/>
                    <a:pt x="797" y="4891"/>
                    <a:pt x="1" y="5200"/>
                  </a:cubicBezTo>
                  <a:lnTo>
                    <a:pt x="97" y="5442"/>
                  </a:lnTo>
                  <a:cubicBezTo>
                    <a:pt x="945" y="5110"/>
                    <a:pt x="1635" y="4388"/>
                    <a:pt x="2082" y="3874"/>
                  </a:cubicBezTo>
                  <a:cubicBezTo>
                    <a:pt x="2486" y="3407"/>
                    <a:pt x="2729" y="2778"/>
                    <a:pt x="2964" y="2172"/>
                  </a:cubicBezTo>
                  <a:cubicBezTo>
                    <a:pt x="3004" y="2072"/>
                    <a:pt x="3043" y="1981"/>
                    <a:pt x="3080" y="1885"/>
                  </a:cubicBezTo>
                  <a:cubicBezTo>
                    <a:pt x="3087" y="1885"/>
                    <a:pt x="3097" y="1885"/>
                    <a:pt x="3104" y="1886"/>
                  </a:cubicBezTo>
                  <a:cubicBezTo>
                    <a:pt x="3176" y="1887"/>
                    <a:pt x="3246" y="1889"/>
                    <a:pt x="3315" y="1889"/>
                  </a:cubicBezTo>
                  <a:cubicBezTo>
                    <a:pt x="3614" y="1889"/>
                    <a:pt x="3888" y="1861"/>
                    <a:pt x="4192" y="1644"/>
                  </a:cubicBezTo>
                  <a:cubicBezTo>
                    <a:pt x="4497" y="1424"/>
                    <a:pt x="4447" y="1210"/>
                    <a:pt x="4462" y="859"/>
                  </a:cubicBezTo>
                  <a:cubicBezTo>
                    <a:pt x="4175" y="557"/>
                    <a:pt x="3628" y="418"/>
                    <a:pt x="3253" y="255"/>
                  </a:cubicBezTo>
                  <a:cubicBezTo>
                    <a:pt x="3067" y="174"/>
                    <a:pt x="2800" y="0"/>
                    <a:pt x="2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6"/>
            <p:cNvSpPr/>
            <p:nvPr/>
          </p:nvSpPr>
          <p:spPr>
            <a:xfrm>
              <a:off x="4740525" y="3262100"/>
              <a:ext cx="116900" cy="72800"/>
            </a:xfrm>
            <a:custGeom>
              <a:avLst/>
              <a:gdLst/>
              <a:ahLst/>
              <a:cxnLst/>
              <a:rect l="l" t="t" r="r" b="b"/>
              <a:pathLst>
                <a:path w="4676" h="2912" extrusionOk="0">
                  <a:moveTo>
                    <a:pt x="3243" y="0"/>
                  </a:moveTo>
                  <a:cubicBezTo>
                    <a:pt x="3005" y="0"/>
                    <a:pt x="2764" y="68"/>
                    <a:pt x="2550" y="209"/>
                  </a:cubicBezTo>
                  <a:cubicBezTo>
                    <a:pt x="1972" y="593"/>
                    <a:pt x="1813" y="1373"/>
                    <a:pt x="2197" y="1952"/>
                  </a:cubicBezTo>
                  <a:cubicBezTo>
                    <a:pt x="2212" y="1973"/>
                    <a:pt x="2231" y="1992"/>
                    <a:pt x="2247" y="2012"/>
                  </a:cubicBezTo>
                  <a:cubicBezTo>
                    <a:pt x="1612" y="2286"/>
                    <a:pt x="1025" y="2401"/>
                    <a:pt x="232" y="2551"/>
                  </a:cubicBezTo>
                  <a:lnTo>
                    <a:pt x="1" y="2593"/>
                  </a:lnTo>
                  <a:lnTo>
                    <a:pt x="61" y="2912"/>
                  </a:lnTo>
                  <a:lnTo>
                    <a:pt x="292" y="2869"/>
                  </a:lnTo>
                  <a:cubicBezTo>
                    <a:pt x="1131" y="2709"/>
                    <a:pt x="1774" y="2585"/>
                    <a:pt x="2491" y="2255"/>
                  </a:cubicBezTo>
                  <a:cubicBezTo>
                    <a:pt x="2712" y="2422"/>
                    <a:pt x="2981" y="2510"/>
                    <a:pt x="3252" y="2510"/>
                  </a:cubicBezTo>
                  <a:cubicBezTo>
                    <a:pt x="3488" y="2510"/>
                    <a:pt x="3726" y="2444"/>
                    <a:pt x="3939" y="2304"/>
                  </a:cubicBezTo>
                  <a:cubicBezTo>
                    <a:pt x="4516" y="1921"/>
                    <a:pt x="4676" y="1141"/>
                    <a:pt x="4292" y="562"/>
                  </a:cubicBezTo>
                  <a:cubicBezTo>
                    <a:pt x="4050" y="198"/>
                    <a:pt x="3650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6"/>
            <p:cNvSpPr/>
            <p:nvPr/>
          </p:nvSpPr>
          <p:spPr>
            <a:xfrm>
              <a:off x="4667925" y="3187725"/>
              <a:ext cx="105025" cy="93100"/>
            </a:xfrm>
            <a:custGeom>
              <a:avLst/>
              <a:gdLst/>
              <a:ahLst/>
              <a:cxnLst/>
              <a:rect l="l" t="t" r="r" b="b"/>
              <a:pathLst>
                <a:path w="4201" h="3724" extrusionOk="0">
                  <a:moveTo>
                    <a:pt x="2767" y="1"/>
                  </a:moveTo>
                  <a:cubicBezTo>
                    <a:pt x="2529" y="1"/>
                    <a:pt x="2288" y="68"/>
                    <a:pt x="2075" y="210"/>
                  </a:cubicBezTo>
                  <a:cubicBezTo>
                    <a:pt x="1619" y="513"/>
                    <a:pt x="1429" y="1058"/>
                    <a:pt x="1554" y="1561"/>
                  </a:cubicBezTo>
                  <a:cubicBezTo>
                    <a:pt x="971" y="2095"/>
                    <a:pt x="604" y="2636"/>
                    <a:pt x="130" y="3349"/>
                  </a:cubicBezTo>
                  <a:lnTo>
                    <a:pt x="0" y="3541"/>
                  </a:lnTo>
                  <a:lnTo>
                    <a:pt x="270" y="3723"/>
                  </a:lnTo>
                  <a:lnTo>
                    <a:pt x="400" y="3527"/>
                  </a:lnTo>
                  <a:cubicBezTo>
                    <a:pt x="847" y="2855"/>
                    <a:pt x="1183" y="2358"/>
                    <a:pt x="1683" y="1880"/>
                  </a:cubicBezTo>
                  <a:cubicBezTo>
                    <a:pt x="1697" y="1904"/>
                    <a:pt x="1705" y="1929"/>
                    <a:pt x="1721" y="1950"/>
                  </a:cubicBezTo>
                  <a:cubicBezTo>
                    <a:pt x="1963" y="2317"/>
                    <a:pt x="2363" y="2515"/>
                    <a:pt x="2770" y="2515"/>
                  </a:cubicBezTo>
                  <a:cubicBezTo>
                    <a:pt x="3009" y="2515"/>
                    <a:pt x="3249" y="2448"/>
                    <a:pt x="3463" y="2307"/>
                  </a:cubicBezTo>
                  <a:cubicBezTo>
                    <a:pt x="4042" y="1923"/>
                    <a:pt x="4200" y="1143"/>
                    <a:pt x="3817" y="564"/>
                  </a:cubicBezTo>
                  <a:cubicBezTo>
                    <a:pt x="3574" y="199"/>
                    <a:pt x="3174" y="1"/>
                    <a:pt x="27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6"/>
            <p:cNvSpPr/>
            <p:nvPr/>
          </p:nvSpPr>
          <p:spPr>
            <a:xfrm>
              <a:off x="4730000" y="3182075"/>
              <a:ext cx="131375" cy="95375"/>
            </a:xfrm>
            <a:custGeom>
              <a:avLst/>
              <a:gdLst/>
              <a:ahLst/>
              <a:cxnLst/>
              <a:rect l="l" t="t" r="r" b="b"/>
              <a:pathLst>
                <a:path w="5255" h="3815" extrusionOk="0">
                  <a:moveTo>
                    <a:pt x="3821" y="1"/>
                  </a:moveTo>
                  <a:cubicBezTo>
                    <a:pt x="3583" y="1"/>
                    <a:pt x="3343" y="68"/>
                    <a:pt x="3129" y="210"/>
                  </a:cubicBezTo>
                  <a:cubicBezTo>
                    <a:pt x="2550" y="594"/>
                    <a:pt x="2391" y="1374"/>
                    <a:pt x="2775" y="1953"/>
                  </a:cubicBezTo>
                  <a:cubicBezTo>
                    <a:pt x="2809" y="2004"/>
                    <a:pt x="2851" y="2049"/>
                    <a:pt x="2892" y="2094"/>
                  </a:cubicBezTo>
                  <a:cubicBezTo>
                    <a:pt x="1937" y="2726"/>
                    <a:pt x="961" y="3314"/>
                    <a:pt x="0" y="3496"/>
                  </a:cubicBezTo>
                  <a:lnTo>
                    <a:pt x="61" y="3814"/>
                  </a:lnTo>
                  <a:cubicBezTo>
                    <a:pt x="1106" y="3616"/>
                    <a:pt x="2140" y="2985"/>
                    <a:pt x="3146" y="2316"/>
                  </a:cubicBezTo>
                  <a:cubicBezTo>
                    <a:pt x="3351" y="2446"/>
                    <a:pt x="3588" y="2514"/>
                    <a:pt x="3827" y="2514"/>
                  </a:cubicBezTo>
                  <a:cubicBezTo>
                    <a:pt x="4064" y="2514"/>
                    <a:pt x="4304" y="2447"/>
                    <a:pt x="4517" y="2306"/>
                  </a:cubicBezTo>
                  <a:cubicBezTo>
                    <a:pt x="5096" y="1923"/>
                    <a:pt x="5254" y="1143"/>
                    <a:pt x="4871" y="564"/>
                  </a:cubicBezTo>
                  <a:cubicBezTo>
                    <a:pt x="4629" y="199"/>
                    <a:pt x="4229" y="1"/>
                    <a:pt x="38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6"/>
            <p:cNvSpPr/>
            <p:nvPr/>
          </p:nvSpPr>
          <p:spPr>
            <a:xfrm>
              <a:off x="4578025" y="3260100"/>
              <a:ext cx="200750" cy="126750"/>
            </a:xfrm>
            <a:custGeom>
              <a:avLst/>
              <a:gdLst/>
              <a:ahLst/>
              <a:cxnLst/>
              <a:rect l="l" t="t" r="r" b="b"/>
              <a:pathLst>
                <a:path w="8030" h="5070" extrusionOk="0">
                  <a:moveTo>
                    <a:pt x="5599" y="1"/>
                  </a:moveTo>
                  <a:cubicBezTo>
                    <a:pt x="5317" y="1"/>
                    <a:pt x="5043" y="46"/>
                    <a:pt x="4805" y="138"/>
                  </a:cubicBezTo>
                  <a:cubicBezTo>
                    <a:pt x="3339" y="710"/>
                    <a:pt x="1590" y="2048"/>
                    <a:pt x="665" y="3313"/>
                  </a:cubicBezTo>
                  <a:cubicBezTo>
                    <a:pt x="291" y="3829"/>
                    <a:pt x="1" y="5070"/>
                    <a:pt x="715" y="5070"/>
                  </a:cubicBezTo>
                  <a:cubicBezTo>
                    <a:pt x="839" y="5070"/>
                    <a:pt x="993" y="5032"/>
                    <a:pt x="1183" y="4947"/>
                  </a:cubicBezTo>
                  <a:cubicBezTo>
                    <a:pt x="2287" y="4731"/>
                    <a:pt x="3591" y="4561"/>
                    <a:pt x="4621" y="4081"/>
                  </a:cubicBezTo>
                  <a:cubicBezTo>
                    <a:pt x="5286" y="3770"/>
                    <a:pt x="7137" y="2803"/>
                    <a:pt x="7434" y="2119"/>
                  </a:cubicBezTo>
                  <a:cubicBezTo>
                    <a:pt x="8030" y="756"/>
                    <a:pt x="6752" y="1"/>
                    <a:pt x="5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6"/>
            <p:cNvSpPr/>
            <p:nvPr/>
          </p:nvSpPr>
          <p:spPr>
            <a:xfrm>
              <a:off x="4569850" y="3333425"/>
              <a:ext cx="242775" cy="86400"/>
            </a:xfrm>
            <a:custGeom>
              <a:avLst/>
              <a:gdLst/>
              <a:ahLst/>
              <a:cxnLst/>
              <a:rect l="l" t="t" r="r" b="b"/>
              <a:pathLst>
                <a:path w="9711" h="3456" extrusionOk="0">
                  <a:moveTo>
                    <a:pt x="5852" y="0"/>
                  </a:moveTo>
                  <a:cubicBezTo>
                    <a:pt x="4463" y="0"/>
                    <a:pt x="2868" y="307"/>
                    <a:pt x="1745" y="825"/>
                  </a:cubicBezTo>
                  <a:cubicBezTo>
                    <a:pt x="1066" y="1137"/>
                    <a:pt x="1" y="2382"/>
                    <a:pt x="1402" y="2502"/>
                  </a:cubicBezTo>
                  <a:cubicBezTo>
                    <a:pt x="2471" y="2851"/>
                    <a:pt x="3692" y="3337"/>
                    <a:pt x="4825" y="3420"/>
                  </a:cubicBezTo>
                  <a:cubicBezTo>
                    <a:pt x="5066" y="3437"/>
                    <a:pt x="5453" y="3455"/>
                    <a:pt x="5885" y="3455"/>
                  </a:cubicBezTo>
                  <a:cubicBezTo>
                    <a:pt x="6768" y="3455"/>
                    <a:pt x="7840" y="3381"/>
                    <a:pt x="8238" y="3077"/>
                  </a:cubicBezTo>
                  <a:cubicBezTo>
                    <a:pt x="9710" y="1955"/>
                    <a:pt x="8192" y="243"/>
                    <a:pt x="6905" y="67"/>
                  </a:cubicBezTo>
                  <a:cubicBezTo>
                    <a:pt x="6577" y="22"/>
                    <a:pt x="6222" y="0"/>
                    <a:pt x="5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6"/>
            <p:cNvSpPr/>
            <p:nvPr/>
          </p:nvSpPr>
          <p:spPr>
            <a:xfrm>
              <a:off x="4569075" y="3186275"/>
              <a:ext cx="122050" cy="190250"/>
            </a:xfrm>
            <a:custGeom>
              <a:avLst/>
              <a:gdLst/>
              <a:ahLst/>
              <a:cxnLst/>
              <a:rect l="l" t="t" r="r" b="b"/>
              <a:pathLst>
                <a:path w="4882" h="7610" extrusionOk="0">
                  <a:moveTo>
                    <a:pt x="3124" y="1"/>
                  </a:moveTo>
                  <a:cubicBezTo>
                    <a:pt x="2887" y="1"/>
                    <a:pt x="2628" y="70"/>
                    <a:pt x="2350" y="229"/>
                  </a:cubicBezTo>
                  <a:cubicBezTo>
                    <a:pt x="1702" y="599"/>
                    <a:pt x="939" y="2543"/>
                    <a:pt x="700" y="3238"/>
                  </a:cubicBezTo>
                  <a:cubicBezTo>
                    <a:pt x="335" y="4314"/>
                    <a:pt x="305" y="5628"/>
                    <a:pt x="210" y="6748"/>
                  </a:cubicBezTo>
                  <a:cubicBezTo>
                    <a:pt x="1" y="7389"/>
                    <a:pt x="250" y="7610"/>
                    <a:pt x="628" y="7610"/>
                  </a:cubicBezTo>
                  <a:cubicBezTo>
                    <a:pt x="1038" y="7610"/>
                    <a:pt x="1600" y="7349"/>
                    <a:pt x="1889" y="7087"/>
                  </a:cubicBezTo>
                  <a:cubicBezTo>
                    <a:pt x="3048" y="6033"/>
                    <a:pt x="4191" y="4150"/>
                    <a:pt x="4602" y="2631"/>
                  </a:cubicBezTo>
                  <a:cubicBezTo>
                    <a:pt x="4882" y="1593"/>
                    <a:pt x="4258" y="1"/>
                    <a:pt x="3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6"/>
            <p:cNvSpPr/>
            <p:nvPr/>
          </p:nvSpPr>
          <p:spPr>
            <a:xfrm>
              <a:off x="4434100" y="3333875"/>
              <a:ext cx="192925" cy="104950"/>
            </a:xfrm>
            <a:custGeom>
              <a:avLst/>
              <a:gdLst/>
              <a:ahLst/>
              <a:cxnLst/>
              <a:rect l="l" t="t" r="r" b="b"/>
              <a:pathLst>
                <a:path w="7717" h="4198" extrusionOk="0">
                  <a:moveTo>
                    <a:pt x="6046" y="0"/>
                  </a:moveTo>
                  <a:cubicBezTo>
                    <a:pt x="5396" y="0"/>
                    <a:pt x="4973" y="862"/>
                    <a:pt x="4949" y="1393"/>
                  </a:cubicBezTo>
                  <a:cubicBezTo>
                    <a:pt x="4929" y="1842"/>
                    <a:pt x="5092" y="2057"/>
                    <a:pt x="5280" y="2204"/>
                  </a:cubicBezTo>
                  <a:cubicBezTo>
                    <a:pt x="5203" y="2259"/>
                    <a:pt x="5129" y="2309"/>
                    <a:pt x="5050" y="2365"/>
                  </a:cubicBezTo>
                  <a:cubicBezTo>
                    <a:pt x="4412" y="2827"/>
                    <a:pt x="3752" y="3306"/>
                    <a:pt x="3065" y="3504"/>
                  </a:cubicBezTo>
                  <a:cubicBezTo>
                    <a:pt x="2477" y="3674"/>
                    <a:pt x="1674" y="3873"/>
                    <a:pt x="869" y="3873"/>
                  </a:cubicBezTo>
                  <a:cubicBezTo>
                    <a:pt x="599" y="3873"/>
                    <a:pt x="328" y="3851"/>
                    <a:pt x="65" y="3797"/>
                  </a:cubicBezTo>
                  <a:lnTo>
                    <a:pt x="1" y="4116"/>
                  </a:lnTo>
                  <a:cubicBezTo>
                    <a:pt x="288" y="4173"/>
                    <a:pt x="581" y="4198"/>
                    <a:pt x="874" y="4198"/>
                  </a:cubicBezTo>
                  <a:cubicBezTo>
                    <a:pt x="1719" y="4198"/>
                    <a:pt x="2547" y="3993"/>
                    <a:pt x="3157" y="3815"/>
                  </a:cubicBezTo>
                  <a:cubicBezTo>
                    <a:pt x="3898" y="3600"/>
                    <a:pt x="4581" y="3106"/>
                    <a:pt x="5242" y="2627"/>
                  </a:cubicBezTo>
                  <a:cubicBezTo>
                    <a:pt x="5352" y="2548"/>
                    <a:pt x="5454" y="2479"/>
                    <a:pt x="5560" y="2402"/>
                  </a:cubicBezTo>
                  <a:cubicBezTo>
                    <a:pt x="5568" y="2409"/>
                    <a:pt x="5578" y="2415"/>
                    <a:pt x="5585" y="2420"/>
                  </a:cubicBezTo>
                  <a:cubicBezTo>
                    <a:pt x="5969" y="2674"/>
                    <a:pt x="6287" y="2909"/>
                    <a:pt x="6809" y="2909"/>
                  </a:cubicBezTo>
                  <a:cubicBezTo>
                    <a:pt x="6837" y="2909"/>
                    <a:pt x="6866" y="2908"/>
                    <a:pt x="6895" y="2907"/>
                  </a:cubicBezTo>
                  <a:cubicBezTo>
                    <a:pt x="7367" y="2883"/>
                    <a:pt x="7461" y="2622"/>
                    <a:pt x="7716" y="2265"/>
                  </a:cubicBezTo>
                  <a:cubicBezTo>
                    <a:pt x="7618" y="1759"/>
                    <a:pt x="7136" y="1236"/>
                    <a:pt x="6853" y="810"/>
                  </a:cubicBezTo>
                  <a:cubicBezTo>
                    <a:pt x="6676" y="541"/>
                    <a:pt x="6464" y="27"/>
                    <a:pt x="6094" y="2"/>
                  </a:cubicBezTo>
                  <a:cubicBezTo>
                    <a:pt x="6078" y="1"/>
                    <a:pt x="6062" y="0"/>
                    <a:pt x="60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6"/>
            <p:cNvSpPr/>
            <p:nvPr/>
          </p:nvSpPr>
          <p:spPr>
            <a:xfrm>
              <a:off x="4448675" y="2392375"/>
              <a:ext cx="66250" cy="127125"/>
            </a:xfrm>
            <a:custGeom>
              <a:avLst/>
              <a:gdLst/>
              <a:ahLst/>
              <a:cxnLst/>
              <a:rect l="l" t="t" r="r" b="b"/>
              <a:pathLst>
                <a:path w="2650" h="5085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901"/>
                    <a:pt x="371" y="2387"/>
                    <a:pt x="885" y="2568"/>
                  </a:cubicBezTo>
                  <a:cubicBezTo>
                    <a:pt x="1015" y="3391"/>
                    <a:pt x="1278" y="4029"/>
                    <a:pt x="1627" y="4859"/>
                  </a:cubicBezTo>
                  <a:lnTo>
                    <a:pt x="1722" y="5085"/>
                  </a:lnTo>
                  <a:lnTo>
                    <a:pt x="2038" y="4952"/>
                  </a:lnTo>
                  <a:lnTo>
                    <a:pt x="1943" y="4727"/>
                  </a:lnTo>
                  <a:cubicBezTo>
                    <a:pt x="1612" y="3940"/>
                    <a:pt x="1370" y="3357"/>
                    <a:pt x="1242" y="2639"/>
                  </a:cubicBezTo>
                  <a:lnTo>
                    <a:pt x="1242" y="2639"/>
                  </a:lnTo>
                  <a:cubicBezTo>
                    <a:pt x="1270" y="2640"/>
                    <a:pt x="1297" y="2647"/>
                    <a:pt x="1325" y="2647"/>
                  </a:cubicBezTo>
                  <a:cubicBezTo>
                    <a:pt x="2056" y="2647"/>
                    <a:pt x="2649" y="2054"/>
                    <a:pt x="2649" y="1323"/>
                  </a:cubicBezTo>
                  <a:cubicBezTo>
                    <a:pt x="2649" y="592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6"/>
            <p:cNvSpPr/>
            <p:nvPr/>
          </p:nvSpPr>
          <p:spPr>
            <a:xfrm>
              <a:off x="4563150" y="2423375"/>
              <a:ext cx="66250" cy="127225"/>
            </a:xfrm>
            <a:custGeom>
              <a:avLst/>
              <a:gdLst/>
              <a:ahLst/>
              <a:cxnLst/>
              <a:rect l="l" t="t" r="r" b="b"/>
              <a:pathLst>
                <a:path w="2650" h="5089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2057"/>
                    <a:pt x="593" y="2649"/>
                    <a:pt x="1325" y="2649"/>
                  </a:cubicBezTo>
                  <a:cubicBezTo>
                    <a:pt x="1353" y="2649"/>
                    <a:pt x="1379" y="2643"/>
                    <a:pt x="1408" y="2641"/>
                  </a:cubicBezTo>
                  <a:lnTo>
                    <a:pt x="1408" y="2641"/>
                  </a:lnTo>
                  <a:cubicBezTo>
                    <a:pt x="1279" y="3361"/>
                    <a:pt x="1037" y="3943"/>
                    <a:pt x="708" y="4730"/>
                  </a:cubicBezTo>
                  <a:lnTo>
                    <a:pt x="612" y="4955"/>
                  </a:lnTo>
                  <a:lnTo>
                    <a:pt x="927" y="5089"/>
                  </a:lnTo>
                  <a:lnTo>
                    <a:pt x="1021" y="4865"/>
                  </a:lnTo>
                  <a:cubicBezTo>
                    <a:pt x="1370" y="4033"/>
                    <a:pt x="1635" y="3394"/>
                    <a:pt x="1763" y="2571"/>
                  </a:cubicBezTo>
                  <a:cubicBezTo>
                    <a:pt x="2279" y="2385"/>
                    <a:pt x="2649" y="1901"/>
                    <a:pt x="2649" y="1324"/>
                  </a:cubicBezTo>
                  <a:cubicBezTo>
                    <a:pt x="2649" y="593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6"/>
            <p:cNvSpPr/>
            <p:nvPr/>
          </p:nvSpPr>
          <p:spPr>
            <a:xfrm>
              <a:off x="4516650" y="2342375"/>
              <a:ext cx="66200" cy="152950"/>
            </a:xfrm>
            <a:custGeom>
              <a:avLst/>
              <a:gdLst/>
              <a:ahLst/>
              <a:cxnLst/>
              <a:rect l="l" t="t" r="r" b="b"/>
              <a:pathLst>
                <a:path w="2648" h="6118" extrusionOk="0">
                  <a:moveTo>
                    <a:pt x="1324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866"/>
                    <a:pt x="324" y="2328"/>
                    <a:pt x="790" y="2534"/>
                  </a:cubicBezTo>
                  <a:cubicBezTo>
                    <a:pt x="786" y="3808"/>
                    <a:pt x="832" y="5085"/>
                    <a:pt x="1266" y="6118"/>
                  </a:cubicBezTo>
                  <a:lnTo>
                    <a:pt x="1582" y="5985"/>
                  </a:lnTo>
                  <a:cubicBezTo>
                    <a:pt x="1184" y="5036"/>
                    <a:pt x="1130" y="3838"/>
                    <a:pt x="1130" y="2629"/>
                  </a:cubicBezTo>
                  <a:lnTo>
                    <a:pt x="1130" y="2629"/>
                  </a:lnTo>
                  <a:cubicBezTo>
                    <a:pt x="1195" y="2639"/>
                    <a:pt x="1259" y="2648"/>
                    <a:pt x="1324" y="2648"/>
                  </a:cubicBezTo>
                  <a:cubicBezTo>
                    <a:pt x="2055" y="2648"/>
                    <a:pt x="2648" y="2055"/>
                    <a:pt x="2648" y="1324"/>
                  </a:cubicBezTo>
                  <a:cubicBezTo>
                    <a:pt x="2648" y="593"/>
                    <a:pt x="2055" y="0"/>
                    <a:pt x="1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6"/>
            <p:cNvSpPr/>
            <p:nvPr/>
          </p:nvSpPr>
          <p:spPr>
            <a:xfrm>
              <a:off x="4487450" y="2469475"/>
              <a:ext cx="101225" cy="213775"/>
            </a:xfrm>
            <a:custGeom>
              <a:avLst/>
              <a:gdLst/>
              <a:ahLst/>
              <a:cxnLst/>
              <a:rect l="l" t="t" r="r" b="b"/>
              <a:pathLst>
                <a:path w="4049" h="8551" extrusionOk="0">
                  <a:moveTo>
                    <a:pt x="1613" y="0"/>
                  </a:moveTo>
                  <a:cubicBezTo>
                    <a:pt x="1184" y="0"/>
                    <a:pt x="763" y="209"/>
                    <a:pt x="427" y="727"/>
                  </a:cubicBezTo>
                  <a:cubicBezTo>
                    <a:pt x="0" y="1387"/>
                    <a:pt x="227" y="3576"/>
                    <a:pt x="342" y="4340"/>
                  </a:cubicBezTo>
                  <a:cubicBezTo>
                    <a:pt x="519" y="5524"/>
                    <a:pt x="1127" y="6767"/>
                    <a:pt x="1581" y="7864"/>
                  </a:cubicBezTo>
                  <a:cubicBezTo>
                    <a:pt x="1663" y="8363"/>
                    <a:pt x="1860" y="8550"/>
                    <a:pt x="2094" y="8550"/>
                  </a:cubicBezTo>
                  <a:cubicBezTo>
                    <a:pt x="2545" y="8550"/>
                    <a:pt x="3136" y="7855"/>
                    <a:pt x="3315" y="7369"/>
                  </a:cubicBezTo>
                  <a:cubicBezTo>
                    <a:pt x="3889" y="5822"/>
                    <a:pt x="4049" y="3508"/>
                    <a:pt x="3698" y="1886"/>
                  </a:cubicBezTo>
                  <a:cubicBezTo>
                    <a:pt x="3500" y="971"/>
                    <a:pt x="2540" y="0"/>
                    <a:pt x="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6"/>
            <p:cNvSpPr/>
            <p:nvPr/>
          </p:nvSpPr>
          <p:spPr>
            <a:xfrm>
              <a:off x="4404475" y="2498575"/>
              <a:ext cx="147500" cy="187000"/>
            </a:xfrm>
            <a:custGeom>
              <a:avLst/>
              <a:gdLst/>
              <a:ahLst/>
              <a:cxnLst/>
              <a:rect l="l" t="t" r="r" b="b"/>
              <a:pathLst>
                <a:path w="5900" h="7480" extrusionOk="0">
                  <a:moveTo>
                    <a:pt x="1561" y="1"/>
                  </a:moveTo>
                  <a:cubicBezTo>
                    <a:pt x="798" y="1"/>
                    <a:pt x="119" y="395"/>
                    <a:pt x="51" y="1408"/>
                  </a:cubicBezTo>
                  <a:cubicBezTo>
                    <a:pt x="0" y="2192"/>
                    <a:pt x="1263" y="3996"/>
                    <a:pt x="1736" y="4607"/>
                  </a:cubicBezTo>
                  <a:cubicBezTo>
                    <a:pt x="2467" y="5553"/>
                    <a:pt x="3606" y="6344"/>
                    <a:pt x="4536" y="7080"/>
                  </a:cubicBezTo>
                  <a:cubicBezTo>
                    <a:pt x="4762" y="7365"/>
                    <a:pt x="4961" y="7480"/>
                    <a:pt x="5131" y="7480"/>
                  </a:cubicBezTo>
                  <a:cubicBezTo>
                    <a:pt x="5653" y="7480"/>
                    <a:pt x="5900" y="6391"/>
                    <a:pt x="5808" y="5805"/>
                  </a:cubicBezTo>
                  <a:cubicBezTo>
                    <a:pt x="5558" y="4173"/>
                    <a:pt x="4568" y="2072"/>
                    <a:pt x="3471" y="828"/>
                  </a:cubicBezTo>
                  <a:cubicBezTo>
                    <a:pt x="3038" y="335"/>
                    <a:pt x="2264" y="1"/>
                    <a:pt x="1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6"/>
            <p:cNvSpPr/>
            <p:nvPr/>
          </p:nvSpPr>
          <p:spPr>
            <a:xfrm>
              <a:off x="4537525" y="2501600"/>
              <a:ext cx="147550" cy="187025"/>
            </a:xfrm>
            <a:custGeom>
              <a:avLst/>
              <a:gdLst/>
              <a:ahLst/>
              <a:cxnLst/>
              <a:rect l="l" t="t" r="r" b="b"/>
              <a:pathLst>
                <a:path w="5902" h="7481" extrusionOk="0">
                  <a:moveTo>
                    <a:pt x="4340" y="1"/>
                  </a:moveTo>
                  <a:cubicBezTo>
                    <a:pt x="3637" y="1"/>
                    <a:pt x="2863" y="335"/>
                    <a:pt x="2429" y="828"/>
                  </a:cubicBezTo>
                  <a:cubicBezTo>
                    <a:pt x="1333" y="2073"/>
                    <a:pt x="344" y="4174"/>
                    <a:pt x="93" y="5805"/>
                  </a:cubicBezTo>
                  <a:cubicBezTo>
                    <a:pt x="1" y="6392"/>
                    <a:pt x="248" y="7481"/>
                    <a:pt x="771" y="7481"/>
                  </a:cubicBezTo>
                  <a:cubicBezTo>
                    <a:pt x="941" y="7481"/>
                    <a:pt x="1140" y="7366"/>
                    <a:pt x="1366" y="7081"/>
                  </a:cubicBezTo>
                  <a:cubicBezTo>
                    <a:pt x="2295" y="6345"/>
                    <a:pt x="3433" y="5554"/>
                    <a:pt x="4166" y="4607"/>
                  </a:cubicBezTo>
                  <a:cubicBezTo>
                    <a:pt x="4637" y="3996"/>
                    <a:pt x="5901" y="2193"/>
                    <a:pt x="5850" y="1408"/>
                  </a:cubicBezTo>
                  <a:cubicBezTo>
                    <a:pt x="5783" y="395"/>
                    <a:pt x="5103" y="1"/>
                    <a:pt x="4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6"/>
            <p:cNvSpPr/>
            <p:nvPr/>
          </p:nvSpPr>
          <p:spPr>
            <a:xfrm>
              <a:off x="4501200" y="2649850"/>
              <a:ext cx="92675" cy="199425"/>
            </a:xfrm>
            <a:custGeom>
              <a:avLst/>
              <a:gdLst/>
              <a:ahLst/>
              <a:cxnLst/>
              <a:rect l="l" t="t" r="r" b="b"/>
              <a:pathLst>
                <a:path w="3707" h="7977" extrusionOk="0">
                  <a:moveTo>
                    <a:pt x="1155" y="0"/>
                  </a:moveTo>
                  <a:cubicBezTo>
                    <a:pt x="862" y="0"/>
                    <a:pt x="576" y="26"/>
                    <a:pt x="341" y="124"/>
                  </a:cubicBezTo>
                  <a:cubicBezTo>
                    <a:pt x="175" y="559"/>
                    <a:pt x="0" y="792"/>
                    <a:pt x="255" y="1217"/>
                  </a:cubicBezTo>
                  <a:cubicBezTo>
                    <a:pt x="563" y="1738"/>
                    <a:pt x="974" y="1887"/>
                    <a:pt x="1445" y="2085"/>
                  </a:cubicBezTo>
                  <a:cubicBezTo>
                    <a:pt x="1454" y="2088"/>
                    <a:pt x="1465" y="2093"/>
                    <a:pt x="1474" y="2096"/>
                  </a:cubicBezTo>
                  <a:cubicBezTo>
                    <a:pt x="1470" y="2233"/>
                    <a:pt x="1468" y="2364"/>
                    <a:pt x="1461" y="2505"/>
                  </a:cubicBezTo>
                  <a:cubicBezTo>
                    <a:pt x="1427" y="3363"/>
                    <a:pt x="1389" y="4253"/>
                    <a:pt x="1630" y="5029"/>
                  </a:cubicBezTo>
                  <a:cubicBezTo>
                    <a:pt x="1898" y="5888"/>
                    <a:pt x="2352" y="7128"/>
                    <a:pt x="3204" y="7976"/>
                  </a:cubicBezTo>
                  <a:lnTo>
                    <a:pt x="3445" y="7734"/>
                  </a:lnTo>
                  <a:cubicBezTo>
                    <a:pt x="2649" y="6942"/>
                    <a:pt x="2215" y="5755"/>
                    <a:pt x="1958" y="4932"/>
                  </a:cubicBezTo>
                  <a:cubicBezTo>
                    <a:pt x="1733" y="4211"/>
                    <a:pt x="1768" y="3354"/>
                    <a:pt x="1803" y="2524"/>
                  </a:cubicBezTo>
                  <a:cubicBezTo>
                    <a:pt x="1808" y="2421"/>
                    <a:pt x="1808" y="2330"/>
                    <a:pt x="1811" y="2231"/>
                  </a:cubicBezTo>
                  <a:cubicBezTo>
                    <a:pt x="1900" y="2260"/>
                    <a:pt x="1995" y="2280"/>
                    <a:pt x="2100" y="2280"/>
                  </a:cubicBezTo>
                  <a:cubicBezTo>
                    <a:pt x="2276" y="2280"/>
                    <a:pt x="2477" y="2222"/>
                    <a:pt x="2718" y="2047"/>
                  </a:cubicBezTo>
                  <a:cubicBezTo>
                    <a:pt x="3181" y="1709"/>
                    <a:pt x="3706" y="803"/>
                    <a:pt x="3274" y="232"/>
                  </a:cubicBezTo>
                  <a:cubicBezTo>
                    <a:pt x="3138" y="52"/>
                    <a:pt x="2887" y="15"/>
                    <a:pt x="2634" y="15"/>
                  </a:cubicBezTo>
                  <a:cubicBezTo>
                    <a:pt x="2451" y="15"/>
                    <a:pt x="2266" y="35"/>
                    <a:pt x="2123" y="35"/>
                  </a:cubicBezTo>
                  <a:cubicBezTo>
                    <a:pt x="1835" y="35"/>
                    <a:pt x="1491" y="0"/>
                    <a:pt x="1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6"/>
            <p:cNvSpPr/>
            <p:nvPr/>
          </p:nvSpPr>
          <p:spPr>
            <a:xfrm>
              <a:off x="4773150" y="2917750"/>
              <a:ext cx="79725" cy="70575"/>
            </a:xfrm>
            <a:custGeom>
              <a:avLst/>
              <a:gdLst/>
              <a:ahLst/>
              <a:cxnLst/>
              <a:rect l="l" t="t" r="r" b="b"/>
              <a:pathLst>
                <a:path w="3189" h="2823" extrusionOk="0">
                  <a:moveTo>
                    <a:pt x="2118" y="0"/>
                  </a:moveTo>
                  <a:cubicBezTo>
                    <a:pt x="1851" y="0"/>
                    <a:pt x="1584" y="112"/>
                    <a:pt x="1395" y="330"/>
                  </a:cubicBezTo>
                  <a:cubicBezTo>
                    <a:pt x="1045" y="729"/>
                    <a:pt x="1088" y="1335"/>
                    <a:pt x="1487" y="1683"/>
                  </a:cubicBezTo>
                  <a:cubicBezTo>
                    <a:pt x="1503" y="1697"/>
                    <a:pt x="1519" y="1706"/>
                    <a:pt x="1537" y="1717"/>
                  </a:cubicBezTo>
                  <a:cubicBezTo>
                    <a:pt x="1125" y="2048"/>
                    <a:pt x="715" y="2251"/>
                    <a:pt x="162" y="2522"/>
                  </a:cubicBezTo>
                  <a:lnTo>
                    <a:pt x="1" y="2600"/>
                  </a:lnTo>
                  <a:lnTo>
                    <a:pt x="110" y="2822"/>
                  </a:lnTo>
                  <a:lnTo>
                    <a:pt x="271" y="2744"/>
                  </a:lnTo>
                  <a:cubicBezTo>
                    <a:pt x="857" y="2457"/>
                    <a:pt x="1305" y="2235"/>
                    <a:pt x="1768" y="1847"/>
                  </a:cubicBezTo>
                  <a:cubicBezTo>
                    <a:pt x="1882" y="1892"/>
                    <a:pt x="2004" y="1915"/>
                    <a:pt x="2125" y="1915"/>
                  </a:cubicBezTo>
                  <a:cubicBezTo>
                    <a:pt x="2390" y="1915"/>
                    <a:pt x="2653" y="1806"/>
                    <a:pt x="2842" y="1590"/>
                  </a:cubicBezTo>
                  <a:cubicBezTo>
                    <a:pt x="3189" y="1193"/>
                    <a:pt x="3148" y="587"/>
                    <a:pt x="2748" y="237"/>
                  </a:cubicBezTo>
                  <a:cubicBezTo>
                    <a:pt x="2567" y="78"/>
                    <a:pt x="2342" y="0"/>
                    <a:pt x="2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6"/>
            <p:cNvSpPr/>
            <p:nvPr/>
          </p:nvSpPr>
          <p:spPr>
            <a:xfrm>
              <a:off x="4709375" y="2880075"/>
              <a:ext cx="66225" cy="82050"/>
            </a:xfrm>
            <a:custGeom>
              <a:avLst/>
              <a:gdLst/>
              <a:ahLst/>
              <a:cxnLst/>
              <a:rect l="l" t="t" r="r" b="b"/>
              <a:pathLst>
                <a:path w="2649" h="3282" extrusionOk="0">
                  <a:moveTo>
                    <a:pt x="1579" y="0"/>
                  </a:moveTo>
                  <a:cubicBezTo>
                    <a:pt x="1311" y="0"/>
                    <a:pt x="1044" y="112"/>
                    <a:pt x="855" y="329"/>
                  </a:cubicBezTo>
                  <a:cubicBezTo>
                    <a:pt x="581" y="644"/>
                    <a:pt x="551" y="1085"/>
                    <a:pt x="744" y="1431"/>
                  </a:cubicBezTo>
                  <a:cubicBezTo>
                    <a:pt x="422" y="1940"/>
                    <a:pt x="262" y="2414"/>
                    <a:pt x="57" y="3034"/>
                  </a:cubicBezTo>
                  <a:lnTo>
                    <a:pt x="0" y="3204"/>
                  </a:lnTo>
                  <a:lnTo>
                    <a:pt x="235" y="3281"/>
                  </a:lnTo>
                  <a:lnTo>
                    <a:pt x="292" y="3110"/>
                  </a:lnTo>
                  <a:cubicBezTo>
                    <a:pt x="485" y="2525"/>
                    <a:pt x="632" y="2091"/>
                    <a:pt x="904" y="1639"/>
                  </a:cubicBezTo>
                  <a:cubicBezTo>
                    <a:pt x="918" y="1653"/>
                    <a:pt x="930" y="1671"/>
                    <a:pt x="945" y="1683"/>
                  </a:cubicBezTo>
                  <a:cubicBezTo>
                    <a:pt x="1127" y="1842"/>
                    <a:pt x="1352" y="1920"/>
                    <a:pt x="1575" y="1920"/>
                  </a:cubicBezTo>
                  <a:cubicBezTo>
                    <a:pt x="1843" y="1920"/>
                    <a:pt x="2110" y="1808"/>
                    <a:pt x="2299" y="1591"/>
                  </a:cubicBezTo>
                  <a:cubicBezTo>
                    <a:pt x="2648" y="1194"/>
                    <a:pt x="2608" y="586"/>
                    <a:pt x="2209" y="237"/>
                  </a:cubicBezTo>
                  <a:cubicBezTo>
                    <a:pt x="2027" y="78"/>
                    <a:pt x="1802" y="0"/>
                    <a:pt x="15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6"/>
            <p:cNvSpPr/>
            <p:nvPr/>
          </p:nvSpPr>
          <p:spPr>
            <a:xfrm>
              <a:off x="4753725" y="2858050"/>
              <a:ext cx="85925" cy="90125"/>
            </a:xfrm>
            <a:custGeom>
              <a:avLst/>
              <a:gdLst/>
              <a:ahLst/>
              <a:cxnLst/>
              <a:rect l="l" t="t" r="r" b="b"/>
              <a:pathLst>
                <a:path w="3437" h="3605" extrusionOk="0">
                  <a:moveTo>
                    <a:pt x="2365" y="0"/>
                  </a:moveTo>
                  <a:cubicBezTo>
                    <a:pt x="2097" y="0"/>
                    <a:pt x="1831" y="112"/>
                    <a:pt x="1641" y="329"/>
                  </a:cubicBezTo>
                  <a:cubicBezTo>
                    <a:pt x="1292" y="729"/>
                    <a:pt x="1334" y="1335"/>
                    <a:pt x="1734" y="1683"/>
                  </a:cubicBezTo>
                  <a:cubicBezTo>
                    <a:pt x="1770" y="1714"/>
                    <a:pt x="1809" y="1739"/>
                    <a:pt x="1847" y="1764"/>
                  </a:cubicBezTo>
                  <a:cubicBezTo>
                    <a:pt x="1272" y="2424"/>
                    <a:pt x="672" y="3052"/>
                    <a:pt x="1" y="3381"/>
                  </a:cubicBezTo>
                  <a:lnTo>
                    <a:pt x="110" y="3605"/>
                  </a:lnTo>
                  <a:cubicBezTo>
                    <a:pt x="840" y="3245"/>
                    <a:pt x="1473" y="2572"/>
                    <a:pt x="2079" y="1875"/>
                  </a:cubicBezTo>
                  <a:cubicBezTo>
                    <a:pt x="2172" y="1904"/>
                    <a:pt x="2268" y="1918"/>
                    <a:pt x="2364" y="1918"/>
                  </a:cubicBezTo>
                  <a:cubicBezTo>
                    <a:pt x="2632" y="1918"/>
                    <a:pt x="2898" y="1808"/>
                    <a:pt x="3087" y="1591"/>
                  </a:cubicBezTo>
                  <a:cubicBezTo>
                    <a:pt x="3437" y="1192"/>
                    <a:pt x="3394" y="585"/>
                    <a:pt x="2995" y="237"/>
                  </a:cubicBezTo>
                  <a:cubicBezTo>
                    <a:pt x="2813" y="78"/>
                    <a:pt x="2589" y="0"/>
                    <a:pt x="2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6"/>
            <p:cNvSpPr/>
            <p:nvPr/>
          </p:nvSpPr>
          <p:spPr>
            <a:xfrm>
              <a:off x="4664875" y="2936275"/>
              <a:ext cx="125875" cy="120275"/>
            </a:xfrm>
            <a:custGeom>
              <a:avLst/>
              <a:gdLst/>
              <a:ahLst/>
              <a:cxnLst/>
              <a:rect l="l" t="t" r="r" b="b"/>
              <a:pathLst>
                <a:path w="5035" h="4811" extrusionOk="0">
                  <a:moveTo>
                    <a:pt x="3672" y="0"/>
                  </a:moveTo>
                  <a:cubicBezTo>
                    <a:pt x="3272" y="0"/>
                    <a:pt x="2857" y="122"/>
                    <a:pt x="2568" y="337"/>
                  </a:cubicBezTo>
                  <a:cubicBezTo>
                    <a:pt x="1602" y="1055"/>
                    <a:pt x="585" y="2393"/>
                    <a:pt x="161" y="3513"/>
                  </a:cubicBezTo>
                  <a:cubicBezTo>
                    <a:pt x="1" y="3937"/>
                    <a:pt x="22" y="4810"/>
                    <a:pt x="451" y="4810"/>
                  </a:cubicBezTo>
                  <a:cubicBezTo>
                    <a:pt x="563" y="4810"/>
                    <a:pt x="702" y="4751"/>
                    <a:pt x="872" y="4611"/>
                  </a:cubicBezTo>
                  <a:cubicBezTo>
                    <a:pt x="1643" y="4227"/>
                    <a:pt x="2568" y="3839"/>
                    <a:pt x="3229" y="3278"/>
                  </a:cubicBezTo>
                  <a:cubicBezTo>
                    <a:pt x="3657" y="2916"/>
                    <a:pt x="4825" y="1828"/>
                    <a:pt x="4906" y="1263"/>
                  </a:cubicBezTo>
                  <a:cubicBezTo>
                    <a:pt x="5035" y="373"/>
                    <a:pt x="4375" y="0"/>
                    <a:pt x="3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6"/>
            <p:cNvSpPr/>
            <p:nvPr/>
          </p:nvSpPr>
          <p:spPr>
            <a:xfrm>
              <a:off x="4662800" y="2988100"/>
              <a:ext cx="173325" cy="74850"/>
            </a:xfrm>
            <a:custGeom>
              <a:avLst/>
              <a:gdLst/>
              <a:ahLst/>
              <a:cxnLst/>
              <a:rect l="l" t="t" r="r" b="b"/>
              <a:pathLst>
                <a:path w="6933" h="2994" extrusionOk="0">
                  <a:moveTo>
                    <a:pt x="4722" y="0"/>
                  </a:moveTo>
                  <a:cubicBezTo>
                    <a:pt x="4659" y="0"/>
                    <a:pt x="4597" y="4"/>
                    <a:pt x="4536" y="12"/>
                  </a:cubicBezTo>
                  <a:cubicBezTo>
                    <a:pt x="3344" y="169"/>
                    <a:pt x="1804" y="843"/>
                    <a:pt x="889" y="1614"/>
                  </a:cubicBezTo>
                  <a:cubicBezTo>
                    <a:pt x="484" y="1954"/>
                    <a:pt x="1" y="2942"/>
                    <a:pt x="755" y="2942"/>
                  </a:cubicBezTo>
                  <a:cubicBezTo>
                    <a:pt x="819" y="2942"/>
                    <a:pt x="891" y="2935"/>
                    <a:pt x="974" y="2919"/>
                  </a:cubicBezTo>
                  <a:cubicBezTo>
                    <a:pt x="1489" y="2943"/>
                    <a:pt x="2053" y="2993"/>
                    <a:pt x="2605" y="2993"/>
                  </a:cubicBezTo>
                  <a:cubicBezTo>
                    <a:pt x="2975" y="2993"/>
                    <a:pt x="3340" y="2971"/>
                    <a:pt x="3681" y="2903"/>
                  </a:cubicBezTo>
                  <a:cubicBezTo>
                    <a:pt x="4230" y="2795"/>
                    <a:pt x="5781" y="2414"/>
                    <a:pt x="6127" y="1960"/>
                  </a:cubicBezTo>
                  <a:cubicBezTo>
                    <a:pt x="6932" y="905"/>
                    <a:pt x="5692" y="0"/>
                    <a:pt x="4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6"/>
            <p:cNvSpPr/>
            <p:nvPr/>
          </p:nvSpPr>
          <p:spPr>
            <a:xfrm>
              <a:off x="4646275" y="2897275"/>
              <a:ext cx="70200" cy="154125"/>
            </a:xfrm>
            <a:custGeom>
              <a:avLst/>
              <a:gdLst/>
              <a:ahLst/>
              <a:cxnLst/>
              <a:rect l="l" t="t" r="r" b="b"/>
              <a:pathLst>
                <a:path w="2808" h="6165" extrusionOk="0">
                  <a:moveTo>
                    <a:pt x="1420" y="0"/>
                  </a:moveTo>
                  <a:cubicBezTo>
                    <a:pt x="1171" y="0"/>
                    <a:pt x="910" y="105"/>
                    <a:pt x="659" y="358"/>
                  </a:cubicBezTo>
                  <a:cubicBezTo>
                    <a:pt x="256" y="762"/>
                    <a:pt x="88" y="2349"/>
                    <a:pt x="54" y="2908"/>
                  </a:cubicBezTo>
                  <a:cubicBezTo>
                    <a:pt x="0" y="3774"/>
                    <a:pt x="246" y="4748"/>
                    <a:pt x="402" y="5593"/>
                  </a:cubicBezTo>
                  <a:cubicBezTo>
                    <a:pt x="383" y="6013"/>
                    <a:pt x="531" y="6164"/>
                    <a:pt x="738" y="6164"/>
                  </a:cubicBezTo>
                  <a:cubicBezTo>
                    <a:pt x="1059" y="6164"/>
                    <a:pt x="1521" y="5797"/>
                    <a:pt x="1707" y="5503"/>
                  </a:cubicBezTo>
                  <a:cubicBezTo>
                    <a:pt x="2346" y="4492"/>
                    <a:pt x="2808" y="2874"/>
                    <a:pt x="2804" y="1673"/>
                  </a:cubicBezTo>
                  <a:cubicBezTo>
                    <a:pt x="2800" y="928"/>
                    <a:pt x="2160" y="0"/>
                    <a:pt x="14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6"/>
            <p:cNvSpPr/>
            <p:nvPr/>
          </p:nvSpPr>
          <p:spPr>
            <a:xfrm>
              <a:off x="4569200" y="3018950"/>
              <a:ext cx="133150" cy="106725"/>
            </a:xfrm>
            <a:custGeom>
              <a:avLst/>
              <a:gdLst/>
              <a:ahLst/>
              <a:cxnLst/>
              <a:rect l="l" t="t" r="r" b="b"/>
              <a:pathLst>
                <a:path w="5326" h="4269" extrusionOk="0">
                  <a:moveTo>
                    <a:pt x="3736" y="1"/>
                  </a:moveTo>
                  <a:cubicBezTo>
                    <a:pt x="3715" y="1"/>
                    <a:pt x="3694" y="3"/>
                    <a:pt x="3674" y="7"/>
                  </a:cubicBezTo>
                  <a:cubicBezTo>
                    <a:pt x="3164" y="112"/>
                    <a:pt x="3020" y="857"/>
                    <a:pt x="3112" y="1262"/>
                  </a:cubicBezTo>
                  <a:cubicBezTo>
                    <a:pt x="3188" y="1598"/>
                    <a:pt x="3352" y="1723"/>
                    <a:pt x="3519" y="1793"/>
                  </a:cubicBezTo>
                  <a:cubicBezTo>
                    <a:pt x="3474" y="1849"/>
                    <a:pt x="3429" y="1900"/>
                    <a:pt x="3383" y="1956"/>
                  </a:cubicBezTo>
                  <a:cubicBezTo>
                    <a:pt x="3006" y="2426"/>
                    <a:pt x="2618" y="2911"/>
                    <a:pt x="2151" y="3198"/>
                  </a:cubicBezTo>
                  <a:cubicBezTo>
                    <a:pt x="1617" y="3524"/>
                    <a:pt x="816" y="3965"/>
                    <a:pt x="0" y="4020"/>
                  </a:cubicBezTo>
                  <a:lnTo>
                    <a:pt x="18" y="4268"/>
                  </a:lnTo>
                  <a:cubicBezTo>
                    <a:pt x="887" y="4208"/>
                    <a:pt x="1727" y="3750"/>
                    <a:pt x="2281" y="3408"/>
                  </a:cubicBezTo>
                  <a:cubicBezTo>
                    <a:pt x="2783" y="3100"/>
                    <a:pt x="3187" y="2597"/>
                    <a:pt x="3576" y="2111"/>
                  </a:cubicBezTo>
                  <a:cubicBezTo>
                    <a:pt x="3641" y="2031"/>
                    <a:pt x="3704" y="1959"/>
                    <a:pt x="3766" y="1881"/>
                  </a:cubicBezTo>
                  <a:cubicBezTo>
                    <a:pt x="3773" y="1885"/>
                    <a:pt x="3781" y="1886"/>
                    <a:pt x="3787" y="1890"/>
                  </a:cubicBezTo>
                  <a:cubicBezTo>
                    <a:pt x="4026" y="1968"/>
                    <a:pt x="4238" y="2045"/>
                    <a:pt x="4479" y="2045"/>
                  </a:cubicBezTo>
                  <a:cubicBezTo>
                    <a:pt x="4595" y="2045"/>
                    <a:pt x="4717" y="2027"/>
                    <a:pt x="4851" y="1984"/>
                  </a:cubicBezTo>
                  <a:cubicBezTo>
                    <a:pt x="5192" y="1871"/>
                    <a:pt x="5209" y="1660"/>
                    <a:pt x="5325" y="1345"/>
                  </a:cubicBezTo>
                  <a:cubicBezTo>
                    <a:pt x="5151" y="992"/>
                    <a:pt x="4688" y="705"/>
                    <a:pt x="4396" y="449"/>
                  </a:cubicBezTo>
                  <a:cubicBezTo>
                    <a:pt x="4224" y="299"/>
                    <a:pt x="398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6"/>
            <p:cNvSpPr/>
            <p:nvPr/>
          </p:nvSpPr>
          <p:spPr>
            <a:xfrm>
              <a:off x="4233250" y="3152850"/>
              <a:ext cx="57550" cy="110525"/>
            </a:xfrm>
            <a:custGeom>
              <a:avLst/>
              <a:gdLst/>
              <a:ahLst/>
              <a:cxnLst/>
              <a:rect l="l" t="t" r="r" b="b"/>
              <a:pathLst>
                <a:path w="2302" h="4421" extrusionOk="0">
                  <a:moveTo>
                    <a:pt x="1152" y="0"/>
                  </a:moveTo>
                  <a:cubicBezTo>
                    <a:pt x="517" y="0"/>
                    <a:pt x="1" y="515"/>
                    <a:pt x="1" y="1152"/>
                  </a:cubicBezTo>
                  <a:cubicBezTo>
                    <a:pt x="1" y="1652"/>
                    <a:pt x="323" y="2074"/>
                    <a:pt x="768" y="2232"/>
                  </a:cubicBezTo>
                  <a:cubicBezTo>
                    <a:pt x="880" y="2946"/>
                    <a:pt x="1109" y="3501"/>
                    <a:pt x="1412" y="4223"/>
                  </a:cubicBezTo>
                  <a:lnTo>
                    <a:pt x="1495" y="4421"/>
                  </a:lnTo>
                  <a:lnTo>
                    <a:pt x="1770" y="4305"/>
                  </a:lnTo>
                  <a:lnTo>
                    <a:pt x="1686" y="4109"/>
                  </a:lnTo>
                  <a:cubicBezTo>
                    <a:pt x="1399" y="3425"/>
                    <a:pt x="1190" y="2920"/>
                    <a:pt x="1079" y="2296"/>
                  </a:cubicBezTo>
                  <a:lnTo>
                    <a:pt x="1079" y="2296"/>
                  </a:lnTo>
                  <a:cubicBezTo>
                    <a:pt x="1104" y="2298"/>
                    <a:pt x="1125" y="2305"/>
                    <a:pt x="1150" y="2305"/>
                  </a:cubicBezTo>
                  <a:cubicBezTo>
                    <a:pt x="1785" y="2305"/>
                    <a:pt x="2301" y="1789"/>
                    <a:pt x="2301" y="1153"/>
                  </a:cubicBezTo>
                  <a:cubicBezTo>
                    <a:pt x="2301" y="517"/>
                    <a:pt x="1789" y="0"/>
                    <a:pt x="1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6"/>
            <p:cNvSpPr/>
            <p:nvPr/>
          </p:nvSpPr>
          <p:spPr>
            <a:xfrm>
              <a:off x="4332725" y="3179750"/>
              <a:ext cx="57575" cy="110475"/>
            </a:xfrm>
            <a:custGeom>
              <a:avLst/>
              <a:gdLst/>
              <a:ahLst/>
              <a:cxnLst/>
              <a:rect l="l" t="t" r="r" b="b"/>
              <a:pathLst>
                <a:path w="2303" h="4419" extrusionOk="0">
                  <a:moveTo>
                    <a:pt x="1151" y="1"/>
                  </a:moveTo>
                  <a:cubicBezTo>
                    <a:pt x="515" y="1"/>
                    <a:pt x="1" y="515"/>
                    <a:pt x="1" y="1151"/>
                  </a:cubicBezTo>
                  <a:cubicBezTo>
                    <a:pt x="1" y="1787"/>
                    <a:pt x="515" y="2303"/>
                    <a:pt x="1151" y="2303"/>
                  </a:cubicBezTo>
                  <a:cubicBezTo>
                    <a:pt x="1176" y="2303"/>
                    <a:pt x="1200" y="2297"/>
                    <a:pt x="1223" y="2295"/>
                  </a:cubicBezTo>
                  <a:lnTo>
                    <a:pt x="1223" y="2295"/>
                  </a:lnTo>
                  <a:cubicBezTo>
                    <a:pt x="1112" y="2919"/>
                    <a:pt x="901" y="3423"/>
                    <a:pt x="614" y="4106"/>
                  </a:cubicBezTo>
                  <a:lnTo>
                    <a:pt x="531" y="4304"/>
                  </a:lnTo>
                  <a:lnTo>
                    <a:pt x="805" y="4419"/>
                  </a:lnTo>
                  <a:lnTo>
                    <a:pt x="888" y="4220"/>
                  </a:lnTo>
                  <a:cubicBezTo>
                    <a:pt x="1191" y="3501"/>
                    <a:pt x="1419" y="2945"/>
                    <a:pt x="1532" y="2230"/>
                  </a:cubicBezTo>
                  <a:cubicBezTo>
                    <a:pt x="1979" y="2073"/>
                    <a:pt x="2303" y="1653"/>
                    <a:pt x="2303" y="1151"/>
                  </a:cubicBezTo>
                  <a:cubicBezTo>
                    <a:pt x="2303" y="517"/>
                    <a:pt x="1787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6"/>
            <p:cNvSpPr/>
            <p:nvPr/>
          </p:nvSpPr>
          <p:spPr>
            <a:xfrm>
              <a:off x="4292325" y="3109350"/>
              <a:ext cx="57575" cy="132950"/>
            </a:xfrm>
            <a:custGeom>
              <a:avLst/>
              <a:gdLst/>
              <a:ahLst/>
              <a:cxnLst/>
              <a:rect l="l" t="t" r="r" b="b"/>
              <a:pathLst>
                <a:path w="2303" h="5318" extrusionOk="0">
                  <a:moveTo>
                    <a:pt x="1151" y="1"/>
                  </a:moveTo>
                  <a:cubicBezTo>
                    <a:pt x="516" y="1"/>
                    <a:pt x="1" y="516"/>
                    <a:pt x="1" y="1152"/>
                  </a:cubicBezTo>
                  <a:cubicBezTo>
                    <a:pt x="1" y="1621"/>
                    <a:pt x="283" y="2024"/>
                    <a:pt x="686" y="2204"/>
                  </a:cubicBezTo>
                  <a:cubicBezTo>
                    <a:pt x="683" y="3310"/>
                    <a:pt x="725" y="4419"/>
                    <a:pt x="1100" y="5317"/>
                  </a:cubicBezTo>
                  <a:lnTo>
                    <a:pt x="1375" y="5201"/>
                  </a:lnTo>
                  <a:cubicBezTo>
                    <a:pt x="1029" y="4376"/>
                    <a:pt x="983" y="3335"/>
                    <a:pt x="983" y="2287"/>
                  </a:cubicBezTo>
                  <a:lnTo>
                    <a:pt x="983" y="2287"/>
                  </a:lnTo>
                  <a:cubicBezTo>
                    <a:pt x="1039" y="2294"/>
                    <a:pt x="1094" y="2304"/>
                    <a:pt x="1151" y="2304"/>
                  </a:cubicBezTo>
                  <a:cubicBezTo>
                    <a:pt x="1786" y="2304"/>
                    <a:pt x="2303" y="1789"/>
                    <a:pt x="2303" y="1152"/>
                  </a:cubicBezTo>
                  <a:cubicBezTo>
                    <a:pt x="2303" y="516"/>
                    <a:pt x="1788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6"/>
            <p:cNvSpPr/>
            <p:nvPr/>
          </p:nvSpPr>
          <p:spPr>
            <a:xfrm>
              <a:off x="4266975" y="3219775"/>
              <a:ext cx="87975" cy="185725"/>
            </a:xfrm>
            <a:custGeom>
              <a:avLst/>
              <a:gdLst/>
              <a:ahLst/>
              <a:cxnLst/>
              <a:rect l="l" t="t" r="r" b="b"/>
              <a:pathLst>
                <a:path w="3519" h="7429" extrusionOk="0">
                  <a:moveTo>
                    <a:pt x="1402" y="1"/>
                  </a:moveTo>
                  <a:cubicBezTo>
                    <a:pt x="1030" y="1"/>
                    <a:pt x="663" y="182"/>
                    <a:pt x="372" y="632"/>
                  </a:cubicBezTo>
                  <a:cubicBezTo>
                    <a:pt x="0" y="1206"/>
                    <a:pt x="198" y="3109"/>
                    <a:pt x="297" y="3771"/>
                  </a:cubicBezTo>
                  <a:cubicBezTo>
                    <a:pt x="452" y="4800"/>
                    <a:pt x="980" y="5881"/>
                    <a:pt x="1375" y="6833"/>
                  </a:cubicBezTo>
                  <a:cubicBezTo>
                    <a:pt x="1446" y="7266"/>
                    <a:pt x="1616" y="7428"/>
                    <a:pt x="1819" y="7428"/>
                  </a:cubicBezTo>
                  <a:cubicBezTo>
                    <a:pt x="2211" y="7428"/>
                    <a:pt x="2724" y="6825"/>
                    <a:pt x="2881" y="6400"/>
                  </a:cubicBezTo>
                  <a:cubicBezTo>
                    <a:pt x="3380" y="5056"/>
                    <a:pt x="3519" y="3046"/>
                    <a:pt x="3213" y="1638"/>
                  </a:cubicBezTo>
                  <a:cubicBezTo>
                    <a:pt x="3041" y="844"/>
                    <a:pt x="2207" y="1"/>
                    <a:pt x="1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6"/>
            <p:cNvSpPr/>
            <p:nvPr/>
          </p:nvSpPr>
          <p:spPr>
            <a:xfrm>
              <a:off x="4194900" y="32450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1357" y="1"/>
                  </a:moveTo>
                  <a:cubicBezTo>
                    <a:pt x="694" y="1"/>
                    <a:pt x="103" y="343"/>
                    <a:pt x="45" y="1223"/>
                  </a:cubicBezTo>
                  <a:cubicBezTo>
                    <a:pt x="0" y="1904"/>
                    <a:pt x="1098" y="3470"/>
                    <a:pt x="1509" y="4002"/>
                  </a:cubicBezTo>
                  <a:cubicBezTo>
                    <a:pt x="2142" y="4825"/>
                    <a:pt x="3132" y="5512"/>
                    <a:pt x="3939" y="6152"/>
                  </a:cubicBezTo>
                  <a:cubicBezTo>
                    <a:pt x="4135" y="6398"/>
                    <a:pt x="4308" y="6498"/>
                    <a:pt x="4456" y="6498"/>
                  </a:cubicBezTo>
                  <a:cubicBezTo>
                    <a:pt x="4911" y="6498"/>
                    <a:pt x="5126" y="5552"/>
                    <a:pt x="5047" y="5041"/>
                  </a:cubicBezTo>
                  <a:cubicBezTo>
                    <a:pt x="4827" y="3625"/>
                    <a:pt x="3968" y="1800"/>
                    <a:pt x="3017" y="719"/>
                  </a:cubicBezTo>
                  <a:cubicBezTo>
                    <a:pt x="2640" y="291"/>
                    <a:pt x="1967" y="1"/>
                    <a:pt x="1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6"/>
            <p:cNvSpPr/>
            <p:nvPr/>
          </p:nvSpPr>
          <p:spPr>
            <a:xfrm>
              <a:off x="4310475" y="32476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3770" y="0"/>
                  </a:moveTo>
                  <a:cubicBezTo>
                    <a:pt x="3159" y="0"/>
                    <a:pt x="2487" y="291"/>
                    <a:pt x="2110" y="720"/>
                  </a:cubicBezTo>
                  <a:cubicBezTo>
                    <a:pt x="1159" y="1800"/>
                    <a:pt x="299" y="3625"/>
                    <a:pt x="80" y="5041"/>
                  </a:cubicBezTo>
                  <a:cubicBezTo>
                    <a:pt x="1" y="5553"/>
                    <a:pt x="216" y="6499"/>
                    <a:pt x="669" y="6499"/>
                  </a:cubicBezTo>
                  <a:cubicBezTo>
                    <a:pt x="817" y="6499"/>
                    <a:pt x="990" y="6399"/>
                    <a:pt x="1186" y="6151"/>
                  </a:cubicBezTo>
                  <a:cubicBezTo>
                    <a:pt x="1995" y="5512"/>
                    <a:pt x="2983" y="4826"/>
                    <a:pt x="3618" y="4003"/>
                  </a:cubicBezTo>
                  <a:cubicBezTo>
                    <a:pt x="4029" y="3471"/>
                    <a:pt x="5127" y="1905"/>
                    <a:pt x="5082" y="1223"/>
                  </a:cubicBezTo>
                  <a:cubicBezTo>
                    <a:pt x="5023" y="343"/>
                    <a:pt x="4433" y="0"/>
                    <a:pt x="3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6"/>
            <p:cNvSpPr/>
            <p:nvPr/>
          </p:nvSpPr>
          <p:spPr>
            <a:xfrm>
              <a:off x="4278975" y="3376500"/>
              <a:ext cx="80500" cy="173250"/>
            </a:xfrm>
            <a:custGeom>
              <a:avLst/>
              <a:gdLst/>
              <a:ahLst/>
              <a:cxnLst/>
              <a:rect l="l" t="t" r="r" b="b"/>
              <a:pathLst>
                <a:path w="3220" h="6930" extrusionOk="0">
                  <a:moveTo>
                    <a:pt x="1008" y="0"/>
                  </a:moveTo>
                  <a:cubicBezTo>
                    <a:pt x="752" y="0"/>
                    <a:pt x="502" y="23"/>
                    <a:pt x="295" y="110"/>
                  </a:cubicBezTo>
                  <a:cubicBezTo>
                    <a:pt x="152" y="485"/>
                    <a:pt x="1" y="690"/>
                    <a:pt x="222" y="1059"/>
                  </a:cubicBezTo>
                  <a:cubicBezTo>
                    <a:pt x="490" y="1510"/>
                    <a:pt x="846" y="1639"/>
                    <a:pt x="1255" y="1813"/>
                  </a:cubicBezTo>
                  <a:cubicBezTo>
                    <a:pt x="1265" y="1815"/>
                    <a:pt x="1272" y="1819"/>
                    <a:pt x="1282" y="1822"/>
                  </a:cubicBezTo>
                  <a:cubicBezTo>
                    <a:pt x="1278" y="1940"/>
                    <a:pt x="1277" y="2056"/>
                    <a:pt x="1271" y="2177"/>
                  </a:cubicBezTo>
                  <a:cubicBezTo>
                    <a:pt x="1240" y="2925"/>
                    <a:pt x="1206" y="3694"/>
                    <a:pt x="1417" y="4371"/>
                  </a:cubicBezTo>
                  <a:cubicBezTo>
                    <a:pt x="1649" y="5116"/>
                    <a:pt x="2045" y="6192"/>
                    <a:pt x="2783" y="6930"/>
                  </a:cubicBezTo>
                  <a:lnTo>
                    <a:pt x="2994" y="6719"/>
                  </a:lnTo>
                  <a:cubicBezTo>
                    <a:pt x="2300" y="6030"/>
                    <a:pt x="1922" y="4999"/>
                    <a:pt x="1699" y="4283"/>
                  </a:cubicBezTo>
                  <a:cubicBezTo>
                    <a:pt x="1504" y="3658"/>
                    <a:pt x="1536" y="2912"/>
                    <a:pt x="1567" y="2192"/>
                  </a:cubicBezTo>
                  <a:cubicBezTo>
                    <a:pt x="1570" y="2104"/>
                    <a:pt x="1572" y="2024"/>
                    <a:pt x="1574" y="1936"/>
                  </a:cubicBezTo>
                  <a:cubicBezTo>
                    <a:pt x="1652" y="1961"/>
                    <a:pt x="1736" y="1979"/>
                    <a:pt x="1827" y="1979"/>
                  </a:cubicBezTo>
                  <a:cubicBezTo>
                    <a:pt x="1979" y="1979"/>
                    <a:pt x="2153" y="1929"/>
                    <a:pt x="2360" y="1778"/>
                  </a:cubicBezTo>
                  <a:cubicBezTo>
                    <a:pt x="2763" y="1485"/>
                    <a:pt x="3220" y="696"/>
                    <a:pt x="2844" y="201"/>
                  </a:cubicBezTo>
                  <a:cubicBezTo>
                    <a:pt x="2726" y="45"/>
                    <a:pt x="2510" y="12"/>
                    <a:pt x="2291" y="12"/>
                  </a:cubicBezTo>
                  <a:cubicBezTo>
                    <a:pt x="2131" y="12"/>
                    <a:pt x="1970" y="30"/>
                    <a:pt x="1845" y="30"/>
                  </a:cubicBezTo>
                  <a:cubicBezTo>
                    <a:pt x="1596" y="30"/>
                    <a:pt x="1298" y="0"/>
                    <a:pt x="1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6"/>
            <p:cNvSpPr/>
            <p:nvPr/>
          </p:nvSpPr>
          <p:spPr>
            <a:xfrm>
              <a:off x="4203000" y="2683925"/>
              <a:ext cx="395675" cy="1014575"/>
            </a:xfrm>
            <a:custGeom>
              <a:avLst/>
              <a:gdLst/>
              <a:ahLst/>
              <a:cxnLst/>
              <a:rect l="l" t="t" r="r" b="b"/>
              <a:pathLst>
                <a:path w="15827" h="40583" extrusionOk="0">
                  <a:moveTo>
                    <a:pt x="15437" y="0"/>
                  </a:moveTo>
                  <a:cubicBezTo>
                    <a:pt x="15248" y="0"/>
                    <a:pt x="15096" y="153"/>
                    <a:pt x="15096" y="341"/>
                  </a:cubicBezTo>
                  <a:cubicBezTo>
                    <a:pt x="15093" y="1231"/>
                    <a:pt x="15098" y="2118"/>
                    <a:pt x="15103" y="3005"/>
                  </a:cubicBezTo>
                  <a:cubicBezTo>
                    <a:pt x="15121" y="6852"/>
                    <a:pt x="15140" y="10828"/>
                    <a:pt x="14632" y="14733"/>
                  </a:cubicBezTo>
                  <a:cubicBezTo>
                    <a:pt x="14017" y="19468"/>
                    <a:pt x="12243" y="24327"/>
                    <a:pt x="9364" y="29174"/>
                  </a:cubicBezTo>
                  <a:cubicBezTo>
                    <a:pt x="7240" y="32749"/>
                    <a:pt x="4488" y="36826"/>
                    <a:pt x="186" y="39965"/>
                  </a:cubicBezTo>
                  <a:cubicBezTo>
                    <a:pt x="33" y="40076"/>
                    <a:pt x="0" y="40290"/>
                    <a:pt x="112" y="40442"/>
                  </a:cubicBezTo>
                  <a:cubicBezTo>
                    <a:pt x="179" y="40534"/>
                    <a:pt x="281" y="40583"/>
                    <a:pt x="387" y="40583"/>
                  </a:cubicBezTo>
                  <a:cubicBezTo>
                    <a:pt x="457" y="40583"/>
                    <a:pt x="527" y="40560"/>
                    <a:pt x="593" y="40517"/>
                  </a:cubicBezTo>
                  <a:cubicBezTo>
                    <a:pt x="4996" y="37304"/>
                    <a:pt x="7797" y="33158"/>
                    <a:pt x="9956" y="29523"/>
                  </a:cubicBezTo>
                  <a:cubicBezTo>
                    <a:pt x="12883" y="24596"/>
                    <a:pt x="14686" y="19649"/>
                    <a:pt x="15312" y="14821"/>
                  </a:cubicBezTo>
                  <a:cubicBezTo>
                    <a:pt x="15826" y="10870"/>
                    <a:pt x="15805" y="6870"/>
                    <a:pt x="15786" y="3002"/>
                  </a:cubicBezTo>
                  <a:cubicBezTo>
                    <a:pt x="15783" y="2117"/>
                    <a:pt x="15778" y="1231"/>
                    <a:pt x="15779" y="341"/>
                  </a:cubicBezTo>
                  <a:cubicBezTo>
                    <a:pt x="15779" y="154"/>
                    <a:pt x="15627" y="0"/>
                    <a:pt x="15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8" name="Google Shape;1368;p36"/>
          <p:cNvGrpSpPr/>
          <p:nvPr/>
        </p:nvGrpSpPr>
        <p:grpSpPr>
          <a:xfrm>
            <a:off x="6596598" y="4528140"/>
            <a:ext cx="477425" cy="565550"/>
            <a:chOff x="3560600" y="4317025"/>
            <a:chExt cx="477425" cy="565550"/>
          </a:xfrm>
        </p:grpSpPr>
        <p:sp>
          <p:nvSpPr>
            <p:cNvPr id="1369" name="Google Shape;1369;p36"/>
            <p:cNvSpPr/>
            <p:nvPr/>
          </p:nvSpPr>
          <p:spPr>
            <a:xfrm>
              <a:off x="3560600" y="4317025"/>
              <a:ext cx="477425" cy="565550"/>
            </a:xfrm>
            <a:custGeom>
              <a:avLst/>
              <a:gdLst/>
              <a:ahLst/>
              <a:cxnLst/>
              <a:rect l="l" t="t" r="r" b="b"/>
              <a:pathLst>
                <a:path w="19097" h="22622" extrusionOk="0">
                  <a:moveTo>
                    <a:pt x="13094" y="1"/>
                  </a:moveTo>
                  <a:cubicBezTo>
                    <a:pt x="11512" y="1"/>
                    <a:pt x="9948" y="407"/>
                    <a:pt x="8802" y="1116"/>
                  </a:cubicBezTo>
                  <a:cubicBezTo>
                    <a:pt x="7523" y="1905"/>
                    <a:pt x="6579" y="3006"/>
                    <a:pt x="5747" y="3976"/>
                  </a:cubicBezTo>
                  <a:cubicBezTo>
                    <a:pt x="5528" y="4235"/>
                    <a:pt x="5308" y="4491"/>
                    <a:pt x="5086" y="4734"/>
                  </a:cubicBezTo>
                  <a:cubicBezTo>
                    <a:pt x="3924" y="6010"/>
                    <a:pt x="3224" y="7108"/>
                    <a:pt x="2670" y="8521"/>
                  </a:cubicBezTo>
                  <a:cubicBezTo>
                    <a:pt x="1907" y="10474"/>
                    <a:pt x="1159" y="12802"/>
                    <a:pt x="1401" y="15281"/>
                  </a:cubicBezTo>
                  <a:cubicBezTo>
                    <a:pt x="1478" y="16067"/>
                    <a:pt x="1683" y="16746"/>
                    <a:pt x="1877" y="17314"/>
                  </a:cubicBezTo>
                  <a:cubicBezTo>
                    <a:pt x="1792" y="17412"/>
                    <a:pt x="1713" y="17505"/>
                    <a:pt x="1649" y="17579"/>
                  </a:cubicBezTo>
                  <a:cubicBezTo>
                    <a:pt x="962" y="18379"/>
                    <a:pt x="650" y="18746"/>
                    <a:pt x="472" y="19346"/>
                  </a:cubicBezTo>
                  <a:lnTo>
                    <a:pt x="242" y="20116"/>
                  </a:lnTo>
                  <a:cubicBezTo>
                    <a:pt x="0" y="20927"/>
                    <a:pt x="459" y="21779"/>
                    <a:pt x="1267" y="22027"/>
                  </a:cubicBezTo>
                  <a:lnTo>
                    <a:pt x="2990" y="22554"/>
                  </a:lnTo>
                  <a:cubicBezTo>
                    <a:pt x="3140" y="22600"/>
                    <a:pt x="3291" y="22621"/>
                    <a:pt x="3441" y="22621"/>
                  </a:cubicBezTo>
                  <a:cubicBezTo>
                    <a:pt x="4070" y="22621"/>
                    <a:pt x="4657" y="22234"/>
                    <a:pt x="4885" y="21616"/>
                  </a:cubicBezTo>
                  <a:lnTo>
                    <a:pt x="4940" y="21467"/>
                  </a:lnTo>
                  <a:cubicBezTo>
                    <a:pt x="5002" y="21299"/>
                    <a:pt x="5093" y="21142"/>
                    <a:pt x="5211" y="21004"/>
                  </a:cubicBezTo>
                  <a:cubicBezTo>
                    <a:pt x="5281" y="20921"/>
                    <a:pt x="5350" y="20842"/>
                    <a:pt x="5400" y="20782"/>
                  </a:cubicBezTo>
                  <a:lnTo>
                    <a:pt x="5404" y="20777"/>
                  </a:lnTo>
                  <a:cubicBezTo>
                    <a:pt x="5645" y="20499"/>
                    <a:pt x="5976" y="20313"/>
                    <a:pt x="6340" y="20259"/>
                  </a:cubicBezTo>
                  <a:cubicBezTo>
                    <a:pt x="6855" y="20183"/>
                    <a:pt x="7353" y="20072"/>
                    <a:pt x="7787" y="19976"/>
                  </a:cubicBezTo>
                  <a:cubicBezTo>
                    <a:pt x="8059" y="19915"/>
                    <a:pt x="8314" y="19858"/>
                    <a:pt x="8532" y="19822"/>
                  </a:cubicBezTo>
                  <a:cubicBezTo>
                    <a:pt x="9982" y="19583"/>
                    <a:pt x="11516" y="19023"/>
                    <a:pt x="12849" y="18243"/>
                  </a:cubicBezTo>
                  <a:cubicBezTo>
                    <a:pt x="15373" y="16766"/>
                    <a:pt x="17636" y="13801"/>
                    <a:pt x="18480" y="10868"/>
                  </a:cubicBezTo>
                  <a:cubicBezTo>
                    <a:pt x="18998" y="9068"/>
                    <a:pt x="19096" y="6983"/>
                    <a:pt x="18757" y="4998"/>
                  </a:cubicBezTo>
                  <a:cubicBezTo>
                    <a:pt x="18530" y="3671"/>
                    <a:pt x="17981" y="2522"/>
                    <a:pt x="16979" y="1272"/>
                  </a:cubicBezTo>
                  <a:lnTo>
                    <a:pt x="16860" y="1124"/>
                  </a:lnTo>
                  <a:cubicBezTo>
                    <a:pt x="16712" y="939"/>
                    <a:pt x="16523" y="792"/>
                    <a:pt x="16308" y="692"/>
                  </a:cubicBezTo>
                  <a:lnTo>
                    <a:pt x="16137" y="612"/>
                  </a:lnTo>
                  <a:cubicBezTo>
                    <a:pt x="15277" y="213"/>
                    <a:pt x="14225" y="1"/>
                    <a:pt x="13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6"/>
            <p:cNvSpPr/>
            <p:nvPr/>
          </p:nvSpPr>
          <p:spPr>
            <a:xfrm>
              <a:off x="3649250" y="4375775"/>
              <a:ext cx="329100" cy="391475"/>
            </a:xfrm>
            <a:custGeom>
              <a:avLst/>
              <a:gdLst/>
              <a:ahLst/>
              <a:cxnLst/>
              <a:rect l="l" t="t" r="r" b="b"/>
              <a:pathLst>
                <a:path w="13164" h="15659" extrusionOk="0">
                  <a:moveTo>
                    <a:pt x="9549" y="0"/>
                  </a:moveTo>
                  <a:cubicBezTo>
                    <a:pt x="8447" y="0"/>
                    <a:pt x="7291" y="270"/>
                    <a:pt x="6491" y="764"/>
                  </a:cubicBezTo>
                  <a:cubicBezTo>
                    <a:pt x="5218" y="1550"/>
                    <a:pt x="4271" y="2873"/>
                    <a:pt x="3275" y="3965"/>
                  </a:cubicBezTo>
                  <a:cubicBezTo>
                    <a:pt x="2380" y="4950"/>
                    <a:pt x="1797" y="5786"/>
                    <a:pt x="1310" y="7027"/>
                  </a:cubicBezTo>
                  <a:cubicBezTo>
                    <a:pt x="604" y="8830"/>
                    <a:pt x="0" y="10743"/>
                    <a:pt x="192" y="12702"/>
                  </a:cubicBezTo>
                  <a:cubicBezTo>
                    <a:pt x="296" y="13753"/>
                    <a:pt x="756" y="14594"/>
                    <a:pt x="990" y="15570"/>
                  </a:cubicBezTo>
                  <a:cubicBezTo>
                    <a:pt x="1187" y="15633"/>
                    <a:pt x="1415" y="15658"/>
                    <a:pt x="1661" y="15658"/>
                  </a:cubicBezTo>
                  <a:cubicBezTo>
                    <a:pt x="2598" y="15658"/>
                    <a:pt x="3802" y="15286"/>
                    <a:pt x="4607" y="15153"/>
                  </a:cubicBezTo>
                  <a:cubicBezTo>
                    <a:pt x="5807" y="14957"/>
                    <a:pt x="7071" y="14478"/>
                    <a:pt x="8119" y="13867"/>
                  </a:cubicBezTo>
                  <a:cubicBezTo>
                    <a:pt x="10186" y="12658"/>
                    <a:pt x="12028" y="10134"/>
                    <a:pt x="12679" y="7871"/>
                  </a:cubicBezTo>
                  <a:cubicBezTo>
                    <a:pt x="13118" y="6342"/>
                    <a:pt x="13163" y="4610"/>
                    <a:pt x="12898" y="3043"/>
                  </a:cubicBezTo>
                  <a:cubicBezTo>
                    <a:pt x="12767" y="2291"/>
                    <a:pt x="12481" y="1492"/>
                    <a:pt x="11600" y="392"/>
                  </a:cubicBezTo>
                  <a:cubicBezTo>
                    <a:pt x="11028" y="126"/>
                    <a:pt x="10301" y="0"/>
                    <a:pt x="9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6"/>
            <p:cNvSpPr/>
            <p:nvPr/>
          </p:nvSpPr>
          <p:spPr>
            <a:xfrm>
              <a:off x="3628725" y="4395000"/>
              <a:ext cx="359550" cy="424150"/>
            </a:xfrm>
            <a:custGeom>
              <a:avLst/>
              <a:gdLst/>
              <a:ahLst/>
              <a:cxnLst/>
              <a:rect l="l" t="t" r="r" b="b"/>
              <a:pathLst>
                <a:path w="14382" h="16966" extrusionOk="0">
                  <a:moveTo>
                    <a:pt x="11024" y="984"/>
                  </a:moveTo>
                  <a:cubicBezTo>
                    <a:pt x="11025" y="987"/>
                    <a:pt x="11025" y="988"/>
                    <a:pt x="11024" y="989"/>
                  </a:cubicBezTo>
                  <a:cubicBezTo>
                    <a:pt x="10413" y="1693"/>
                    <a:pt x="9800" y="2396"/>
                    <a:pt x="9197" y="3081"/>
                  </a:cubicBezTo>
                  <a:cubicBezTo>
                    <a:pt x="8428" y="3955"/>
                    <a:pt x="7635" y="4857"/>
                    <a:pt x="6864" y="5755"/>
                  </a:cubicBezTo>
                  <a:cubicBezTo>
                    <a:pt x="6616" y="6046"/>
                    <a:pt x="6352" y="6335"/>
                    <a:pt x="6089" y="6627"/>
                  </a:cubicBezTo>
                  <a:cubicBezTo>
                    <a:pt x="5319" y="7476"/>
                    <a:pt x="4526" y="8354"/>
                    <a:pt x="3975" y="9340"/>
                  </a:cubicBezTo>
                  <a:cubicBezTo>
                    <a:pt x="3607" y="9997"/>
                    <a:pt x="3325" y="10740"/>
                    <a:pt x="3051" y="11457"/>
                  </a:cubicBezTo>
                  <a:cubicBezTo>
                    <a:pt x="3015" y="11551"/>
                    <a:pt x="2979" y="11643"/>
                    <a:pt x="2942" y="11735"/>
                  </a:cubicBezTo>
                  <a:cubicBezTo>
                    <a:pt x="2960" y="11565"/>
                    <a:pt x="2976" y="11395"/>
                    <a:pt x="2992" y="11226"/>
                  </a:cubicBezTo>
                  <a:cubicBezTo>
                    <a:pt x="3070" y="10397"/>
                    <a:pt x="3151" y="9541"/>
                    <a:pt x="3382" y="8731"/>
                  </a:cubicBezTo>
                  <a:cubicBezTo>
                    <a:pt x="3688" y="7659"/>
                    <a:pt x="4149" y="6782"/>
                    <a:pt x="4789" y="6048"/>
                  </a:cubicBezTo>
                  <a:lnTo>
                    <a:pt x="4912" y="5906"/>
                  </a:lnTo>
                  <a:cubicBezTo>
                    <a:pt x="5671" y="5038"/>
                    <a:pt x="6455" y="4139"/>
                    <a:pt x="7307" y="3370"/>
                  </a:cubicBezTo>
                  <a:cubicBezTo>
                    <a:pt x="7737" y="2979"/>
                    <a:pt x="8257" y="2702"/>
                    <a:pt x="8762" y="2431"/>
                  </a:cubicBezTo>
                  <a:cubicBezTo>
                    <a:pt x="8992" y="2309"/>
                    <a:pt x="9231" y="2181"/>
                    <a:pt x="9459" y="2043"/>
                  </a:cubicBezTo>
                  <a:cubicBezTo>
                    <a:pt x="9660" y="1924"/>
                    <a:pt x="9845" y="1780"/>
                    <a:pt x="10020" y="1643"/>
                  </a:cubicBezTo>
                  <a:cubicBezTo>
                    <a:pt x="10159" y="1536"/>
                    <a:pt x="10302" y="1423"/>
                    <a:pt x="10452" y="1325"/>
                  </a:cubicBezTo>
                  <a:cubicBezTo>
                    <a:pt x="10624" y="1212"/>
                    <a:pt x="10808" y="1106"/>
                    <a:pt x="10987" y="1005"/>
                  </a:cubicBezTo>
                  <a:cubicBezTo>
                    <a:pt x="11000" y="999"/>
                    <a:pt x="11011" y="990"/>
                    <a:pt x="11024" y="984"/>
                  </a:cubicBezTo>
                  <a:close/>
                  <a:moveTo>
                    <a:pt x="11594" y="1513"/>
                  </a:moveTo>
                  <a:lnTo>
                    <a:pt x="11594" y="1513"/>
                  </a:lnTo>
                  <a:cubicBezTo>
                    <a:pt x="11561" y="1724"/>
                    <a:pt x="11529" y="1931"/>
                    <a:pt x="11495" y="2134"/>
                  </a:cubicBezTo>
                  <a:cubicBezTo>
                    <a:pt x="11463" y="2337"/>
                    <a:pt x="11430" y="2535"/>
                    <a:pt x="11400" y="2730"/>
                  </a:cubicBezTo>
                  <a:cubicBezTo>
                    <a:pt x="11312" y="3314"/>
                    <a:pt x="11267" y="3919"/>
                    <a:pt x="11224" y="4504"/>
                  </a:cubicBezTo>
                  <a:cubicBezTo>
                    <a:pt x="11200" y="4853"/>
                    <a:pt x="11173" y="5201"/>
                    <a:pt x="11138" y="5548"/>
                  </a:cubicBezTo>
                  <a:cubicBezTo>
                    <a:pt x="11036" y="6571"/>
                    <a:pt x="10702" y="7299"/>
                    <a:pt x="10233" y="8076"/>
                  </a:cubicBezTo>
                  <a:cubicBezTo>
                    <a:pt x="9882" y="8659"/>
                    <a:pt x="9414" y="9184"/>
                    <a:pt x="8961" y="9692"/>
                  </a:cubicBezTo>
                  <a:cubicBezTo>
                    <a:pt x="8806" y="9865"/>
                    <a:pt x="8653" y="10039"/>
                    <a:pt x="8503" y="10214"/>
                  </a:cubicBezTo>
                  <a:cubicBezTo>
                    <a:pt x="7743" y="11104"/>
                    <a:pt x="6728" y="11644"/>
                    <a:pt x="5831" y="12122"/>
                  </a:cubicBezTo>
                  <a:cubicBezTo>
                    <a:pt x="5292" y="12409"/>
                    <a:pt x="4829" y="12630"/>
                    <a:pt x="4396" y="12808"/>
                  </a:cubicBezTo>
                  <a:cubicBezTo>
                    <a:pt x="4703" y="12590"/>
                    <a:pt x="4997" y="12341"/>
                    <a:pt x="5273" y="12061"/>
                  </a:cubicBezTo>
                  <a:cubicBezTo>
                    <a:pt x="5485" y="11846"/>
                    <a:pt x="5703" y="11636"/>
                    <a:pt x="5922" y="11426"/>
                  </a:cubicBezTo>
                  <a:cubicBezTo>
                    <a:pt x="6594" y="10781"/>
                    <a:pt x="7289" y="10113"/>
                    <a:pt x="7792" y="9276"/>
                  </a:cubicBezTo>
                  <a:lnTo>
                    <a:pt x="7843" y="9190"/>
                  </a:lnTo>
                  <a:cubicBezTo>
                    <a:pt x="8188" y="8617"/>
                    <a:pt x="8543" y="8025"/>
                    <a:pt x="8818" y="7393"/>
                  </a:cubicBezTo>
                  <a:cubicBezTo>
                    <a:pt x="8945" y="7103"/>
                    <a:pt x="9101" y="6815"/>
                    <a:pt x="9251" y="6535"/>
                  </a:cubicBezTo>
                  <a:cubicBezTo>
                    <a:pt x="9448" y="6166"/>
                    <a:pt x="9654" y="5783"/>
                    <a:pt x="9802" y="5381"/>
                  </a:cubicBezTo>
                  <a:cubicBezTo>
                    <a:pt x="10108" y="4561"/>
                    <a:pt x="10491" y="3828"/>
                    <a:pt x="10896" y="3049"/>
                  </a:cubicBezTo>
                  <a:lnTo>
                    <a:pt x="11037" y="2779"/>
                  </a:lnTo>
                  <a:cubicBezTo>
                    <a:pt x="11222" y="2425"/>
                    <a:pt x="11429" y="1998"/>
                    <a:pt x="11594" y="1513"/>
                  </a:cubicBezTo>
                  <a:close/>
                  <a:moveTo>
                    <a:pt x="11398" y="359"/>
                  </a:moveTo>
                  <a:lnTo>
                    <a:pt x="11398" y="359"/>
                  </a:lnTo>
                  <a:cubicBezTo>
                    <a:pt x="11354" y="430"/>
                    <a:pt x="11311" y="499"/>
                    <a:pt x="11268" y="570"/>
                  </a:cubicBezTo>
                  <a:cubicBezTo>
                    <a:pt x="11137" y="650"/>
                    <a:pt x="11006" y="727"/>
                    <a:pt x="10874" y="802"/>
                  </a:cubicBezTo>
                  <a:cubicBezTo>
                    <a:pt x="10692" y="905"/>
                    <a:pt x="10505" y="1013"/>
                    <a:pt x="10325" y="1130"/>
                  </a:cubicBezTo>
                  <a:cubicBezTo>
                    <a:pt x="10169" y="1232"/>
                    <a:pt x="10020" y="1347"/>
                    <a:pt x="9878" y="1457"/>
                  </a:cubicBezTo>
                  <a:cubicBezTo>
                    <a:pt x="9707" y="1592"/>
                    <a:pt x="9529" y="1729"/>
                    <a:pt x="9340" y="1842"/>
                  </a:cubicBezTo>
                  <a:cubicBezTo>
                    <a:pt x="9116" y="1977"/>
                    <a:pt x="8885" y="2102"/>
                    <a:pt x="8653" y="2224"/>
                  </a:cubicBezTo>
                  <a:cubicBezTo>
                    <a:pt x="8136" y="2501"/>
                    <a:pt x="7601" y="2786"/>
                    <a:pt x="7151" y="3195"/>
                  </a:cubicBezTo>
                  <a:cubicBezTo>
                    <a:pt x="6289" y="3975"/>
                    <a:pt x="5500" y="4878"/>
                    <a:pt x="4738" y="5752"/>
                  </a:cubicBezTo>
                  <a:lnTo>
                    <a:pt x="4615" y="5892"/>
                  </a:lnTo>
                  <a:cubicBezTo>
                    <a:pt x="3950" y="6652"/>
                    <a:pt x="3475" y="7561"/>
                    <a:pt x="3158" y="8666"/>
                  </a:cubicBezTo>
                  <a:cubicBezTo>
                    <a:pt x="2921" y="9496"/>
                    <a:pt x="2840" y="10364"/>
                    <a:pt x="2760" y="11204"/>
                  </a:cubicBezTo>
                  <a:cubicBezTo>
                    <a:pt x="2714" y="11712"/>
                    <a:pt x="2660" y="12228"/>
                    <a:pt x="2577" y="12739"/>
                  </a:cubicBezTo>
                  <a:cubicBezTo>
                    <a:pt x="2561" y="12776"/>
                    <a:pt x="2547" y="12813"/>
                    <a:pt x="2529" y="12848"/>
                  </a:cubicBezTo>
                  <a:lnTo>
                    <a:pt x="2484" y="12936"/>
                  </a:lnTo>
                  <a:lnTo>
                    <a:pt x="2471" y="12964"/>
                  </a:lnTo>
                  <a:cubicBezTo>
                    <a:pt x="2471" y="12958"/>
                    <a:pt x="2471" y="12952"/>
                    <a:pt x="2469" y="12944"/>
                  </a:cubicBezTo>
                  <a:cubicBezTo>
                    <a:pt x="2396" y="11380"/>
                    <a:pt x="2255" y="8465"/>
                    <a:pt x="2600" y="7508"/>
                  </a:cubicBezTo>
                  <a:cubicBezTo>
                    <a:pt x="3149" y="5985"/>
                    <a:pt x="5278" y="3435"/>
                    <a:pt x="6169" y="2410"/>
                  </a:cubicBezTo>
                  <a:cubicBezTo>
                    <a:pt x="7369" y="1026"/>
                    <a:pt x="8803" y="793"/>
                    <a:pt x="10462" y="521"/>
                  </a:cubicBezTo>
                  <a:cubicBezTo>
                    <a:pt x="10767" y="471"/>
                    <a:pt x="11080" y="418"/>
                    <a:pt x="11398" y="359"/>
                  </a:cubicBezTo>
                  <a:close/>
                  <a:moveTo>
                    <a:pt x="10425" y="2041"/>
                  </a:moveTo>
                  <a:lnTo>
                    <a:pt x="10425" y="2041"/>
                  </a:lnTo>
                  <a:cubicBezTo>
                    <a:pt x="10413" y="2060"/>
                    <a:pt x="10402" y="2080"/>
                    <a:pt x="10391" y="2098"/>
                  </a:cubicBezTo>
                  <a:cubicBezTo>
                    <a:pt x="10204" y="2408"/>
                    <a:pt x="9997" y="2713"/>
                    <a:pt x="9796" y="3008"/>
                  </a:cubicBezTo>
                  <a:cubicBezTo>
                    <a:pt x="9566" y="3345"/>
                    <a:pt x="9328" y="3694"/>
                    <a:pt x="9118" y="4052"/>
                  </a:cubicBezTo>
                  <a:cubicBezTo>
                    <a:pt x="8809" y="4581"/>
                    <a:pt x="8468" y="5103"/>
                    <a:pt x="8139" y="5606"/>
                  </a:cubicBezTo>
                  <a:cubicBezTo>
                    <a:pt x="7854" y="6042"/>
                    <a:pt x="7559" y="6495"/>
                    <a:pt x="7283" y="6952"/>
                  </a:cubicBezTo>
                  <a:cubicBezTo>
                    <a:pt x="6297" y="8592"/>
                    <a:pt x="5031" y="10110"/>
                    <a:pt x="3712" y="11649"/>
                  </a:cubicBezTo>
                  <a:cubicBezTo>
                    <a:pt x="3428" y="11980"/>
                    <a:pt x="3101" y="12472"/>
                    <a:pt x="2778" y="12986"/>
                  </a:cubicBezTo>
                  <a:cubicBezTo>
                    <a:pt x="2789" y="12922"/>
                    <a:pt x="2796" y="12861"/>
                    <a:pt x="2806" y="12798"/>
                  </a:cubicBezTo>
                  <a:cubicBezTo>
                    <a:pt x="2860" y="12667"/>
                    <a:pt x="2907" y="12536"/>
                    <a:pt x="2950" y="12409"/>
                  </a:cubicBezTo>
                  <a:cubicBezTo>
                    <a:pt x="2987" y="12298"/>
                    <a:pt x="3022" y="12186"/>
                    <a:pt x="3066" y="12075"/>
                  </a:cubicBezTo>
                  <a:cubicBezTo>
                    <a:pt x="3134" y="11903"/>
                    <a:pt x="3202" y="11723"/>
                    <a:pt x="3272" y="11542"/>
                  </a:cubicBezTo>
                  <a:cubicBezTo>
                    <a:pt x="3544" y="10832"/>
                    <a:pt x="3823" y="10097"/>
                    <a:pt x="4183" y="9455"/>
                  </a:cubicBezTo>
                  <a:cubicBezTo>
                    <a:pt x="4720" y="8491"/>
                    <a:pt x="5505" y="7624"/>
                    <a:pt x="6265" y="6787"/>
                  </a:cubicBezTo>
                  <a:cubicBezTo>
                    <a:pt x="6529" y="6494"/>
                    <a:pt x="6794" y="6202"/>
                    <a:pt x="7045" y="5910"/>
                  </a:cubicBezTo>
                  <a:cubicBezTo>
                    <a:pt x="7813" y="5013"/>
                    <a:pt x="8607" y="4111"/>
                    <a:pt x="9374" y="3237"/>
                  </a:cubicBezTo>
                  <a:cubicBezTo>
                    <a:pt x="9721" y="2844"/>
                    <a:pt x="10072" y="2443"/>
                    <a:pt x="10425" y="2041"/>
                  </a:cubicBezTo>
                  <a:close/>
                  <a:moveTo>
                    <a:pt x="11609" y="676"/>
                  </a:moveTo>
                  <a:cubicBezTo>
                    <a:pt x="11599" y="801"/>
                    <a:pt x="11513" y="1043"/>
                    <a:pt x="11467" y="1174"/>
                  </a:cubicBezTo>
                  <a:cubicBezTo>
                    <a:pt x="11442" y="1242"/>
                    <a:pt x="11418" y="1310"/>
                    <a:pt x="11398" y="1372"/>
                  </a:cubicBezTo>
                  <a:cubicBezTo>
                    <a:pt x="11234" y="1871"/>
                    <a:pt x="11019" y="2310"/>
                    <a:pt x="10830" y="2676"/>
                  </a:cubicBezTo>
                  <a:lnTo>
                    <a:pt x="10689" y="2945"/>
                  </a:lnTo>
                  <a:cubicBezTo>
                    <a:pt x="10281" y="3728"/>
                    <a:pt x="9894" y="4469"/>
                    <a:pt x="9584" y="5304"/>
                  </a:cubicBezTo>
                  <a:cubicBezTo>
                    <a:pt x="9440" y="5690"/>
                    <a:pt x="9238" y="6065"/>
                    <a:pt x="9045" y="6428"/>
                  </a:cubicBezTo>
                  <a:cubicBezTo>
                    <a:pt x="8893" y="6712"/>
                    <a:pt x="8735" y="7003"/>
                    <a:pt x="8604" y="7302"/>
                  </a:cubicBezTo>
                  <a:cubicBezTo>
                    <a:pt x="8335" y="7920"/>
                    <a:pt x="7999" y="8480"/>
                    <a:pt x="7644" y="9072"/>
                  </a:cubicBezTo>
                  <a:lnTo>
                    <a:pt x="7592" y="9158"/>
                  </a:lnTo>
                  <a:cubicBezTo>
                    <a:pt x="7106" y="9969"/>
                    <a:pt x="6422" y="10625"/>
                    <a:pt x="5761" y="11260"/>
                  </a:cubicBezTo>
                  <a:cubicBezTo>
                    <a:pt x="5541" y="11470"/>
                    <a:pt x="5322" y="11681"/>
                    <a:pt x="5108" y="11898"/>
                  </a:cubicBezTo>
                  <a:cubicBezTo>
                    <a:pt x="4432" y="12579"/>
                    <a:pt x="3645" y="13075"/>
                    <a:pt x="2814" y="13371"/>
                  </a:cubicBezTo>
                  <a:cubicBezTo>
                    <a:pt x="3182" y="12771"/>
                    <a:pt x="3569" y="12177"/>
                    <a:pt x="3889" y="11800"/>
                  </a:cubicBezTo>
                  <a:cubicBezTo>
                    <a:pt x="5216" y="10253"/>
                    <a:pt x="6488" y="8728"/>
                    <a:pt x="7485" y="7072"/>
                  </a:cubicBezTo>
                  <a:cubicBezTo>
                    <a:pt x="7757" y="6620"/>
                    <a:pt x="8050" y="6168"/>
                    <a:pt x="8336" y="5734"/>
                  </a:cubicBezTo>
                  <a:cubicBezTo>
                    <a:pt x="8667" y="5227"/>
                    <a:pt x="9009" y="4705"/>
                    <a:pt x="9321" y="4169"/>
                  </a:cubicBezTo>
                  <a:cubicBezTo>
                    <a:pt x="9526" y="3819"/>
                    <a:pt x="9762" y="3472"/>
                    <a:pt x="9989" y="3139"/>
                  </a:cubicBezTo>
                  <a:cubicBezTo>
                    <a:pt x="10193" y="2841"/>
                    <a:pt x="10402" y="2532"/>
                    <a:pt x="10593" y="2218"/>
                  </a:cubicBezTo>
                  <a:cubicBezTo>
                    <a:pt x="10754" y="1954"/>
                    <a:pt x="10908" y="1677"/>
                    <a:pt x="11061" y="1401"/>
                  </a:cubicBezTo>
                  <a:cubicBezTo>
                    <a:pt x="11111" y="1311"/>
                    <a:pt x="11163" y="1219"/>
                    <a:pt x="11216" y="1129"/>
                  </a:cubicBezTo>
                  <a:cubicBezTo>
                    <a:pt x="11347" y="977"/>
                    <a:pt x="11478" y="827"/>
                    <a:pt x="11609" y="676"/>
                  </a:cubicBezTo>
                  <a:close/>
                  <a:moveTo>
                    <a:pt x="11977" y="371"/>
                  </a:moveTo>
                  <a:lnTo>
                    <a:pt x="11977" y="371"/>
                  </a:lnTo>
                  <a:cubicBezTo>
                    <a:pt x="14073" y="3115"/>
                    <a:pt x="13097" y="6827"/>
                    <a:pt x="11160" y="9330"/>
                  </a:cubicBezTo>
                  <a:cubicBezTo>
                    <a:pt x="10169" y="10609"/>
                    <a:pt x="8986" y="11662"/>
                    <a:pt x="7443" y="12640"/>
                  </a:cubicBezTo>
                  <a:cubicBezTo>
                    <a:pt x="6259" y="13389"/>
                    <a:pt x="4917" y="13770"/>
                    <a:pt x="3510" y="13770"/>
                  </a:cubicBezTo>
                  <a:cubicBezTo>
                    <a:pt x="3284" y="13770"/>
                    <a:pt x="3056" y="13760"/>
                    <a:pt x="2828" y="13740"/>
                  </a:cubicBezTo>
                  <a:cubicBezTo>
                    <a:pt x="3183" y="13527"/>
                    <a:pt x="3582" y="13375"/>
                    <a:pt x="3974" y="13229"/>
                  </a:cubicBezTo>
                  <a:lnTo>
                    <a:pt x="4169" y="13157"/>
                  </a:lnTo>
                  <a:cubicBezTo>
                    <a:pt x="4698" y="12954"/>
                    <a:pt x="5262" y="12695"/>
                    <a:pt x="5941" y="12333"/>
                  </a:cubicBezTo>
                  <a:cubicBezTo>
                    <a:pt x="6856" y="11846"/>
                    <a:pt x="7893" y="11294"/>
                    <a:pt x="8680" y="10370"/>
                  </a:cubicBezTo>
                  <a:cubicBezTo>
                    <a:pt x="8829" y="10197"/>
                    <a:pt x="8982" y="10025"/>
                    <a:pt x="9136" y="9853"/>
                  </a:cubicBezTo>
                  <a:cubicBezTo>
                    <a:pt x="9595" y="9336"/>
                    <a:pt x="10070" y="8803"/>
                    <a:pt x="10432" y="8203"/>
                  </a:cubicBezTo>
                  <a:cubicBezTo>
                    <a:pt x="10919" y="7398"/>
                    <a:pt x="11263" y="6645"/>
                    <a:pt x="11372" y="5578"/>
                  </a:cubicBezTo>
                  <a:cubicBezTo>
                    <a:pt x="11407" y="5230"/>
                    <a:pt x="11432" y="4879"/>
                    <a:pt x="11459" y="4526"/>
                  </a:cubicBezTo>
                  <a:cubicBezTo>
                    <a:pt x="11503" y="3946"/>
                    <a:pt x="11546" y="3346"/>
                    <a:pt x="11634" y="2772"/>
                  </a:cubicBezTo>
                  <a:cubicBezTo>
                    <a:pt x="11662" y="2577"/>
                    <a:pt x="11696" y="2380"/>
                    <a:pt x="11729" y="2178"/>
                  </a:cubicBezTo>
                  <a:cubicBezTo>
                    <a:pt x="11821" y="1618"/>
                    <a:pt x="11916" y="1036"/>
                    <a:pt x="11977" y="371"/>
                  </a:cubicBezTo>
                  <a:close/>
                  <a:moveTo>
                    <a:pt x="12008" y="1"/>
                  </a:moveTo>
                  <a:lnTo>
                    <a:pt x="11997" y="10"/>
                  </a:lnTo>
                  <a:lnTo>
                    <a:pt x="11991" y="2"/>
                  </a:lnTo>
                  <a:lnTo>
                    <a:pt x="11921" y="18"/>
                  </a:lnTo>
                  <a:cubicBezTo>
                    <a:pt x="11400" y="131"/>
                    <a:pt x="10904" y="212"/>
                    <a:pt x="10423" y="289"/>
                  </a:cubicBezTo>
                  <a:cubicBezTo>
                    <a:pt x="8718" y="569"/>
                    <a:pt x="7248" y="808"/>
                    <a:pt x="5990" y="2255"/>
                  </a:cubicBezTo>
                  <a:cubicBezTo>
                    <a:pt x="5092" y="3291"/>
                    <a:pt x="2941" y="5868"/>
                    <a:pt x="2378" y="7430"/>
                  </a:cubicBezTo>
                  <a:cubicBezTo>
                    <a:pt x="2018" y="8430"/>
                    <a:pt x="2159" y="11375"/>
                    <a:pt x="2235" y="12957"/>
                  </a:cubicBezTo>
                  <a:cubicBezTo>
                    <a:pt x="2254" y="13352"/>
                    <a:pt x="2267" y="13657"/>
                    <a:pt x="2270" y="13814"/>
                  </a:cubicBezTo>
                  <a:cubicBezTo>
                    <a:pt x="2221" y="13894"/>
                    <a:pt x="2172" y="13975"/>
                    <a:pt x="2128" y="14052"/>
                  </a:cubicBezTo>
                  <a:cubicBezTo>
                    <a:pt x="1973" y="14311"/>
                    <a:pt x="1831" y="14548"/>
                    <a:pt x="1711" y="14741"/>
                  </a:cubicBezTo>
                  <a:cubicBezTo>
                    <a:pt x="1527" y="15037"/>
                    <a:pt x="1092" y="15543"/>
                    <a:pt x="710" y="15990"/>
                  </a:cubicBezTo>
                  <a:cubicBezTo>
                    <a:pt x="231" y="16548"/>
                    <a:pt x="33" y="16787"/>
                    <a:pt x="0" y="16897"/>
                  </a:cubicBezTo>
                  <a:lnTo>
                    <a:pt x="225" y="16966"/>
                  </a:lnTo>
                  <a:cubicBezTo>
                    <a:pt x="256" y="16881"/>
                    <a:pt x="607" y="16472"/>
                    <a:pt x="889" y="16142"/>
                  </a:cubicBezTo>
                  <a:cubicBezTo>
                    <a:pt x="1278" y="15689"/>
                    <a:pt x="1718" y="15175"/>
                    <a:pt x="1912" y="14863"/>
                  </a:cubicBezTo>
                  <a:cubicBezTo>
                    <a:pt x="2034" y="14669"/>
                    <a:pt x="2176" y="14432"/>
                    <a:pt x="2330" y="14173"/>
                  </a:cubicBezTo>
                  <a:cubicBezTo>
                    <a:pt x="2357" y="14130"/>
                    <a:pt x="2383" y="14084"/>
                    <a:pt x="2410" y="14040"/>
                  </a:cubicBezTo>
                  <a:lnTo>
                    <a:pt x="2521" y="13951"/>
                  </a:lnTo>
                  <a:cubicBezTo>
                    <a:pt x="2522" y="13950"/>
                    <a:pt x="2523" y="13949"/>
                    <a:pt x="2526" y="13949"/>
                  </a:cubicBezTo>
                  <a:cubicBezTo>
                    <a:pt x="2852" y="13988"/>
                    <a:pt x="3178" y="14011"/>
                    <a:pt x="3500" y="14011"/>
                  </a:cubicBezTo>
                  <a:cubicBezTo>
                    <a:pt x="4954" y="14011"/>
                    <a:pt x="6341" y="13613"/>
                    <a:pt x="7568" y="12836"/>
                  </a:cubicBezTo>
                  <a:cubicBezTo>
                    <a:pt x="9136" y="11843"/>
                    <a:pt x="10337" y="10775"/>
                    <a:pt x="11344" y="9472"/>
                  </a:cubicBezTo>
                  <a:cubicBezTo>
                    <a:pt x="13378" y="6847"/>
                    <a:pt x="14381" y="2919"/>
                    <a:pt x="12035" y="58"/>
                  </a:cubicBezTo>
                  <a:lnTo>
                    <a:pt x="12006" y="22"/>
                  </a:lnTo>
                  <a:lnTo>
                    <a:pt x="120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2" name="Google Shape;1372;p36"/>
          <p:cNvGrpSpPr/>
          <p:nvPr/>
        </p:nvGrpSpPr>
        <p:grpSpPr>
          <a:xfrm>
            <a:off x="287605" y="2916173"/>
            <a:ext cx="1264027" cy="2069786"/>
            <a:chOff x="2098900" y="3741675"/>
            <a:chExt cx="837825" cy="1371900"/>
          </a:xfrm>
        </p:grpSpPr>
        <p:sp>
          <p:nvSpPr>
            <p:cNvPr id="1373" name="Google Shape;1373;p36"/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6"/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6"/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6"/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6"/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6"/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6"/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6"/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6"/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2" name="Google Shape;1382;p36"/>
          <p:cNvGrpSpPr/>
          <p:nvPr/>
        </p:nvGrpSpPr>
        <p:grpSpPr>
          <a:xfrm>
            <a:off x="1062932" y="4139873"/>
            <a:ext cx="707475" cy="849175"/>
            <a:chOff x="4838075" y="3991550"/>
            <a:chExt cx="707475" cy="849175"/>
          </a:xfrm>
        </p:grpSpPr>
        <p:sp>
          <p:nvSpPr>
            <p:cNvPr id="1383" name="Google Shape;1383;p36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6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6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6" name="Google Shape;1386;p36"/>
          <p:cNvGrpSpPr/>
          <p:nvPr/>
        </p:nvGrpSpPr>
        <p:grpSpPr>
          <a:xfrm>
            <a:off x="6162546" y="4451398"/>
            <a:ext cx="403800" cy="573800"/>
            <a:chOff x="1010850" y="1544950"/>
            <a:chExt cx="403800" cy="573800"/>
          </a:xfrm>
        </p:grpSpPr>
        <p:sp>
          <p:nvSpPr>
            <p:cNvPr id="1387" name="Google Shape;1387;p36"/>
            <p:cNvSpPr/>
            <p:nvPr/>
          </p:nvSpPr>
          <p:spPr>
            <a:xfrm>
              <a:off x="1010850" y="1544950"/>
              <a:ext cx="403800" cy="573800"/>
            </a:xfrm>
            <a:custGeom>
              <a:avLst/>
              <a:gdLst/>
              <a:ahLst/>
              <a:cxnLst/>
              <a:rect l="l" t="t" r="r" b="b"/>
              <a:pathLst>
                <a:path w="16152" h="22952" extrusionOk="0">
                  <a:moveTo>
                    <a:pt x="8754" y="1"/>
                  </a:moveTo>
                  <a:cubicBezTo>
                    <a:pt x="8129" y="1"/>
                    <a:pt x="7554" y="218"/>
                    <a:pt x="7097" y="576"/>
                  </a:cubicBezTo>
                  <a:cubicBezTo>
                    <a:pt x="7042" y="574"/>
                    <a:pt x="6987" y="564"/>
                    <a:pt x="6931" y="564"/>
                  </a:cubicBezTo>
                  <a:cubicBezTo>
                    <a:pt x="6605" y="564"/>
                    <a:pt x="6286" y="622"/>
                    <a:pt x="5978" y="738"/>
                  </a:cubicBezTo>
                  <a:cubicBezTo>
                    <a:pt x="5878" y="776"/>
                    <a:pt x="5783" y="822"/>
                    <a:pt x="5691" y="868"/>
                  </a:cubicBezTo>
                  <a:cubicBezTo>
                    <a:pt x="5413" y="770"/>
                    <a:pt x="5114" y="716"/>
                    <a:pt x="4804" y="716"/>
                  </a:cubicBezTo>
                  <a:cubicBezTo>
                    <a:pt x="3319" y="716"/>
                    <a:pt x="2110" y="1924"/>
                    <a:pt x="2110" y="3408"/>
                  </a:cubicBezTo>
                  <a:cubicBezTo>
                    <a:pt x="2110" y="3445"/>
                    <a:pt x="2115" y="3480"/>
                    <a:pt x="2115" y="3514"/>
                  </a:cubicBezTo>
                  <a:cubicBezTo>
                    <a:pt x="1970" y="3720"/>
                    <a:pt x="1850" y="3944"/>
                    <a:pt x="1757" y="4181"/>
                  </a:cubicBezTo>
                  <a:cubicBezTo>
                    <a:pt x="716" y="4712"/>
                    <a:pt x="0" y="5792"/>
                    <a:pt x="0" y="7038"/>
                  </a:cubicBezTo>
                  <a:cubicBezTo>
                    <a:pt x="0" y="7424"/>
                    <a:pt x="72" y="7793"/>
                    <a:pt x="198" y="8136"/>
                  </a:cubicBezTo>
                  <a:cubicBezTo>
                    <a:pt x="175" y="8278"/>
                    <a:pt x="160" y="8422"/>
                    <a:pt x="161" y="8566"/>
                  </a:cubicBezTo>
                  <a:cubicBezTo>
                    <a:pt x="162" y="8746"/>
                    <a:pt x="160" y="8929"/>
                    <a:pt x="157" y="9119"/>
                  </a:cubicBezTo>
                  <a:cubicBezTo>
                    <a:pt x="147" y="9978"/>
                    <a:pt x="135" y="11048"/>
                    <a:pt x="457" y="12124"/>
                  </a:cubicBezTo>
                  <a:cubicBezTo>
                    <a:pt x="822" y="13339"/>
                    <a:pt x="1524" y="14610"/>
                    <a:pt x="2432" y="15703"/>
                  </a:cubicBezTo>
                  <a:cubicBezTo>
                    <a:pt x="3512" y="17005"/>
                    <a:pt x="5183" y="17722"/>
                    <a:pt x="7138" y="17723"/>
                  </a:cubicBezTo>
                  <a:cubicBezTo>
                    <a:pt x="7194" y="17875"/>
                    <a:pt x="7249" y="18028"/>
                    <a:pt x="7304" y="18175"/>
                  </a:cubicBezTo>
                  <a:lnTo>
                    <a:pt x="7390" y="18409"/>
                  </a:lnTo>
                  <a:cubicBezTo>
                    <a:pt x="7833" y="19613"/>
                    <a:pt x="8573" y="21629"/>
                    <a:pt x="10237" y="22614"/>
                  </a:cubicBezTo>
                  <a:cubicBezTo>
                    <a:pt x="10615" y="22834"/>
                    <a:pt x="11046" y="22951"/>
                    <a:pt x="11480" y="22951"/>
                  </a:cubicBezTo>
                  <a:cubicBezTo>
                    <a:pt x="12351" y="22951"/>
                    <a:pt x="13164" y="22484"/>
                    <a:pt x="13604" y="21742"/>
                  </a:cubicBezTo>
                  <a:cubicBezTo>
                    <a:pt x="14280" y="20602"/>
                    <a:pt x="13927" y="19127"/>
                    <a:pt x="12813" y="18406"/>
                  </a:cubicBezTo>
                  <a:cubicBezTo>
                    <a:pt x="12533" y="18099"/>
                    <a:pt x="12149" y="17056"/>
                    <a:pt x="12020" y="16703"/>
                  </a:cubicBezTo>
                  <a:lnTo>
                    <a:pt x="11933" y="16468"/>
                  </a:lnTo>
                  <a:cubicBezTo>
                    <a:pt x="11922" y="16439"/>
                    <a:pt x="11913" y="16411"/>
                    <a:pt x="11902" y="16382"/>
                  </a:cubicBezTo>
                  <a:cubicBezTo>
                    <a:pt x="13948" y="15245"/>
                    <a:pt x="15136" y="13631"/>
                    <a:pt x="15438" y="11560"/>
                  </a:cubicBezTo>
                  <a:cubicBezTo>
                    <a:pt x="15595" y="10478"/>
                    <a:pt x="15584" y="9395"/>
                    <a:pt x="15575" y="8439"/>
                  </a:cubicBezTo>
                  <a:cubicBezTo>
                    <a:pt x="15573" y="8439"/>
                    <a:pt x="15570" y="8084"/>
                    <a:pt x="15569" y="7860"/>
                  </a:cubicBezTo>
                  <a:cubicBezTo>
                    <a:pt x="15934" y="7340"/>
                    <a:pt x="16151" y="6706"/>
                    <a:pt x="16151" y="6024"/>
                  </a:cubicBezTo>
                  <a:cubicBezTo>
                    <a:pt x="16151" y="4757"/>
                    <a:pt x="15413" y="3662"/>
                    <a:pt x="14342" y="3140"/>
                  </a:cubicBezTo>
                  <a:cubicBezTo>
                    <a:pt x="13948" y="2322"/>
                    <a:pt x="13204" y="1704"/>
                    <a:pt x="12306" y="1481"/>
                  </a:cubicBezTo>
                  <a:cubicBezTo>
                    <a:pt x="11817" y="881"/>
                    <a:pt x="11081" y="508"/>
                    <a:pt x="10289" y="485"/>
                  </a:cubicBezTo>
                  <a:cubicBezTo>
                    <a:pt x="9854" y="181"/>
                    <a:pt x="9325" y="1"/>
                    <a:pt x="8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6"/>
            <p:cNvSpPr/>
            <p:nvPr/>
          </p:nvSpPr>
          <p:spPr>
            <a:xfrm>
              <a:off x="1073000" y="1735850"/>
              <a:ext cx="268975" cy="193425"/>
            </a:xfrm>
            <a:custGeom>
              <a:avLst/>
              <a:gdLst/>
              <a:ahLst/>
              <a:cxnLst/>
              <a:rect l="l" t="t" r="r" b="b"/>
              <a:pathLst>
                <a:path w="10759" h="7737" extrusionOk="0">
                  <a:moveTo>
                    <a:pt x="10616" y="1"/>
                  </a:moveTo>
                  <a:cubicBezTo>
                    <a:pt x="10551" y="1"/>
                    <a:pt x="10498" y="55"/>
                    <a:pt x="10498" y="119"/>
                  </a:cubicBezTo>
                  <a:cubicBezTo>
                    <a:pt x="10498" y="354"/>
                    <a:pt x="10501" y="590"/>
                    <a:pt x="10503" y="827"/>
                  </a:cubicBezTo>
                  <a:cubicBezTo>
                    <a:pt x="10510" y="1729"/>
                    <a:pt x="10521" y="2663"/>
                    <a:pt x="10392" y="3549"/>
                  </a:cubicBezTo>
                  <a:cubicBezTo>
                    <a:pt x="10063" y="5814"/>
                    <a:pt x="7944" y="6735"/>
                    <a:pt x="6378" y="7230"/>
                  </a:cubicBezTo>
                  <a:cubicBezTo>
                    <a:pt x="5842" y="7400"/>
                    <a:pt x="5245" y="7500"/>
                    <a:pt x="4653" y="7500"/>
                  </a:cubicBezTo>
                  <a:cubicBezTo>
                    <a:pt x="3608" y="7500"/>
                    <a:pt x="2580" y="7190"/>
                    <a:pt x="1933" y="6413"/>
                  </a:cubicBezTo>
                  <a:cubicBezTo>
                    <a:pt x="1243" y="5581"/>
                    <a:pt x="714" y="4632"/>
                    <a:pt x="447" y="3741"/>
                  </a:cubicBezTo>
                  <a:cubicBezTo>
                    <a:pt x="239" y="3044"/>
                    <a:pt x="248" y="2264"/>
                    <a:pt x="258" y="1511"/>
                  </a:cubicBezTo>
                  <a:cubicBezTo>
                    <a:pt x="260" y="1308"/>
                    <a:pt x="262" y="1108"/>
                    <a:pt x="260" y="909"/>
                  </a:cubicBezTo>
                  <a:cubicBezTo>
                    <a:pt x="260" y="846"/>
                    <a:pt x="208" y="792"/>
                    <a:pt x="142" y="792"/>
                  </a:cubicBezTo>
                  <a:lnTo>
                    <a:pt x="140" y="792"/>
                  </a:lnTo>
                  <a:cubicBezTo>
                    <a:pt x="76" y="793"/>
                    <a:pt x="22" y="847"/>
                    <a:pt x="23" y="912"/>
                  </a:cubicBezTo>
                  <a:cubicBezTo>
                    <a:pt x="26" y="1108"/>
                    <a:pt x="23" y="1308"/>
                    <a:pt x="21" y="1509"/>
                  </a:cubicBezTo>
                  <a:cubicBezTo>
                    <a:pt x="11" y="2280"/>
                    <a:pt x="1" y="3079"/>
                    <a:pt x="220" y="3810"/>
                  </a:cubicBezTo>
                  <a:cubicBezTo>
                    <a:pt x="496" y="4730"/>
                    <a:pt x="1040" y="5709"/>
                    <a:pt x="1751" y="6566"/>
                  </a:cubicBezTo>
                  <a:cubicBezTo>
                    <a:pt x="2447" y="7403"/>
                    <a:pt x="3547" y="7737"/>
                    <a:pt x="4657" y="7737"/>
                  </a:cubicBezTo>
                  <a:cubicBezTo>
                    <a:pt x="5273" y="7737"/>
                    <a:pt x="5892" y="7634"/>
                    <a:pt x="6450" y="7460"/>
                  </a:cubicBezTo>
                  <a:cubicBezTo>
                    <a:pt x="8076" y="6943"/>
                    <a:pt x="10278" y="5982"/>
                    <a:pt x="10627" y="3585"/>
                  </a:cubicBezTo>
                  <a:cubicBezTo>
                    <a:pt x="10758" y="2681"/>
                    <a:pt x="10748" y="1738"/>
                    <a:pt x="10740" y="824"/>
                  </a:cubicBezTo>
                  <a:cubicBezTo>
                    <a:pt x="10738" y="587"/>
                    <a:pt x="10735" y="354"/>
                    <a:pt x="10735" y="119"/>
                  </a:cubicBezTo>
                  <a:cubicBezTo>
                    <a:pt x="10735" y="55"/>
                    <a:pt x="10682" y="1"/>
                    <a:pt x="10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6"/>
            <p:cNvSpPr/>
            <p:nvPr/>
          </p:nvSpPr>
          <p:spPr>
            <a:xfrm>
              <a:off x="1097500" y="1742725"/>
              <a:ext cx="222050" cy="181000"/>
            </a:xfrm>
            <a:custGeom>
              <a:avLst/>
              <a:gdLst/>
              <a:ahLst/>
              <a:cxnLst/>
              <a:rect l="l" t="t" r="r" b="b"/>
              <a:pathLst>
                <a:path w="8882" h="7240" extrusionOk="0">
                  <a:moveTo>
                    <a:pt x="8687" y="0"/>
                  </a:moveTo>
                  <a:cubicBezTo>
                    <a:pt x="8622" y="0"/>
                    <a:pt x="8568" y="54"/>
                    <a:pt x="8568" y="119"/>
                  </a:cubicBezTo>
                  <a:cubicBezTo>
                    <a:pt x="8568" y="386"/>
                    <a:pt x="8574" y="655"/>
                    <a:pt x="8581" y="929"/>
                  </a:cubicBezTo>
                  <a:cubicBezTo>
                    <a:pt x="8610" y="2315"/>
                    <a:pt x="8642" y="3747"/>
                    <a:pt x="7906" y="4923"/>
                  </a:cubicBezTo>
                  <a:cubicBezTo>
                    <a:pt x="7128" y="6164"/>
                    <a:pt x="6297" y="7002"/>
                    <a:pt x="4864" y="7002"/>
                  </a:cubicBezTo>
                  <a:cubicBezTo>
                    <a:pt x="4814" y="7002"/>
                    <a:pt x="4763" y="7001"/>
                    <a:pt x="4711" y="6999"/>
                  </a:cubicBezTo>
                  <a:cubicBezTo>
                    <a:pt x="3958" y="6972"/>
                    <a:pt x="3136" y="6352"/>
                    <a:pt x="2271" y="5158"/>
                  </a:cubicBezTo>
                  <a:cubicBezTo>
                    <a:pt x="1960" y="4729"/>
                    <a:pt x="1643" y="4211"/>
                    <a:pt x="1300" y="3574"/>
                  </a:cubicBezTo>
                  <a:cubicBezTo>
                    <a:pt x="805" y="2650"/>
                    <a:pt x="238" y="1471"/>
                    <a:pt x="270" y="561"/>
                  </a:cubicBezTo>
                  <a:cubicBezTo>
                    <a:pt x="272" y="494"/>
                    <a:pt x="221" y="438"/>
                    <a:pt x="156" y="437"/>
                  </a:cubicBezTo>
                  <a:cubicBezTo>
                    <a:pt x="152" y="437"/>
                    <a:pt x="148" y="436"/>
                    <a:pt x="143" y="436"/>
                  </a:cubicBezTo>
                  <a:cubicBezTo>
                    <a:pt x="79" y="436"/>
                    <a:pt x="34" y="490"/>
                    <a:pt x="33" y="552"/>
                  </a:cubicBezTo>
                  <a:cubicBezTo>
                    <a:pt x="0" y="1520"/>
                    <a:pt x="582" y="2735"/>
                    <a:pt x="1092" y="3686"/>
                  </a:cubicBezTo>
                  <a:cubicBezTo>
                    <a:pt x="1439" y="4335"/>
                    <a:pt x="1762" y="4860"/>
                    <a:pt x="2079" y="5297"/>
                  </a:cubicBezTo>
                  <a:cubicBezTo>
                    <a:pt x="2990" y="6555"/>
                    <a:pt x="3872" y="7206"/>
                    <a:pt x="4704" y="7236"/>
                  </a:cubicBezTo>
                  <a:cubicBezTo>
                    <a:pt x="4753" y="7237"/>
                    <a:pt x="4805" y="7239"/>
                    <a:pt x="4854" y="7239"/>
                  </a:cubicBezTo>
                  <a:cubicBezTo>
                    <a:pt x="6410" y="7239"/>
                    <a:pt x="7283" y="6362"/>
                    <a:pt x="8106" y="5047"/>
                  </a:cubicBezTo>
                  <a:cubicBezTo>
                    <a:pt x="8881" y="3812"/>
                    <a:pt x="8849" y="2344"/>
                    <a:pt x="8818" y="922"/>
                  </a:cubicBezTo>
                  <a:cubicBezTo>
                    <a:pt x="8811" y="650"/>
                    <a:pt x="8805" y="383"/>
                    <a:pt x="8805" y="119"/>
                  </a:cubicBezTo>
                  <a:cubicBezTo>
                    <a:pt x="8805" y="54"/>
                    <a:pt x="8751" y="0"/>
                    <a:pt x="8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6"/>
            <p:cNvSpPr/>
            <p:nvPr/>
          </p:nvSpPr>
          <p:spPr>
            <a:xfrm>
              <a:off x="1139700" y="1756600"/>
              <a:ext cx="136425" cy="163750"/>
            </a:xfrm>
            <a:custGeom>
              <a:avLst/>
              <a:gdLst/>
              <a:ahLst/>
              <a:cxnLst/>
              <a:rect l="l" t="t" r="r" b="b"/>
              <a:pathLst>
                <a:path w="5457" h="6550" extrusionOk="0">
                  <a:moveTo>
                    <a:pt x="5338" y="1"/>
                  </a:moveTo>
                  <a:cubicBezTo>
                    <a:pt x="5272" y="1"/>
                    <a:pt x="5219" y="54"/>
                    <a:pt x="5219" y="119"/>
                  </a:cubicBezTo>
                  <a:cubicBezTo>
                    <a:pt x="5219" y="1235"/>
                    <a:pt x="5191" y="2417"/>
                    <a:pt x="4981" y="3523"/>
                  </a:cubicBezTo>
                  <a:cubicBezTo>
                    <a:pt x="4957" y="3644"/>
                    <a:pt x="4936" y="3792"/>
                    <a:pt x="4912" y="3960"/>
                  </a:cubicBezTo>
                  <a:cubicBezTo>
                    <a:pt x="4790" y="4800"/>
                    <a:pt x="4606" y="6073"/>
                    <a:pt x="3864" y="6288"/>
                  </a:cubicBezTo>
                  <a:cubicBezTo>
                    <a:pt x="3810" y="6303"/>
                    <a:pt x="3754" y="6311"/>
                    <a:pt x="3698" y="6311"/>
                  </a:cubicBezTo>
                  <a:cubicBezTo>
                    <a:pt x="3039" y="6311"/>
                    <a:pt x="2297" y="5297"/>
                    <a:pt x="1994" y="4829"/>
                  </a:cubicBezTo>
                  <a:cubicBezTo>
                    <a:pt x="1710" y="4395"/>
                    <a:pt x="1389" y="3887"/>
                    <a:pt x="1172" y="3378"/>
                  </a:cubicBezTo>
                  <a:cubicBezTo>
                    <a:pt x="784" y="2474"/>
                    <a:pt x="255" y="1233"/>
                    <a:pt x="239" y="119"/>
                  </a:cubicBezTo>
                  <a:cubicBezTo>
                    <a:pt x="239" y="54"/>
                    <a:pt x="185" y="3"/>
                    <a:pt x="121" y="3"/>
                  </a:cubicBezTo>
                  <a:lnTo>
                    <a:pt x="119" y="3"/>
                  </a:lnTo>
                  <a:cubicBezTo>
                    <a:pt x="54" y="4"/>
                    <a:pt x="0" y="57"/>
                    <a:pt x="3" y="123"/>
                  </a:cubicBezTo>
                  <a:cubicBezTo>
                    <a:pt x="18" y="1282"/>
                    <a:pt x="559" y="2548"/>
                    <a:pt x="954" y="3472"/>
                  </a:cubicBezTo>
                  <a:cubicBezTo>
                    <a:pt x="1179" y="3998"/>
                    <a:pt x="1508" y="4516"/>
                    <a:pt x="1796" y="4960"/>
                  </a:cubicBezTo>
                  <a:cubicBezTo>
                    <a:pt x="2199" y="5580"/>
                    <a:pt x="2949" y="6550"/>
                    <a:pt x="3697" y="6550"/>
                  </a:cubicBezTo>
                  <a:cubicBezTo>
                    <a:pt x="3775" y="6550"/>
                    <a:pt x="3853" y="6539"/>
                    <a:pt x="3929" y="6514"/>
                  </a:cubicBezTo>
                  <a:cubicBezTo>
                    <a:pt x="4819" y="6257"/>
                    <a:pt x="5015" y="4894"/>
                    <a:pt x="5146" y="3992"/>
                  </a:cubicBezTo>
                  <a:cubicBezTo>
                    <a:pt x="5169" y="3830"/>
                    <a:pt x="5191" y="3685"/>
                    <a:pt x="5213" y="3567"/>
                  </a:cubicBezTo>
                  <a:cubicBezTo>
                    <a:pt x="5427" y="2442"/>
                    <a:pt x="5456" y="1246"/>
                    <a:pt x="5456" y="119"/>
                  </a:cubicBezTo>
                  <a:cubicBezTo>
                    <a:pt x="5456" y="54"/>
                    <a:pt x="5403" y="1"/>
                    <a:pt x="5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6"/>
            <p:cNvSpPr/>
            <p:nvPr/>
          </p:nvSpPr>
          <p:spPr>
            <a:xfrm>
              <a:off x="1177100" y="1752650"/>
              <a:ext cx="66525" cy="160000"/>
            </a:xfrm>
            <a:custGeom>
              <a:avLst/>
              <a:gdLst/>
              <a:ahLst/>
              <a:cxnLst/>
              <a:rect l="l" t="t" r="r" b="b"/>
              <a:pathLst>
                <a:path w="2661" h="6400" extrusionOk="0">
                  <a:moveTo>
                    <a:pt x="2459" y="0"/>
                  </a:moveTo>
                  <a:cubicBezTo>
                    <a:pt x="2395" y="0"/>
                    <a:pt x="2341" y="53"/>
                    <a:pt x="2341" y="119"/>
                  </a:cubicBezTo>
                  <a:lnTo>
                    <a:pt x="2341" y="2978"/>
                  </a:lnTo>
                  <a:cubicBezTo>
                    <a:pt x="2341" y="3295"/>
                    <a:pt x="2352" y="3621"/>
                    <a:pt x="2365" y="3950"/>
                  </a:cubicBezTo>
                  <a:cubicBezTo>
                    <a:pt x="2388" y="4590"/>
                    <a:pt x="2411" y="5245"/>
                    <a:pt x="2347" y="5863"/>
                  </a:cubicBezTo>
                  <a:cubicBezTo>
                    <a:pt x="2333" y="5839"/>
                    <a:pt x="2320" y="5817"/>
                    <a:pt x="2306" y="5796"/>
                  </a:cubicBezTo>
                  <a:cubicBezTo>
                    <a:pt x="2264" y="5730"/>
                    <a:pt x="2221" y="5667"/>
                    <a:pt x="2191" y="5609"/>
                  </a:cubicBezTo>
                  <a:cubicBezTo>
                    <a:pt x="1979" y="5187"/>
                    <a:pt x="1819" y="4744"/>
                    <a:pt x="1691" y="4367"/>
                  </a:cubicBezTo>
                  <a:cubicBezTo>
                    <a:pt x="1636" y="4206"/>
                    <a:pt x="1580" y="4048"/>
                    <a:pt x="1524" y="3888"/>
                  </a:cubicBezTo>
                  <a:cubicBezTo>
                    <a:pt x="1408" y="3555"/>
                    <a:pt x="1285" y="3208"/>
                    <a:pt x="1179" y="2860"/>
                  </a:cubicBezTo>
                  <a:cubicBezTo>
                    <a:pt x="1072" y="2504"/>
                    <a:pt x="917" y="2165"/>
                    <a:pt x="768" y="1834"/>
                  </a:cubicBezTo>
                  <a:cubicBezTo>
                    <a:pt x="543" y="1336"/>
                    <a:pt x="310" y="822"/>
                    <a:pt x="244" y="263"/>
                  </a:cubicBezTo>
                  <a:cubicBezTo>
                    <a:pt x="237" y="205"/>
                    <a:pt x="186" y="160"/>
                    <a:pt x="129" y="160"/>
                  </a:cubicBezTo>
                  <a:cubicBezTo>
                    <a:pt x="124" y="160"/>
                    <a:pt x="118" y="160"/>
                    <a:pt x="113" y="161"/>
                  </a:cubicBezTo>
                  <a:cubicBezTo>
                    <a:pt x="48" y="167"/>
                    <a:pt x="0" y="226"/>
                    <a:pt x="8" y="292"/>
                  </a:cubicBezTo>
                  <a:cubicBezTo>
                    <a:pt x="80" y="886"/>
                    <a:pt x="320" y="1418"/>
                    <a:pt x="553" y="1933"/>
                  </a:cubicBezTo>
                  <a:cubicBezTo>
                    <a:pt x="699" y="2255"/>
                    <a:pt x="850" y="2589"/>
                    <a:pt x="954" y="2928"/>
                  </a:cubicBezTo>
                  <a:cubicBezTo>
                    <a:pt x="1061" y="3283"/>
                    <a:pt x="1183" y="3631"/>
                    <a:pt x="1302" y="3968"/>
                  </a:cubicBezTo>
                  <a:cubicBezTo>
                    <a:pt x="1358" y="4125"/>
                    <a:pt x="1411" y="4285"/>
                    <a:pt x="1466" y="4443"/>
                  </a:cubicBezTo>
                  <a:cubicBezTo>
                    <a:pt x="1597" y="4830"/>
                    <a:pt x="1761" y="5282"/>
                    <a:pt x="1979" y="5716"/>
                  </a:cubicBezTo>
                  <a:cubicBezTo>
                    <a:pt x="2013" y="5781"/>
                    <a:pt x="2058" y="5853"/>
                    <a:pt x="2106" y="5927"/>
                  </a:cubicBezTo>
                  <a:cubicBezTo>
                    <a:pt x="2190" y="6056"/>
                    <a:pt x="2276" y="6187"/>
                    <a:pt x="2294" y="6300"/>
                  </a:cubicBezTo>
                  <a:cubicBezTo>
                    <a:pt x="2302" y="6356"/>
                    <a:pt x="2351" y="6400"/>
                    <a:pt x="2410" y="6400"/>
                  </a:cubicBezTo>
                  <a:cubicBezTo>
                    <a:pt x="2468" y="6400"/>
                    <a:pt x="2516" y="6358"/>
                    <a:pt x="2527" y="6298"/>
                  </a:cubicBezTo>
                  <a:cubicBezTo>
                    <a:pt x="2660" y="5547"/>
                    <a:pt x="2632" y="4730"/>
                    <a:pt x="2602" y="3940"/>
                  </a:cubicBezTo>
                  <a:cubicBezTo>
                    <a:pt x="2590" y="3615"/>
                    <a:pt x="2578" y="3293"/>
                    <a:pt x="2578" y="2978"/>
                  </a:cubicBezTo>
                  <a:lnTo>
                    <a:pt x="2578" y="119"/>
                  </a:lnTo>
                  <a:cubicBezTo>
                    <a:pt x="2578" y="53"/>
                    <a:pt x="2526" y="0"/>
                    <a:pt x="2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6"/>
            <p:cNvSpPr/>
            <p:nvPr/>
          </p:nvSpPr>
          <p:spPr>
            <a:xfrm>
              <a:off x="1205000" y="1755675"/>
              <a:ext cx="28025" cy="155125"/>
            </a:xfrm>
            <a:custGeom>
              <a:avLst/>
              <a:gdLst/>
              <a:ahLst/>
              <a:cxnLst/>
              <a:rect l="l" t="t" r="r" b="b"/>
              <a:pathLst>
                <a:path w="1121" h="6205" extrusionOk="0">
                  <a:moveTo>
                    <a:pt x="164" y="0"/>
                  </a:moveTo>
                  <a:cubicBezTo>
                    <a:pt x="100" y="0"/>
                    <a:pt x="43" y="46"/>
                    <a:pt x="38" y="111"/>
                  </a:cubicBezTo>
                  <a:cubicBezTo>
                    <a:pt x="1" y="649"/>
                    <a:pt x="123" y="1197"/>
                    <a:pt x="239" y="1726"/>
                  </a:cubicBezTo>
                  <a:cubicBezTo>
                    <a:pt x="318" y="2075"/>
                    <a:pt x="398" y="2438"/>
                    <a:pt x="426" y="2783"/>
                  </a:cubicBezTo>
                  <a:cubicBezTo>
                    <a:pt x="466" y="3254"/>
                    <a:pt x="508" y="3673"/>
                    <a:pt x="554" y="4066"/>
                  </a:cubicBezTo>
                  <a:cubicBezTo>
                    <a:pt x="575" y="4247"/>
                    <a:pt x="587" y="4434"/>
                    <a:pt x="600" y="4622"/>
                  </a:cubicBezTo>
                  <a:cubicBezTo>
                    <a:pt x="635" y="5132"/>
                    <a:pt x="668" y="5661"/>
                    <a:pt x="879" y="6135"/>
                  </a:cubicBezTo>
                  <a:cubicBezTo>
                    <a:pt x="898" y="6179"/>
                    <a:pt x="942" y="6205"/>
                    <a:pt x="987" y="6205"/>
                  </a:cubicBezTo>
                  <a:cubicBezTo>
                    <a:pt x="1004" y="6205"/>
                    <a:pt x="1019" y="6201"/>
                    <a:pt x="1033" y="6194"/>
                  </a:cubicBezTo>
                  <a:cubicBezTo>
                    <a:pt x="1094" y="6168"/>
                    <a:pt x="1120" y="6098"/>
                    <a:pt x="1094" y="6038"/>
                  </a:cubicBezTo>
                  <a:cubicBezTo>
                    <a:pt x="902" y="5601"/>
                    <a:pt x="868" y="5094"/>
                    <a:pt x="836" y="4604"/>
                  </a:cubicBezTo>
                  <a:cubicBezTo>
                    <a:pt x="823" y="4413"/>
                    <a:pt x="811" y="4222"/>
                    <a:pt x="788" y="4039"/>
                  </a:cubicBezTo>
                  <a:cubicBezTo>
                    <a:pt x="742" y="3648"/>
                    <a:pt x="701" y="3230"/>
                    <a:pt x="662" y="2763"/>
                  </a:cubicBezTo>
                  <a:cubicBezTo>
                    <a:pt x="632" y="2401"/>
                    <a:pt x="550" y="2031"/>
                    <a:pt x="470" y="1672"/>
                  </a:cubicBezTo>
                  <a:cubicBezTo>
                    <a:pt x="358" y="1161"/>
                    <a:pt x="239" y="630"/>
                    <a:pt x="275" y="127"/>
                  </a:cubicBezTo>
                  <a:cubicBezTo>
                    <a:pt x="280" y="61"/>
                    <a:pt x="231" y="5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6"/>
            <p:cNvSpPr/>
            <p:nvPr/>
          </p:nvSpPr>
          <p:spPr>
            <a:xfrm>
              <a:off x="1069600" y="16993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60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5" y="1719"/>
                    <a:pt x="860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6"/>
                    <a:pt x="1335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6"/>
            <p:cNvSpPr/>
            <p:nvPr/>
          </p:nvSpPr>
          <p:spPr>
            <a:xfrm>
              <a:off x="1131075" y="1699625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6" y="1718"/>
                    <a:pt x="861" y="1718"/>
                  </a:cubicBezTo>
                  <a:cubicBezTo>
                    <a:pt x="1335" y="1718"/>
                    <a:pt x="1720" y="1334"/>
                    <a:pt x="1720" y="860"/>
                  </a:cubicBezTo>
                  <a:cubicBezTo>
                    <a:pt x="1720" y="383"/>
                    <a:pt x="1335" y="0"/>
                    <a:pt x="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6"/>
            <p:cNvSpPr/>
            <p:nvPr/>
          </p:nvSpPr>
          <p:spPr>
            <a:xfrm>
              <a:off x="1205200" y="1692650"/>
              <a:ext cx="43000" cy="43025"/>
            </a:xfrm>
            <a:custGeom>
              <a:avLst/>
              <a:gdLst/>
              <a:ahLst/>
              <a:cxnLst/>
              <a:rect l="l" t="t" r="r" b="b"/>
              <a:pathLst>
                <a:path w="1720" h="1721" extrusionOk="0">
                  <a:moveTo>
                    <a:pt x="860" y="1"/>
                  </a:moveTo>
                  <a:cubicBezTo>
                    <a:pt x="386" y="1"/>
                    <a:pt x="0" y="386"/>
                    <a:pt x="0" y="860"/>
                  </a:cubicBezTo>
                  <a:cubicBezTo>
                    <a:pt x="0" y="1335"/>
                    <a:pt x="386" y="1720"/>
                    <a:pt x="860" y="1720"/>
                  </a:cubicBezTo>
                  <a:cubicBezTo>
                    <a:pt x="1334" y="1720"/>
                    <a:pt x="1720" y="1335"/>
                    <a:pt x="1720" y="860"/>
                  </a:cubicBezTo>
                  <a:cubicBezTo>
                    <a:pt x="1720" y="386"/>
                    <a:pt x="1335" y="1"/>
                    <a:pt x="8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6"/>
            <p:cNvSpPr/>
            <p:nvPr/>
          </p:nvSpPr>
          <p:spPr>
            <a:xfrm>
              <a:off x="1257500" y="16857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59" y="0"/>
                  </a:moveTo>
                  <a:cubicBezTo>
                    <a:pt x="385" y="0"/>
                    <a:pt x="1" y="386"/>
                    <a:pt x="1" y="860"/>
                  </a:cubicBezTo>
                  <a:cubicBezTo>
                    <a:pt x="1" y="1334"/>
                    <a:pt x="385" y="1719"/>
                    <a:pt x="859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4"/>
                    <a:pt x="1333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6"/>
            <p:cNvSpPr/>
            <p:nvPr/>
          </p:nvSpPr>
          <p:spPr>
            <a:xfrm>
              <a:off x="1312925" y="1674000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1"/>
                  </a:moveTo>
                  <a:cubicBezTo>
                    <a:pt x="387" y="1"/>
                    <a:pt x="1" y="385"/>
                    <a:pt x="1" y="859"/>
                  </a:cubicBezTo>
                  <a:cubicBezTo>
                    <a:pt x="1" y="1333"/>
                    <a:pt x="387" y="1719"/>
                    <a:pt x="861" y="1719"/>
                  </a:cubicBezTo>
                  <a:cubicBezTo>
                    <a:pt x="1335" y="1719"/>
                    <a:pt x="1720" y="1333"/>
                    <a:pt x="1720" y="859"/>
                  </a:cubicBezTo>
                  <a:cubicBezTo>
                    <a:pt x="1720" y="385"/>
                    <a:pt x="1335" y="1"/>
                    <a:pt x="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6"/>
            <p:cNvSpPr/>
            <p:nvPr/>
          </p:nvSpPr>
          <p:spPr>
            <a:xfrm>
              <a:off x="1281275" y="1638300"/>
              <a:ext cx="37150" cy="37125"/>
            </a:xfrm>
            <a:custGeom>
              <a:avLst/>
              <a:gdLst/>
              <a:ahLst/>
              <a:cxnLst/>
              <a:rect l="l" t="t" r="r" b="b"/>
              <a:pathLst>
                <a:path w="1486" h="1485" extrusionOk="0">
                  <a:moveTo>
                    <a:pt x="743" y="0"/>
                  </a:moveTo>
                  <a:cubicBezTo>
                    <a:pt x="332" y="0"/>
                    <a:pt x="1" y="332"/>
                    <a:pt x="1" y="742"/>
                  </a:cubicBezTo>
                  <a:cubicBezTo>
                    <a:pt x="1" y="1152"/>
                    <a:pt x="332" y="1485"/>
                    <a:pt x="743" y="1485"/>
                  </a:cubicBezTo>
                  <a:cubicBezTo>
                    <a:pt x="1153" y="1485"/>
                    <a:pt x="1485" y="1152"/>
                    <a:pt x="1485" y="742"/>
                  </a:cubicBezTo>
                  <a:cubicBezTo>
                    <a:pt x="1485" y="333"/>
                    <a:pt x="1153" y="1"/>
                    <a:pt x="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6"/>
            <p:cNvSpPr/>
            <p:nvPr/>
          </p:nvSpPr>
          <p:spPr>
            <a:xfrm>
              <a:off x="1229625" y="164290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4"/>
                    <a:pt x="332" y="1486"/>
                    <a:pt x="743" y="1486"/>
                  </a:cubicBezTo>
                  <a:cubicBezTo>
                    <a:pt x="1153" y="1486"/>
                    <a:pt x="1485" y="1154"/>
                    <a:pt x="1485" y="743"/>
                  </a:cubicBezTo>
                  <a:cubicBezTo>
                    <a:pt x="1485" y="335"/>
                    <a:pt x="1153" y="3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6"/>
            <p:cNvSpPr/>
            <p:nvPr/>
          </p:nvSpPr>
          <p:spPr>
            <a:xfrm>
              <a:off x="1170400" y="1659750"/>
              <a:ext cx="37125" cy="37150"/>
            </a:xfrm>
            <a:custGeom>
              <a:avLst/>
              <a:gdLst/>
              <a:ahLst/>
              <a:cxnLst/>
              <a:rect l="l" t="t" r="r" b="b"/>
              <a:pathLst>
                <a:path w="1485" h="1486" extrusionOk="0">
                  <a:moveTo>
                    <a:pt x="742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3"/>
                    <a:pt x="332" y="1485"/>
                    <a:pt x="742" y="1485"/>
                  </a:cubicBezTo>
                  <a:cubicBezTo>
                    <a:pt x="1153" y="1485"/>
                    <a:pt x="1485" y="1153"/>
                    <a:pt x="1485" y="743"/>
                  </a:cubicBezTo>
                  <a:cubicBezTo>
                    <a:pt x="1485" y="334"/>
                    <a:pt x="1153" y="1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6"/>
            <p:cNvSpPr/>
            <p:nvPr/>
          </p:nvSpPr>
          <p:spPr>
            <a:xfrm>
              <a:off x="1108125" y="165875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3" y="1"/>
                    <a:pt x="1" y="332"/>
                    <a:pt x="1" y="743"/>
                  </a:cubicBezTo>
                  <a:cubicBezTo>
                    <a:pt x="1" y="1153"/>
                    <a:pt x="333" y="1485"/>
                    <a:pt x="743" y="1485"/>
                  </a:cubicBezTo>
                  <a:cubicBezTo>
                    <a:pt x="1154" y="1485"/>
                    <a:pt x="1485" y="1153"/>
                    <a:pt x="1485" y="743"/>
                  </a:cubicBezTo>
                  <a:cubicBezTo>
                    <a:pt x="1485" y="334"/>
                    <a:pt x="1155" y="2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6"/>
            <p:cNvSpPr/>
            <p:nvPr/>
          </p:nvSpPr>
          <p:spPr>
            <a:xfrm>
              <a:off x="1195400" y="16289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1"/>
                  </a:moveTo>
                  <a:cubicBezTo>
                    <a:pt x="155" y="1"/>
                    <a:pt x="1" y="155"/>
                    <a:pt x="1" y="344"/>
                  </a:cubicBezTo>
                  <a:cubicBezTo>
                    <a:pt x="1" y="533"/>
                    <a:pt x="155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5"/>
                    <a:pt x="533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6"/>
            <p:cNvSpPr/>
            <p:nvPr/>
          </p:nvSpPr>
          <p:spPr>
            <a:xfrm>
              <a:off x="1221075" y="16037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0"/>
                  </a:moveTo>
                  <a:cubicBezTo>
                    <a:pt x="154" y="0"/>
                    <a:pt x="1" y="154"/>
                    <a:pt x="1" y="344"/>
                  </a:cubicBezTo>
                  <a:cubicBezTo>
                    <a:pt x="1" y="533"/>
                    <a:pt x="154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4"/>
                    <a:pt x="533" y="0"/>
                    <a:pt x="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6"/>
            <p:cNvSpPr/>
            <p:nvPr/>
          </p:nvSpPr>
          <p:spPr>
            <a:xfrm>
              <a:off x="1256475" y="1615600"/>
              <a:ext cx="19450" cy="17225"/>
            </a:xfrm>
            <a:custGeom>
              <a:avLst/>
              <a:gdLst/>
              <a:ahLst/>
              <a:cxnLst/>
              <a:rect l="l" t="t" r="r" b="b"/>
              <a:pathLst>
                <a:path w="778" h="689" extrusionOk="0">
                  <a:moveTo>
                    <a:pt x="390" y="1"/>
                  </a:moveTo>
                  <a:cubicBezTo>
                    <a:pt x="349" y="1"/>
                    <a:pt x="308" y="8"/>
                    <a:pt x="268" y="23"/>
                  </a:cubicBezTo>
                  <a:cubicBezTo>
                    <a:pt x="89" y="91"/>
                    <a:pt x="1" y="288"/>
                    <a:pt x="68" y="466"/>
                  </a:cubicBezTo>
                  <a:cubicBezTo>
                    <a:pt x="120" y="604"/>
                    <a:pt x="250" y="688"/>
                    <a:pt x="389" y="688"/>
                  </a:cubicBezTo>
                  <a:cubicBezTo>
                    <a:pt x="430" y="688"/>
                    <a:pt x="471" y="681"/>
                    <a:pt x="511" y="666"/>
                  </a:cubicBezTo>
                  <a:cubicBezTo>
                    <a:pt x="688" y="599"/>
                    <a:pt x="778" y="400"/>
                    <a:pt x="711" y="223"/>
                  </a:cubicBezTo>
                  <a:cubicBezTo>
                    <a:pt x="659" y="85"/>
                    <a:pt x="528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6"/>
            <p:cNvSpPr/>
            <p:nvPr/>
          </p:nvSpPr>
          <p:spPr>
            <a:xfrm>
              <a:off x="1122325" y="162155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6" y="0"/>
                  </a:moveTo>
                  <a:cubicBezTo>
                    <a:pt x="345" y="0"/>
                    <a:pt x="344" y="0"/>
                    <a:pt x="343" y="0"/>
                  </a:cubicBezTo>
                  <a:cubicBezTo>
                    <a:pt x="155" y="0"/>
                    <a:pt x="0" y="155"/>
                    <a:pt x="0" y="343"/>
                  </a:cubicBezTo>
                  <a:cubicBezTo>
                    <a:pt x="0" y="533"/>
                    <a:pt x="153" y="686"/>
                    <a:pt x="343" y="686"/>
                  </a:cubicBezTo>
                  <a:cubicBezTo>
                    <a:pt x="532" y="686"/>
                    <a:pt x="687" y="534"/>
                    <a:pt x="687" y="343"/>
                  </a:cubicBezTo>
                  <a:cubicBezTo>
                    <a:pt x="687" y="154"/>
                    <a:pt x="534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6"/>
            <p:cNvSpPr/>
            <p:nvPr/>
          </p:nvSpPr>
          <p:spPr>
            <a:xfrm>
              <a:off x="1157725" y="1633425"/>
              <a:ext cx="19425" cy="17225"/>
            </a:xfrm>
            <a:custGeom>
              <a:avLst/>
              <a:gdLst/>
              <a:ahLst/>
              <a:cxnLst/>
              <a:rect l="l" t="t" r="r" b="b"/>
              <a:pathLst>
                <a:path w="777" h="689" extrusionOk="0">
                  <a:moveTo>
                    <a:pt x="389" y="1"/>
                  </a:moveTo>
                  <a:cubicBezTo>
                    <a:pt x="348" y="1"/>
                    <a:pt x="307" y="8"/>
                    <a:pt x="267" y="23"/>
                  </a:cubicBezTo>
                  <a:cubicBezTo>
                    <a:pt x="89" y="92"/>
                    <a:pt x="0" y="290"/>
                    <a:pt x="68" y="466"/>
                  </a:cubicBezTo>
                  <a:cubicBezTo>
                    <a:pt x="119" y="604"/>
                    <a:pt x="249" y="688"/>
                    <a:pt x="388" y="688"/>
                  </a:cubicBezTo>
                  <a:cubicBezTo>
                    <a:pt x="429" y="688"/>
                    <a:pt x="470" y="681"/>
                    <a:pt x="511" y="665"/>
                  </a:cubicBezTo>
                  <a:cubicBezTo>
                    <a:pt x="688" y="598"/>
                    <a:pt x="777" y="401"/>
                    <a:pt x="710" y="223"/>
                  </a:cubicBezTo>
                  <a:cubicBezTo>
                    <a:pt x="658" y="85"/>
                    <a:pt x="52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6"/>
            <p:cNvSpPr/>
            <p:nvPr/>
          </p:nvSpPr>
          <p:spPr>
            <a:xfrm>
              <a:off x="1174400" y="1617775"/>
              <a:ext cx="19450" cy="17200"/>
            </a:xfrm>
            <a:custGeom>
              <a:avLst/>
              <a:gdLst/>
              <a:ahLst/>
              <a:cxnLst/>
              <a:rect l="l" t="t" r="r" b="b"/>
              <a:pathLst>
                <a:path w="778" h="688" extrusionOk="0">
                  <a:moveTo>
                    <a:pt x="390" y="0"/>
                  </a:moveTo>
                  <a:cubicBezTo>
                    <a:pt x="349" y="0"/>
                    <a:pt x="308" y="7"/>
                    <a:pt x="268" y="23"/>
                  </a:cubicBezTo>
                  <a:cubicBezTo>
                    <a:pt x="90" y="89"/>
                    <a:pt x="1" y="287"/>
                    <a:pt x="68" y="466"/>
                  </a:cubicBezTo>
                  <a:cubicBezTo>
                    <a:pt x="120" y="603"/>
                    <a:pt x="250" y="687"/>
                    <a:pt x="390" y="687"/>
                  </a:cubicBezTo>
                  <a:cubicBezTo>
                    <a:pt x="430" y="687"/>
                    <a:pt x="471" y="680"/>
                    <a:pt x="511" y="665"/>
                  </a:cubicBezTo>
                  <a:cubicBezTo>
                    <a:pt x="688" y="598"/>
                    <a:pt x="777" y="399"/>
                    <a:pt x="711" y="222"/>
                  </a:cubicBezTo>
                  <a:cubicBezTo>
                    <a:pt x="659" y="84"/>
                    <a:pt x="528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6"/>
            <p:cNvSpPr/>
            <p:nvPr/>
          </p:nvSpPr>
          <p:spPr>
            <a:xfrm>
              <a:off x="1229625" y="1900875"/>
              <a:ext cx="71600" cy="159100"/>
            </a:xfrm>
            <a:custGeom>
              <a:avLst/>
              <a:gdLst/>
              <a:ahLst/>
              <a:cxnLst/>
              <a:rect l="l" t="t" r="r" b="b"/>
              <a:pathLst>
                <a:path w="2864" h="6364" extrusionOk="0">
                  <a:moveTo>
                    <a:pt x="118" y="0"/>
                  </a:moveTo>
                  <a:cubicBezTo>
                    <a:pt x="52" y="1"/>
                    <a:pt x="0" y="56"/>
                    <a:pt x="2" y="122"/>
                  </a:cubicBezTo>
                  <a:cubicBezTo>
                    <a:pt x="23" y="1148"/>
                    <a:pt x="396" y="2154"/>
                    <a:pt x="755" y="3126"/>
                  </a:cubicBezTo>
                  <a:lnTo>
                    <a:pt x="840" y="3360"/>
                  </a:lnTo>
                  <a:cubicBezTo>
                    <a:pt x="1176" y="4271"/>
                    <a:pt x="1736" y="5794"/>
                    <a:pt x="2669" y="6346"/>
                  </a:cubicBezTo>
                  <a:cubicBezTo>
                    <a:pt x="2689" y="6358"/>
                    <a:pt x="2709" y="6363"/>
                    <a:pt x="2729" y="6363"/>
                  </a:cubicBezTo>
                  <a:cubicBezTo>
                    <a:pt x="2770" y="6363"/>
                    <a:pt x="2809" y="6343"/>
                    <a:pt x="2829" y="6305"/>
                  </a:cubicBezTo>
                  <a:cubicBezTo>
                    <a:pt x="2864" y="6249"/>
                    <a:pt x="2845" y="6175"/>
                    <a:pt x="2789" y="6143"/>
                  </a:cubicBezTo>
                  <a:cubicBezTo>
                    <a:pt x="1929" y="5634"/>
                    <a:pt x="1387" y="4159"/>
                    <a:pt x="1063" y="3277"/>
                  </a:cubicBezTo>
                  <a:lnTo>
                    <a:pt x="979" y="3043"/>
                  </a:lnTo>
                  <a:cubicBezTo>
                    <a:pt x="624" y="2090"/>
                    <a:pt x="261" y="1103"/>
                    <a:pt x="239" y="116"/>
                  </a:cubicBezTo>
                  <a:cubicBezTo>
                    <a:pt x="237" y="50"/>
                    <a:pt x="195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9" name="Google Shape;1409;p36"/>
          <p:cNvGrpSpPr/>
          <p:nvPr/>
        </p:nvGrpSpPr>
        <p:grpSpPr>
          <a:xfrm>
            <a:off x="8734396" y="3240862"/>
            <a:ext cx="443350" cy="428000"/>
            <a:chOff x="1213025" y="2493675"/>
            <a:chExt cx="443350" cy="428000"/>
          </a:xfrm>
        </p:grpSpPr>
        <p:sp>
          <p:nvSpPr>
            <p:cNvPr id="1410" name="Google Shape;1410;p36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6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6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6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6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6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6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7" name="Google Shape;1417;p36"/>
          <p:cNvGrpSpPr/>
          <p:nvPr/>
        </p:nvGrpSpPr>
        <p:grpSpPr>
          <a:xfrm>
            <a:off x="793506" y="38251"/>
            <a:ext cx="522825" cy="503275"/>
            <a:chOff x="5293250" y="2878500"/>
            <a:chExt cx="522825" cy="503275"/>
          </a:xfrm>
        </p:grpSpPr>
        <p:sp>
          <p:nvSpPr>
            <p:cNvPr id="1418" name="Google Shape;1418;p36"/>
            <p:cNvSpPr/>
            <p:nvPr/>
          </p:nvSpPr>
          <p:spPr>
            <a:xfrm>
              <a:off x="5293250" y="2878500"/>
              <a:ext cx="522825" cy="503275"/>
            </a:xfrm>
            <a:custGeom>
              <a:avLst/>
              <a:gdLst/>
              <a:ahLst/>
              <a:cxnLst/>
              <a:rect l="l" t="t" r="r" b="b"/>
              <a:pathLst>
                <a:path w="20913" h="20131" extrusionOk="0">
                  <a:moveTo>
                    <a:pt x="9876" y="1"/>
                  </a:moveTo>
                  <a:cubicBezTo>
                    <a:pt x="8429" y="1"/>
                    <a:pt x="6460" y="692"/>
                    <a:pt x="5503" y="2012"/>
                  </a:cubicBezTo>
                  <a:cubicBezTo>
                    <a:pt x="4782" y="3005"/>
                    <a:pt x="4559" y="4634"/>
                    <a:pt x="4699" y="6238"/>
                  </a:cubicBezTo>
                  <a:cubicBezTo>
                    <a:pt x="1894" y="6370"/>
                    <a:pt x="178" y="8119"/>
                    <a:pt x="88" y="10973"/>
                  </a:cubicBezTo>
                  <a:cubicBezTo>
                    <a:pt x="53" y="12083"/>
                    <a:pt x="1" y="13760"/>
                    <a:pt x="1518" y="15318"/>
                  </a:cubicBezTo>
                  <a:cubicBezTo>
                    <a:pt x="2456" y="16282"/>
                    <a:pt x="3441" y="16544"/>
                    <a:pt x="4152" y="16580"/>
                  </a:cubicBezTo>
                  <a:cubicBezTo>
                    <a:pt x="4238" y="16984"/>
                    <a:pt x="4370" y="17386"/>
                    <a:pt x="4564" y="17771"/>
                  </a:cubicBezTo>
                  <a:cubicBezTo>
                    <a:pt x="5093" y="18828"/>
                    <a:pt x="6004" y="19588"/>
                    <a:pt x="7129" y="19912"/>
                  </a:cubicBezTo>
                  <a:cubicBezTo>
                    <a:pt x="7639" y="20058"/>
                    <a:pt x="8106" y="20131"/>
                    <a:pt x="8558" y="20131"/>
                  </a:cubicBezTo>
                  <a:cubicBezTo>
                    <a:pt x="9325" y="20131"/>
                    <a:pt x="10047" y="19930"/>
                    <a:pt x="10765" y="19518"/>
                  </a:cubicBezTo>
                  <a:cubicBezTo>
                    <a:pt x="11355" y="19180"/>
                    <a:pt x="11787" y="18771"/>
                    <a:pt x="12106" y="18333"/>
                  </a:cubicBezTo>
                  <a:cubicBezTo>
                    <a:pt x="12176" y="18373"/>
                    <a:pt x="12248" y="18413"/>
                    <a:pt x="12322" y="18451"/>
                  </a:cubicBezTo>
                  <a:cubicBezTo>
                    <a:pt x="12942" y="18778"/>
                    <a:pt x="14168" y="19330"/>
                    <a:pt x="15386" y="19330"/>
                  </a:cubicBezTo>
                  <a:cubicBezTo>
                    <a:pt x="16067" y="19330"/>
                    <a:pt x="16680" y="19164"/>
                    <a:pt x="17209" y="18838"/>
                  </a:cubicBezTo>
                  <a:cubicBezTo>
                    <a:pt x="19399" y="17489"/>
                    <a:pt x="19630" y="14486"/>
                    <a:pt x="18956" y="12838"/>
                  </a:cubicBezTo>
                  <a:cubicBezTo>
                    <a:pt x="18849" y="12575"/>
                    <a:pt x="18718" y="12313"/>
                    <a:pt x="18568" y="12053"/>
                  </a:cubicBezTo>
                  <a:cubicBezTo>
                    <a:pt x="18799" y="11876"/>
                    <a:pt x="19022" y="11666"/>
                    <a:pt x="19232" y="11422"/>
                  </a:cubicBezTo>
                  <a:cubicBezTo>
                    <a:pt x="20174" y="10323"/>
                    <a:pt x="20912" y="8410"/>
                    <a:pt x="20436" y="6616"/>
                  </a:cubicBezTo>
                  <a:cubicBezTo>
                    <a:pt x="19909" y="4623"/>
                    <a:pt x="18623" y="3615"/>
                    <a:pt x="16614" y="3615"/>
                  </a:cubicBezTo>
                  <a:cubicBezTo>
                    <a:pt x="16504" y="3615"/>
                    <a:pt x="16391" y="3616"/>
                    <a:pt x="16268" y="3621"/>
                  </a:cubicBezTo>
                  <a:cubicBezTo>
                    <a:pt x="15520" y="3648"/>
                    <a:pt x="14855" y="3719"/>
                    <a:pt x="14263" y="3828"/>
                  </a:cubicBezTo>
                  <a:cubicBezTo>
                    <a:pt x="13910" y="2226"/>
                    <a:pt x="13028" y="706"/>
                    <a:pt x="10971" y="142"/>
                  </a:cubicBezTo>
                  <a:cubicBezTo>
                    <a:pt x="10631" y="48"/>
                    <a:pt x="10263" y="1"/>
                    <a:pt x="98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6"/>
            <p:cNvSpPr/>
            <p:nvPr/>
          </p:nvSpPr>
          <p:spPr>
            <a:xfrm>
              <a:off x="5353250" y="2937275"/>
              <a:ext cx="399975" cy="385775"/>
            </a:xfrm>
            <a:custGeom>
              <a:avLst/>
              <a:gdLst/>
              <a:ahLst/>
              <a:cxnLst/>
              <a:rect l="l" t="t" r="r" b="b"/>
              <a:pathLst>
                <a:path w="15999" h="15431" extrusionOk="0">
                  <a:moveTo>
                    <a:pt x="7477" y="1"/>
                  </a:moveTo>
                  <a:cubicBezTo>
                    <a:pt x="6596" y="1"/>
                    <a:pt x="5418" y="473"/>
                    <a:pt x="5004" y="1042"/>
                  </a:cubicBezTo>
                  <a:cubicBezTo>
                    <a:pt x="4257" y="2073"/>
                    <a:pt x="4615" y="5535"/>
                    <a:pt x="5506" y="6499"/>
                  </a:cubicBezTo>
                  <a:cubicBezTo>
                    <a:pt x="4581" y="6419"/>
                    <a:pt x="3556" y="6230"/>
                    <a:pt x="2646" y="6230"/>
                  </a:cubicBezTo>
                  <a:cubicBezTo>
                    <a:pt x="1235" y="6230"/>
                    <a:pt x="100" y="6684"/>
                    <a:pt x="35" y="8698"/>
                  </a:cubicBezTo>
                  <a:cubicBezTo>
                    <a:pt x="0" y="9776"/>
                    <a:pt x="24" y="10532"/>
                    <a:pt x="799" y="11329"/>
                  </a:cubicBezTo>
                  <a:cubicBezTo>
                    <a:pt x="1188" y="11729"/>
                    <a:pt x="1561" y="11884"/>
                    <a:pt x="1925" y="11884"/>
                  </a:cubicBezTo>
                  <a:cubicBezTo>
                    <a:pt x="2774" y="11884"/>
                    <a:pt x="3573" y="11037"/>
                    <a:pt x="4413" y="10481"/>
                  </a:cubicBezTo>
                  <a:lnTo>
                    <a:pt x="4413" y="10481"/>
                  </a:lnTo>
                  <a:cubicBezTo>
                    <a:pt x="3856" y="11942"/>
                    <a:pt x="3485" y="14759"/>
                    <a:pt x="5377" y="15303"/>
                  </a:cubicBezTo>
                  <a:cubicBezTo>
                    <a:pt x="5658" y="15385"/>
                    <a:pt x="5912" y="15431"/>
                    <a:pt x="6156" y="15431"/>
                  </a:cubicBezTo>
                  <a:cubicBezTo>
                    <a:pt x="6502" y="15431"/>
                    <a:pt x="6829" y="15339"/>
                    <a:pt x="7192" y="15130"/>
                  </a:cubicBezTo>
                  <a:cubicBezTo>
                    <a:pt x="8607" y="14317"/>
                    <a:pt x="8134" y="12608"/>
                    <a:pt x="8669" y="11306"/>
                  </a:cubicBezTo>
                  <a:cubicBezTo>
                    <a:pt x="9056" y="12470"/>
                    <a:pt x="9893" y="13430"/>
                    <a:pt x="11016" y="14023"/>
                  </a:cubicBezTo>
                  <a:cubicBezTo>
                    <a:pt x="11444" y="14248"/>
                    <a:pt x="12305" y="14629"/>
                    <a:pt x="12986" y="14629"/>
                  </a:cubicBezTo>
                  <a:cubicBezTo>
                    <a:pt x="13210" y="14629"/>
                    <a:pt x="13414" y="14588"/>
                    <a:pt x="13578" y="14487"/>
                  </a:cubicBezTo>
                  <a:cubicBezTo>
                    <a:pt x="14590" y="13863"/>
                    <a:pt x="14696" y="12144"/>
                    <a:pt x="14382" y="11378"/>
                  </a:cubicBezTo>
                  <a:cubicBezTo>
                    <a:pt x="13881" y="10158"/>
                    <a:pt x="12696" y="9078"/>
                    <a:pt x="11619" y="8446"/>
                  </a:cubicBezTo>
                  <a:cubicBezTo>
                    <a:pt x="12792" y="8361"/>
                    <a:pt x="14214" y="8516"/>
                    <a:pt x="15047" y="7543"/>
                  </a:cubicBezTo>
                  <a:cubicBezTo>
                    <a:pt x="15628" y="6868"/>
                    <a:pt x="15998" y="5746"/>
                    <a:pt x="15765" y="4867"/>
                  </a:cubicBezTo>
                  <a:cubicBezTo>
                    <a:pt x="15489" y="3824"/>
                    <a:pt x="15087" y="3613"/>
                    <a:pt x="14212" y="3613"/>
                  </a:cubicBezTo>
                  <a:cubicBezTo>
                    <a:pt x="14130" y="3613"/>
                    <a:pt x="14043" y="3615"/>
                    <a:pt x="13952" y="3619"/>
                  </a:cubicBezTo>
                  <a:cubicBezTo>
                    <a:pt x="12536" y="3668"/>
                    <a:pt x="9707" y="3930"/>
                    <a:pt x="9607" y="5901"/>
                  </a:cubicBezTo>
                  <a:lnTo>
                    <a:pt x="9607" y="5901"/>
                  </a:lnTo>
                  <a:cubicBezTo>
                    <a:pt x="9686" y="4213"/>
                    <a:pt x="10297" y="701"/>
                    <a:pt x="7951" y="58"/>
                  </a:cubicBezTo>
                  <a:cubicBezTo>
                    <a:pt x="7809" y="19"/>
                    <a:pt x="7649" y="1"/>
                    <a:pt x="74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6"/>
            <p:cNvSpPr/>
            <p:nvPr/>
          </p:nvSpPr>
          <p:spPr>
            <a:xfrm>
              <a:off x="5537175" y="3070400"/>
              <a:ext cx="27125" cy="71525"/>
            </a:xfrm>
            <a:custGeom>
              <a:avLst/>
              <a:gdLst/>
              <a:ahLst/>
              <a:cxnLst/>
              <a:rect l="l" t="t" r="r" b="b"/>
              <a:pathLst>
                <a:path w="1085" h="2861" extrusionOk="0">
                  <a:moveTo>
                    <a:pt x="372" y="1"/>
                  </a:moveTo>
                  <a:cubicBezTo>
                    <a:pt x="321" y="1"/>
                    <a:pt x="265" y="13"/>
                    <a:pt x="204" y="39"/>
                  </a:cubicBezTo>
                  <a:cubicBezTo>
                    <a:pt x="1" y="377"/>
                    <a:pt x="80" y="1076"/>
                    <a:pt x="179" y="1451"/>
                  </a:cubicBezTo>
                  <a:cubicBezTo>
                    <a:pt x="303" y="1919"/>
                    <a:pt x="756" y="2405"/>
                    <a:pt x="793" y="2860"/>
                  </a:cubicBezTo>
                  <a:cubicBezTo>
                    <a:pt x="898" y="2357"/>
                    <a:pt x="1084" y="1"/>
                    <a:pt x="3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6"/>
            <p:cNvSpPr/>
            <p:nvPr/>
          </p:nvSpPr>
          <p:spPr>
            <a:xfrm>
              <a:off x="5556775" y="3094250"/>
              <a:ext cx="75050" cy="45425"/>
            </a:xfrm>
            <a:custGeom>
              <a:avLst/>
              <a:gdLst/>
              <a:ahLst/>
              <a:cxnLst/>
              <a:rect l="l" t="t" r="r" b="b"/>
              <a:pathLst>
                <a:path w="3002" h="1817" extrusionOk="0">
                  <a:moveTo>
                    <a:pt x="2201" y="1"/>
                  </a:moveTo>
                  <a:cubicBezTo>
                    <a:pt x="1808" y="1"/>
                    <a:pt x="1251" y="374"/>
                    <a:pt x="972" y="626"/>
                  </a:cubicBezTo>
                  <a:cubicBezTo>
                    <a:pt x="614" y="950"/>
                    <a:pt x="390" y="1574"/>
                    <a:pt x="0" y="1816"/>
                  </a:cubicBezTo>
                  <a:cubicBezTo>
                    <a:pt x="533" y="1669"/>
                    <a:pt x="3001" y="632"/>
                    <a:pt x="2240" y="2"/>
                  </a:cubicBezTo>
                  <a:cubicBezTo>
                    <a:pt x="2227" y="1"/>
                    <a:pt x="2214" y="1"/>
                    <a:pt x="2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6"/>
            <p:cNvSpPr/>
            <p:nvPr/>
          </p:nvSpPr>
          <p:spPr>
            <a:xfrm>
              <a:off x="5489425" y="3133300"/>
              <a:ext cx="72675" cy="21575"/>
            </a:xfrm>
            <a:custGeom>
              <a:avLst/>
              <a:gdLst/>
              <a:ahLst/>
              <a:cxnLst/>
              <a:rect l="l" t="t" r="r" b="b"/>
              <a:pathLst>
                <a:path w="2907" h="863" extrusionOk="0">
                  <a:moveTo>
                    <a:pt x="1424" y="0"/>
                  </a:moveTo>
                  <a:cubicBezTo>
                    <a:pt x="1410" y="0"/>
                    <a:pt x="1396" y="0"/>
                    <a:pt x="1382" y="1"/>
                  </a:cubicBezTo>
                  <a:cubicBezTo>
                    <a:pt x="994" y="15"/>
                    <a:pt x="301" y="139"/>
                    <a:pt x="36" y="433"/>
                  </a:cubicBezTo>
                  <a:cubicBezTo>
                    <a:pt x="1" y="749"/>
                    <a:pt x="237" y="862"/>
                    <a:pt x="589" y="862"/>
                  </a:cubicBezTo>
                  <a:cubicBezTo>
                    <a:pt x="1328" y="862"/>
                    <a:pt x="2579" y="362"/>
                    <a:pt x="2907" y="182"/>
                  </a:cubicBezTo>
                  <a:lnTo>
                    <a:pt x="2907" y="182"/>
                  </a:lnTo>
                  <a:cubicBezTo>
                    <a:pt x="2844" y="195"/>
                    <a:pt x="2779" y="201"/>
                    <a:pt x="2711" y="201"/>
                  </a:cubicBezTo>
                  <a:cubicBezTo>
                    <a:pt x="2310" y="201"/>
                    <a:pt x="1831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6"/>
            <p:cNvSpPr/>
            <p:nvPr/>
          </p:nvSpPr>
          <p:spPr>
            <a:xfrm>
              <a:off x="5556250" y="3136750"/>
              <a:ext cx="56225" cy="50175"/>
            </a:xfrm>
            <a:custGeom>
              <a:avLst/>
              <a:gdLst/>
              <a:ahLst/>
              <a:cxnLst/>
              <a:rect l="l" t="t" r="r" b="b"/>
              <a:pathLst>
                <a:path w="2249" h="2007" extrusionOk="0">
                  <a:moveTo>
                    <a:pt x="0" y="0"/>
                  </a:moveTo>
                  <a:lnTo>
                    <a:pt x="0" y="0"/>
                  </a:lnTo>
                  <a:cubicBezTo>
                    <a:pt x="215" y="410"/>
                    <a:pt x="1328" y="2007"/>
                    <a:pt x="1950" y="2007"/>
                  </a:cubicBezTo>
                  <a:cubicBezTo>
                    <a:pt x="2072" y="2007"/>
                    <a:pt x="2175" y="1945"/>
                    <a:pt x="2249" y="1802"/>
                  </a:cubicBezTo>
                  <a:cubicBezTo>
                    <a:pt x="2191" y="1410"/>
                    <a:pt x="1685" y="922"/>
                    <a:pt x="1369" y="696"/>
                  </a:cubicBezTo>
                  <a:cubicBezTo>
                    <a:pt x="976" y="413"/>
                    <a:pt x="320" y="32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6"/>
            <p:cNvSpPr/>
            <p:nvPr/>
          </p:nvSpPr>
          <p:spPr>
            <a:xfrm>
              <a:off x="5518850" y="3138400"/>
              <a:ext cx="41000" cy="70600"/>
            </a:xfrm>
            <a:custGeom>
              <a:avLst/>
              <a:gdLst/>
              <a:ahLst/>
              <a:cxnLst/>
              <a:rect l="l" t="t" r="r" b="b"/>
              <a:pathLst>
                <a:path w="1640" h="2824" extrusionOk="0">
                  <a:moveTo>
                    <a:pt x="1560" y="0"/>
                  </a:moveTo>
                  <a:lnTo>
                    <a:pt x="1560" y="0"/>
                  </a:lnTo>
                  <a:cubicBezTo>
                    <a:pt x="1243" y="452"/>
                    <a:pt x="0" y="2824"/>
                    <a:pt x="986" y="2824"/>
                  </a:cubicBezTo>
                  <a:cubicBezTo>
                    <a:pt x="1309" y="2593"/>
                    <a:pt x="1510" y="1919"/>
                    <a:pt x="1567" y="1536"/>
                  </a:cubicBezTo>
                  <a:cubicBezTo>
                    <a:pt x="1640" y="1057"/>
                    <a:pt x="1415" y="433"/>
                    <a:pt x="15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5" name="Google Shape;1425;p36"/>
          <p:cNvGrpSpPr/>
          <p:nvPr/>
        </p:nvGrpSpPr>
        <p:grpSpPr>
          <a:xfrm>
            <a:off x="906728" y="389280"/>
            <a:ext cx="593619" cy="946301"/>
            <a:chOff x="2298525" y="1082500"/>
            <a:chExt cx="426175" cy="679375"/>
          </a:xfrm>
        </p:grpSpPr>
        <p:sp>
          <p:nvSpPr>
            <p:cNvPr id="1426" name="Google Shape;1426;p36"/>
            <p:cNvSpPr/>
            <p:nvPr/>
          </p:nvSpPr>
          <p:spPr>
            <a:xfrm>
              <a:off x="2298525" y="1082500"/>
              <a:ext cx="426175" cy="679375"/>
            </a:xfrm>
            <a:custGeom>
              <a:avLst/>
              <a:gdLst/>
              <a:ahLst/>
              <a:cxnLst/>
              <a:rect l="l" t="t" r="r" b="b"/>
              <a:pathLst>
                <a:path w="17047" h="27175" extrusionOk="0">
                  <a:moveTo>
                    <a:pt x="7844" y="1"/>
                  </a:moveTo>
                  <a:cubicBezTo>
                    <a:pt x="7220" y="1"/>
                    <a:pt x="6589" y="209"/>
                    <a:pt x="6058" y="676"/>
                  </a:cubicBezTo>
                  <a:cubicBezTo>
                    <a:pt x="5827" y="596"/>
                    <a:pt x="5585" y="545"/>
                    <a:pt x="5334" y="527"/>
                  </a:cubicBezTo>
                  <a:lnTo>
                    <a:pt x="5220" y="521"/>
                  </a:lnTo>
                  <a:lnTo>
                    <a:pt x="5139" y="521"/>
                  </a:lnTo>
                  <a:cubicBezTo>
                    <a:pt x="4097" y="521"/>
                    <a:pt x="3178" y="1098"/>
                    <a:pt x="2692" y="1955"/>
                  </a:cubicBezTo>
                  <a:lnTo>
                    <a:pt x="2352" y="2354"/>
                  </a:lnTo>
                  <a:cubicBezTo>
                    <a:pt x="1647" y="2617"/>
                    <a:pt x="1087" y="3138"/>
                    <a:pt x="775" y="3821"/>
                  </a:cubicBezTo>
                  <a:cubicBezTo>
                    <a:pt x="568" y="4277"/>
                    <a:pt x="496" y="4790"/>
                    <a:pt x="547" y="5286"/>
                  </a:cubicBezTo>
                  <a:cubicBezTo>
                    <a:pt x="558" y="5389"/>
                    <a:pt x="941" y="6465"/>
                    <a:pt x="950" y="6465"/>
                  </a:cubicBezTo>
                  <a:cubicBezTo>
                    <a:pt x="950" y="6465"/>
                    <a:pt x="950" y="6465"/>
                    <a:pt x="950" y="6465"/>
                  </a:cubicBezTo>
                  <a:lnTo>
                    <a:pt x="950" y="6465"/>
                  </a:lnTo>
                  <a:cubicBezTo>
                    <a:pt x="858" y="6612"/>
                    <a:pt x="772" y="6767"/>
                    <a:pt x="702" y="6936"/>
                  </a:cubicBezTo>
                  <a:cubicBezTo>
                    <a:pt x="229" y="8058"/>
                    <a:pt x="465" y="9376"/>
                    <a:pt x="1333" y="10460"/>
                  </a:cubicBezTo>
                  <a:cubicBezTo>
                    <a:pt x="1518" y="10690"/>
                    <a:pt x="1701" y="10877"/>
                    <a:pt x="1875" y="11033"/>
                  </a:cubicBezTo>
                  <a:lnTo>
                    <a:pt x="1735" y="11372"/>
                  </a:lnTo>
                  <a:cubicBezTo>
                    <a:pt x="1686" y="11488"/>
                    <a:pt x="1576" y="11566"/>
                    <a:pt x="1454" y="11572"/>
                  </a:cubicBezTo>
                  <a:lnTo>
                    <a:pt x="351" y="11637"/>
                  </a:lnTo>
                  <a:cubicBezTo>
                    <a:pt x="142" y="11649"/>
                    <a:pt x="1" y="11851"/>
                    <a:pt x="58" y="12051"/>
                  </a:cubicBezTo>
                  <a:cubicBezTo>
                    <a:pt x="588" y="13885"/>
                    <a:pt x="1100" y="15664"/>
                    <a:pt x="1845" y="17426"/>
                  </a:cubicBezTo>
                  <a:cubicBezTo>
                    <a:pt x="2548" y="19087"/>
                    <a:pt x="3963" y="19903"/>
                    <a:pt x="5117" y="20428"/>
                  </a:cubicBezTo>
                  <a:cubicBezTo>
                    <a:pt x="5649" y="20670"/>
                    <a:pt x="7170" y="21321"/>
                    <a:pt x="8714" y="21633"/>
                  </a:cubicBezTo>
                  <a:cubicBezTo>
                    <a:pt x="8835" y="21658"/>
                    <a:pt x="8934" y="21747"/>
                    <a:pt x="8965" y="21869"/>
                  </a:cubicBezTo>
                  <a:cubicBezTo>
                    <a:pt x="9403" y="23575"/>
                    <a:pt x="9330" y="26479"/>
                    <a:pt x="11426" y="27077"/>
                  </a:cubicBezTo>
                  <a:cubicBezTo>
                    <a:pt x="11655" y="27142"/>
                    <a:pt x="11892" y="27174"/>
                    <a:pt x="12131" y="27174"/>
                  </a:cubicBezTo>
                  <a:cubicBezTo>
                    <a:pt x="13020" y="27174"/>
                    <a:pt x="13837" y="26728"/>
                    <a:pt x="14323" y="25968"/>
                  </a:cubicBezTo>
                  <a:cubicBezTo>
                    <a:pt x="14454" y="25761"/>
                    <a:pt x="14555" y="25534"/>
                    <a:pt x="14625" y="25292"/>
                  </a:cubicBezTo>
                  <a:cubicBezTo>
                    <a:pt x="14954" y="24133"/>
                    <a:pt x="14636" y="23036"/>
                    <a:pt x="14424" y="22310"/>
                  </a:cubicBezTo>
                  <a:cubicBezTo>
                    <a:pt x="14388" y="22187"/>
                    <a:pt x="14354" y="22070"/>
                    <a:pt x="14329" y="21963"/>
                  </a:cubicBezTo>
                  <a:cubicBezTo>
                    <a:pt x="14183" y="21361"/>
                    <a:pt x="14042" y="20782"/>
                    <a:pt x="13892" y="20215"/>
                  </a:cubicBezTo>
                  <a:cubicBezTo>
                    <a:pt x="13865" y="20111"/>
                    <a:pt x="13890" y="20005"/>
                    <a:pt x="13958" y="19927"/>
                  </a:cubicBezTo>
                  <a:cubicBezTo>
                    <a:pt x="14947" y="18776"/>
                    <a:pt x="15718" y="17298"/>
                    <a:pt x="16173" y="16300"/>
                  </a:cubicBezTo>
                  <a:cubicBezTo>
                    <a:pt x="16809" y="14907"/>
                    <a:pt x="17046" y="13632"/>
                    <a:pt x="16706" y="12131"/>
                  </a:cubicBezTo>
                  <a:cubicBezTo>
                    <a:pt x="16686" y="12055"/>
                    <a:pt x="16666" y="11975"/>
                    <a:pt x="16647" y="11895"/>
                  </a:cubicBezTo>
                  <a:cubicBezTo>
                    <a:pt x="16222" y="10177"/>
                    <a:pt x="15437" y="8556"/>
                    <a:pt x="14650" y="6982"/>
                  </a:cubicBezTo>
                  <a:lnTo>
                    <a:pt x="14501" y="6660"/>
                  </a:lnTo>
                  <a:cubicBezTo>
                    <a:pt x="14445" y="6539"/>
                    <a:pt x="14326" y="6471"/>
                    <a:pt x="14204" y="6471"/>
                  </a:cubicBezTo>
                  <a:cubicBezTo>
                    <a:pt x="14136" y="6471"/>
                    <a:pt x="14066" y="6493"/>
                    <a:pt x="14007" y="6539"/>
                  </a:cubicBezTo>
                  <a:lnTo>
                    <a:pt x="13135" y="7210"/>
                  </a:lnTo>
                  <a:cubicBezTo>
                    <a:pt x="13077" y="7255"/>
                    <a:pt x="13008" y="7278"/>
                    <a:pt x="12937" y="7278"/>
                  </a:cubicBezTo>
                  <a:cubicBezTo>
                    <a:pt x="12887" y="7278"/>
                    <a:pt x="12837" y="7267"/>
                    <a:pt x="12791" y="7244"/>
                  </a:cubicBezTo>
                  <a:lnTo>
                    <a:pt x="12603" y="7150"/>
                  </a:lnTo>
                  <a:cubicBezTo>
                    <a:pt x="12459" y="7077"/>
                    <a:pt x="12388" y="6908"/>
                    <a:pt x="12443" y="6755"/>
                  </a:cubicBezTo>
                  <a:cubicBezTo>
                    <a:pt x="12759" y="5864"/>
                    <a:pt x="12872" y="4509"/>
                    <a:pt x="11383" y="3366"/>
                  </a:cubicBezTo>
                  <a:lnTo>
                    <a:pt x="10840" y="2949"/>
                  </a:lnTo>
                  <a:cubicBezTo>
                    <a:pt x="10763" y="2891"/>
                    <a:pt x="10721" y="2798"/>
                    <a:pt x="10718" y="2700"/>
                  </a:cubicBezTo>
                  <a:cubicBezTo>
                    <a:pt x="10670" y="1099"/>
                    <a:pt x="9276" y="1"/>
                    <a:pt x="78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6"/>
            <p:cNvSpPr/>
            <p:nvPr/>
          </p:nvSpPr>
          <p:spPr>
            <a:xfrm>
              <a:off x="2386450" y="1212275"/>
              <a:ext cx="52475" cy="64350"/>
            </a:xfrm>
            <a:custGeom>
              <a:avLst/>
              <a:gdLst/>
              <a:ahLst/>
              <a:cxnLst/>
              <a:rect l="l" t="t" r="r" b="b"/>
              <a:pathLst>
                <a:path w="2099" h="2574" extrusionOk="0">
                  <a:moveTo>
                    <a:pt x="123" y="0"/>
                  </a:moveTo>
                  <a:lnTo>
                    <a:pt x="1" y="104"/>
                  </a:lnTo>
                  <a:cubicBezTo>
                    <a:pt x="177" y="312"/>
                    <a:pt x="365" y="517"/>
                    <a:pt x="547" y="718"/>
                  </a:cubicBezTo>
                  <a:cubicBezTo>
                    <a:pt x="1069" y="1288"/>
                    <a:pt x="1608" y="1879"/>
                    <a:pt x="1953" y="2573"/>
                  </a:cubicBezTo>
                  <a:lnTo>
                    <a:pt x="2098" y="2502"/>
                  </a:lnTo>
                  <a:cubicBezTo>
                    <a:pt x="1744" y="1787"/>
                    <a:pt x="1196" y="1187"/>
                    <a:pt x="668" y="609"/>
                  </a:cubicBezTo>
                  <a:cubicBezTo>
                    <a:pt x="485" y="410"/>
                    <a:pt x="298" y="205"/>
                    <a:pt x="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6"/>
            <p:cNvSpPr/>
            <p:nvPr/>
          </p:nvSpPr>
          <p:spPr>
            <a:xfrm>
              <a:off x="2368825" y="1195650"/>
              <a:ext cx="26300" cy="23250"/>
            </a:xfrm>
            <a:custGeom>
              <a:avLst/>
              <a:gdLst/>
              <a:ahLst/>
              <a:cxnLst/>
              <a:rect l="l" t="t" r="r" b="b"/>
              <a:pathLst>
                <a:path w="1052" h="930" extrusionOk="0">
                  <a:moveTo>
                    <a:pt x="526" y="0"/>
                  </a:moveTo>
                  <a:cubicBezTo>
                    <a:pt x="472" y="0"/>
                    <a:pt x="417" y="10"/>
                    <a:pt x="364" y="30"/>
                  </a:cubicBezTo>
                  <a:cubicBezTo>
                    <a:pt x="123" y="119"/>
                    <a:pt x="1" y="387"/>
                    <a:pt x="91" y="628"/>
                  </a:cubicBezTo>
                  <a:cubicBezTo>
                    <a:pt x="159" y="814"/>
                    <a:pt x="336" y="930"/>
                    <a:pt x="525" y="930"/>
                  </a:cubicBezTo>
                  <a:cubicBezTo>
                    <a:pt x="579" y="930"/>
                    <a:pt x="634" y="920"/>
                    <a:pt x="688" y="900"/>
                  </a:cubicBezTo>
                  <a:cubicBezTo>
                    <a:pt x="928" y="811"/>
                    <a:pt x="1051" y="543"/>
                    <a:pt x="962" y="303"/>
                  </a:cubicBezTo>
                  <a:cubicBezTo>
                    <a:pt x="891" y="116"/>
                    <a:pt x="713" y="0"/>
                    <a:pt x="5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6"/>
            <p:cNvSpPr/>
            <p:nvPr/>
          </p:nvSpPr>
          <p:spPr>
            <a:xfrm>
              <a:off x="2428000" y="1173500"/>
              <a:ext cx="23050" cy="77525"/>
            </a:xfrm>
            <a:custGeom>
              <a:avLst/>
              <a:gdLst/>
              <a:ahLst/>
              <a:cxnLst/>
              <a:rect l="l" t="t" r="r" b="b"/>
              <a:pathLst>
                <a:path w="922" h="3101" extrusionOk="0">
                  <a:moveTo>
                    <a:pt x="155" y="0"/>
                  </a:moveTo>
                  <a:lnTo>
                    <a:pt x="1" y="45"/>
                  </a:lnTo>
                  <a:cubicBezTo>
                    <a:pt x="76" y="307"/>
                    <a:pt x="163" y="573"/>
                    <a:pt x="245" y="830"/>
                  </a:cubicBezTo>
                  <a:cubicBezTo>
                    <a:pt x="485" y="1566"/>
                    <a:pt x="732" y="2327"/>
                    <a:pt x="759" y="3101"/>
                  </a:cubicBezTo>
                  <a:lnTo>
                    <a:pt x="921" y="3095"/>
                  </a:lnTo>
                  <a:cubicBezTo>
                    <a:pt x="893" y="2297"/>
                    <a:pt x="642" y="1528"/>
                    <a:pt x="399" y="780"/>
                  </a:cubicBezTo>
                  <a:cubicBezTo>
                    <a:pt x="316" y="524"/>
                    <a:pt x="230" y="259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6"/>
            <p:cNvSpPr/>
            <p:nvPr/>
          </p:nvSpPr>
          <p:spPr>
            <a:xfrm>
              <a:off x="2415025" y="1154250"/>
              <a:ext cx="24075" cy="23300"/>
            </a:xfrm>
            <a:custGeom>
              <a:avLst/>
              <a:gdLst/>
              <a:ahLst/>
              <a:cxnLst/>
              <a:rect l="l" t="t" r="r" b="b"/>
              <a:pathLst>
                <a:path w="963" h="932" extrusionOk="0">
                  <a:moveTo>
                    <a:pt x="480" y="1"/>
                  </a:moveTo>
                  <a:cubicBezTo>
                    <a:pt x="238" y="1"/>
                    <a:pt x="34" y="189"/>
                    <a:pt x="18" y="434"/>
                  </a:cubicBezTo>
                  <a:cubicBezTo>
                    <a:pt x="1" y="691"/>
                    <a:pt x="194" y="913"/>
                    <a:pt x="450" y="930"/>
                  </a:cubicBezTo>
                  <a:cubicBezTo>
                    <a:pt x="460" y="931"/>
                    <a:pt x="470" y="931"/>
                    <a:pt x="480" y="931"/>
                  </a:cubicBezTo>
                  <a:cubicBezTo>
                    <a:pt x="723" y="931"/>
                    <a:pt x="927" y="743"/>
                    <a:pt x="944" y="497"/>
                  </a:cubicBezTo>
                  <a:cubicBezTo>
                    <a:pt x="963" y="240"/>
                    <a:pt x="769" y="19"/>
                    <a:pt x="512" y="2"/>
                  </a:cubicBezTo>
                  <a:cubicBezTo>
                    <a:pt x="501" y="1"/>
                    <a:pt x="491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6"/>
            <p:cNvSpPr/>
            <p:nvPr/>
          </p:nvSpPr>
          <p:spPr>
            <a:xfrm>
              <a:off x="2463875" y="1182425"/>
              <a:ext cx="22975" cy="77525"/>
            </a:xfrm>
            <a:custGeom>
              <a:avLst/>
              <a:gdLst/>
              <a:ahLst/>
              <a:cxnLst/>
              <a:rect l="l" t="t" r="r" b="b"/>
              <a:pathLst>
                <a:path w="919" h="3101" extrusionOk="0">
                  <a:moveTo>
                    <a:pt x="155" y="0"/>
                  </a:moveTo>
                  <a:lnTo>
                    <a:pt x="1" y="46"/>
                  </a:lnTo>
                  <a:cubicBezTo>
                    <a:pt x="75" y="308"/>
                    <a:pt x="161" y="574"/>
                    <a:pt x="245" y="832"/>
                  </a:cubicBezTo>
                  <a:cubicBezTo>
                    <a:pt x="483" y="1566"/>
                    <a:pt x="732" y="2327"/>
                    <a:pt x="759" y="3101"/>
                  </a:cubicBezTo>
                  <a:lnTo>
                    <a:pt x="919" y="3095"/>
                  </a:lnTo>
                  <a:cubicBezTo>
                    <a:pt x="891" y="2299"/>
                    <a:pt x="642" y="1527"/>
                    <a:pt x="399" y="783"/>
                  </a:cubicBezTo>
                  <a:cubicBezTo>
                    <a:pt x="316" y="524"/>
                    <a:pt x="230" y="260"/>
                    <a:pt x="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6"/>
            <p:cNvSpPr/>
            <p:nvPr/>
          </p:nvSpPr>
          <p:spPr>
            <a:xfrm>
              <a:off x="2450875" y="1163175"/>
              <a:ext cx="24075" cy="23250"/>
            </a:xfrm>
            <a:custGeom>
              <a:avLst/>
              <a:gdLst/>
              <a:ahLst/>
              <a:cxnLst/>
              <a:rect l="l" t="t" r="r" b="b"/>
              <a:pathLst>
                <a:path w="963" h="930" extrusionOk="0">
                  <a:moveTo>
                    <a:pt x="480" y="1"/>
                  </a:moveTo>
                  <a:cubicBezTo>
                    <a:pt x="238" y="1"/>
                    <a:pt x="33" y="188"/>
                    <a:pt x="16" y="433"/>
                  </a:cubicBezTo>
                  <a:cubicBezTo>
                    <a:pt x="0" y="689"/>
                    <a:pt x="194" y="911"/>
                    <a:pt x="449" y="929"/>
                  </a:cubicBezTo>
                  <a:cubicBezTo>
                    <a:pt x="460" y="929"/>
                    <a:pt x="470" y="930"/>
                    <a:pt x="480" y="930"/>
                  </a:cubicBezTo>
                  <a:cubicBezTo>
                    <a:pt x="723" y="930"/>
                    <a:pt x="928" y="742"/>
                    <a:pt x="945" y="496"/>
                  </a:cubicBezTo>
                  <a:cubicBezTo>
                    <a:pt x="962" y="240"/>
                    <a:pt x="769" y="19"/>
                    <a:pt x="512" y="2"/>
                  </a:cubicBezTo>
                  <a:cubicBezTo>
                    <a:pt x="501" y="1"/>
                    <a:pt x="490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6"/>
            <p:cNvSpPr/>
            <p:nvPr/>
          </p:nvSpPr>
          <p:spPr>
            <a:xfrm>
              <a:off x="2495625" y="1160525"/>
              <a:ext cx="11600" cy="79550"/>
            </a:xfrm>
            <a:custGeom>
              <a:avLst/>
              <a:gdLst/>
              <a:ahLst/>
              <a:cxnLst/>
              <a:rect l="l" t="t" r="r" b="b"/>
              <a:pathLst>
                <a:path w="464" h="3182" extrusionOk="0">
                  <a:moveTo>
                    <a:pt x="160" y="0"/>
                  </a:moveTo>
                  <a:lnTo>
                    <a:pt x="1" y="15"/>
                  </a:lnTo>
                  <a:cubicBezTo>
                    <a:pt x="26" y="289"/>
                    <a:pt x="63" y="567"/>
                    <a:pt x="97" y="835"/>
                  </a:cubicBezTo>
                  <a:cubicBezTo>
                    <a:pt x="197" y="1600"/>
                    <a:pt x="301" y="2392"/>
                    <a:pt x="185" y="3158"/>
                  </a:cubicBezTo>
                  <a:lnTo>
                    <a:pt x="345" y="3182"/>
                  </a:lnTo>
                  <a:cubicBezTo>
                    <a:pt x="464" y="2395"/>
                    <a:pt x="359" y="1591"/>
                    <a:pt x="258" y="813"/>
                  </a:cubicBezTo>
                  <a:cubicBezTo>
                    <a:pt x="223" y="546"/>
                    <a:pt x="188" y="270"/>
                    <a:pt x="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6"/>
            <p:cNvSpPr/>
            <p:nvPr/>
          </p:nvSpPr>
          <p:spPr>
            <a:xfrm>
              <a:off x="2483375" y="1140500"/>
              <a:ext cx="25725" cy="23250"/>
            </a:xfrm>
            <a:custGeom>
              <a:avLst/>
              <a:gdLst/>
              <a:ahLst/>
              <a:cxnLst/>
              <a:rect l="l" t="t" r="r" b="b"/>
              <a:pathLst>
                <a:path w="1029" h="930" extrusionOk="0">
                  <a:moveTo>
                    <a:pt x="514" y="1"/>
                  </a:moveTo>
                  <a:cubicBezTo>
                    <a:pt x="307" y="1"/>
                    <a:pt x="119" y="140"/>
                    <a:pt x="64" y="348"/>
                  </a:cubicBezTo>
                  <a:cubicBezTo>
                    <a:pt x="0" y="598"/>
                    <a:pt x="150" y="851"/>
                    <a:pt x="398" y="915"/>
                  </a:cubicBezTo>
                  <a:cubicBezTo>
                    <a:pt x="437" y="925"/>
                    <a:pt x="476" y="930"/>
                    <a:pt x="514" y="930"/>
                  </a:cubicBezTo>
                  <a:cubicBezTo>
                    <a:pt x="722" y="930"/>
                    <a:pt x="910" y="790"/>
                    <a:pt x="964" y="582"/>
                  </a:cubicBezTo>
                  <a:cubicBezTo>
                    <a:pt x="1028" y="333"/>
                    <a:pt x="879" y="79"/>
                    <a:pt x="630" y="15"/>
                  </a:cubicBezTo>
                  <a:cubicBezTo>
                    <a:pt x="592" y="5"/>
                    <a:pt x="553" y="1"/>
                    <a:pt x="51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6"/>
            <p:cNvSpPr/>
            <p:nvPr/>
          </p:nvSpPr>
          <p:spPr>
            <a:xfrm>
              <a:off x="2498525" y="1379300"/>
              <a:ext cx="112700" cy="323900"/>
            </a:xfrm>
            <a:custGeom>
              <a:avLst/>
              <a:gdLst/>
              <a:ahLst/>
              <a:cxnLst/>
              <a:rect l="l" t="t" r="r" b="b"/>
              <a:pathLst>
                <a:path w="4508" h="12956" extrusionOk="0">
                  <a:moveTo>
                    <a:pt x="274" y="1"/>
                  </a:moveTo>
                  <a:cubicBezTo>
                    <a:pt x="246" y="1"/>
                    <a:pt x="218" y="5"/>
                    <a:pt x="190" y="16"/>
                  </a:cubicBezTo>
                  <a:cubicBezTo>
                    <a:pt x="63" y="63"/>
                    <a:pt x="1" y="203"/>
                    <a:pt x="48" y="328"/>
                  </a:cubicBezTo>
                  <a:cubicBezTo>
                    <a:pt x="311" y="1030"/>
                    <a:pt x="577" y="1731"/>
                    <a:pt x="842" y="2434"/>
                  </a:cubicBezTo>
                  <a:cubicBezTo>
                    <a:pt x="1378" y="3850"/>
                    <a:pt x="1933" y="5316"/>
                    <a:pt x="2451" y="6766"/>
                  </a:cubicBezTo>
                  <a:cubicBezTo>
                    <a:pt x="2905" y="8037"/>
                    <a:pt x="3226" y="9323"/>
                    <a:pt x="3569" y="10753"/>
                  </a:cubicBezTo>
                  <a:cubicBezTo>
                    <a:pt x="3605" y="10903"/>
                    <a:pt x="3653" y="11064"/>
                    <a:pt x="3700" y="11230"/>
                  </a:cubicBezTo>
                  <a:cubicBezTo>
                    <a:pt x="3842" y="11718"/>
                    <a:pt x="4002" y="12272"/>
                    <a:pt x="3896" y="12647"/>
                  </a:cubicBezTo>
                  <a:cubicBezTo>
                    <a:pt x="3860" y="12777"/>
                    <a:pt x="3933" y="12909"/>
                    <a:pt x="4062" y="12947"/>
                  </a:cubicBezTo>
                  <a:cubicBezTo>
                    <a:pt x="4084" y="12953"/>
                    <a:pt x="4106" y="12956"/>
                    <a:pt x="4128" y="12956"/>
                  </a:cubicBezTo>
                  <a:cubicBezTo>
                    <a:pt x="4211" y="12956"/>
                    <a:pt x="4289" y="12913"/>
                    <a:pt x="4334" y="12843"/>
                  </a:cubicBezTo>
                  <a:cubicBezTo>
                    <a:pt x="4346" y="12824"/>
                    <a:pt x="4355" y="12803"/>
                    <a:pt x="4361" y="12780"/>
                  </a:cubicBezTo>
                  <a:cubicBezTo>
                    <a:pt x="4507" y="12269"/>
                    <a:pt x="4324" y="11645"/>
                    <a:pt x="4166" y="11095"/>
                  </a:cubicBezTo>
                  <a:cubicBezTo>
                    <a:pt x="4121" y="10938"/>
                    <a:pt x="4074" y="10785"/>
                    <a:pt x="4041" y="10641"/>
                  </a:cubicBezTo>
                  <a:cubicBezTo>
                    <a:pt x="3694" y="9199"/>
                    <a:pt x="3369" y="7899"/>
                    <a:pt x="2907" y="6603"/>
                  </a:cubicBezTo>
                  <a:cubicBezTo>
                    <a:pt x="2388" y="5149"/>
                    <a:pt x="1831" y="3681"/>
                    <a:pt x="1295" y="2262"/>
                  </a:cubicBezTo>
                  <a:cubicBezTo>
                    <a:pt x="1029" y="1562"/>
                    <a:pt x="764" y="859"/>
                    <a:pt x="502" y="158"/>
                  </a:cubicBezTo>
                  <a:cubicBezTo>
                    <a:pt x="465" y="61"/>
                    <a:pt x="372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6"/>
            <p:cNvSpPr/>
            <p:nvPr/>
          </p:nvSpPr>
          <p:spPr>
            <a:xfrm>
              <a:off x="2559875" y="1331175"/>
              <a:ext cx="107200" cy="232700"/>
            </a:xfrm>
            <a:custGeom>
              <a:avLst/>
              <a:gdLst/>
              <a:ahLst/>
              <a:cxnLst/>
              <a:rect l="l" t="t" r="r" b="b"/>
              <a:pathLst>
                <a:path w="4288" h="9308" extrusionOk="0">
                  <a:moveTo>
                    <a:pt x="2978" y="1"/>
                  </a:moveTo>
                  <a:cubicBezTo>
                    <a:pt x="1861" y="860"/>
                    <a:pt x="1225" y="2409"/>
                    <a:pt x="758" y="3669"/>
                  </a:cubicBezTo>
                  <a:cubicBezTo>
                    <a:pt x="154" y="5297"/>
                    <a:pt x="1" y="7674"/>
                    <a:pt x="716" y="9307"/>
                  </a:cubicBezTo>
                  <a:cubicBezTo>
                    <a:pt x="1748" y="8863"/>
                    <a:pt x="2998" y="6652"/>
                    <a:pt x="3581" y="5379"/>
                  </a:cubicBezTo>
                  <a:cubicBezTo>
                    <a:pt x="3981" y="4506"/>
                    <a:pt x="4288" y="3598"/>
                    <a:pt x="3986" y="2671"/>
                  </a:cubicBezTo>
                  <a:cubicBezTo>
                    <a:pt x="3697" y="1780"/>
                    <a:pt x="3370" y="849"/>
                    <a:pt x="29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6"/>
            <p:cNvSpPr/>
            <p:nvPr/>
          </p:nvSpPr>
          <p:spPr>
            <a:xfrm>
              <a:off x="2574475" y="1329450"/>
              <a:ext cx="70500" cy="222675"/>
            </a:xfrm>
            <a:custGeom>
              <a:avLst/>
              <a:gdLst/>
              <a:ahLst/>
              <a:cxnLst/>
              <a:rect l="l" t="t" r="r" b="b"/>
              <a:pathLst>
                <a:path w="2820" h="8907" extrusionOk="0">
                  <a:moveTo>
                    <a:pt x="1769" y="1493"/>
                  </a:moveTo>
                  <a:cubicBezTo>
                    <a:pt x="1677" y="1828"/>
                    <a:pt x="1598" y="2167"/>
                    <a:pt x="1518" y="2512"/>
                  </a:cubicBezTo>
                  <a:cubicBezTo>
                    <a:pt x="1468" y="2728"/>
                    <a:pt x="1419" y="2947"/>
                    <a:pt x="1365" y="3168"/>
                  </a:cubicBezTo>
                  <a:cubicBezTo>
                    <a:pt x="1166" y="3971"/>
                    <a:pt x="1081" y="4798"/>
                    <a:pt x="1000" y="5598"/>
                  </a:cubicBezTo>
                  <a:lnTo>
                    <a:pt x="967" y="5927"/>
                  </a:lnTo>
                  <a:cubicBezTo>
                    <a:pt x="940" y="6188"/>
                    <a:pt x="771" y="6574"/>
                    <a:pt x="590" y="6980"/>
                  </a:cubicBezTo>
                  <a:cubicBezTo>
                    <a:pt x="465" y="7264"/>
                    <a:pt x="336" y="7551"/>
                    <a:pt x="247" y="7819"/>
                  </a:cubicBezTo>
                  <a:cubicBezTo>
                    <a:pt x="230" y="7082"/>
                    <a:pt x="374" y="6300"/>
                    <a:pt x="504" y="5588"/>
                  </a:cubicBezTo>
                  <a:cubicBezTo>
                    <a:pt x="546" y="5358"/>
                    <a:pt x="586" y="5135"/>
                    <a:pt x="621" y="4921"/>
                  </a:cubicBezTo>
                  <a:cubicBezTo>
                    <a:pt x="821" y="3679"/>
                    <a:pt x="1252" y="2570"/>
                    <a:pt x="1769" y="1493"/>
                  </a:cubicBezTo>
                  <a:close/>
                  <a:moveTo>
                    <a:pt x="304" y="8627"/>
                  </a:moveTo>
                  <a:cubicBezTo>
                    <a:pt x="300" y="8629"/>
                    <a:pt x="299" y="8632"/>
                    <a:pt x="298" y="8634"/>
                  </a:cubicBezTo>
                  <a:cubicBezTo>
                    <a:pt x="298" y="8632"/>
                    <a:pt x="298" y="8630"/>
                    <a:pt x="297" y="8629"/>
                  </a:cubicBezTo>
                  <a:lnTo>
                    <a:pt x="304" y="8627"/>
                  </a:lnTo>
                  <a:close/>
                  <a:moveTo>
                    <a:pt x="2464" y="1"/>
                  </a:moveTo>
                  <a:lnTo>
                    <a:pt x="2310" y="55"/>
                  </a:lnTo>
                  <a:cubicBezTo>
                    <a:pt x="2621" y="938"/>
                    <a:pt x="2663" y="2258"/>
                    <a:pt x="2569" y="3171"/>
                  </a:cubicBezTo>
                  <a:cubicBezTo>
                    <a:pt x="2500" y="3830"/>
                    <a:pt x="2255" y="4393"/>
                    <a:pt x="1996" y="4989"/>
                  </a:cubicBezTo>
                  <a:cubicBezTo>
                    <a:pt x="1915" y="5178"/>
                    <a:pt x="1832" y="5366"/>
                    <a:pt x="1756" y="5558"/>
                  </a:cubicBezTo>
                  <a:cubicBezTo>
                    <a:pt x="1667" y="5779"/>
                    <a:pt x="1583" y="6016"/>
                    <a:pt x="1494" y="6266"/>
                  </a:cubicBezTo>
                  <a:cubicBezTo>
                    <a:pt x="1205" y="7077"/>
                    <a:pt x="879" y="7987"/>
                    <a:pt x="330" y="8599"/>
                  </a:cubicBezTo>
                  <a:cubicBezTo>
                    <a:pt x="312" y="8511"/>
                    <a:pt x="297" y="8423"/>
                    <a:pt x="283" y="8334"/>
                  </a:cubicBezTo>
                  <a:cubicBezTo>
                    <a:pt x="329" y="7967"/>
                    <a:pt x="541" y="7488"/>
                    <a:pt x="736" y="7049"/>
                  </a:cubicBezTo>
                  <a:cubicBezTo>
                    <a:pt x="923" y="6630"/>
                    <a:pt x="1098" y="6233"/>
                    <a:pt x="1128" y="5947"/>
                  </a:cubicBezTo>
                  <a:lnTo>
                    <a:pt x="1161" y="5619"/>
                  </a:lnTo>
                  <a:cubicBezTo>
                    <a:pt x="1246" y="4787"/>
                    <a:pt x="1326" y="4003"/>
                    <a:pt x="1522" y="3209"/>
                  </a:cubicBezTo>
                  <a:cubicBezTo>
                    <a:pt x="1577" y="2988"/>
                    <a:pt x="1627" y="2770"/>
                    <a:pt x="1677" y="2551"/>
                  </a:cubicBezTo>
                  <a:cubicBezTo>
                    <a:pt x="1854" y="1770"/>
                    <a:pt x="2022" y="1034"/>
                    <a:pt x="2370" y="304"/>
                  </a:cubicBezTo>
                  <a:lnTo>
                    <a:pt x="2225" y="232"/>
                  </a:lnTo>
                  <a:cubicBezTo>
                    <a:pt x="1453" y="1704"/>
                    <a:pt x="736" y="3170"/>
                    <a:pt x="460" y="4896"/>
                  </a:cubicBezTo>
                  <a:cubicBezTo>
                    <a:pt x="425" y="5109"/>
                    <a:pt x="385" y="5332"/>
                    <a:pt x="343" y="5559"/>
                  </a:cubicBezTo>
                  <a:cubicBezTo>
                    <a:pt x="181" y="6444"/>
                    <a:pt x="1" y="7435"/>
                    <a:pt x="122" y="8334"/>
                  </a:cubicBezTo>
                  <a:cubicBezTo>
                    <a:pt x="103" y="8521"/>
                    <a:pt x="122" y="8686"/>
                    <a:pt x="200" y="8820"/>
                  </a:cubicBezTo>
                  <a:lnTo>
                    <a:pt x="254" y="8907"/>
                  </a:lnTo>
                  <a:lnTo>
                    <a:pt x="328" y="8835"/>
                  </a:lnTo>
                  <a:cubicBezTo>
                    <a:pt x="505" y="8661"/>
                    <a:pt x="660" y="8461"/>
                    <a:pt x="798" y="8246"/>
                  </a:cubicBezTo>
                  <a:cubicBezTo>
                    <a:pt x="1167" y="7665"/>
                    <a:pt x="1419" y="6961"/>
                    <a:pt x="1647" y="6322"/>
                  </a:cubicBezTo>
                  <a:cubicBezTo>
                    <a:pt x="1734" y="6072"/>
                    <a:pt x="1817" y="5839"/>
                    <a:pt x="1905" y="5618"/>
                  </a:cubicBezTo>
                  <a:cubicBezTo>
                    <a:pt x="1982" y="5428"/>
                    <a:pt x="2063" y="5241"/>
                    <a:pt x="2144" y="5054"/>
                  </a:cubicBezTo>
                  <a:cubicBezTo>
                    <a:pt x="2396" y="4473"/>
                    <a:pt x="2657" y="3872"/>
                    <a:pt x="2730" y="3189"/>
                  </a:cubicBezTo>
                  <a:cubicBezTo>
                    <a:pt x="2819" y="2325"/>
                    <a:pt x="2804" y="970"/>
                    <a:pt x="2464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6"/>
            <p:cNvSpPr/>
            <p:nvPr/>
          </p:nvSpPr>
          <p:spPr>
            <a:xfrm>
              <a:off x="2373975" y="1428275"/>
              <a:ext cx="195225" cy="140725"/>
            </a:xfrm>
            <a:custGeom>
              <a:avLst/>
              <a:gdLst/>
              <a:ahLst/>
              <a:cxnLst/>
              <a:rect l="l" t="t" r="r" b="b"/>
              <a:pathLst>
                <a:path w="7809" h="5629" extrusionOk="0">
                  <a:moveTo>
                    <a:pt x="219" y="0"/>
                  </a:moveTo>
                  <a:cubicBezTo>
                    <a:pt x="146" y="0"/>
                    <a:pt x="73" y="3"/>
                    <a:pt x="1" y="7"/>
                  </a:cubicBezTo>
                  <a:cubicBezTo>
                    <a:pt x="260" y="905"/>
                    <a:pt x="625" y="1822"/>
                    <a:pt x="989" y="2684"/>
                  </a:cubicBezTo>
                  <a:cubicBezTo>
                    <a:pt x="1369" y="3583"/>
                    <a:pt x="2198" y="4066"/>
                    <a:pt x="3071" y="4464"/>
                  </a:cubicBezTo>
                  <a:cubicBezTo>
                    <a:pt x="4144" y="4951"/>
                    <a:pt x="6009" y="5628"/>
                    <a:pt x="7210" y="5628"/>
                  </a:cubicBezTo>
                  <a:cubicBezTo>
                    <a:pt x="7436" y="5628"/>
                    <a:pt x="7639" y="5604"/>
                    <a:pt x="7809" y="5550"/>
                  </a:cubicBezTo>
                  <a:cubicBezTo>
                    <a:pt x="7278" y="3850"/>
                    <a:pt x="5605" y="2155"/>
                    <a:pt x="4082" y="1321"/>
                  </a:cubicBezTo>
                  <a:cubicBezTo>
                    <a:pt x="2964" y="709"/>
                    <a:pt x="1560" y="0"/>
                    <a:pt x="2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6"/>
            <p:cNvSpPr/>
            <p:nvPr/>
          </p:nvSpPr>
          <p:spPr>
            <a:xfrm>
              <a:off x="2371525" y="1426750"/>
              <a:ext cx="187675" cy="133425"/>
            </a:xfrm>
            <a:custGeom>
              <a:avLst/>
              <a:gdLst/>
              <a:ahLst/>
              <a:cxnLst/>
              <a:rect l="l" t="t" r="r" b="b"/>
              <a:pathLst>
                <a:path w="7507" h="5337" extrusionOk="0">
                  <a:moveTo>
                    <a:pt x="1505" y="732"/>
                  </a:moveTo>
                  <a:cubicBezTo>
                    <a:pt x="2602" y="1206"/>
                    <a:pt x="3655" y="1760"/>
                    <a:pt x="4618" y="2567"/>
                  </a:cubicBezTo>
                  <a:cubicBezTo>
                    <a:pt x="4786" y="2708"/>
                    <a:pt x="4962" y="2850"/>
                    <a:pt x="5144" y="2996"/>
                  </a:cubicBezTo>
                  <a:cubicBezTo>
                    <a:pt x="5710" y="3449"/>
                    <a:pt x="6328" y="3944"/>
                    <a:pt x="6801" y="4512"/>
                  </a:cubicBezTo>
                  <a:cubicBezTo>
                    <a:pt x="6557" y="4369"/>
                    <a:pt x="6272" y="4235"/>
                    <a:pt x="5992" y="4104"/>
                  </a:cubicBezTo>
                  <a:cubicBezTo>
                    <a:pt x="5590" y="3913"/>
                    <a:pt x="5207" y="3734"/>
                    <a:pt x="5017" y="3556"/>
                  </a:cubicBezTo>
                  <a:lnTo>
                    <a:pt x="4775" y="3331"/>
                  </a:lnTo>
                  <a:cubicBezTo>
                    <a:pt x="4190" y="2779"/>
                    <a:pt x="3586" y="2210"/>
                    <a:pt x="2907" y="1733"/>
                  </a:cubicBezTo>
                  <a:cubicBezTo>
                    <a:pt x="2721" y="1602"/>
                    <a:pt x="2540" y="1469"/>
                    <a:pt x="2361" y="1338"/>
                  </a:cubicBezTo>
                  <a:cubicBezTo>
                    <a:pt x="2074" y="1128"/>
                    <a:pt x="1793" y="924"/>
                    <a:pt x="1505" y="732"/>
                  </a:cubicBezTo>
                  <a:close/>
                  <a:moveTo>
                    <a:pt x="7294" y="5156"/>
                  </a:moveTo>
                  <a:cubicBezTo>
                    <a:pt x="7294" y="5158"/>
                    <a:pt x="7295" y="5160"/>
                    <a:pt x="7295" y="5161"/>
                  </a:cubicBezTo>
                  <a:cubicBezTo>
                    <a:pt x="7293" y="5160"/>
                    <a:pt x="7289" y="5160"/>
                    <a:pt x="7287" y="5160"/>
                  </a:cubicBezTo>
                  <a:lnTo>
                    <a:pt x="7294" y="5156"/>
                  </a:lnTo>
                  <a:close/>
                  <a:moveTo>
                    <a:pt x="150" y="0"/>
                  </a:moveTo>
                  <a:lnTo>
                    <a:pt x="0" y="59"/>
                  </a:lnTo>
                  <a:cubicBezTo>
                    <a:pt x="379" y="1016"/>
                    <a:pt x="1254" y="2047"/>
                    <a:pt x="1889" y="2641"/>
                  </a:cubicBezTo>
                  <a:cubicBezTo>
                    <a:pt x="2389" y="3110"/>
                    <a:pt x="2981" y="3393"/>
                    <a:pt x="3552" y="3665"/>
                  </a:cubicBezTo>
                  <a:cubicBezTo>
                    <a:pt x="3736" y="3752"/>
                    <a:pt x="3919" y="3842"/>
                    <a:pt x="4101" y="3936"/>
                  </a:cubicBezTo>
                  <a:cubicBezTo>
                    <a:pt x="4311" y="4043"/>
                    <a:pt x="4528" y="4165"/>
                    <a:pt x="4759" y="4295"/>
                  </a:cubicBezTo>
                  <a:cubicBezTo>
                    <a:pt x="5576" y="4757"/>
                    <a:pt x="6501" y="5278"/>
                    <a:pt x="7405" y="5331"/>
                  </a:cubicBezTo>
                  <a:lnTo>
                    <a:pt x="7506" y="5337"/>
                  </a:lnTo>
                  <a:lnTo>
                    <a:pt x="7489" y="5236"/>
                  </a:lnTo>
                  <a:cubicBezTo>
                    <a:pt x="7463" y="5085"/>
                    <a:pt x="7369" y="4946"/>
                    <a:pt x="7232" y="4818"/>
                  </a:cubicBezTo>
                  <a:cubicBezTo>
                    <a:pt x="6733" y="4060"/>
                    <a:pt x="5948" y="3432"/>
                    <a:pt x="5247" y="2869"/>
                  </a:cubicBezTo>
                  <a:cubicBezTo>
                    <a:pt x="5066" y="2723"/>
                    <a:pt x="4890" y="2582"/>
                    <a:pt x="4723" y="2442"/>
                  </a:cubicBezTo>
                  <a:cubicBezTo>
                    <a:pt x="3383" y="1322"/>
                    <a:pt x="1880" y="683"/>
                    <a:pt x="332" y="78"/>
                  </a:cubicBezTo>
                  <a:lnTo>
                    <a:pt x="270" y="228"/>
                  </a:lnTo>
                  <a:cubicBezTo>
                    <a:pt x="1011" y="552"/>
                    <a:pt x="1621" y="997"/>
                    <a:pt x="2266" y="1469"/>
                  </a:cubicBezTo>
                  <a:cubicBezTo>
                    <a:pt x="2447" y="1602"/>
                    <a:pt x="2629" y="1735"/>
                    <a:pt x="2815" y="1866"/>
                  </a:cubicBezTo>
                  <a:cubicBezTo>
                    <a:pt x="3484" y="2336"/>
                    <a:pt x="4058" y="2876"/>
                    <a:pt x="4666" y="3449"/>
                  </a:cubicBezTo>
                  <a:lnTo>
                    <a:pt x="4909" y="3675"/>
                  </a:lnTo>
                  <a:cubicBezTo>
                    <a:pt x="5117" y="3871"/>
                    <a:pt x="5510" y="4055"/>
                    <a:pt x="5925" y="4250"/>
                  </a:cubicBezTo>
                  <a:cubicBezTo>
                    <a:pt x="6360" y="4455"/>
                    <a:pt x="6836" y="4678"/>
                    <a:pt x="7108" y="4924"/>
                  </a:cubicBezTo>
                  <a:cubicBezTo>
                    <a:pt x="7157" y="5000"/>
                    <a:pt x="7204" y="5077"/>
                    <a:pt x="7245" y="5155"/>
                  </a:cubicBezTo>
                  <a:cubicBezTo>
                    <a:pt x="6432" y="5054"/>
                    <a:pt x="5590" y="4578"/>
                    <a:pt x="4840" y="4155"/>
                  </a:cubicBezTo>
                  <a:cubicBezTo>
                    <a:pt x="4607" y="4024"/>
                    <a:pt x="4388" y="3901"/>
                    <a:pt x="4176" y="3792"/>
                  </a:cubicBezTo>
                  <a:cubicBezTo>
                    <a:pt x="3994" y="3699"/>
                    <a:pt x="3808" y="3609"/>
                    <a:pt x="3623" y="3520"/>
                  </a:cubicBezTo>
                  <a:cubicBezTo>
                    <a:pt x="3037" y="3241"/>
                    <a:pt x="2483" y="2976"/>
                    <a:pt x="1999" y="2523"/>
                  </a:cubicBezTo>
                  <a:cubicBezTo>
                    <a:pt x="1328" y="1896"/>
                    <a:pt x="495" y="873"/>
                    <a:pt x="150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6"/>
            <p:cNvSpPr/>
            <p:nvPr/>
          </p:nvSpPr>
          <p:spPr>
            <a:xfrm>
              <a:off x="2366225" y="1207325"/>
              <a:ext cx="199600" cy="183675"/>
            </a:xfrm>
            <a:custGeom>
              <a:avLst/>
              <a:gdLst/>
              <a:ahLst/>
              <a:cxnLst/>
              <a:rect l="l" t="t" r="r" b="b"/>
              <a:pathLst>
                <a:path w="7984" h="7347" extrusionOk="0">
                  <a:moveTo>
                    <a:pt x="5395" y="0"/>
                  </a:moveTo>
                  <a:cubicBezTo>
                    <a:pt x="4988" y="0"/>
                    <a:pt x="4583" y="382"/>
                    <a:pt x="4459" y="1075"/>
                  </a:cubicBezTo>
                  <a:cubicBezTo>
                    <a:pt x="4384" y="736"/>
                    <a:pt x="3920" y="430"/>
                    <a:pt x="3549" y="430"/>
                  </a:cubicBezTo>
                  <a:cubicBezTo>
                    <a:pt x="3503" y="430"/>
                    <a:pt x="3458" y="435"/>
                    <a:pt x="3415" y="445"/>
                  </a:cubicBezTo>
                  <a:cubicBezTo>
                    <a:pt x="2866" y="579"/>
                    <a:pt x="2720" y="1483"/>
                    <a:pt x="2716" y="1930"/>
                  </a:cubicBezTo>
                  <a:cubicBezTo>
                    <a:pt x="2497" y="1499"/>
                    <a:pt x="2280" y="1328"/>
                    <a:pt x="2096" y="1328"/>
                  </a:cubicBezTo>
                  <a:cubicBezTo>
                    <a:pt x="1693" y="1328"/>
                    <a:pt x="1456" y="2155"/>
                    <a:pt x="1731" y="2857"/>
                  </a:cubicBezTo>
                  <a:cubicBezTo>
                    <a:pt x="1441" y="2672"/>
                    <a:pt x="1057" y="2418"/>
                    <a:pt x="723" y="2418"/>
                  </a:cubicBezTo>
                  <a:cubicBezTo>
                    <a:pt x="499" y="2418"/>
                    <a:pt x="297" y="2532"/>
                    <a:pt x="161" y="2857"/>
                  </a:cubicBezTo>
                  <a:cubicBezTo>
                    <a:pt x="0" y="3240"/>
                    <a:pt x="212" y="3693"/>
                    <a:pt x="460" y="4001"/>
                  </a:cubicBezTo>
                  <a:cubicBezTo>
                    <a:pt x="937" y="4598"/>
                    <a:pt x="1541" y="4760"/>
                    <a:pt x="1853" y="5490"/>
                  </a:cubicBezTo>
                  <a:cubicBezTo>
                    <a:pt x="2141" y="6165"/>
                    <a:pt x="2319" y="6915"/>
                    <a:pt x="3013" y="7213"/>
                  </a:cubicBezTo>
                  <a:cubicBezTo>
                    <a:pt x="3210" y="7298"/>
                    <a:pt x="3544" y="7346"/>
                    <a:pt x="3932" y="7346"/>
                  </a:cubicBezTo>
                  <a:cubicBezTo>
                    <a:pt x="4630" y="7346"/>
                    <a:pt x="5507" y="7189"/>
                    <a:pt x="6090" y="6800"/>
                  </a:cubicBezTo>
                  <a:cubicBezTo>
                    <a:pt x="7519" y="6397"/>
                    <a:pt x="7912" y="4972"/>
                    <a:pt x="7444" y="3375"/>
                  </a:cubicBezTo>
                  <a:cubicBezTo>
                    <a:pt x="7279" y="2810"/>
                    <a:pt x="6849" y="2277"/>
                    <a:pt x="7111" y="1720"/>
                  </a:cubicBezTo>
                  <a:cubicBezTo>
                    <a:pt x="7383" y="1140"/>
                    <a:pt x="7984" y="805"/>
                    <a:pt x="7244" y="237"/>
                  </a:cubicBezTo>
                  <a:lnTo>
                    <a:pt x="7244" y="237"/>
                  </a:lnTo>
                  <a:cubicBezTo>
                    <a:pt x="6882" y="326"/>
                    <a:pt x="6564" y="637"/>
                    <a:pt x="6252" y="828"/>
                  </a:cubicBezTo>
                  <a:cubicBezTo>
                    <a:pt x="6071" y="263"/>
                    <a:pt x="5732" y="0"/>
                    <a:pt x="53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1" name="Google Shape;1441;p36"/>
          <p:cNvGrpSpPr/>
          <p:nvPr/>
        </p:nvGrpSpPr>
        <p:grpSpPr>
          <a:xfrm>
            <a:off x="8138227" y="3653359"/>
            <a:ext cx="1052196" cy="1481151"/>
            <a:chOff x="3192375" y="980750"/>
            <a:chExt cx="848600" cy="1521450"/>
          </a:xfrm>
        </p:grpSpPr>
        <p:sp>
          <p:nvSpPr>
            <p:cNvPr id="1442" name="Google Shape;1442;p36"/>
            <p:cNvSpPr/>
            <p:nvPr/>
          </p:nvSpPr>
          <p:spPr>
            <a:xfrm>
              <a:off x="3192375" y="980750"/>
              <a:ext cx="848600" cy="1521450"/>
            </a:xfrm>
            <a:custGeom>
              <a:avLst/>
              <a:gdLst/>
              <a:ahLst/>
              <a:cxnLst/>
              <a:rect l="l" t="t" r="r" b="b"/>
              <a:pathLst>
                <a:path w="33944" h="60858" extrusionOk="0">
                  <a:moveTo>
                    <a:pt x="16189" y="1"/>
                  </a:moveTo>
                  <a:cubicBezTo>
                    <a:pt x="15321" y="1"/>
                    <a:pt x="14506" y="381"/>
                    <a:pt x="13938" y="1007"/>
                  </a:cubicBezTo>
                  <a:lnTo>
                    <a:pt x="13901" y="1007"/>
                  </a:lnTo>
                  <a:lnTo>
                    <a:pt x="13901" y="1049"/>
                  </a:lnTo>
                  <a:cubicBezTo>
                    <a:pt x="13792" y="1171"/>
                    <a:pt x="13699" y="1304"/>
                    <a:pt x="13614" y="1443"/>
                  </a:cubicBezTo>
                  <a:cubicBezTo>
                    <a:pt x="13374" y="1383"/>
                    <a:pt x="13131" y="1346"/>
                    <a:pt x="12872" y="1346"/>
                  </a:cubicBezTo>
                  <a:cubicBezTo>
                    <a:pt x="11518" y="1346"/>
                    <a:pt x="10372" y="2239"/>
                    <a:pt x="9987" y="3465"/>
                  </a:cubicBezTo>
                  <a:lnTo>
                    <a:pt x="9954" y="3475"/>
                  </a:lnTo>
                  <a:lnTo>
                    <a:pt x="9973" y="3517"/>
                  </a:lnTo>
                  <a:cubicBezTo>
                    <a:pt x="9888" y="3788"/>
                    <a:pt x="9846" y="4075"/>
                    <a:pt x="9846" y="4375"/>
                  </a:cubicBezTo>
                  <a:cubicBezTo>
                    <a:pt x="9846" y="4767"/>
                    <a:pt x="9924" y="5141"/>
                    <a:pt x="10062" y="5490"/>
                  </a:cubicBezTo>
                  <a:cubicBezTo>
                    <a:pt x="10095" y="5578"/>
                    <a:pt x="10062" y="5673"/>
                    <a:pt x="9977" y="5719"/>
                  </a:cubicBezTo>
                  <a:cubicBezTo>
                    <a:pt x="9674" y="5881"/>
                    <a:pt x="9363" y="6110"/>
                    <a:pt x="9060" y="6433"/>
                  </a:cubicBezTo>
                  <a:cubicBezTo>
                    <a:pt x="8115" y="7435"/>
                    <a:pt x="7853" y="8957"/>
                    <a:pt x="8365" y="10498"/>
                  </a:cubicBezTo>
                  <a:cubicBezTo>
                    <a:pt x="8586" y="11169"/>
                    <a:pt x="8890" y="11681"/>
                    <a:pt x="9116" y="12057"/>
                  </a:cubicBezTo>
                  <a:cubicBezTo>
                    <a:pt x="9343" y="12433"/>
                    <a:pt x="9389" y="12532"/>
                    <a:pt x="9394" y="12615"/>
                  </a:cubicBezTo>
                  <a:cubicBezTo>
                    <a:pt x="9399" y="12770"/>
                    <a:pt x="9403" y="12931"/>
                    <a:pt x="9403" y="13084"/>
                  </a:cubicBezTo>
                  <a:cubicBezTo>
                    <a:pt x="9408" y="13325"/>
                    <a:pt x="9413" y="13587"/>
                    <a:pt x="9432" y="13864"/>
                  </a:cubicBezTo>
                  <a:lnTo>
                    <a:pt x="8894" y="13879"/>
                  </a:lnTo>
                  <a:cubicBezTo>
                    <a:pt x="8885" y="13879"/>
                    <a:pt x="8878" y="13879"/>
                    <a:pt x="8870" y="13877"/>
                  </a:cubicBezTo>
                  <a:lnTo>
                    <a:pt x="7561" y="13739"/>
                  </a:lnTo>
                  <a:cubicBezTo>
                    <a:pt x="7550" y="13738"/>
                    <a:pt x="7538" y="13736"/>
                    <a:pt x="7528" y="13732"/>
                  </a:cubicBezTo>
                  <a:lnTo>
                    <a:pt x="6005" y="13261"/>
                  </a:lnTo>
                  <a:cubicBezTo>
                    <a:pt x="5987" y="13255"/>
                    <a:pt x="5968" y="13253"/>
                    <a:pt x="5950" y="13253"/>
                  </a:cubicBezTo>
                  <a:cubicBezTo>
                    <a:pt x="5861" y="13253"/>
                    <a:pt x="5781" y="13319"/>
                    <a:pt x="5770" y="13412"/>
                  </a:cubicBezTo>
                  <a:lnTo>
                    <a:pt x="5434" y="15989"/>
                  </a:lnTo>
                  <a:cubicBezTo>
                    <a:pt x="5433" y="16000"/>
                    <a:pt x="5433" y="16013"/>
                    <a:pt x="5433" y="16023"/>
                  </a:cubicBezTo>
                  <a:lnTo>
                    <a:pt x="5510" y="17404"/>
                  </a:lnTo>
                  <a:lnTo>
                    <a:pt x="5510" y="17417"/>
                  </a:lnTo>
                  <a:cubicBezTo>
                    <a:pt x="5483" y="18562"/>
                    <a:pt x="5515" y="19672"/>
                    <a:pt x="5558" y="20577"/>
                  </a:cubicBezTo>
                  <a:cubicBezTo>
                    <a:pt x="5637" y="22471"/>
                    <a:pt x="6562" y="23881"/>
                    <a:pt x="7596" y="25027"/>
                  </a:cubicBezTo>
                  <a:cubicBezTo>
                    <a:pt x="7442" y="24975"/>
                    <a:pt x="7276" y="24934"/>
                    <a:pt x="7107" y="24910"/>
                  </a:cubicBezTo>
                  <a:cubicBezTo>
                    <a:pt x="6981" y="24896"/>
                    <a:pt x="6858" y="24886"/>
                    <a:pt x="6737" y="24886"/>
                  </a:cubicBezTo>
                  <a:cubicBezTo>
                    <a:pt x="5976" y="24886"/>
                    <a:pt x="5284" y="25206"/>
                    <a:pt x="4778" y="25717"/>
                  </a:cubicBezTo>
                  <a:cubicBezTo>
                    <a:pt x="4628" y="25695"/>
                    <a:pt x="4467" y="25676"/>
                    <a:pt x="4309" y="25676"/>
                  </a:cubicBezTo>
                  <a:lnTo>
                    <a:pt x="4305" y="25676"/>
                  </a:lnTo>
                  <a:cubicBezTo>
                    <a:pt x="3637" y="25698"/>
                    <a:pt x="2975" y="25914"/>
                    <a:pt x="2481" y="26360"/>
                  </a:cubicBezTo>
                  <a:cubicBezTo>
                    <a:pt x="2179" y="26630"/>
                    <a:pt x="1950" y="26949"/>
                    <a:pt x="1790" y="27300"/>
                  </a:cubicBezTo>
                  <a:lnTo>
                    <a:pt x="1435" y="27757"/>
                  </a:lnTo>
                  <a:cubicBezTo>
                    <a:pt x="1424" y="27772"/>
                    <a:pt x="1409" y="27785"/>
                    <a:pt x="1393" y="27795"/>
                  </a:cubicBezTo>
                  <a:cubicBezTo>
                    <a:pt x="843" y="28143"/>
                    <a:pt x="430" y="28653"/>
                    <a:pt x="225" y="29283"/>
                  </a:cubicBezTo>
                  <a:cubicBezTo>
                    <a:pt x="0" y="29993"/>
                    <a:pt x="99" y="30800"/>
                    <a:pt x="447" y="31459"/>
                  </a:cubicBezTo>
                  <a:cubicBezTo>
                    <a:pt x="488" y="31530"/>
                    <a:pt x="531" y="31605"/>
                    <a:pt x="544" y="31685"/>
                  </a:cubicBezTo>
                  <a:cubicBezTo>
                    <a:pt x="563" y="31797"/>
                    <a:pt x="531" y="31916"/>
                    <a:pt x="503" y="32028"/>
                  </a:cubicBezTo>
                  <a:cubicBezTo>
                    <a:pt x="136" y="33409"/>
                    <a:pt x="748" y="34992"/>
                    <a:pt x="1940" y="35782"/>
                  </a:cubicBezTo>
                  <a:cubicBezTo>
                    <a:pt x="2204" y="35954"/>
                    <a:pt x="1077" y="36167"/>
                    <a:pt x="1048" y="36172"/>
                  </a:cubicBezTo>
                  <a:cubicBezTo>
                    <a:pt x="859" y="36203"/>
                    <a:pt x="668" y="36238"/>
                    <a:pt x="478" y="36273"/>
                  </a:cubicBezTo>
                  <a:cubicBezTo>
                    <a:pt x="361" y="36294"/>
                    <a:pt x="295" y="36415"/>
                    <a:pt x="341" y="36525"/>
                  </a:cubicBezTo>
                  <a:cubicBezTo>
                    <a:pt x="512" y="36939"/>
                    <a:pt x="768" y="37857"/>
                    <a:pt x="811" y="37984"/>
                  </a:cubicBezTo>
                  <a:cubicBezTo>
                    <a:pt x="1285" y="39257"/>
                    <a:pt x="1985" y="40407"/>
                    <a:pt x="2658" y="41578"/>
                  </a:cubicBezTo>
                  <a:cubicBezTo>
                    <a:pt x="3504" y="43060"/>
                    <a:pt x="4914" y="43668"/>
                    <a:pt x="6045" y="44030"/>
                  </a:cubicBezTo>
                  <a:cubicBezTo>
                    <a:pt x="6508" y="44175"/>
                    <a:pt x="7953" y="44607"/>
                    <a:pt x="9390" y="44734"/>
                  </a:cubicBezTo>
                  <a:cubicBezTo>
                    <a:pt x="9459" y="44741"/>
                    <a:pt x="9519" y="44782"/>
                    <a:pt x="9544" y="44848"/>
                  </a:cubicBezTo>
                  <a:cubicBezTo>
                    <a:pt x="9676" y="45191"/>
                    <a:pt x="9808" y="45547"/>
                    <a:pt x="9944" y="45914"/>
                  </a:cubicBezTo>
                  <a:cubicBezTo>
                    <a:pt x="10007" y="46077"/>
                    <a:pt x="10082" y="46252"/>
                    <a:pt x="10157" y="46429"/>
                  </a:cubicBezTo>
                  <a:cubicBezTo>
                    <a:pt x="10194" y="46522"/>
                    <a:pt x="10255" y="46665"/>
                    <a:pt x="10293" y="46768"/>
                  </a:cubicBezTo>
                  <a:cubicBezTo>
                    <a:pt x="10293" y="46880"/>
                    <a:pt x="10306" y="46989"/>
                    <a:pt x="10320" y="47096"/>
                  </a:cubicBezTo>
                  <a:cubicBezTo>
                    <a:pt x="10361" y="47402"/>
                    <a:pt x="10186" y="47856"/>
                    <a:pt x="10132" y="48162"/>
                  </a:cubicBezTo>
                  <a:cubicBezTo>
                    <a:pt x="10067" y="48535"/>
                    <a:pt x="9999" y="48909"/>
                    <a:pt x="9932" y="49282"/>
                  </a:cubicBezTo>
                  <a:cubicBezTo>
                    <a:pt x="9561" y="51315"/>
                    <a:pt x="9201" y="53344"/>
                    <a:pt x="8725" y="55354"/>
                  </a:cubicBezTo>
                  <a:cubicBezTo>
                    <a:pt x="8480" y="56384"/>
                    <a:pt x="8033" y="57491"/>
                    <a:pt x="8203" y="58565"/>
                  </a:cubicBezTo>
                  <a:cubicBezTo>
                    <a:pt x="8316" y="59279"/>
                    <a:pt x="8695" y="59905"/>
                    <a:pt x="9269" y="60332"/>
                  </a:cubicBezTo>
                  <a:cubicBezTo>
                    <a:pt x="9739" y="60675"/>
                    <a:pt x="10293" y="60857"/>
                    <a:pt x="10875" y="60857"/>
                  </a:cubicBezTo>
                  <a:cubicBezTo>
                    <a:pt x="11736" y="60857"/>
                    <a:pt x="12550" y="60444"/>
                    <a:pt x="13056" y="59758"/>
                  </a:cubicBezTo>
                  <a:cubicBezTo>
                    <a:pt x="13527" y="59115"/>
                    <a:pt x="13505" y="58331"/>
                    <a:pt x="13826" y="57631"/>
                  </a:cubicBezTo>
                  <a:cubicBezTo>
                    <a:pt x="14130" y="56968"/>
                    <a:pt x="14618" y="56410"/>
                    <a:pt x="15120" y="55890"/>
                  </a:cubicBezTo>
                  <a:cubicBezTo>
                    <a:pt x="15467" y="55528"/>
                    <a:pt x="15800" y="55179"/>
                    <a:pt x="16127" y="54826"/>
                  </a:cubicBezTo>
                  <a:cubicBezTo>
                    <a:pt x="16162" y="54788"/>
                    <a:pt x="16209" y="54768"/>
                    <a:pt x="16258" y="54768"/>
                  </a:cubicBezTo>
                  <a:cubicBezTo>
                    <a:pt x="16266" y="54768"/>
                    <a:pt x="16274" y="54769"/>
                    <a:pt x="16281" y="54770"/>
                  </a:cubicBezTo>
                  <a:cubicBezTo>
                    <a:pt x="16694" y="54823"/>
                    <a:pt x="17144" y="54851"/>
                    <a:pt x="17643" y="54851"/>
                  </a:cubicBezTo>
                  <a:cubicBezTo>
                    <a:pt x="18380" y="54851"/>
                    <a:pt x="19221" y="54791"/>
                    <a:pt x="19958" y="54687"/>
                  </a:cubicBezTo>
                  <a:cubicBezTo>
                    <a:pt x="21105" y="54528"/>
                    <a:pt x="22562" y="54179"/>
                    <a:pt x="23624" y="52888"/>
                  </a:cubicBezTo>
                  <a:cubicBezTo>
                    <a:pt x="23905" y="52545"/>
                    <a:pt x="24238" y="52131"/>
                    <a:pt x="24567" y="51685"/>
                  </a:cubicBezTo>
                  <a:lnTo>
                    <a:pt x="25564" y="50446"/>
                  </a:lnTo>
                  <a:cubicBezTo>
                    <a:pt x="25570" y="50439"/>
                    <a:pt x="25574" y="50431"/>
                    <a:pt x="25579" y="50424"/>
                  </a:cubicBezTo>
                  <a:lnTo>
                    <a:pt x="26756" y="48390"/>
                  </a:lnTo>
                  <a:cubicBezTo>
                    <a:pt x="26812" y="48292"/>
                    <a:pt x="26766" y="48166"/>
                    <a:pt x="26658" y="48127"/>
                  </a:cubicBezTo>
                  <a:lnTo>
                    <a:pt x="25281" y="47628"/>
                  </a:lnTo>
                  <a:lnTo>
                    <a:pt x="25267" y="47497"/>
                  </a:lnTo>
                  <a:cubicBezTo>
                    <a:pt x="26494" y="47214"/>
                    <a:pt x="27355" y="46228"/>
                    <a:pt x="27472" y="44855"/>
                  </a:cubicBezTo>
                  <a:lnTo>
                    <a:pt x="27517" y="44346"/>
                  </a:lnTo>
                  <a:cubicBezTo>
                    <a:pt x="27522" y="44294"/>
                    <a:pt x="27549" y="44248"/>
                    <a:pt x="27592" y="44218"/>
                  </a:cubicBezTo>
                  <a:cubicBezTo>
                    <a:pt x="27950" y="43961"/>
                    <a:pt x="28248" y="43624"/>
                    <a:pt x="28448" y="43211"/>
                  </a:cubicBezTo>
                  <a:cubicBezTo>
                    <a:pt x="28459" y="43182"/>
                    <a:pt x="28468" y="43152"/>
                    <a:pt x="28479" y="43125"/>
                  </a:cubicBezTo>
                  <a:lnTo>
                    <a:pt x="28712" y="42217"/>
                  </a:lnTo>
                  <a:cubicBezTo>
                    <a:pt x="28716" y="42203"/>
                    <a:pt x="28717" y="42189"/>
                    <a:pt x="28718" y="42175"/>
                  </a:cubicBezTo>
                  <a:cubicBezTo>
                    <a:pt x="28740" y="41835"/>
                    <a:pt x="28702" y="41489"/>
                    <a:pt x="28591" y="41154"/>
                  </a:cubicBezTo>
                  <a:cubicBezTo>
                    <a:pt x="28397" y="40561"/>
                    <a:pt x="28013" y="40071"/>
                    <a:pt x="27524" y="39737"/>
                  </a:cubicBezTo>
                  <a:cubicBezTo>
                    <a:pt x="27425" y="39670"/>
                    <a:pt x="27410" y="39533"/>
                    <a:pt x="27494" y="39449"/>
                  </a:cubicBezTo>
                  <a:cubicBezTo>
                    <a:pt x="27609" y="39337"/>
                    <a:pt x="27719" y="39216"/>
                    <a:pt x="27825" y="39085"/>
                  </a:cubicBezTo>
                  <a:cubicBezTo>
                    <a:pt x="29048" y="37604"/>
                    <a:pt x="30544" y="35941"/>
                    <a:pt x="31292" y="34135"/>
                  </a:cubicBezTo>
                  <a:cubicBezTo>
                    <a:pt x="31330" y="34043"/>
                    <a:pt x="31287" y="33934"/>
                    <a:pt x="31198" y="33893"/>
                  </a:cubicBezTo>
                  <a:cubicBezTo>
                    <a:pt x="30778" y="33704"/>
                    <a:pt x="30310" y="33573"/>
                    <a:pt x="29871" y="33420"/>
                  </a:cubicBezTo>
                  <a:cubicBezTo>
                    <a:pt x="29804" y="33398"/>
                    <a:pt x="29758" y="33337"/>
                    <a:pt x="29750" y="33264"/>
                  </a:cubicBezTo>
                  <a:lnTo>
                    <a:pt x="29682" y="32583"/>
                  </a:lnTo>
                  <a:lnTo>
                    <a:pt x="29362" y="32612"/>
                  </a:lnTo>
                  <a:cubicBezTo>
                    <a:pt x="29398" y="32556"/>
                    <a:pt x="29441" y="32500"/>
                    <a:pt x="29478" y="32447"/>
                  </a:cubicBezTo>
                  <a:cubicBezTo>
                    <a:pt x="31105" y="32382"/>
                    <a:pt x="32242" y="31278"/>
                    <a:pt x="32392" y="29596"/>
                  </a:cubicBezTo>
                  <a:lnTo>
                    <a:pt x="32464" y="28734"/>
                  </a:lnTo>
                  <a:cubicBezTo>
                    <a:pt x="32469" y="28678"/>
                    <a:pt x="32501" y="28627"/>
                    <a:pt x="32551" y="28597"/>
                  </a:cubicBezTo>
                  <a:cubicBezTo>
                    <a:pt x="33037" y="28302"/>
                    <a:pt x="33420" y="27873"/>
                    <a:pt x="33663" y="27343"/>
                  </a:cubicBezTo>
                  <a:cubicBezTo>
                    <a:pt x="33679" y="27300"/>
                    <a:pt x="33693" y="27259"/>
                    <a:pt x="33708" y="27217"/>
                  </a:cubicBezTo>
                  <a:lnTo>
                    <a:pt x="33883" y="26557"/>
                  </a:lnTo>
                  <a:cubicBezTo>
                    <a:pt x="33944" y="26134"/>
                    <a:pt x="33906" y="25707"/>
                    <a:pt x="33768" y="25295"/>
                  </a:cubicBezTo>
                  <a:cubicBezTo>
                    <a:pt x="33470" y="24390"/>
                    <a:pt x="32756" y="23723"/>
                    <a:pt x="31879" y="23463"/>
                  </a:cubicBezTo>
                  <a:cubicBezTo>
                    <a:pt x="31820" y="23444"/>
                    <a:pt x="31774" y="23398"/>
                    <a:pt x="31759" y="23337"/>
                  </a:cubicBezTo>
                  <a:cubicBezTo>
                    <a:pt x="31702" y="23106"/>
                    <a:pt x="31614" y="22877"/>
                    <a:pt x="31496" y="22659"/>
                  </a:cubicBezTo>
                  <a:cubicBezTo>
                    <a:pt x="30997" y="21742"/>
                    <a:pt x="30043" y="21179"/>
                    <a:pt x="29000" y="21179"/>
                  </a:cubicBezTo>
                  <a:cubicBezTo>
                    <a:pt x="28928" y="21179"/>
                    <a:pt x="28863" y="21184"/>
                    <a:pt x="28792" y="21189"/>
                  </a:cubicBezTo>
                  <a:lnTo>
                    <a:pt x="28304" y="21166"/>
                  </a:lnTo>
                  <a:lnTo>
                    <a:pt x="28206" y="21081"/>
                  </a:lnTo>
                  <a:cubicBezTo>
                    <a:pt x="27771" y="20750"/>
                    <a:pt x="27241" y="20559"/>
                    <a:pt x="26696" y="20519"/>
                  </a:cubicBezTo>
                  <a:cubicBezTo>
                    <a:pt x="26596" y="20513"/>
                    <a:pt x="26519" y="20436"/>
                    <a:pt x="26524" y="20336"/>
                  </a:cubicBezTo>
                  <a:cubicBezTo>
                    <a:pt x="26557" y="19476"/>
                    <a:pt x="26586" y="18463"/>
                    <a:pt x="26559" y="17419"/>
                  </a:cubicBezTo>
                  <a:lnTo>
                    <a:pt x="26559" y="17405"/>
                  </a:lnTo>
                  <a:lnTo>
                    <a:pt x="26637" y="16026"/>
                  </a:lnTo>
                  <a:cubicBezTo>
                    <a:pt x="26639" y="16014"/>
                    <a:pt x="26637" y="16001"/>
                    <a:pt x="26636" y="15989"/>
                  </a:cubicBezTo>
                  <a:lnTo>
                    <a:pt x="26330" y="13948"/>
                  </a:lnTo>
                  <a:cubicBezTo>
                    <a:pt x="26330" y="13943"/>
                    <a:pt x="26328" y="13938"/>
                    <a:pt x="26328" y="13933"/>
                  </a:cubicBezTo>
                  <a:lnTo>
                    <a:pt x="26272" y="13197"/>
                  </a:lnTo>
                  <a:lnTo>
                    <a:pt x="24541" y="13732"/>
                  </a:lnTo>
                  <a:cubicBezTo>
                    <a:pt x="24530" y="13737"/>
                    <a:pt x="24519" y="13738"/>
                    <a:pt x="24506" y="13739"/>
                  </a:cubicBezTo>
                  <a:lnTo>
                    <a:pt x="23199" y="13878"/>
                  </a:lnTo>
                  <a:cubicBezTo>
                    <a:pt x="23190" y="13879"/>
                    <a:pt x="23182" y="13879"/>
                    <a:pt x="23175" y="13879"/>
                  </a:cubicBezTo>
                  <a:lnTo>
                    <a:pt x="22641" y="13864"/>
                  </a:lnTo>
                  <a:cubicBezTo>
                    <a:pt x="22721" y="13475"/>
                    <a:pt x="22782" y="13066"/>
                    <a:pt x="22814" y="12644"/>
                  </a:cubicBezTo>
                  <a:cubicBezTo>
                    <a:pt x="22843" y="12253"/>
                    <a:pt x="22824" y="11901"/>
                    <a:pt x="22809" y="11614"/>
                  </a:cubicBezTo>
                  <a:cubicBezTo>
                    <a:pt x="22806" y="11577"/>
                    <a:pt x="22806" y="11540"/>
                    <a:pt x="22806" y="11497"/>
                  </a:cubicBezTo>
                  <a:cubicBezTo>
                    <a:pt x="22852" y="11462"/>
                    <a:pt x="22897" y="11429"/>
                    <a:pt x="22943" y="11394"/>
                  </a:cubicBezTo>
                  <a:cubicBezTo>
                    <a:pt x="23768" y="10756"/>
                    <a:pt x="24398" y="9859"/>
                    <a:pt x="24398" y="8785"/>
                  </a:cubicBezTo>
                  <a:cubicBezTo>
                    <a:pt x="24398" y="8377"/>
                    <a:pt x="24315" y="7966"/>
                    <a:pt x="24162" y="7587"/>
                  </a:cubicBezTo>
                  <a:cubicBezTo>
                    <a:pt x="24035" y="7270"/>
                    <a:pt x="23870" y="6969"/>
                    <a:pt x="23695" y="6677"/>
                  </a:cubicBezTo>
                  <a:cubicBezTo>
                    <a:pt x="23625" y="6563"/>
                    <a:pt x="23301" y="5890"/>
                    <a:pt x="23195" y="5878"/>
                  </a:cubicBezTo>
                  <a:lnTo>
                    <a:pt x="22434" y="5789"/>
                  </a:lnTo>
                  <a:cubicBezTo>
                    <a:pt x="22541" y="5677"/>
                    <a:pt x="22646" y="5553"/>
                    <a:pt x="22739" y="5422"/>
                  </a:cubicBezTo>
                  <a:cubicBezTo>
                    <a:pt x="23680" y="4078"/>
                    <a:pt x="23336" y="2144"/>
                    <a:pt x="21988" y="1209"/>
                  </a:cubicBezTo>
                  <a:cubicBezTo>
                    <a:pt x="21474" y="851"/>
                    <a:pt x="20879" y="663"/>
                    <a:pt x="20254" y="663"/>
                  </a:cubicBezTo>
                  <a:cubicBezTo>
                    <a:pt x="19700" y="663"/>
                    <a:pt x="19171" y="817"/>
                    <a:pt x="18708" y="1093"/>
                  </a:cubicBezTo>
                  <a:cubicBezTo>
                    <a:pt x="18678" y="1111"/>
                    <a:pt x="18645" y="1120"/>
                    <a:pt x="18613" y="1120"/>
                  </a:cubicBezTo>
                  <a:cubicBezTo>
                    <a:pt x="18562" y="1120"/>
                    <a:pt x="18513" y="1097"/>
                    <a:pt x="18477" y="1055"/>
                  </a:cubicBezTo>
                  <a:cubicBezTo>
                    <a:pt x="18199" y="728"/>
                    <a:pt x="17849" y="458"/>
                    <a:pt x="17438" y="274"/>
                  </a:cubicBezTo>
                  <a:cubicBezTo>
                    <a:pt x="17039" y="95"/>
                    <a:pt x="16621" y="1"/>
                    <a:pt x="161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6"/>
            <p:cNvSpPr/>
            <p:nvPr/>
          </p:nvSpPr>
          <p:spPr>
            <a:xfrm>
              <a:off x="3516650" y="1100700"/>
              <a:ext cx="41100" cy="111450"/>
            </a:xfrm>
            <a:custGeom>
              <a:avLst/>
              <a:gdLst/>
              <a:ahLst/>
              <a:cxnLst/>
              <a:rect l="l" t="t" r="r" b="b"/>
              <a:pathLst>
                <a:path w="1644" h="4458" extrusionOk="0">
                  <a:moveTo>
                    <a:pt x="222" y="0"/>
                  </a:moveTo>
                  <a:lnTo>
                    <a:pt x="0" y="81"/>
                  </a:lnTo>
                  <a:cubicBezTo>
                    <a:pt x="136" y="454"/>
                    <a:pt x="290" y="834"/>
                    <a:pt x="436" y="1201"/>
                  </a:cubicBezTo>
                  <a:cubicBezTo>
                    <a:pt x="857" y="2249"/>
                    <a:pt x="1292" y="3330"/>
                    <a:pt x="1409" y="4457"/>
                  </a:cubicBezTo>
                  <a:lnTo>
                    <a:pt x="1644" y="4432"/>
                  </a:lnTo>
                  <a:cubicBezTo>
                    <a:pt x="1523" y="3273"/>
                    <a:pt x="1082" y="2174"/>
                    <a:pt x="654" y="1111"/>
                  </a:cubicBezTo>
                  <a:cubicBezTo>
                    <a:pt x="508" y="748"/>
                    <a:pt x="356" y="371"/>
                    <a:pt x="2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6"/>
            <p:cNvSpPr/>
            <p:nvPr/>
          </p:nvSpPr>
          <p:spPr>
            <a:xfrm>
              <a:off x="3497400" y="1073050"/>
              <a:ext cx="33925" cy="33950"/>
            </a:xfrm>
            <a:custGeom>
              <a:avLst/>
              <a:gdLst/>
              <a:ahLst/>
              <a:cxnLst/>
              <a:rect l="l" t="t" r="r" b="b"/>
              <a:pathLst>
                <a:path w="1357" h="1358" extrusionOk="0">
                  <a:moveTo>
                    <a:pt x="678" y="1"/>
                  </a:moveTo>
                  <a:cubicBezTo>
                    <a:pt x="304" y="1"/>
                    <a:pt x="0" y="304"/>
                    <a:pt x="0" y="680"/>
                  </a:cubicBezTo>
                  <a:cubicBezTo>
                    <a:pt x="0" y="1054"/>
                    <a:pt x="304" y="1357"/>
                    <a:pt x="678" y="1357"/>
                  </a:cubicBezTo>
                  <a:cubicBezTo>
                    <a:pt x="1054" y="1357"/>
                    <a:pt x="1357" y="1054"/>
                    <a:pt x="1357" y="680"/>
                  </a:cubicBezTo>
                  <a:cubicBezTo>
                    <a:pt x="1357" y="304"/>
                    <a:pt x="1054" y="1"/>
                    <a:pt x="6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6"/>
            <p:cNvSpPr/>
            <p:nvPr/>
          </p:nvSpPr>
          <p:spPr>
            <a:xfrm>
              <a:off x="3580975" y="1068900"/>
              <a:ext cx="18975" cy="116100"/>
            </a:xfrm>
            <a:custGeom>
              <a:avLst/>
              <a:gdLst/>
              <a:ahLst/>
              <a:cxnLst/>
              <a:rect l="l" t="t" r="r" b="b"/>
              <a:pathLst>
                <a:path w="759" h="4644" extrusionOk="0">
                  <a:moveTo>
                    <a:pt x="523" y="1"/>
                  </a:moveTo>
                  <a:cubicBezTo>
                    <a:pt x="492" y="398"/>
                    <a:pt x="475" y="806"/>
                    <a:pt x="458" y="1201"/>
                  </a:cubicBezTo>
                  <a:cubicBezTo>
                    <a:pt x="409" y="2329"/>
                    <a:pt x="358" y="3494"/>
                    <a:pt x="0" y="4567"/>
                  </a:cubicBezTo>
                  <a:lnTo>
                    <a:pt x="222" y="4644"/>
                  </a:lnTo>
                  <a:cubicBezTo>
                    <a:pt x="593" y="3539"/>
                    <a:pt x="644" y="2355"/>
                    <a:pt x="694" y="1211"/>
                  </a:cubicBezTo>
                  <a:cubicBezTo>
                    <a:pt x="710" y="818"/>
                    <a:pt x="727" y="413"/>
                    <a:pt x="759" y="20"/>
                  </a:cubicBezTo>
                  <a:lnTo>
                    <a:pt x="52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6"/>
            <p:cNvSpPr/>
            <p:nvPr/>
          </p:nvSpPr>
          <p:spPr>
            <a:xfrm>
              <a:off x="3577850" y="1039425"/>
              <a:ext cx="38700" cy="33975"/>
            </a:xfrm>
            <a:custGeom>
              <a:avLst/>
              <a:gdLst/>
              <a:ahLst/>
              <a:cxnLst/>
              <a:rect l="l" t="t" r="r" b="b"/>
              <a:pathLst>
                <a:path w="1548" h="1359" extrusionOk="0">
                  <a:moveTo>
                    <a:pt x="774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4"/>
                    <a:pt x="493" y="1297"/>
                  </a:cubicBezTo>
                  <a:cubicBezTo>
                    <a:pt x="584" y="1339"/>
                    <a:pt x="680" y="1359"/>
                    <a:pt x="774" y="1359"/>
                  </a:cubicBezTo>
                  <a:cubicBezTo>
                    <a:pt x="1032" y="1359"/>
                    <a:pt x="1278" y="1211"/>
                    <a:pt x="1391" y="960"/>
                  </a:cubicBezTo>
                  <a:cubicBezTo>
                    <a:pt x="1547" y="621"/>
                    <a:pt x="1395" y="218"/>
                    <a:pt x="1055" y="62"/>
                  </a:cubicBezTo>
                  <a:cubicBezTo>
                    <a:pt x="963" y="20"/>
                    <a:pt x="868" y="1"/>
                    <a:pt x="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6"/>
            <p:cNvSpPr/>
            <p:nvPr/>
          </p:nvSpPr>
          <p:spPr>
            <a:xfrm>
              <a:off x="3625450" y="1099450"/>
              <a:ext cx="19025" cy="116050"/>
            </a:xfrm>
            <a:custGeom>
              <a:avLst/>
              <a:gdLst/>
              <a:ahLst/>
              <a:cxnLst/>
              <a:rect l="l" t="t" r="r" b="b"/>
              <a:pathLst>
                <a:path w="761" h="4642" extrusionOk="0">
                  <a:moveTo>
                    <a:pt x="524" y="0"/>
                  </a:moveTo>
                  <a:cubicBezTo>
                    <a:pt x="493" y="397"/>
                    <a:pt x="476" y="805"/>
                    <a:pt x="458" y="1201"/>
                  </a:cubicBezTo>
                  <a:cubicBezTo>
                    <a:pt x="411" y="2327"/>
                    <a:pt x="358" y="3494"/>
                    <a:pt x="0" y="4567"/>
                  </a:cubicBezTo>
                  <a:lnTo>
                    <a:pt x="224" y="4642"/>
                  </a:lnTo>
                  <a:cubicBezTo>
                    <a:pt x="592" y="3538"/>
                    <a:pt x="643" y="2355"/>
                    <a:pt x="694" y="1211"/>
                  </a:cubicBezTo>
                  <a:cubicBezTo>
                    <a:pt x="711" y="818"/>
                    <a:pt x="729" y="412"/>
                    <a:pt x="760" y="19"/>
                  </a:cubicBez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6"/>
            <p:cNvSpPr/>
            <p:nvPr/>
          </p:nvSpPr>
          <p:spPr>
            <a:xfrm>
              <a:off x="3622325" y="1069950"/>
              <a:ext cx="38675" cy="34000"/>
            </a:xfrm>
            <a:custGeom>
              <a:avLst/>
              <a:gdLst/>
              <a:ahLst/>
              <a:cxnLst/>
              <a:rect l="l" t="t" r="r" b="b"/>
              <a:pathLst>
                <a:path w="1547" h="1360" extrusionOk="0">
                  <a:moveTo>
                    <a:pt x="773" y="1"/>
                  </a:moveTo>
                  <a:cubicBezTo>
                    <a:pt x="515" y="1"/>
                    <a:pt x="269" y="149"/>
                    <a:pt x="156" y="399"/>
                  </a:cubicBezTo>
                  <a:cubicBezTo>
                    <a:pt x="0" y="741"/>
                    <a:pt x="151" y="1143"/>
                    <a:pt x="493" y="1298"/>
                  </a:cubicBezTo>
                  <a:cubicBezTo>
                    <a:pt x="585" y="1339"/>
                    <a:pt x="681" y="1359"/>
                    <a:pt x="775" y="1359"/>
                  </a:cubicBezTo>
                  <a:cubicBezTo>
                    <a:pt x="1033" y="1359"/>
                    <a:pt x="1278" y="1211"/>
                    <a:pt x="1392" y="961"/>
                  </a:cubicBezTo>
                  <a:cubicBezTo>
                    <a:pt x="1546" y="619"/>
                    <a:pt x="1394" y="218"/>
                    <a:pt x="1055" y="62"/>
                  </a:cubicBezTo>
                  <a:cubicBezTo>
                    <a:pt x="963" y="21"/>
                    <a:pt x="867" y="1"/>
                    <a:pt x="7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6"/>
            <p:cNvSpPr/>
            <p:nvPr/>
          </p:nvSpPr>
          <p:spPr>
            <a:xfrm>
              <a:off x="3659750" y="1084725"/>
              <a:ext cx="39500" cy="112700"/>
            </a:xfrm>
            <a:custGeom>
              <a:avLst/>
              <a:gdLst/>
              <a:ahLst/>
              <a:cxnLst/>
              <a:rect l="l" t="t" r="r" b="b"/>
              <a:pathLst>
                <a:path w="1580" h="4508" extrusionOk="0">
                  <a:moveTo>
                    <a:pt x="1351" y="0"/>
                  </a:moveTo>
                  <a:cubicBezTo>
                    <a:pt x="1248" y="384"/>
                    <a:pt x="1156" y="782"/>
                    <a:pt x="1067" y="1167"/>
                  </a:cubicBezTo>
                  <a:cubicBezTo>
                    <a:pt x="812" y="2266"/>
                    <a:pt x="550" y="3404"/>
                    <a:pt x="1" y="4394"/>
                  </a:cubicBezTo>
                  <a:lnTo>
                    <a:pt x="207" y="4507"/>
                  </a:lnTo>
                  <a:cubicBezTo>
                    <a:pt x="771" y="3489"/>
                    <a:pt x="1038" y="2335"/>
                    <a:pt x="1296" y="1221"/>
                  </a:cubicBezTo>
                  <a:cubicBezTo>
                    <a:pt x="1386" y="838"/>
                    <a:pt x="1478" y="441"/>
                    <a:pt x="1579" y="60"/>
                  </a:cubicBezTo>
                  <a:lnTo>
                    <a:pt x="135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6"/>
            <p:cNvSpPr/>
            <p:nvPr/>
          </p:nvSpPr>
          <p:spPr>
            <a:xfrm>
              <a:off x="3679575" y="1056025"/>
              <a:ext cx="38575" cy="33950"/>
            </a:xfrm>
            <a:custGeom>
              <a:avLst/>
              <a:gdLst/>
              <a:ahLst/>
              <a:cxnLst/>
              <a:rect l="l" t="t" r="r" b="b"/>
              <a:pathLst>
                <a:path w="1543" h="1358" extrusionOk="0">
                  <a:moveTo>
                    <a:pt x="773" y="0"/>
                  </a:moveTo>
                  <a:cubicBezTo>
                    <a:pt x="559" y="0"/>
                    <a:pt x="347" y="101"/>
                    <a:pt x="215" y="290"/>
                  </a:cubicBezTo>
                  <a:cubicBezTo>
                    <a:pt x="0" y="598"/>
                    <a:pt x="75" y="1020"/>
                    <a:pt x="382" y="1236"/>
                  </a:cubicBezTo>
                  <a:cubicBezTo>
                    <a:pt x="500" y="1318"/>
                    <a:pt x="635" y="1357"/>
                    <a:pt x="769" y="1357"/>
                  </a:cubicBezTo>
                  <a:cubicBezTo>
                    <a:pt x="983" y="1357"/>
                    <a:pt x="1195" y="1256"/>
                    <a:pt x="1328" y="1067"/>
                  </a:cubicBezTo>
                  <a:cubicBezTo>
                    <a:pt x="1542" y="760"/>
                    <a:pt x="1467" y="337"/>
                    <a:pt x="1160" y="122"/>
                  </a:cubicBezTo>
                  <a:cubicBezTo>
                    <a:pt x="1042" y="40"/>
                    <a:pt x="907" y="0"/>
                    <a:pt x="7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6"/>
            <p:cNvSpPr/>
            <p:nvPr/>
          </p:nvSpPr>
          <p:spPr>
            <a:xfrm>
              <a:off x="3454375" y="1387825"/>
              <a:ext cx="147500" cy="1055650"/>
            </a:xfrm>
            <a:custGeom>
              <a:avLst/>
              <a:gdLst/>
              <a:ahLst/>
              <a:cxnLst/>
              <a:rect l="l" t="t" r="r" b="b"/>
              <a:pathLst>
                <a:path w="5900" h="42226" extrusionOk="0">
                  <a:moveTo>
                    <a:pt x="5517" y="0"/>
                  </a:moveTo>
                  <a:cubicBezTo>
                    <a:pt x="5322" y="0"/>
                    <a:pt x="5164" y="160"/>
                    <a:pt x="5164" y="355"/>
                  </a:cubicBezTo>
                  <a:cubicBezTo>
                    <a:pt x="5164" y="1450"/>
                    <a:pt x="5168" y="2543"/>
                    <a:pt x="5173" y="3637"/>
                  </a:cubicBezTo>
                  <a:cubicBezTo>
                    <a:pt x="5183" y="5852"/>
                    <a:pt x="5191" y="8142"/>
                    <a:pt x="5160" y="10391"/>
                  </a:cubicBezTo>
                  <a:cubicBezTo>
                    <a:pt x="5134" y="12359"/>
                    <a:pt x="4916" y="14285"/>
                    <a:pt x="4654" y="16417"/>
                  </a:cubicBezTo>
                  <a:cubicBezTo>
                    <a:pt x="4485" y="17790"/>
                    <a:pt x="641" y="40624"/>
                    <a:pt x="118" y="41663"/>
                  </a:cubicBezTo>
                  <a:cubicBezTo>
                    <a:pt x="1" y="41820"/>
                    <a:pt x="36" y="42041"/>
                    <a:pt x="193" y="42157"/>
                  </a:cubicBezTo>
                  <a:cubicBezTo>
                    <a:pt x="255" y="42204"/>
                    <a:pt x="329" y="42226"/>
                    <a:pt x="401" y="42226"/>
                  </a:cubicBezTo>
                  <a:cubicBezTo>
                    <a:pt x="510" y="42226"/>
                    <a:pt x="617" y="42176"/>
                    <a:pt x="687" y="42081"/>
                  </a:cubicBezTo>
                  <a:cubicBezTo>
                    <a:pt x="1316" y="41228"/>
                    <a:pt x="5327" y="16734"/>
                    <a:pt x="5355" y="16504"/>
                  </a:cubicBezTo>
                  <a:cubicBezTo>
                    <a:pt x="5621" y="14351"/>
                    <a:pt x="5840" y="12405"/>
                    <a:pt x="5869" y="10400"/>
                  </a:cubicBezTo>
                  <a:cubicBezTo>
                    <a:pt x="5900" y="8145"/>
                    <a:pt x="5890" y="5852"/>
                    <a:pt x="5881" y="3635"/>
                  </a:cubicBezTo>
                  <a:cubicBezTo>
                    <a:pt x="5876" y="2542"/>
                    <a:pt x="5871" y="1448"/>
                    <a:pt x="5871" y="355"/>
                  </a:cubicBezTo>
                  <a:cubicBezTo>
                    <a:pt x="5871" y="160"/>
                    <a:pt x="5713" y="0"/>
                    <a:pt x="55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6"/>
            <p:cNvSpPr/>
            <p:nvPr/>
          </p:nvSpPr>
          <p:spPr>
            <a:xfrm>
              <a:off x="3596475" y="1388425"/>
              <a:ext cx="202425" cy="289425"/>
            </a:xfrm>
            <a:custGeom>
              <a:avLst/>
              <a:gdLst/>
              <a:ahLst/>
              <a:cxnLst/>
              <a:rect l="l" t="t" r="r" b="b"/>
              <a:pathLst>
                <a:path w="8097" h="11577" extrusionOk="0">
                  <a:moveTo>
                    <a:pt x="7993" y="0"/>
                  </a:moveTo>
                  <a:cubicBezTo>
                    <a:pt x="6026" y="606"/>
                    <a:pt x="4365" y="2401"/>
                    <a:pt x="3082" y="3885"/>
                  </a:cubicBezTo>
                  <a:cubicBezTo>
                    <a:pt x="1424" y="5806"/>
                    <a:pt x="0" y="8977"/>
                    <a:pt x="144" y="11576"/>
                  </a:cubicBezTo>
                  <a:cubicBezTo>
                    <a:pt x="1779" y="11496"/>
                    <a:pt x="4622" y="9112"/>
                    <a:pt x="6070" y="7666"/>
                  </a:cubicBezTo>
                  <a:cubicBezTo>
                    <a:pt x="7061" y="6675"/>
                    <a:pt x="7948" y="5590"/>
                    <a:pt x="8009" y="4167"/>
                  </a:cubicBezTo>
                  <a:cubicBezTo>
                    <a:pt x="8066" y="2801"/>
                    <a:pt x="8096" y="1361"/>
                    <a:pt x="79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6"/>
            <p:cNvSpPr/>
            <p:nvPr/>
          </p:nvSpPr>
          <p:spPr>
            <a:xfrm>
              <a:off x="3608575" y="1386800"/>
              <a:ext cx="191000" cy="276575"/>
            </a:xfrm>
            <a:custGeom>
              <a:avLst/>
              <a:gdLst/>
              <a:ahLst/>
              <a:cxnLst/>
              <a:rect l="l" t="t" r="r" b="b"/>
              <a:pathLst>
                <a:path w="7640" h="11063" extrusionOk="0">
                  <a:moveTo>
                    <a:pt x="5923" y="1695"/>
                  </a:moveTo>
                  <a:lnTo>
                    <a:pt x="5923" y="1695"/>
                  </a:lnTo>
                  <a:cubicBezTo>
                    <a:pt x="5627" y="2105"/>
                    <a:pt x="5348" y="2529"/>
                    <a:pt x="5063" y="2961"/>
                  </a:cubicBezTo>
                  <a:cubicBezTo>
                    <a:pt x="4885" y="3233"/>
                    <a:pt x="4705" y="3505"/>
                    <a:pt x="4518" y="3778"/>
                  </a:cubicBezTo>
                  <a:cubicBezTo>
                    <a:pt x="3833" y="4779"/>
                    <a:pt x="3297" y="5866"/>
                    <a:pt x="2778" y="6917"/>
                  </a:cubicBezTo>
                  <a:lnTo>
                    <a:pt x="2562" y="7352"/>
                  </a:lnTo>
                  <a:cubicBezTo>
                    <a:pt x="2392" y="7695"/>
                    <a:pt x="1963" y="8134"/>
                    <a:pt x="1507" y="8599"/>
                  </a:cubicBezTo>
                  <a:cubicBezTo>
                    <a:pt x="1192" y="8922"/>
                    <a:pt x="871" y="9249"/>
                    <a:pt x="609" y="9571"/>
                  </a:cubicBezTo>
                  <a:cubicBezTo>
                    <a:pt x="965" y="8553"/>
                    <a:pt x="1560" y="7557"/>
                    <a:pt x="2100" y="6650"/>
                  </a:cubicBezTo>
                  <a:cubicBezTo>
                    <a:pt x="2275" y="6358"/>
                    <a:pt x="2446" y="6073"/>
                    <a:pt x="2603" y="5796"/>
                  </a:cubicBezTo>
                  <a:cubicBezTo>
                    <a:pt x="3509" y="4200"/>
                    <a:pt x="4667" y="2904"/>
                    <a:pt x="5923" y="1695"/>
                  </a:cubicBezTo>
                  <a:close/>
                  <a:moveTo>
                    <a:pt x="266" y="10705"/>
                  </a:moveTo>
                  <a:lnTo>
                    <a:pt x="277" y="10707"/>
                  </a:lnTo>
                  <a:cubicBezTo>
                    <a:pt x="275" y="10709"/>
                    <a:pt x="270" y="10710"/>
                    <a:pt x="266" y="10713"/>
                  </a:cubicBezTo>
                  <a:lnTo>
                    <a:pt x="266" y="10705"/>
                  </a:lnTo>
                  <a:close/>
                  <a:moveTo>
                    <a:pt x="7405" y="0"/>
                  </a:moveTo>
                  <a:cubicBezTo>
                    <a:pt x="7378" y="1368"/>
                    <a:pt x="6763" y="3194"/>
                    <a:pt x="6165" y="4396"/>
                  </a:cubicBezTo>
                  <a:cubicBezTo>
                    <a:pt x="5735" y="5262"/>
                    <a:pt x="5112" y="5907"/>
                    <a:pt x="4452" y="6590"/>
                  </a:cubicBezTo>
                  <a:cubicBezTo>
                    <a:pt x="4245" y="6806"/>
                    <a:pt x="4038" y="7022"/>
                    <a:pt x="3834" y="7245"/>
                  </a:cubicBezTo>
                  <a:cubicBezTo>
                    <a:pt x="3601" y="7505"/>
                    <a:pt x="3364" y="7786"/>
                    <a:pt x="3114" y="8081"/>
                  </a:cubicBezTo>
                  <a:cubicBezTo>
                    <a:pt x="2305" y="9042"/>
                    <a:pt x="1395" y="10123"/>
                    <a:pt x="332" y="10678"/>
                  </a:cubicBezTo>
                  <a:cubicBezTo>
                    <a:pt x="350" y="10551"/>
                    <a:pt x="375" y="10421"/>
                    <a:pt x="402" y="10294"/>
                  </a:cubicBezTo>
                  <a:cubicBezTo>
                    <a:pt x="650" y="9816"/>
                    <a:pt x="1187" y="9268"/>
                    <a:pt x="1676" y="8766"/>
                  </a:cubicBezTo>
                  <a:cubicBezTo>
                    <a:pt x="2145" y="8287"/>
                    <a:pt x="2587" y="7836"/>
                    <a:pt x="2774" y="7459"/>
                  </a:cubicBezTo>
                  <a:lnTo>
                    <a:pt x="2990" y="7026"/>
                  </a:lnTo>
                  <a:cubicBezTo>
                    <a:pt x="3529" y="5934"/>
                    <a:pt x="4039" y="4901"/>
                    <a:pt x="4713" y="3915"/>
                  </a:cubicBezTo>
                  <a:cubicBezTo>
                    <a:pt x="4900" y="3643"/>
                    <a:pt x="5081" y="3369"/>
                    <a:pt x="5261" y="3096"/>
                  </a:cubicBezTo>
                  <a:cubicBezTo>
                    <a:pt x="5903" y="2119"/>
                    <a:pt x="6509" y="1198"/>
                    <a:pt x="7358" y="377"/>
                  </a:cubicBezTo>
                  <a:lnTo>
                    <a:pt x="7197" y="204"/>
                  </a:lnTo>
                  <a:cubicBezTo>
                    <a:pt x="5387" y="1824"/>
                    <a:pt x="3658" y="3462"/>
                    <a:pt x="2398" y="5681"/>
                  </a:cubicBezTo>
                  <a:cubicBezTo>
                    <a:pt x="2242" y="5955"/>
                    <a:pt x="2073" y="6240"/>
                    <a:pt x="1899" y="6532"/>
                  </a:cubicBezTo>
                  <a:cubicBezTo>
                    <a:pt x="1227" y="7658"/>
                    <a:pt x="476" y="8921"/>
                    <a:pt x="181" y="10213"/>
                  </a:cubicBezTo>
                  <a:cubicBezTo>
                    <a:pt x="58" y="10457"/>
                    <a:pt x="0" y="10694"/>
                    <a:pt x="40" y="10915"/>
                  </a:cubicBezTo>
                  <a:lnTo>
                    <a:pt x="66" y="11062"/>
                  </a:lnTo>
                  <a:lnTo>
                    <a:pt x="204" y="11001"/>
                  </a:lnTo>
                  <a:cubicBezTo>
                    <a:pt x="1414" y="10468"/>
                    <a:pt x="2412" y="9280"/>
                    <a:pt x="3295" y="8232"/>
                  </a:cubicBezTo>
                  <a:cubicBezTo>
                    <a:pt x="3544" y="7937"/>
                    <a:pt x="3778" y="7658"/>
                    <a:pt x="4009" y="7403"/>
                  </a:cubicBezTo>
                  <a:cubicBezTo>
                    <a:pt x="4209" y="7182"/>
                    <a:pt x="4417" y="6969"/>
                    <a:pt x="4623" y="6754"/>
                  </a:cubicBezTo>
                  <a:cubicBezTo>
                    <a:pt x="5266" y="6089"/>
                    <a:pt x="5929" y="5399"/>
                    <a:pt x="6376" y="4501"/>
                  </a:cubicBezTo>
                  <a:cubicBezTo>
                    <a:pt x="6940" y="3364"/>
                    <a:pt x="7611" y="1505"/>
                    <a:pt x="7640" y="4"/>
                  </a:cubicBezTo>
                  <a:lnTo>
                    <a:pt x="7405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6"/>
            <p:cNvSpPr/>
            <p:nvPr/>
          </p:nvSpPr>
          <p:spPr>
            <a:xfrm>
              <a:off x="3387875" y="1388425"/>
              <a:ext cx="202400" cy="289425"/>
            </a:xfrm>
            <a:custGeom>
              <a:avLst/>
              <a:gdLst/>
              <a:ahLst/>
              <a:cxnLst/>
              <a:rect l="l" t="t" r="r" b="b"/>
              <a:pathLst>
                <a:path w="8096" h="11577" extrusionOk="0">
                  <a:moveTo>
                    <a:pt x="103" y="0"/>
                  </a:moveTo>
                  <a:cubicBezTo>
                    <a:pt x="1" y="1361"/>
                    <a:pt x="30" y="2801"/>
                    <a:pt x="88" y="4167"/>
                  </a:cubicBezTo>
                  <a:cubicBezTo>
                    <a:pt x="148" y="5590"/>
                    <a:pt x="1036" y="6675"/>
                    <a:pt x="2026" y="7666"/>
                  </a:cubicBezTo>
                  <a:cubicBezTo>
                    <a:pt x="3476" y="9112"/>
                    <a:pt x="6317" y="11496"/>
                    <a:pt x="7952" y="11576"/>
                  </a:cubicBezTo>
                  <a:cubicBezTo>
                    <a:pt x="8096" y="8977"/>
                    <a:pt x="6672" y="5806"/>
                    <a:pt x="5014" y="3885"/>
                  </a:cubicBezTo>
                  <a:cubicBezTo>
                    <a:pt x="3733" y="2401"/>
                    <a:pt x="2070" y="606"/>
                    <a:pt x="1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6"/>
            <p:cNvSpPr/>
            <p:nvPr/>
          </p:nvSpPr>
          <p:spPr>
            <a:xfrm>
              <a:off x="3387075" y="1386825"/>
              <a:ext cx="191025" cy="276550"/>
            </a:xfrm>
            <a:custGeom>
              <a:avLst/>
              <a:gdLst/>
              <a:ahLst/>
              <a:cxnLst/>
              <a:rect l="l" t="t" r="r" b="b"/>
              <a:pathLst>
                <a:path w="7641" h="11062" extrusionOk="0">
                  <a:moveTo>
                    <a:pt x="1720" y="1694"/>
                  </a:moveTo>
                  <a:lnTo>
                    <a:pt x="1720" y="1694"/>
                  </a:lnTo>
                  <a:cubicBezTo>
                    <a:pt x="2977" y="2903"/>
                    <a:pt x="4134" y="4199"/>
                    <a:pt x="5040" y="5793"/>
                  </a:cubicBezTo>
                  <a:cubicBezTo>
                    <a:pt x="5198" y="6072"/>
                    <a:pt x="5368" y="6357"/>
                    <a:pt x="5543" y="6649"/>
                  </a:cubicBezTo>
                  <a:cubicBezTo>
                    <a:pt x="6084" y="7556"/>
                    <a:pt x="6678" y="8552"/>
                    <a:pt x="7034" y="9570"/>
                  </a:cubicBezTo>
                  <a:cubicBezTo>
                    <a:pt x="6772" y="9248"/>
                    <a:pt x="6452" y="8921"/>
                    <a:pt x="6135" y="8598"/>
                  </a:cubicBezTo>
                  <a:cubicBezTo>
                    <a:pt x="5680" y="8132"/>
                    <a:pt x="5251" y="7692"/>
                    <a:pt x="5081" y="7351"/>
                  </a:cubicBezTo>
                  <a:lnTo>
                    <a:pt x="4865" y="6918"/>
                  </a:lnTo>
                  <a:cubicBezTo>
                    <a:pt x="4346" y="5866"/>
                    <a:pt x="3810" y="4778"/>
                    <a:pt x="3127" y="3780"/>
                  </a:cubicBezTo>
                  <a:cubicBezTo>
                    <a:pt x="2940" y="3506"/>
                    <a:pt x="2760" y="3233"/>
                    <a:pt x="2581" y="2962"/>
                  </a:cubicBezTo>
                  <a:cubicBezTo>
                    <a:pt x="2295" y="2528"/>
                    <a:pt x="2017" y="2104"/>
                    <a:pt x="1720" y="1694"/>
                  </a:cubicBezTo>
                  <a:close/>
                  <a:moveTo>
                    <a:pt x="7378" y="10704"/>
                  </a:moveTo>
                  <a:lnTo>
                    <a:pt x="7378" y="10712"/>
                  </a:lnTo>
                  <a:cubicBezTo>
                    <a:pt x="7376" y="10708"/>
                    <a:pt x="7371" y="10707"/>
                    <a:pt x="7367" y="10706"/>
                  </a:cubicBezTo>
                  <a:lnTo>
                    <a:pt x="7378" y="10704"/>
                  </a:lnTo>
                  <a:close/>
                  <a:moveTo>
                    <a:pt x="236" y="0"/>
                  </a:moveTo>
                  <a:lnTo>
                    <a:pt x="0" y="5"/>
                  </a:lnTo>
                  <a:cubicBezTo>
                    <a:pt x="32" y="1505"/>
                    <a:pt x="702" y="3364"/>
                    <a:pt x="1266" y="4501"/>
                  </a:cubicBezTo>
                  <a:cubicBezTo>
                    <a:pt x="1713" y="5399"/>
                    <a:pt x="2377" y="6089"/>
                    <a:pt x="3020" y="6755"/>
                  </a:cubicBezTo>
                  <a:cubicBezTo>
                    <a:pt x="3226" y="6969"/>
                    <a:pt x="3433" y="7182"/>
                    <a:pt x="3634" y="7404"/>
                  </a:cubicBezTo>
                  <a:cubicBezTo>
                    <a:pt x="3866" y="7660"/>
                    <a:pt x="4103" y="7941"/>
                    <a:pt x="4347" y="8231"/>
                  </a:cubicBezTo>
                  <a:cubicBezTo>
                    <a:pt x="5231" y="9278"/>
                    <a:pt x="6230" y="10467"/>
                    <a:pt x="7440" y="11000"/>
                  </a:cubicBezTo>
                  <a:lnTo>
                    <a:pt x="7578" y="11061"/>
                  </a:lnTo>
                  <a:lnTo>
                    <a:pt x="7600" y="10916"/>
                  </a:lnTo>
                  <a:cubicBezTo>
                    <a:pt x="7640" y="10694"/>
                    <a:pt x="7584" y="10457"/>
                    <a:pt x="7460" y="10213"/>
                  </a:cubicBezTo>
                  <a:cubicBezTo>
                    <a:pt x="7166" y="8921"/>
                    <a:pt x="6412" y="7657"/>
                    <a:pt x="5741" y="6531"/>
                  </a:cubicBezTo>
                  <a:cubicBezTo>
                    <a:pt x="5568" y="6239"/>
                    <a:pt x="5398" y="5957"/>
                    <a:pt x="5242" y="5680"/>
                  </a:cubicBezTo>
                  <a:cubicBezTo>
                    <a:pt x="3982" y="3461"/>
                    <a:pt x="2251" y="1823"/>
                    <a:pt x="442" y="203"/>
                  </a:cubicBezTo>
                  <a:lnTo>
                    <a:pt x="282" y="376"/>
                  </a:lnTo>
                  <a:cubicBezTo>
                    <a:pt x="1130" y="1198"/>
                    <a:pt x="1737" y="2118"/>
                    <a:pt x="2380" y="3095"/>
                  </a:cubicBezTo>
                  <a:cubicBezTo>
                    <a:pt x="2559" y="3365"/>
                    <a:pt x="2740" y="3640"/>
                    <a:pt x="2927" y="3914"/>
                  </a:cubicBezTo>
                  <a:cubicBezTo>
                    <a:pt x="3601" y="4900"/>
                    <a:pt x="4110" y="5932"/>
                    <a:pt x="4651" y="7025"/>
                  </a:cubicBezTo>
                  <a:lnTo>
                    <a:pt x="4865" y="7458"/>
                  </a:lnTo>
                  <a:cubicBezTo>
                    <a:pt x="5052" y="7832"/>
                    <a:pt x="5495" y="8286"/>
                    <a:pt x="5963" y="8765"/>
                  </a:cubicBezTo>
                  <a:cubicBezTo>
                    <a:pt x="6455" y="9267"/>
                    <a:pt x="6990" y="9815"/>
                    <a:pt x="7238" y="10293"/>
                  </a:cubicBezTo>
                  <a:cubicBezTo>
                    <a:pt x="7266" y="10420"/>
                    <a:pt x="7289" y="10550"/>
                    <a:pt x="7308" y="10677"/>
                  </a:cubicBezTo>
                  <a:cubicBezTo>
                    <a:pt x="6246" y="10124"/>
                    <a:pt x="5336" y="9041"/>
                    <a:pt x="4526" y="8080"/>
                  </a:cubicBezTo>
                  <a:cubicBezTo>
                    <a:pt x="4276" y="7785"/>
                    <a:pt x="4040" y="7505"/>
                    <a:pt x="3807" y="7246"/>
                  </a:cubicBezTo>
                  <a:cubicBezTo>
                    <a:pt x="3605" y="7021"/>
                    <a:pt x="3397" y="6807"/>
                    <a:pt x="3188" y="6591"/>
                  </a:cubicBezTo>
                  <a:cubicBezTo>
                    <a:pt x="2529" y="5908"/>
                    <a:pt x="1907" y="5262"/>
                    <a:pt x="1476" y="4397"/>
                  </a:cubicBezTo>
                  <a:cubicBezTo>
                    <a:pt x="879" y="3194"/>
                    <a:pt x="265" y="1368"/>
                    <a:pt x="236" y="0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6"/>
            <p:cNvSpPr/>
            <p:nvPr/>
          </p:nvSpPr>
          <p:spPr>
            <a:xfrm>
              <a:off x="3268975" y="1737550"/>
              <a:ext cx="53625" cy="53000"/>
            </a:xfrm>
            <a:custGeom>
              <a:avLst/>
              <a:gdLst/>
              <a:ahLst/>
              <a:cxnLst/>
              <a:rect l="l" t="t" r="r" b="b"/>
              <a:pathLst>
                <a:path w="2145" h="2120" extrusionOk="0">
                  <a:moveTo>
                    <a:pt x="100" y="0"/>
                  </a:moveTo>
                  <a:lnTo>
                    <a:pt x="1" y="108"/>
                  </a:lnTo>
                  <a:cubicBezTo>
                    <a:pt x="182" y="276"/>
                    <a:pt x="374" y="441"/>
                    <a:pt x="560" y="602"/>
                  </a:cubicBezTo>
                  <a:cubicBezTo>
                    <a:pt x="1089" y="1058"/>
                    <a:pt x="1635" y="1533"/>
                    <a:pt x="2019" y="2119"/>
                  </a:cubicBezTo>
                  <a:lnTo>
                    <a:pt x="2144" y="2040"/>
                  </a:lnTo>
                  <a:cubicBezTo>
                    <a:pt x="1747" y="1435"/>
                    <a:pt x="1192" y="956"/>
                    <a:pt x="656" y="491"/>
                  </a:cubicBezTo>
                  <a:cubicBezTo>
                    <a:pt x="470" y="331"/>
                    <a:pt x="280" y="165"/>
                    <a:pt x="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6"/>
            <p:cNvSpPr/>
            <p:nvPr/>
          </p:nvSpPr>
          <p:spPr>
            <a:xfrm>
              <a:off x="3252125" y="1723375"/>
              <a:ext cx="24025" cy="21050"/>
            </a:xfrm>
            <a:custGeom>
              <a:avLst/>
              <a:gdLst/>
              <a:ahLst/>
              <a:cxnLst/>
              <a:rect l="l" t="t" r="r" b="b"/>
              <a:pathLst>
                <a:path w="961" h="842" extrusionOk="0">
                  <a:moveTo>
                    <a:pt x="480" y="1"/>
                  </a:moveTo>
                  <a:cubicBezTo>
                    <a:pt x="415" y="1"/>
                    <a:pt x="349" y="16"/>
                    <a:pt x="288" y="47"/>
                  </a:cubicBezTo>
                  <a:cubicBezTo>
                    <a:pt x="82" y="153"/>
                    <a:pt x="1" y="408"/>
                    <a:pt x="107" y="614"/>
                  </a:cubicBezTo>
                  <a:cubicBezTo>
                    <a:pt x="181" y="758"/>
                    <a:pt x="329" y="841"/>
                    <a:pt x="482" y="841"/>
                  </a:cubicBezTo>
                  <a:cubicBezTo>
                    <a:pt x="546" y="841"/>
                    <a:pt x="612" y="826"/>
                    <a:pt x="673" y="795"/>
                  </a:cubicBezTo>
                  <a:cubicBezTo>
                    <a:pt x="879" y="688"/>
                    <a:pt x="960" y="434"/>
                    <a:pt x="854" y="228"/>
                  </a:cubicBezTo>
                  <a:cubicBezTo>
                    <a:pt x="780" y="84"/>
                    <a:pt x="632" y="1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6"/>
            <p:cNvSpPr/>
            <p:nvPr/>
          </p:nvSpPr>
          <p:spPr>
            <a:xfrm>
              <a:off x="3302050" y="1698250"/>
              <a:ext cx="28875" cy="68050"/>
            </a:xfrm>
            <a:custGeom>
              <a:avLst/>
              <a:gdLst/>
              <a:ahLst/>
              <a:cxnLst/>
              <a:rect l="l" t="t" r="r" b="b"/>
              <a:pathLst>
                <a:path w="1155" h="2722" extrusionOk="0">
                  <a:moveTo>
                    <a:pt x="136" y="0"/>
                  </a:moveTo>
                  <a:lnTo>
                    <a:pt x="0" y="57"/>
                  </a:lnTo>
                  <a:cubicBezTo>
                    <a:pt x="96" y="282"/>
                    <a:pt x="201" y="513"/>
                    <a:pt x="305" y="734"/>
                  </a:cubicBezTo>
                  <a:cubicBezTo>
                    <a:pt x="598" y="1370"/>
                    <a:pt x="901" y="2029"/>
                    <a:pt x="1008" y="2722"/>
                  </a:cubicBezTo>
                  <a:lnTo>
                    <a:pt x="1154" y="2702"/>
                  </a:lnTo>
                  <a:cubicBezTo>
                    <a:pt x="1043" y="1987"/>
                    <a:pt x="736" y="1319"/>
                    <a:pt x="438" y="675"/>
                  </a:cubicBezTo>
                  <a:cubicBezTo>
                    <a:pt x="336" y="453"/>
                    <a:pt x="231" y="225"/>
                    <a:pt x="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6"/>
            <p:cNvSpPr/>
            <p:nvPr/>
          </p:nvSpPr>
          <p:spPr>
            <a:xfrm>
              <a:off x="3289475" y="1681325"/>
              <a:ext cx="21575" cy="21075"/>
            </a:xfrm>
            <a:custGeom>
              <a:avLst/>
              <a:gdLst/>
              <a:ahLst/>
              <a:cxnLst/>
              <a:rect l="l" t="t" r="r" b="b"/>
              <a:pathLst>
                <a:path w="863" h="843" extrusionOk="0">
                  <a:moveTo>
                    <a:pt x="428" y="1"/>
                  </a:moveTo>
                  <a:cubicBezTo>
                    <a:pt x="422" y="1"/>
                    <a:pt x="416" y="1"/>
                    <a:pt x="410" y="1"/>
                  </a:cubicBezTo>
                  <a:cubicBezTo>
                    <a:pt x="178" y="14"/>
                    <a:pt x="0" y="211"/>
                    <a:pt x="10" y="443"/>
                  </a:cubicBezTo>
                  <a:cubicBezTo>
                    <a:pt x="22" y="668"/>
                    <a:pt x="208" y="843"/>
                    <a:pt x="431" y="843"/>
                  </a:cubicBezTo>
                  <a:cubicBezTo>
                    <a:pt x="438" y="843"/>
                    <a:pt x="445" y="842"/>
                    <a:pt x="452" y="842"/>
                  </a:cubicBezTo>
                  <a:cubicBezTo>
                    <a:pt x="684" y="830"/>
                    <a:pt x="863" y="632"/>
                    <a:pt x="851" y="400"/>
                  </a:cubicBezTo>
                  <a:cubicBezTo>
                    <a:pt x="839" y="175"/>
                    <a:pt x="653" y="1"/>
                    <a:pt x="4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6"/>
            <p:cNvSpPr/>
            <p:nvPr/>
          </p:nvSpPr>
          <p:spPr>
            <a:xfrm>
              <a:off x="3335225" y="1702375"/>
              <a:ext cx="28875" cy="68100"/>
            </a:xfrm>
            <a:custGeom>
              <a:avLst/>
              <a:gdLst/>
              <a:ahLst/>
              <a:cxnLst/>
              <a:rect l="l" t="t" r="r" b="b"/>
              <a:pathLst>
                <a:path w="1155" h="2724" extrusionOk="0">
                  <a:moveTo>
                    <a:pt x="137" y="0"/>
                  </a:moveTo>
                  <a:lnTo>
                    <a:pt x="1" y="57"/>
                  </a:lnTo>
                  <a:cubicBezTo>
                    <a:pt x="96" y="286"/>
                    <a:pt x="202" y="515"/>
                    <a:pt x="305" y="737"/>
                  </a:cubicBezTo>
                  <a:cubicBezTo>
                    <a:pt x="598" y="1373"/>
                    <a:pt x="900" y="2031"/>
                    <a:pt x="1009" y="2724"/>
                  </a:cubicBezTo>
                  <a:lnTo>
                    <a:pt x="1155" y="2700"/>
                  </a:lnTo>
                  <a:cubicBezTo>
                    <a:pt x="1044" y="1988"/>
                    <a:pt x="737" y="1320"/>
                    <a:pt x="439" y="675"/>
                  </a:cubicBezTo>
                  <a:cubicBezTo>
                    <a:pt x="336" y="454"/>
                    <a:pt x="232" y="225"/>
                    <a:pt x="1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6"/>
            <p:cNvSpPr/>
            <p:nvPr/>
          </p:nvSpPr>
          <p:spPr>
            <a:xfrm>
              <a:off x="3322625" y="1685525"/>
              <a:ext cx="21625" cy="21075"/>
            </a:xfrm>
            <a:custGeom>
              <a:avLst/>
              <a:gdLst/>
              <a:ahLst/>
              <a:cxnLst/>
              <a:rect l="l" t="t" r="r" b="b"/>
              <a:pathLst>
                <a:path w="865" h="843" extrusionOk="0">
                  <a:moveTo>
                    <a:pt x="434" y="1"/>
                  </a:moveTo>
                  <a:cubicBezTo>
                    <a:pt x="426" y="1"/>
                    <a:pt x="419" y="1"/>
                    <a:pt x="411" y="2"/>
                  </a:cubicBezTo>
                  <a:cubicBezTo>
                    <a:pt x="179" y="14"/>
                    <a:pt x="1" y="211"/>
                    <a:pt x="12" y="443"/>
                  </a:cubicBezTo>
                  <a:cubicBezTo>
                    <a:pt x="24" y="668"/>
                    <a:pt x="210" y="843"/>
                    <a:pt x="433" y="843"/>
                  </a:cubicBezTo>
                  <a:cubicBezTo>
                    <a:pt x="440" y="843"/>
                    <a:pt x="447" y="843"/>
                    <a:pt x="454" y="842"/>
                  </a:cubicBezTo>
                  <a:cubicBezTo>
                    <a:pt x="686" y="830"/>
                    <a:pt x="864" y="633"/>
                    <a:pt x="853" y="401"/>
                  </a:cubicBezTo>
                  <a:cubicBezTo>
                    <a:pt x="841" y="176"/>
                    <a:pt x="656" y="1"/>
                    <a:pt x="4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6"/>
            <p:cNvSpPr/>
            <p:nvPr/>
          </p:nvSpPr>
          <p:spPr>
            <a:xfrm>
              <a:off x="3361300" y="1679325"/>
              <a:ext cx="16850" cy="71025"/>
            </a:xfrm>
            <a:custGeom>
              <a:avLst/>
              <a:gdLst/>
              <a:ahLst/>
              <a:cxnLst/>
              <a:rect l="l" t="t" r="r" b="b"/>
              <a:pathLst>
                <a:path w="674" h="2841" extrusionOk="0">
                  <a:moveTo>
                    <a:pt x="144" y="0"/>
                  </a:moveTo>
                  <a:lnTo>
                    <a:pt x="1" y="31"/>
                  </a:lnTo>
                  <a:cubicBezTo>
                    <a:pt x="54" y="273"/>
                    <a:pt x="116" y="518"/>
                    <a:pt x="176" y="755"/>
                  </a:cubicBezTo>
                  <a:cubicBezTo>
                    <a:pt x="349" y="1434"/>
                    <a:pt x="527" y="2136"/>
                    <a:pt x="505" y="2836"/>
                  </a:cubicBezTo>
                  <a:lnTo>
                    <a:pt x="652" y="2841"/>
                  </a:lnTo>
                  <a:cubicBezTo>
                    <a:pt x="673" y="2119"/>
                    <a:pt x="492" y="1407"/>
                    <a:pt x="319" y="720"/>
                  </a:cubicBezTo>
                  <a:cubicBezTo>
                    <a:pt x="259" y="484"/>
                    <a:pt x="197" y="240"/>
                    <a:pt x="1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6"/>
            <p:cNvSpPr/>
            <p:nvPr/>
          </p:nvSpPr>
          <p:spPr>
            <a:xfrm>
              <a:off x="3349775" y="1661600"/>
              <a:ext cx="22425" cy="21050"/>
            </a:xfrm>
            <a:custGeom>
              <a:avLst/>
              <a:gdLst/>
              <a:ahLst/>
              <a:cxnLst/>
              <a:rect l="l" t="t" r="r" b="b"/>
              <a:pathLst>
                <a:path w="897" h="842" extrusionOk="0">
                  <a:moveTo>
                    <a:pt x="447" y="0"/>
                  </a:moveTo>
                  <a:cubicBezTo>
                    <a:pt x="241" y="0"/>
                    <a:pt x="60" y="153"/>
                    <a:pt x="31" y="365"/>
                  </a:cubicBezTo>
                  <a:cubicBezTo>
                    <a:pt x="0" y="594"/>
                    <a:pt x="161" y="806"/>
                    <a:pt x="392" y="838"/>
                  </a:cubicBezTo>
                  <a:cubicBezTo>
                    <a:pt x="411" y="840"/>
                    <a:pt x="430" y="841"/>
                    <a:pt x="449" y="841"/>
                  </a:cubicBezTo>
                  <a:cubicBezTo>
                    <a:pt x="656" y="841"/>
                    <a:pt x="836" y="689"/>
                    <a:pt x="865" y="477"/>
                  </a:cubicBezTo>
                  <a:cubicBezTo>
                    <a:pt x="896" y="246"/>
                    <a:pt x="735" y="35"/>
                    <a:pt x="504" y="4"/>
                  </a:cubicBezTo>
                  <a:cubicBezTo>
                    <a:pt x="485" y="1"/>
                    <a:pt x="466" y="0"/>
                    <a:pt x="4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6"/>
            <p:cNvSpPr/>
            <p:nvPr/>
          </p:nvSpPr>
          <p:spPr>
            <a:xfrm>
              <a:off x="3387825" y="1875300"/>
              <a:ext cx="133525" cy="280975"/>
            </a:xfrm>
            <a:custGeom>
              <a:avLst/>
              <a:gdLst/>
              <a:ahLst/>
              <a:cxnLst/>
              <a:rect l="l" t="t" r="r" b="b"/>
              <a:pathLst>
                <a:path w="5341" h="11239" extrusionOk="0">
                  <a:moveTo>
                    <a:pt x="252" y="1"/>
                  </a:moveTo>
                  <a:cubicBezTo>
                    <a:pt x="219" y="1"/>
                    <a:pt x="184" y="9"/>
                    <a:pt x="153" y="25"/>
                  </a:cubicBezTo>
                  <a:cubicBezTo>
                    <a:pt x="44" y="80"/>
                    <a:pt x="0" y="212"/>
                    <a:pt x="57" y="320"/>
                  </a:cubicBezTo>
                  <a:cubicBezTo>
                    <a:pt x="367" y="922"/>
                    <a:pt x="679" y="1524"/>
                    <a:pt x="992" y="2124"/>
                  </a:cubicBezTo>
                  <a:cubicBezTo>
                    <a:pt x="1627" y="3343"/>
                    <a:pt x="2282" y="4603"/>
                    <a:pt x="2905" y="5852"/>
                  </a:cubicBezTo>
                  <a:cubicBezTo>
                    <a:pt x="3449" y="6945"/>
                    <a:pt x="3874" y="8068"/>
                    <a:pt x="4336" y="9317"/>
                  </a:cubicBezTo>
                  <a:cubicBezTo>
                    <a:pt x="4385" y="9448"/>
                    <a:pt x="4445" y="9588"/>
                    <a:pt x="4505" y="9731"/>
                  </a:cubicBezTo>
                  <a:cubicBezTo>
                    <a:pt x="4684" y="10155"/>
                    <a:pt x="4889" y="10636"/>
                    <a:pt x="4833" y="10985"/>
                  </a:cubicBezTo>
                  <a:cubicBezTo>
                    <a:pt x="4814" y="11105"/>
                    <a:pt x="4895" y="11217"/>
                    <a:pt x="5015" y="11236"/>
                  </a:cubicBezTo>
                  <a:cubicBezTo>
                    <a:pt x="5026" y="11237"/>
                    <a:pt x="5039" y="11238"/>
                    <a:pt x="5050" y="11238"/>
                  </a:cubicBezTo>
                  <a:cubicBezTo>
                    <a:pt x="5156" y="11238"/>
                    <a:pt x="5249" y="11162"/>
                    <a:pt x="5266" y="11055"/>
                  </a:cubicBezTo>
                  <a:cubicBezTo>
                    <a:pt x="5340" y="10581"/>
                    <a:pt x="5112" y="10039"/>
                    <a:pt x="4909" y="9560"/>
                  </a:cubicBezTo>
                  <a:cubicBezTo>
                    <a:pt x="4851" y="9423"/>
                    <a:pt x="4795" y="9291"/>
                    <a:pt x="4748" y="9166"/>
                  </a:cubicBezTo>
                  <a:cubicBezTo>
                    <a:pt x="4282" y="7904"/>
                    <a:pt x="3852" y="6770"/>
                    <a:pt x="3298" y="5657"/>
                  </a:cubicBezTo>
                  <a:cubicBezTo>
                    <a:pt x="2674" y="4405"/>
                    <a:pt x="2018" y="3143"/>
                    <a:pt x="1383" y="1923"/>
                  </a:cubicBezTo>
                  <a:cubicBezTo>
                    <a:pt x="1068" y="1323"/>
                    <a:pt x="756" y="723"/>
                    <a:pt x="447" y="120"/>
                  </a:cubicBezTo>
                  <a:cubicBezTo>
                    <a:pt x="408" y="45"/>
                    <a:pt x="332" y="1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6"/>
            <p:cNvSpPr/>
            <p:nvPr/>
          </p:nvSpPr>
          <p:spPr>
            <a:xfrm>
              <a:off x="3454950" y="1818325"/>
              <a:ext cx="88325" cy="215200"/>
            </a:xfrm>
            <a:custGeom>
              <a:avLst/>
              <a:gdLst/>
              <a:ahLst/>
              <a:cxnLst/>
              <a:rect l="l" t="t" r="r" b="b"/>
              <a:pathLst>
                <a:path w="3533" h="8608" extrusionOk="0">
                  <a:moveTo>
                    <a:pt x="1972" y="1"/>
                  </a:moveTo>
                  <a:cubicBezTo>
                    <a:pt x="1058" y="893"/>
                    <a:pt x="653" y="2354"/>
                    <a:pt x="368" y="3536"/>
                  </a:cubicBezTo>
                  <a:cubicBezTo>
                    <a:pt x="0" y="5064"/>
                    <a:pt x="115" y="7216"/>
                    <a:pt x="932" y="8608"/>
                  </a:cubicBezTo>
                  <a:cubicBezTo>
                    <a:pt x="1812" y="8099"/>
                    <a:pt x="2702" y="5979"/>
                    <a:pt x="3088" y="4771"/>
                  </a:cubicBezTo>
                  <a:cubicBezTo>
                    <a:pt x="3353" y="3945"/>
                    <a:pt x="3533" y="3095"/>
                    <a:pt x="3163" y="2293"/>
                  </a:cubicBezTo>
                  <a:cubicBezTo>
                    <a:pt x="2808" y="1523"/>
                    <a:pt x="2415" y="721"/>
                    <a:pt x="19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6"/>
            <p:cNvSpPr/>
            <p:nvPr/>
          </p:nvSpPr>
          <p:spPr>
            <a:xfrm>
              <a:off x="3470175" y="1816525"/>
              <a:ext cx="50250" cy="206150"/>
            </a:xfrm>
            <a:custGeom>
              <a:avLst/>
              <a:gdLst/>
              <a:ahLst/>
              <a:cxnLst/>
              <a:rect l="l" t="t" r="r" b="b"/>
              <a:pathLst>
                <a:path w="2010" h="8246" extrusionOk="0">
                  <a:moveTo>
                    <a:pt x="952" y="1420"/>
                  </a:moveTo>
                  <a:lnTo>
                    <a:pt x="952" y="1420"/>
                  </a:lnTo>
                  <a:cubicBezTo>
                    <a:pt x="905" y="1729"/>
                    <a:pt x="871" y="2042"/>
                    <a:pt x="836" y="2364"/>
                  </a:cubicBezTo>
                  <a:cubicBezTo>
                    <a:pt x="815" y="2563"/>
                    <a:pt x="793" y="2765"/>
                    <a:pt x="768" y="2969"/>
                  </a:cubicBezTo>
                  <a:cubicBezTo>
                    <a:pt x="677" y="3714"/>
                    <a:pt x="689" y="4466"/>
                    <a:pt x="701" y="5194"/>
                  </a:cubicBezTo>
                  <a:lnTo>
                    <a:pt x="705" y="5492"/>
                  </a:lnTo>
                  <a:cubicBezTo>
                    <a:pt x="709" y="5729"/>
                    <a:pt x="597" y="6094"/>
                    <a:pt x="478" y="6479"/>
                  </a:cubicBezTo>
                  <a:cubicBezTo>
                    <a:pt x="397" y="6747"/>
                    <a:pt x="312" y="7019"/>
                    <a:pt x="260" y="7270"/>
                  </a:cubicBezTo>
                  <a:cubicBezTo>
                    <a:pt x="167" y="6608"/>
                    <a:pt x="211" y="5891"/>
                    <a:pt x="252" y="5237"/>
                  </a:cubicBezTo>
                  <a:cubicBezTo>
                    <a:pt x="266" y="5028"/>
                    <a:pt x="278" y="4822"/>
                    <a:pt x="286" y="4623"/>
                  </a:cubicBezTo>
                  <a:cubicBezTo>
                    <a:pt x="333" y="3484"/>
                    <a:pt x="603" y="2444"/>
                    <a:pt x="952" y="1420"/>
                  </a:cubicBezTo>
                  <a:close/>
                  <a:moveTo>
                    <a:pt x="398" y="7990"/>
                  </a:moveTo>
                  <a:lnTo>
                    <a:pt x="398" y="7990"/>
                  </a:lnTo>
                  <a:cubicBezTo>
                    <a:pt x="397" y="7991"/>
                    <a:pt x="396" y="7993"/>
                    <a:pt x="393" y="7996"/>
                  </a:cubicBezTo>
                  <a:cubicBezTo>
                    <a:pt x="393" y="7993"/>
                    <a:pt x="392" y="7992"/>
                    <a:pt x="392" y="7991"/>
                  </a:cubicBezTo>
                  <a:lnTo>
                    <a:pt x="398" y="7990"/>
                  </a:lnTo>
                  <a:close/>
                  <a:moveTo>
                    <a:pt x="1420" y="1"/>
                  </a:moveTo>
                  <a:lnTo>
                    <a:pt x="1289" y="64"/>
                  </a:lnTo>
                  <a:cubicBezTo>
                    <a:pt x="1662" y="825"/>
                    <a:pt x="1841" y="2007"/>
                    <a:pt x="1853" y="2839"/>
                  </a:cubicBezTo>
                  <a:cubicBezTo>
                    <a:pt x="1862" y="3438"/>
                    <a:pt x="1702" y="3972"/>
                    <a:pt x="1532" y="4535"/>
                  </a:cubicBezTo>
                  <a:cubicBezTo>
                    <a:pt x="1479" y="4712"/>
                    <a:pt x="1426" y="4890"/>
                    <a:pt x="1378" y="5071"/>
                  </a:cubicBezTo>
                  <a:cubicBezTo>
                    <a:pt x="1323" y="5280"/>
                    <a:pt x="1272" y="5502"/>
                    <a:pt x="1219" y="5735"/>
                  </a:cubicBezTo>
                  <a:cubicBezTo>
                    <a:pt x="1046" y="6496"/>
                    <a:pt x="851" y="7350"/>
                    <a:pt x="422" y="7958"/>
                  </a:cubicBezTo>
                  <a:cubicBezTo>
                    <a:pt x="396" y="7884"/>
                    <a:pt x="372" y="7805"/>
                    <a:pt x="352" y="7725"/>
                  </a:cubicBezTo>
                  <a:cubicBezTo>
                    <a:pt x="353" y="7393"/>
                    <a:pt x="492" y="6938"/>
                    <a:pt x="620" y="6524"/>
                  </a:cubicBezTo>
                  <a:cubicBezTo>
                    <a:pt x="741" y="6126"/>
                    <a:pt x="857" y="5750"/>
                    <a:pt x="854" y="5490"/>
                  </a:cubicBezTo>
                  <a:lnTo>
                    <a:pt x="849" y="5191"/>
                  </a:lnTo>
                  <a:cubicBezTo>
                    <a:pt x="836" y="4436"/>
                    <a:pt x="824" y="3722"/>
                    <a:pt x="916" y="2988"/>
                  </a:cubicBezTo>
                  <a:cubicBezTo>
                    <a:pt x="941" y="2783"/>
                    <a:pt x="963" y="2581"/>
                    <a:pt x="985" y="2379"/>
                  </a:cubicBezTo>
                  <a:cubicBezTo>
                    <a:pt x="1061" y="1659"/>
                    <a:pt x="1133" y="979"/>
                    <a:pt x="1369" y="286"/>
                  </a:cubicBezTo>
                  <a:lnTo>
                    <a:pt x="1232" y="236"/>
                  </a:lnTo>
                  <a:cubicBezTo>
                    <a:pt x="693" y="1643"/>
                    <a:pt x="205" y="3036"/>
                    <a:pt x="141" y="4617"/>
                  </a:cubicBezTo>
                  <a:cubicBezTo>
                    <a:pt x="134" y="4814"/>
                    <a:pt x="119" y="5020"/>
                    <a:pt x="106" y="5228"/>
                  </a:cubicBezTo>
                  <a:cubicBezTo>
                    <a:pt x="56" y="6041"/>
                    <a:pt x="0" y="6949"/>
                    <a:pt x="205" y="7744"/>
                  </a:cubicBezTo>
                  <a:cubicBezTo>
                    <a:pt x="209" y="7915"/>
                    <a:pt x="242" y="8061"/>
                    <a:pt x="328" y="8172"/>
                  </a:cubicBezTo>
                  <a:lnTo>
                    <a:pt x="385" y="8245"/>
                  </a:lnTo>
                  <a:lnTo>
                    <a:pt x="443" y="8173"/>
                  </a:lnTo>
                  <a:cubicBezTo>
                    <a:pt x="960" y="7535"/>
                    <a:pt x="1173" y="6596"/>
                    <a:pt x="1361" y="5769"/>
                  </a:cubicBezTo>
                  <a:cubicBezTo>
                    <a:pt x="1414" y="5538"/>
                    <a:pt x="1465" y="5315"/>
                    <a:pt x="1520" y="5109"/>
                  </a:cubicBezTo>
                  <a:cubicBezTo>
                    <a:pt x="1566" y="4929"/>
                    <a:pt x="1620" y="4753"/>
                    <a:pt x="1672" y="4577"/>
                  </a:cubicBezTo>
                  <a:cubicBezTo>
                    <a:pt x="1838" y="4028"/>
                    <a:pt x="2009" y="3460"/>
                    <a:pt x="2000" y="2838"/>
                  </a:cubicBezTo>
                  <a:cubicBezTo>
                    <a:pt x="1988" y="2052"/>
                    <a:pt x="1831" y="837"/>
                    <a:pt x="1420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6"/>
            <p:cNvSpPr/>
            <p:nvPr/>
          </p:nvSpPr>
          <p:spPr>
            <a:xfrm>
              <a:off x="3280575" y="1932150"/>
              <a:ext cx="190325" cy="109150"/>
            </a:xfrm>
            <a:custGeom>
              <a:avLst/>
              <a:gdLst/>
              <a:ahLst/>
              <a:cxnLst/>
              <a:rect l="l" t="t" r="r" b="b"/>
              <a:pathLst>
                <a:path w="7613" h="4366" extrusionOk="0">
                  <a:moveTo>
                    <a:pt x="639" y="0"/>
                  </a:moveTo>
                  <a:cubicBezTo>
                    <a:pt x="423" y="0"/>
                    <a:pt x="210" y="17"/>
                    <a:pt x="1" y="54"/>
                  </a:cubicBezTo>
                  <a:cubicBezTo>
                    <a:pt x="329" y="834"/>
                    <a:pt x="756" y="1619"/>
                    <a:pt x="1175" y="2356"/>
                  </a:cubicBezTo>
                  <a:cubicBezTo>
                    <a:pt x="1612" y="3123"/>
                    <a:pt x="2409" y="3471"/>
                    <a:pt x="3236" y="3734"/>
                  </a:cubicBezTo>
                  <a:cubicBezTo>
                    <a:pt x="4122" y="4017"/>
                    <a:pt x="5564" y="4365"/>
                    <a:pt x="6635" y="4365"/>
                  </a:cubicBezTo>
                  <a:cubicBezTo>
                    <a:pt x="7025" y="4365"/>
                    <a:pt x="7366" y="4319"/>
                    <a:pt x="7613" y="4207"/>
                  </a:cubicBezTo>
                  <a:cubicBezTo>
                    <a:pt x="6954" y="2734"/>
                    <a:pt x="5269" y="1389"/>
                    <a:pt x="3810" y="802"/>
                  </a:cubicBezTo>
                  <a:cubicBezTo>
                    <a:pt x="2869" y="423"/>
                    <a:pt x="1722" y="0"/>
                    <a:pt x="6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6"/>
            <p:cNvSpPr/>
            <p:nvPr/>
          </p:nvSpPr>
          <p:spPr>
            <a:xfrm>
              <a:off x="3278275" y="1931875"/>
              <a:ext cx="182875" cy="100625"/>
            </a:xfrm>
            <a:custGeom>
              <a:avLst/>
              <a:gdLst/>
              <a:ahLst/>
              <a:cxnLst/>
              <a:rect l="l" t="t" r="r" b="b"/>
              <a:pathLst>
                <a:path w="7315" h="4025" extrusionOk="0">
                  <a:moveTo>
                    <a:pt x="1429" y="515"/>
                  </a:moveTo>
                  <a:cubicBezTo>
                    <a:pt x="2465" y="824"/>
                    <a:pt x="3470" y="1208"/>
                    <a:pt x="4424" y="1833"/>
                  </a:cubicBezTo>
                  <a:cubicBezTo>
                    <a:pt x="4588" y="1942"/>
                    <a:pt x="4763" y="2051"/>
                    <a:pt x="4943" y="2162"/>
                  </a:cubicBezTo>
                  <a:cubicBezTo>
                    <a:pt x="5499" y="2507"/>
                    <a:pt x="6109" y="2888"/>
                    <a:pt x="6595" y="3348"/>
                  </a:cubicBezTo>
                  <a:cubicBezTo>
                    <a:pt x="6359" y="3246"/>
                    <a:pt x="6089" y="3156"/>
                    <a:pt x="5823" y="3067"/>
                  </a:cubicBezTo>
                  <a:cubicBezTo>
                    <a:pt x="5440" y="2940"/>
                    <a:pt x="5079" y="2819"/>
                    <a:pt x="4888" y="2679"/>
                  </a:cubicBezTo>
                  <a:lnTo>
                    <a:pt x="4648" y="2502"/>
                  </a:lnTo>
                  <a:cubicBezTo>
                    <a:pt x="4063" y="2068"/>
                    <a:pt x="3458" y="1621"/>
                    <a:pt x="2797" y="1264"/>
                  </a:cubicBezTo>
                  <a:cubicBezTo>
                    <a:pt x="2616" y="1168"/>
                    <a:pt x="2440" y="1069"/>
                    <a:pt x="2265" y="970"/>
                  </a:cubicBezTo>
                  <a:cubicBezTo>
                    <a:pt x="1984" y="812"/>
                    <a:pt x="1710" y="657"/>
                    <a:pt x="1429" y="515"/>
                  </a:cubicBezTo>
                  <a:close/>
                  <a:moveTo>
                    <a:pt x="7106" y="3875"/>
                  </a:moveTo>
                  <a:cubicBezTo>
                    <a:pt x="7106" y="3875"/>
                    <a:pt x="7107" y="3876"/>
                    <a:pt x="7107" y="3877"/>
                  </a:cubicBezTo>
                  <a:lnTo>
                    <a:pt x="7100" y="3877"/>
                  </a:lnTo>
                  <a:lnTo>
                    <a:pt x="7106" y="3875"/>
                  </a:lnTo>
                  <a:close/>
                  <a:moveTo>
                    <a:pt x="128" y="1"/>
                  </a:moveTo>
                  <a:lnTo>
                    <a:pt x="0" y="70"/>
                  </a:lnTo>
                  <a:cubicBezTo>
                    <a:pt x="443" y="889"/>
                    <a:pt x="1342" y="1724"/>
                    <a:pt x="1974" y="2190"/>
                  </a:cubicBezTo>
                  <a:cubicBezTo>
                    <a:pt x="2476" y="2557"/>
                    <a:pt x="3039" y="2749"/>
                    <a:pt x="3581" y="2934"/>
                  </a:cubicBezTo>
                  <a:cubicBezTo>
                    <a:pt x="3756" y="2993"/>
                    <a:pt x="3931" y="3052"/>
                    <a:pt x="4104" y="3117"/>
                  </a:cubicBezTo>
                  <a:cubicBezTo>
                    <a:pt x="4304" y="3192"/>
                    <a:pt x="4513" y="3282"/>
                    <a:pt x="4732" y="3372"/>
                  </a:cubicBezTo>
                  <a:cubicBezTo>
                    <a:pt x="5468" y="3679"/>
                    <a:pt x="6296" y="4024"/>
                    <a:pt x="7074" y="4024"/>
                  </a:cubicBezTo>
                  <a:cubicBezTo>
                    <a:pt x="7124" y="4024"/>
                    <a:pt x="7175" y="4022"/>
                    <a:pt x="7223" y="4021"/>
                  </a:cubicBezTo>
                  <a:lnTo>
                    <a:pt x="7314" y="4014"/>
                  </a:lnTo>
                  <a:lnTo>
                    <a:pt x="7288" y="3926"/>
                  </a:lnTo>
                  <a:cubicBezTo>
                    <a:pt x="7248" y="3794"/>
                    <a:pt x="7150" y="3679"/>
                    <a:pt x="7012" y="3578"/>
                  </a:cubicBezTo>
                  <a:cubicBezTo>
                    <a:pt x="6483" y="2949"/>
                    <a:pt x="5710" y="2467"/>
                    <a:pt x="5019" y="2037"/>
                  </a:cubicBezTo>
                  <a:cubicBezTo>
                    <a:pt x="4842" y="1926"/>
                    <a:pt x="4667" y="1818"/>
                    <a:pt x="4502" y="1711"/>
                  </a:cubicBezTo>
                  <a:cubicBezTo>
                    <a:pt x="3178" y="845"/>
                    <a:pt x="1760" y="434"/>
                    <a:pt x="302" y="54"/>
                  </a:cubicBezTo>
                  <a:lnTo>
                    <a:pt x="264" y="195"/>
                  </a:lnTo>
                  <a:cubicBezTo>
                    <a:pt x="965" y="407"/>
                    <a:pt x="1561" y="742"/>
                    <a:pt x="2193" y="1099"/>
                  </a:cubicBezTo>
                  <a:cubicBezTo>
                    <a:pt x="2367" y="1196"/>
                    <a:pt x="2546" y="1296"/>
                    <a:pt x="2727" y="1394"/>
                  </a:cubicBezTo>
                  <a:cubicBezTo>
                    <a:pt x="3378" y="1747"/>
                    <a:pt x="3952" y="2172"/>
                    <a:pt x="4561" y="2621"/>
                  </a:cubicBezTo>
                  <a:lnTo>
                    <a:pt x="4800" y="2798"/>
                  </a:lnTo>
                  <a:cubicBezTo>
                    <a:pt x="5010" y="2953"/>
                    <a:pt x="5382" y="3076"/>
                    <a:pt x="5777" y="3206"/>
                  </a:cubicBezTo>
                  <a:cubicBezTo>
                    <a:pt x="6190" y="3344"/>
                    <a:pt x="6641" y="3493"/>
                    <a:pt x="6913" y="3685"/>
                  </a:cubicBezTo>
                  <a:cubicBezTo>
                    <a:pt x="6964" y="3747"/>
                    <a:pt x="7014" y="3812"/>
                    <a:pt x="7060" y="3877"/>
                  </a:cubicBezTo>
                  <a:cubicBezTo>
                    <a:pt x="6316" y="3873"/>
                    <a:pt x="5508" y="3535"/>
                    <a:pt x="4788" y="3236"/>
                  </a:cubicBezTo>
                  <a:cubicBezTo>
                    <a:pt x="4567" y="3144"/>
                    <a:pt x="4357" y="3056"/>
                    <a:pt x="4155" y="2980"/>
                  </a:cubicBezTo>
                  <a:cubicBezTo>
                    <a:pt x="3978" y="2915"/>
                    <a:pt x="3803" y="2854"/>
                    <a:pt x="3628" y="2795"/>
                  </a:cubicBezTo>
                  <a:cubicBezTo>
                    <a:pt x="3070" y="2605"/>
                    <a:pt x="2543" y="2427"/>
                    <a:pt x="2060" y="2072"/>
                  </a:cubicBezTo>
                  <a:cubicBezTo>
                    <a:pt x="1389" y="1576"/>
                    <a:pt x="532" y="745"/>
                    <a:pt x="128" y="1"/>
                  </a:cubicBez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6"/>
            <p:cNvSpPr/>
            <p:nvPr/>
          </p:nvSpPr>
          <p:spPr>
            <a:xfrm>
              <a:off x="3823400" y="1572750"/>
              <a:ext cx="31450" cy="80950"/>
            </a:xfrm>
            <a:custGeom>
              <a:avLst/>
              <a:gdLst/>
              <a:ahLst/>
              <a:cxnLst/>
              <a:rect l="l" t="t" r="r" b="b"/>
              <a:pathLst>
                <a:path w="1258" h="3238" extrusionOk="0">
                  <a:moveTo>
                    <a:pt x="1093" y="1"/>
                  </a:moveTo>
                  <a:cubicBezTo>
                    <a:pt x="1009" y="277"/>
                    <a:pt x="933" y="562"/>
                    <a:pt x="859" y="838"/>
                  </a:cubicBezTo>
                  <a:cubicBezTo>
                    <a:pt x="644" y="1629"/>
                    <a:pt x="423" y="2446"/>
                    <a:pt x="0" y="3149"/>
                  </a:cubicBezTo>
                  <a:lnTo>
                    <a:pt x="147" y="3237"/>
                  </a:lnTo>
                  <a:cubicBezTo>
                    <a:pt x="584" y="2515"/>
                    <a:pt x="806" y="1685"/>
                    <a:pt x="1023" y="882"/>
                  </a:cubicBezTo>
                  <a:cubicBezTo>
                    <a:pt x="1097" y="607"/>
                    <a:pt x="1173" y="324"/>
                    <a:pt x="1258" y="51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6"/>
            <p:cNvSpPr/>
            <p:nvPr/>
          </p:nvSpPr>
          <p:spPr>
            <a:xfrm>
              <a:off x="3841050" y="1552200"/>
              <a:ext cx="27775" cy="24575"/>
            </a:xfrm>
            <a:custGeom>
              <a:avLst/>
              <a:gdLst/>
              <a:ahLst/>
              <a:cxnLst/>
              <a:rect l="l" t="t" r="r" b="b"/>
              <a:pathLst>
                <a:path w="1111" h="983" extrusionOk="0">
                  <a:moveTo>
                    <a:pt x="558" y="0"/>
                  </a:moveTo>
                  <a:cubicBezTo>
                    <a:pt x="409" y="0"/>
                    <a:pt x="262" y="68"/>
                    <a:pt x="165" y="197"/>
                  </a:cubicBezTo>
                  <a:cubicBezTo>
                    <a:pt x="0" y="412"/>
                    <a:pt x="44" y="721"/>
                    <a:pt x="261" y="884"/>
                  </a:cubicBezTo>
                  <a:cubicBezTo>
                    <a:pt x="350" y="951"/>
                    <a:pt x="453" y="983"/>
                    <a:pt x="556" y="983"/>
                  </a:cubicBezTo>
                  <a:cubicBezTo>
                    <a:pt x="705" y="983"/>
                    <a:pt x="852" y="915"/>
                    <a:pt x="949" y="787"/>
                  </a:cubicBezTo>
                  <a:cubicBezTo>
                    <a:pt x="1111" y="571"/>
                    <a:pt x="1070" y="261"/>
                    <a:pt x="852" y="99"/>
                  </a:cubicBezTo>
                  <a:cubicBezTo>
                    <a:pt x="764" y="33"/>
                    <a:pt x="660" y="0"/>
                    <a:pt x="5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6"/>
            <p:cNvSpPr/>
            <p:nvPr/>
          </p:nvSpPr>
          <p:spPr>
            <a:xfrm>
              <a:off x="3852875" y="1587075"/>
              <a:ext cx="60625" cy="63850"/>
            </a:xfrm>
            <a:custGeom>
              <a:avLst/>
              <a:gdLst/>
              <a:ahLst/>
              <a:cxnLst/>
              <a:rect l="l" t="t" r="r" b="b"/>
              <a:pathLst>
                <a:path w="2425" h="2554" extrusionOk="0">
                  <a:moveTo>
                    <a:pt x="2296" y="1"/>
                  </a:moveTo>
                  <a:cubicBezTo>
                    <a:pt x="2106" y="215"/>
                    <a:pt x="1917" y="444"/>
                    <a:pt x="1734" y="664"/>
                  </a:cubicBezTo>
                  <a:cubicBezTo>
                    <a:pt x="1214" y="1296"/>
                    <a:pt x="675" y="1948"/>
                    <a:pt x="0" y="2414"/>
                  </a:cubicBezTo>
                  <a:lnTo>
                    <a:pt x="97" y="2553"/>
                  </a:lnTo>
                  <a:cubicBezTo>
                    <a:pt x="792" y="2074"/>
                    <a:pt x="1339" y="1413"/>
                    <a:pt x="1867" y="774"/>
                  </a:cubicBezTo>
                  <a:cubicBezTo>
                    <a:pt x="2048" y="553"/>
                    <a:pt x="2235" y="326"/>
                    <a:pt x="2424" y="113"/>
                  </a:cubicBezTo>
                  <a:lnTo>
                    <a:pt x="22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6"/>
            <p:cNvSpPr/>
            <p:nvPr/>
          </p:nvSpPr>
          <p:spPr>
            <a:xfrm>
              <a:off x="3903450" y="1568850"/>
              <a:ext cx="28175" cy="24625"/>
            </a:xfrm>
            <a:custGeom>
              <a:avLst/>
              <a:gdLst/>
              <a:ahLst/>
              <a:cxnLst/>
              <a:rect l="l" t="t" r="r" b="b"/>
              <a:pathLst>
                <a:path w="1127" h="985" extrusionOk="0">
                  <a:moveTo>
                    <a:pt x="562" y="0"/>
                  </a:moveTo>
                  <a:cubicBezTo>
                    <a:pt x="483" y="0"/>
                    <a:pt x="402" y="19"/>
                    <a:pt x="328" y="60"/>
                  </a:cubicBezTo>
                  <a:cubicBezTo>
                    <a:pt x="90" y="192"/>
                    <a:pt x="1" y="489"/>
                    <a:pt x="131" y="727"/>
                  </a:cubicBezTo>
                  <a:cubicBezTo>
                    <a:pt x="221" y="892"/>
                    <a:pt x="389" y="984"/>
                    <a:pt x="563" y="984"/>
                  </a:cubicBezTo>
                  <a:cubicBezTo>
                    <a:pt x="643" y="984"/>
                    <a:pt x="723" y="965"/>
                    <a:pt x="798" y="924"/>
                  </a:cubicBezTo>
                  <a:cubicBezTo>
                    <a:pt x="1038" y="794"/>
                    <a:pt x="1126" y="495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6"/>
            <p:cNvSpPr/>
            <p:nvPr/>
          </p:nvSpPr>
          <p:spPr>
            <a:xfrm>
              <a:off x="3865300" y="1624100"/>
              <a:ext cx="60600" cy="63900"/>
            </a:xfrm>
            <a:custGeom>
              <a:avLst/>
              <a:gdLst/>
              <a:ahLst/>
              <a:cxnLst/>
              <a:rect l="l" t="t" r="r" b="b"/>
              <a:pathLst>
                <a:path w="2424" h="2556" extrusionOk="0">
                  <a:moveTo>
                    <a:pt x="2297" y="1"/>
                  </a:moveTo>
                  <a:cubicBezTo>
                    <a:pt x="2106" y="218"/>
                    <a:pt x="1917" y="446"/>
                    <a:pt x="1735" y="667"/>
                  </a:cubicBezTo>
                  <a:cubicBezTo>
                    <a:pt x="1214" y="1298"/>
                    <a:pt x="676" y="1951"/>
                    <a:pt x="1" y="2415"/>
                  </a:cubicBezTo>
                  <a:lnTo>
                    <a:pt x="97" y="2556"/>
                  </a:lnTo>
                  <a:cubicBezTo>
                    <a:pt x="792" y="2077"/>
                    <a:pt x="1337" y="1415"/>
                    <a:pt x="1866" y="774"/>
                  </a:cubicBezTo>
                  <a:cubicBezTo>
                    <a:pt x="2047" y="555"/>
                    <a:pt x="2236" y="326"/>
                    <a:pt x="2424" y="113"/>
                  </a:cubicBezTo>
                  <a:lnTo>
                    <a:pt x="229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6"/>
            <p:cNvSpPr/>
            <p:nvPr/>
          </p:nvSpPr>
          <p:spPr>
            <a:xfrm>
              <a:off x="3915900" y="1605925"/>
              <a:ext cx="28100" cy="24625"/>
            </a:xfrm>
            <a:custGeom>
              <a:avLst/>
              <a:gdLst/>
              <a:ahLst/>
              <a:cxnLst/>
              <a:rect l="l" t="t" r="r" b="b"/>
              <a:pathLst>
                <a:path w="1124" h="985" extrusionOk="0">
                  <a:moveTo>
                    <a:pt x="562" y="0"/>
                  </a:moveTo>
                  <a:cubicBezTo>
                    <a:pt x="482" y="0"/>
                    <a:pt x="402" y="20"/>
                    <a:pt x="328" y="60"/>
                  </a:cubicBezTo>
                  <a:cubicBezTo>
                    <a:pt x="88" y="191"/>
                    <a:pt x="1" y="489"/>
                    <a:pt x="131" y="728"/>
                  </a:cubicBezTo>
                  <a:cubicBezTo>
                    <a:pt x="220" y="892"/>
                    <a:pt x="389" y="985"/>
                    <a:pt x="563" y="985"/>
                  </a:cubicBezTo>
                  <a:cubicBezTo>
                    <a:pt x="643" y="985"/>
                    <a:pt x="723" y="965"/>
                    <a:pt x="798" y="925"/>
                  </a:cubicBezTo>
                  <a:cubicBezTo>
                    <a:pt x="1036" y="795"/>
                    <a:pt x="1124" y="496"/>
                    <a:pt x="995" y="257"/>
                  </a:cubicBezTo>
                  <a:cubicBezTo>
                    <a:pt x="905" y="93"/>
                    <a:pt x="736" y="0"/>
                    <a:pt x="5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6"/>
            <p:cNvSpPr/>
            <p:nvPr/>
          </p:nvSpPr>
          <p:spPr>
            <a:xfrm>
              <a:off x="3893450" y="1639550"/>
              <a:ext cx="70175" cy="52725"/>
            </a:xfrm>
            <a:custGeom>
              <a:avLst/>
              <a:gdLst/>
              <a:ahLst/>
              <a:cxnLst/>
              <a:rect l="l" t="t" r="r" b="b"/>
              <a:pathLst>
                <a:path w="2807" h="2109" extrusionOk="0">
                  <a:moveTo>
                    <a:pt x="2700" y="0"/>
                  </a:moveTo>
                  <a:cubicBezTo>
                    <a:pt x="2473" y="179"/>
                    <a:pt x="2245" y="368"/>
                    <a:pt x="2025" y="553"/>
                  </a:cubicBezTo>
                  <a:cubicBezTo>
                    <a:pt x="1398" y="1077"/>
                    <a:pt x="749" y="1620"/>
                    <a:pt x="0" y="1953"/>
                  </a:cubicBezTo>
                  <a:lnTo>
                    <a:pt x="72" y="2109"/>
                  </a:lnTo>
                  <a:cubicBezTo>
                    <a:pt x="841" y="1766"/>
                    <a:pt x="1500" y="1215"/>
                    <a:pt x="2136" y="684"/>
                  </a:cubicBezTo>
                  <a:cubicBezTo>
                    <a:pt x="2355" y="502"/>
                    <a:pt x="2581" y="311"/>
                    <a:pt x="2806" y="135"/>
                  </a:cubicBezTo>
                  <a:lnTo>
                    <a:pt x="27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6"/>
            <p:cNvSpPr/>
            <p:nvPr/>
          </p:nvSpPr>
          <p:spPr>
            <a:xfrm>
              <a:off x="3955375" y="1622800"/>
              <a:ext cx="27600" cy="24600"/>
            </a:xfrm>
            <a:custGeom>
              <a:avLst/>
              <a:gdLst/>
              <a:ahLst/>
              <a:cxnLst/>
              <a:rect l="l" t="t" r="r" b="b"/>
              <a:pathLst>
                <a:path w="1104" h="984" extrusionOk="0">
                  <a:moveTo>
                    <a:pt x="553" y="0"/>
                  </a:moveTo>
                  <a:cubicBezTo>
                    <a:pt x="502" y="0"/>
                    <a:pt x="451" y="8"/>
                    <a:pt x="399" y="25"/>
                  </a:cubicBezTo>
                  <a:cubicBezTo>
                    <a:pt x="142" y="109"/>
                    <a:pt x="0" y="386"/>
                    <a:pt x="85" y="644"/>
                  </a:cubicBezTo>
                  <a:cubicBezTo>
                    <a:pt x="152" y="851"/>
                    <a:pt x="345" y="984"/>
                    <a:pt x="553" y="984"/>
                  </a:cubicBezTo>
                  <a:cubicBezTo>
                    <a:pt x="603" y="984"/>
                    <a:pt x="654" y="976"/>
                    <a:pt x="704" y="960"/>
                  </a:cubicBezTo>
                  <a:cubicBezTo>
                    <a:pt x="963" y="875"/>
                    <a:pt x="1103" y="597"/>
                    <a:pt x="1019" y="340"/>
                  </a:cubicBezTo>
                  <a:cubicBezTo>
                    <a:pt x="951" y="132"/>
                    <a:pt x="760" y="0"/>
                    <a:pt x="5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6"/>
            <p:cNvSpPr/>
            <p:nvPr/>
          </p:nvSpPr>
          <p:spPr>
            <a:xfrm>
              <a:off x="3535525" y="1769500"/>
              <a:ext cx="237925" cy="276150"/>
            </a:xfrm>
            <a:custGeom>
              <a:avLst/>
              <a:gdLst/>
              <a:ahLst/>
              <a:cxnLst/>
              <a:rect l="l" t="t" r="r" b="b"/>
              <a:pathLst>
                <a:path w="9517" h="11046" extrusionOk="0">
                  <a:moveTo>
                    <a:pt x="9226" y="0"/>
                  </a:moveTo>
                  <a:cubicBezTo>
                    <a:pt x="9149" y="0"/>
                    <a:pt x="9072" y="35"/>
                    <a:pt x="9021" y="102"/>
                  </a:cubicBezTo>
                  <a:cubicBezTo>
                    <a:pt x="8542" y="735"/>
                    <a:pt x="8069" y="1371"/>
                    <a:pt x="7592" y="2008"/>
                  </a:cubicBezTo>
                  <a:cubicBezTo>
                    <a:pt x="6632" y="3293"/>
                    <a:pt x="5640" y="4622"/>
                    <a:pt x="4640" y="5909"/>
                  </a:cubicBezTo>
                  <a:cubicBezTo>
                    <a:pt x="3766" y="7038"/>
                    <a:pt x="2799" y="8056"/>
                    <a:pt x="1718" y="9176"/>
                  </a:cubicBezTo>
                  <a:cubicBezTo>
                    <a:pt x="1603" y="9293"/>
                    <a:pt x="1487" y="9425"/>
                    <a:pt x="1366" y="9562"/>
                  </a:cubicBezTo>
                  <a:cubicBezTo>
                    <a:pt x="1011" y="9967"/>
                    <a:pt x="609" y="10426"/>
                    <a:pt x="212" y="10544"/>
                  </a:cubicBezTo>
                  <a:cubicBezTo>
                    <a:pt x="78" y="10584"/>
                    <a:pt x="0" y="10728"/>
                    <a:pt x="41" y="10864"/>
                  </a:cubicBezTo>
                  <a:cubicBezTo>
                    <a:pt x="75" y="10975"/>
                    <a:pt x="177" y="11046"/>
                    <a:pt x="287" y="11046"/>
                  </a:cubicBezTo>
                  <a:cubicBezTo>
                    <a:pt x="312" y="11046"/>
                    <a:pt x="337" y="11043"/>
                    <a:pt x="360" y="11035"/>
                  </a:cubicBezTo>
                  <a:cubicBezTo>
                    <a:pt x="897" y="10872"/>
                    <a:pt x="1351" y="10357"/>
                    <a:pt x="1752" y="9902"/>
                  </a:cubicBezTo>
                  <a:cubicBezTo>
                    <a:pt x="1865" y="9771"/>
                    <a:pt x="1978" y="9644"/>
                    <a:pt x="2085" y="9531"/>
                  </a:cubicBezTo>
                  <a:cubicBezTo>
                    <a:pt x="3177" y="8402"/>
                    <a:pt x="4154" y="7373"/>
                    <a:pt x="5046" y="6224"/>
                  </a:cubicBezTo>
                  <a:cubicBezTo>
                    <a:pt x="6048" y="4932"/>
                    <a:pt x="7041" y="3602"/>
                    <a:pt x="8003" y="2316"/>
                  </a:cubicBezTo>
                  <a:cubicBezTo>
                    <a:pt x="8477" y="1681"/>
                    <a:pt x="8952" y="1044"/>
                    <a:pt x="9430" y="411"/>
                  </a:cubicBezTo>
                  <a:cubicBezTo>
                    <a:pt x="9516" y="298"/>
                    <a:pt x="9494" y="139"/>
                    <a:pt x="9380" y="52"/>
                  </a:cubicBezTo>
                  <a:cubicBezTo>
                    <a:pt x="9334" y="17"/>
                    <a:pt x="9280" y="0"/>
                    <a:pt x="92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6"/>
            <p:cNvSpPr/>
            <p:nvPr/>
          </p:nvSpPr>
          <p:spPr>
            <a:xfrm>
              <a:off x="3648100" y="1853450"/>
              <a:ext cx="239850" cy="100925"/>
            </a:xfrm>
            <a:custGeom>
              <a:avLst/>
              <a:gdLst/>
              <a:ahLst/>
              <a:cxnLst/>
              <a:rect l="l" t="t" r="r" b="b"/>
              <a:pathLst>
                <a:path w="9594" h="4037" extrusionOk="0">
                  <a:moveTo>
                    <a:pt x="7867" y="0"/>
                  </a:moveTo>
                  <a:cubicBezTo>
                    <a:pt x="6904" y="0"/>
                    <a:pt x="5913" y="191"/>
                    <a:pt x="5057" y="375"/>
                  </a:cubicBezTo>
                  <a:cubicBezTo>
                    <a:pt x="3260" y="763"/>
                    <a:pt x="1052" y="1976"/>
                    <a:pt x="0" y="3544"/>
                  </a:cubicBezTo>
                  <a:cubicBezTo>
                    <a:pt x="544" y="3915"/>
                    <a:pt x="1613" y="4036"/>
                    <a:pt x="2708" y="4036"/>
                  </a:cubicBezTo>
                  <a:cubicBezTo>
                    <a:pt x="3586" y="4036"/>
                    <a:pt x="4481" y="3958"/>
                    <a:pt x="5136" y="3867"/>
                  </a:cubicBezTo>
                  <a:cubicBezTo>
                    <a:pt x="6142" y="3726"/>
                    <a:pt x="7129" y="3484"/>
                    <a:pt x="7784" y="2688"/>
                  </a:cubicBezTo>
                  <a:cubicBezTo>
                    <a:pt x="8415" y="1922"/>
                    <a:pt x="9058" y="1101"/>
                    <a:pt x="9594" y="269"/>
                  </a:cubicBezTo>
                  <a:cubicBezTo>
                    <a:pt x="9055" y="74"/>
                    <a:pt x="8467" y="0"/>
                    <a:pt x="78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6"/>
            <p:cNvSpPr/>
            <p:nvPr/>
          </p:nvSpPr>
          <p:spPr>
            <a:xfrm>
              <a:off x="3660250" y="1858100"/>
              <a:ext cx="230175" cy="82750"/>
            </a:xfrm>
            <a:custGeom>
              <a:avLst/>
              <a:gdLst/>
              <a:ahLst/>
              <a:cxnLst/>
              <a:rect l="l" t="t" r="r" b="b"/>
              <a:pathLst>
                <a:path w="9207" h="3310" extrusionOk="0">
                  <a:moveTo>
                    <a:pt x="7478" y="335"/>
                  </a:moveTo>
                  <a:lnTo>
                    <a:pt x="7478" y="335"/>
                  </a:lnTo>
                  <a:cubicBezTo>
                    <a:pt x="7129" y="444"/>
                    <a:pt x="6781" y="566"/>
                    <a:pt x="6425" y="693"/>
                  </a:cubicBezTo>
                  <a:cubicBezTo>
                    <a:pt x="6203" y="772"/>
                    <a:pt x="5981" y="852"/>
                    <a:pt x="5753" y="928"/>
                  </a:cubicBezTo>
                  <a:cubicBezTo>
                    <a:pt x="4922" y="1207"/>
                    <a:pt x="4136" y="1604"/>
                    <a:pt x="3376" y="1986"/>
                  </a:cubicBezTo>
                  <a:lnTo>
                    <a:pt x="3064" y="2143"/>
                  </a:lnTo>
                  <a:cubicBezTo>
                    <a:pt x="2818" y="2268"/>
                    <a:pt x="2376" y="2335"/>
                    <a:pt x="1910" y="2405"/>
                  </a:cubicBezTo>
                  <a:cubicBezTo>
                    <a:pt x="1585" y="2454"/>
                    <a:pt x="1258" y="2504"/>
                    <a:pt x="966" y="2575"/>
                  </a:cubicBezTo>
                  <a:cubicBezTo>
                    <a:pt x="1616" y="2142"/>
                    <a:pt x="2395" y="1824"/>
                    <a:pt x="3105" y="1535"/>
                  </a:cubicBezTo>
                  <a:cubicBezTo>
                    <a:pt x="3333" y="1443"/>
                    <a:pt x="3555" y="1352"/>
                    <a:pt x="3767" y="1261"/>
                  </a:cubicBezTo>
                  <a:cubicBezTo>
                    <a:pt x="4986" y="732"/>
                    <a:pt x="6224" y="487"/>
                    <a:pt x="7478" y="335"/>
                  </a:cubicBezTo>
                  <a:close/>
                  <a:moveTo>
                    <a:pt x="273" y="3079"/>
                  </a:moveTo>
                  <a:lnTo>
                    <a:pt x="279" y="3085"/>
                  </a:lnTo>
                  <a:cubicBezTo>
                    <a:pt x="275" y="3085"/>
                    <a:pt x="273" y="3084"/>
                    <a:pt x="269" y="3084"/>
                  </a:cubicBezTo>
                  <a:cubicBezTo>
                    <a:pt x="270" y="3083"/>
                    <a:pt x="273" y="3083"/>
                    <a:pt x="273" y="3079"/>
                  </a:cubicBezTo>
                  <a:close/>
                  <a:moveTo>
                    <a:pt x="9071" y="1"/>
                  </a:moveTo>
                  <a:cubicBezTo>
                    <a:pt x="8459" y="781"/>
                    <a:pt x="7306" y="1568"/>
                    <a:pt x="6436" y="2003"/>
                  </a:cubicBezTo>
                  <a:cubicBezTo>
                    <a:pt x="5809" y="2317"/>
                    <a:pt x="5167" y="2418"/>
                    <a:pt x="4487" y="2525"/>
                  </a:cubicBezTo>
                  <a:cubicBezTo>
                    <a:pt x="4274" y="2560"/>
                    <a:pt x="4059" y="2593"/>
                    <a:pt x="3844" y="2635"/>
                  </a:cubicBezTo>
                  <a:cubicBezTo>
                    <a:pt x="3595" y="2683"/>
                    <a:pt x="3337" y="2742"/>
                    <a:pt x="3063" y="2804"/>
                  </a:cubicBezTo>
                  <a:cubicBezTo>
                    <a:pt x="2369" y="2963"/>
                    <a:pt x="1607" y="3137"/>
                    <a:pt x="897" y="3137"/>
                  </a:cubicBezTo>
                  <a:cubicBezTo>
                    <a:pt x="699" y="3137"/>
                    <a:pt x="506" y="3124"/>
                    <a:pt x="319" y="3093"/>
                  </a:cubicBezTo>
                  <a:cubicBezTo>
                    <a:pt x="386" y="3028"/>
                    <a:pt x="455" y="2964"/>
                    <a:pt x="528" y="2902"/>
                  </a:cubicBezTo>
                  <a:cubicBezTo>
                    <a:pt x="880" y="2733"/>
                    <a:pt x="1429" y="2650"/>
                    <a:pt x="1932" y="2574"/>
                  </a:cubicBezTo>
                  <a:cubicBezTo>
                    <a:pt x="2412" y="2500"/>
                    <a:pt x="2865" y="2431"/>
                    <a:pt x="3137" y="2297"/>
                  </a:cubicBezTo>
                  <a:lnTo>
                    <a:pt x="3451" y="2138"/>
                  </a:lnTo>
                  <a:cubicBezTo>
                    <a:pt x="4240" y="1743"/>
                    <a:pt x="4985" y="1367"/>
                    <a:pt x="5806" y="1090"/>
                  </a:cubicBezTo>
                  <a:cubicBezTo>
                    <a:pt x="6035" y="1014"/>
                    <a:pt x="6258" y="934"/>
                    <a:pt x="6481" y="854"/>
                  </a:cubicBezTo>
                  <a:cubicBezTo>
                    <a:pt x="7278" y="570"/>
                    <a:pt x="8031" y="301"/>
                    <a:pt x="8882" y="197"/>
                  </a:cubicBezTo>
                  <a:lnTo>
                    <a:pt x="8864" y="27"/>
                  </a:lnTo>
                  <a:cubicBezTo>
                    <a:pt x="7110" y="175"/>
                    <a:pt x="5394" y="369"/>
                    <a:pt x="3698" y="1102"/>
                  </a:cubicBezTo>
                  <a:cubicBezTo>
                    <a:pt x="3487" y="1195"/>
                    <a:pt x="3265" y="1286"/>
                    <a:pt x="3039" y="1377"/>
                  </a:cubicBezTo>
                  <a:cubicBezTo>
                    <a:pt x="2157" y="1736"/>
                    <a:pt x="1171" y="2138"/>
                    <a:pt x="436" y="2758"/>
                  </a:cubicBezTo>
                  <a:cubicBezTo>
                    <a:pt x="258" y="2847"/>
                    <a:pt x="123" y="2959"/>
                    <a:pt x="49" y="3104"/>
                  </a:cubicBezTo>
                  <a:lnTo>
                    <a:pt x="1" y="3201"/>
                  </a:lnTo>
                  <a:lnTo>
                    <a:pt x="107" y="3226"/>
                  </a:lnTo>
                  <a:cubicBezTo>
                    <a:pt x="361" y="3285"/>
                    <a:pt x="628" y="3310"/>
                    <a:pt x="900" y="3310"/>
                  </a:cubicBezTo>
                  <a:cubicBezTo>
                    <a:pt x="1628" y="3310"/>
                    <a:pt x="2401" y="3131"/>
                    <a:pt x="3100" y="2972"/>
                  </a:cubicBezTo>
                  <a:cubicBezTo>
                    <a:pt x="3373" y="2909"/>
                    <a:pt x="3630" y="2849"/>
                    <a:pt x="3875" y="2803"/>
                  </a:cubicBezTo>
                  <a:cubicBezTo>
                    <a:pt x="4088" y="2762"/>
                    <a:pt x="4303" y="2729"/>
                    <a:pt x="4515" y="2696"/>
                  </a:cubicBezTo>
                  <a:cubicBezTo>
                    <a:pt x="5177" y="2591"/>
                    <a:pt x="5862" y="2481"/>
                    <a:pt x="6512" y="2157"/>
                  </a:cubicBezTo>
                  <a:cubicBezTo>
                    <a:pt x="7335" y="1745"/>
                    <a:pt x="8534" y="962"/>
                    <a:pt x="9206" y="107"/>
                  </a:cubicBezTo>
                  <a:lnTo>
                    <a:pt x="907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6"/>
            <p:cNvSpPr/>
            <p:nvPr/>
          </p:nvSpPr>
          <p:spPr>
            <a:xfrm>
              <a:off x="3592700" y="1683075"/>
              <a:ext cx="92075" cy="253125"/>
            </a:xfrm>
            <a:custGeom>
              <a:avLst/>
              <a:gdLst/>
              <a:ahLst/>
              <a:cxnLst/>
              <a:rect l="l" t="t" r="r" b="b"/>
              <a:pathLst>
                <a:path w="3683" h="10125" extrusionOk="0">
                  <a:moveTo>
                    <a:pt x="2413" y="1"/>
                  </a:moveTo>
                  <a:cubicBezTo>
                    <a:pt x="1759" y="743"/>
                    <a:pt x="1148" y="1591"/>
                    <a:pt x="585" y="2407"/>
                  </a:cubicBezTo>
                  <a:cubicBezTo>
                    <a:pt x="0" y="3256"/>
                    <a:pt x="39" y="4272"/>
                    <a:pt x="181" y="5276"/>
                  </a:cubicBezTo>
                  <a:cubicBezTo>
                    <a:pt x="389" y="6746"/>
                    <a:pt x="993" y="9366"/>
                    <a:pt x="1905" y="10125"/>
                  </a:cubicBezTo>
                  <a:cubicBezTo>
                    <a:pt x="3122" y="8684"/>
                    <a:pt x="3682" y="6226"/>
                    <a:pt x="3561" y="4392"/>
                  </a:cubicBezTo>
                  <a:cubicBezTo>
                    <a:pt x="3465" y="2973"/>
                    <a:pt x="3288" y="1210"/>
                    <a:pt x="2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6"/>
            <p:cNvSpPr/>
            <p:nvPr/>
          </p:nvSpPr>
          <p:spPr>
            <a:xfrm>
              <a:off x="3617675" y="1680750"/>
              <a:ext cx="54075" cy="242625"/>
            </a:xfrm>
            <a:custGeom>
              <a:avLst/>
              <a:gdLst/>
              <a:ahLst/>
              <a:cxnLst/>
              <a:rect l="l" t="t" r="r" b="b"/>
              <a:pathLst>
                <a:path w="2163" h="9705" extrusionOk="0">
                  <a:moveTo>
                    <a:pt x="1621" y="1730"/>
                  </a:moveTo>
                  <a:cubicBezTo>
                    <a:pt x="1821" y="2977"/>
                    <a:pt x="1926" y="4233"/>
                    <a:pt x="1754" y="5551"/>
                  </a:cubicBezTo>
                  <a:cubicBezTo>
                    <a:pt x="1724" y="5781"/>
                    <a:pt x="1697" y="6022"/>
                    <a:pt x="1671" y="6266"/>
                  </a:cubicBezTo>
                  <a:cubicBezTo>
                    <a:pt x="1589" y="7027"/>
                    <a:pt x="1498" y="7863"/>
                    <a:pt x="1260" y="8607"/>
                  </a:cubicBezTo>
                  <a:cubicBezTo>
                    <a:pt x="1248" y="8308"/>
                    <a:pt x="1206" y="7977"/>
                    <a:pt x="1165" y="7653"/>
                  </a:cubicBezTo>
                  <a:cubicBezTo>
                    <a:pt x="1104" y="7185"/>
                    <a:pt x="1045" y="6742"/>
                    <a:pt x="1097" y="6471"/>
                  </a:cubicBezTo>
                  <a:lnTo>
                    <a:pt x="1162" y="6125"/>
                  </a:lnTo>
                  <a:cubicBezTo>
                    <a:pt x="1322" y="5289"/>
                    <a:pt x="1485" y="4426"/>
                    <a:pt x="1527" y="3549"/>
                  </a:cubicBezTo>
                  <a:cubicBezTo>
                    <a:pt x="1536" y="3311"/>
                    <a:pt x="1551" y="3073"/>
                    <a:pt x="1566" y="2838"/>
                  </a:cubicBezTo>
                  <a:cubicBezTo>
                    <a:pt x="1590" y="2462"/>
                    <a:pt x="1614" y="2095"/>
                    <a:pt x="1621" y="1730"/>
                  </a:cubicBezTo>
                  <a:close/>
                  <a:moveTo>
                    <a:pt x="956" y="9407"/>
                  </a:moveTo>
                  <a:lnTo>
                    <a:pt x="965" y="9411"/>
                  </a:lnTo>
                  <a:cubicBezTo>
                    <a:pt x="963" y="9412"/>
                    <a:pt x="963" y="9413"/>
                    <a:pt x="961" y="9414"/>
                  </a:cubicBezTo>
                  <a:cubicBezTo>
                    <a:pt x="960" y="9413"/>
                    <a:pt x="959" y="9411"/>
                    <a:pt x="956" y="9407"/>
                  </a:cubicBezTo>
                  <a:close/>
                  <a:moveTo>
                    <a:pt x="1364" y="0"/>
                  </a:moveTo>
                  <a:cubicBezTo>
                    <a:pt x="728" y="883"/>
                    <a:pt x="304" y="2250"/>
                    <a:pt x="135" y="3155"/>
                  </a:cubicBezTo>
                  <a:cubicBezTo>
                    <a:pt x="1" y="3868"/>
                    <a:pt x="85" y="4557"/>
                    <a:pt x="167" y="5222"/>
                  </a:cubicBezTo>
                  <a:cubicBezTo>
                    <a:pt x="193" y="5437"/>
                    <a:pt x="219" y="5650"/>
                    <a:pt x="238" y="5867"/>
                  </a:cubicBezTo>
                  <a:cubicBezTo>
                    <a:pt x="260" y="6117"/>
                    <a:pt x="274" y="6380"/>
                    <a:pt x="289" y="6659"/>
                  </a:cubicBezTo>
                  <a:cubicBezTo>
                    <a:pt x="344" y="7650"/>
                    <a:pt x="404" y="8774"/>
                    <a:pt x="871" y="9610"/>
                  </a:cubicBezTo>
                  <a:lnTo>
                    <a:pt x="924" y="9705"/>
                  </a:lnTo>
                  <a:lnTo>
                    <a:pt x="1002" y="9633"/>
                  </a:lnTo>
                  <a:cubicBezTo>
                    <a:pt x="1122" y="9523"/>
                    <a:pt x="1192" y="9362"/>
                    <a:pt x="1228" y="9165"/>
                  </a:cubicBezTo>
                  <a:cubicBezTo>
                    <a:pt x="1621" y="8289"/>
                    <a:pt x="1736" y="7231"/>
                    <a:pt x="1840" y="6285"/>
                  </a:cubicBezTo>
                  <a:cubicBezTo>
                    <a:pt x="1866" y="6039"/>
                    <a:pt x="1892" y="5801"/>
                    <a:pt x="1922" y="5574"/>
                  </a:cubicBezTo>
                  <a:cubicBezTo>
                    <a:pt x="2163" y="3740"/>
                    <a:pt x="1876" y="2038"/>
                    <a:pt x="1535" y="310"/>
                  </a:cubicBezTo>
                  <a:lnTo>
                    <a:pt x="1367" y="340"/>
                  </a:lnTo>
                  <a:cubicBezTo>
                    <a:pt x="1499" y="1184"/>
                    <a:pt x="1449" y="1982"/>
                    <a:pt x="1396" y="2826"/>
                  </a:cubicBezTo>
                  <a:cubicBezTo>
                    <a:pt x="1379" y="3062"/>
                    <a:pt x="1364" y="3301"/>
                    <a:pt x="1353" y="3541"/>
                  </a:cubicBezTo>
                  <a:cubicBezTo>
                    <a:pt x="1312" y="4405"/>
                    <a:pt x="1158" y="5226"/>
                    <a:pt x="993" y="6093"/>
                  </a:cubicBezTo>
                  <a:lnTo>
                    <a:pt x="928" y="6437"/>
                  </a:lnTo>
                  <a:cubicBezTo>
                    <a:pt x="871" y="6735"/>
                    <a:pt x="929" y="7191"/>
                    <a:pt x="991" y="7672"/>
                  </a:cubicBezTo>
                  <a:cubicBezTo>
                    <a:pt x="1056" y="8177"/>
                    <a:pt x="1127" y="8728"/>
                    <a:pt x="1062" y="9112"/>
                  </a:cubicBezTo>
                  <a:cubicBezTo>
                    <a:pt x="1022" y="9200"/>
                    <a:pt x="980" y="9283"/>
                    <a:pt x="935" y="9367"/>
                  </a:cubicBezTo>
                  <a:cubicBezTo>
                    <a:pt x="562" y="8582"/>
                    <a:pt x="506" y="7559"/>
                    <a:pt x="457" y="6649"/>
                  </a:cubicBezTo>
                  <a:cubicBezTo>
                    <a:pt x="444" y="6369"/>
                    <a:pt x="429" y="6103"/>
                    <a:pt x="406" y="5851"/>
                  </a:cubicBezTo>
                  <a:cubicBezTo>
                    <a:pt x="387" y="5634"/>
                    <a:pt x="361" y="5418"/>
                    <a:pt x="335" y="5202"/>
                  </a:cubicBezTo>
                  <a:cubicBezTo>
                    <a:pt x="251" y="4520"/>
                    <a:pt x="172" y="3873"/>
                    <a:pt x="301" y="3186"/>
                  </a:cubicBezTo>
                  <a:cubicBezTo>
                    <a:pt x="481" y="2230"/>
                    <a:pt x="920" y="904"/>
                    <a:pt x="1503" y="100"/>
                  </a:cubicBezTo>
                  <a:lnTo>
                    <a:pt x="1364" y="0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6"/>
            <p:cNvSpPr/>
            <p:nvPr/>
          </p:nvSpPr>
          <p:spPr>
            <a:xfrm>
              <a:off x="3721900" y="1979725"/>
              <a:ext cx="25850" cy="66500"/>
            </a:xfrm>
            <a:custGeom>
              <a:avLst/>
              <a:gdLst/>
              <a:ahLst/>
              <a:cxnLst/>
              <a:rect l="l" t="t" r="r" b="b"/>
              <a:pathLst>
                <a:path w="1034" h="2660" extrusionOk="0">
                  <a:moveTo>
                    <a:pt x="898" y="1"/>
                  </a:moveTo>
                  <a:cubicBezTo>
                    <a:pt x="830" y="228"/>
                    <a:pt x="766" y="461"/>
                    <a:pt x="705" y="689"/>
                  </a:cubicBezTo>
                  <a:cubicBezTo>
                    <a:pt x="529" y="1338"/>
                    <a:pt x="348" y="2011"/>
                    <a:pt x="0" y="2587"/>
                  </a:cubicBezTo>
                  <a:lnTo>
                    <a:pt x="121" y="2659"/>
                  </a:lnTo>
                  <a:cubicBezTo>
                    <a:pt x="479" y="2064"/>
                    <a:pt x="664" y="1383"/>
                    <a:pt x="840" y="725"/>
                  </a:cubicBezTo>
                  <a:cubicBezTo>
                    <a:pt x="902" y="500"/>
                    <a:pt x="965" y="266"/>
                    <a:pt x="1033" y="42"/>
                  </a:cubicBezTo>
                  <a:lnTo>
                    <a:pt x="89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6"/>
            <p:cNvSpPr/>
            <p:nvPr/>
          </p:nvSpPr>
          <p:spPr>
            <a:xfrm>
              <a:off x="3736400" y="1962750"/>
              <a:ext cx="22875" cy="20225"/>
            </a:xfrm>
            <a:custGeom>
              <a:avLst/>
              <a:gdLst/>
              <a:ahLst/>
              <a:cxnLst/>
              <a:rect l="l" t="t" r="r" b="b"/>
              <a:pathLst>
                <a:path w="915" h="809" extrusionOk="0">
                  <a:moveTo>
                    <a:pt x="458" y="0"/>
                  </a:moveTo>
                  <a:cubicBezTo>
                    <a:pt x="335" y="0"/>
                    <a:pt x="214" y="56"/>
                    <a:pt x="135" y="160"/>
                  </a:cubicBezTo>
                  <a:cubicBezTo>
                    <a:pt x="0" y="339"/>
                    <a:pt x="36" y="593"/>
                    <a:pt x="215" y="727"/>
                  </a:cubicBezTo>
                  <a:cubicBezTo>
                    <a:pt x="287" y="782"/>
                    <a:pt x="372" y="808"/>
                    <a:pt x="457" y="808"/>
                  </a:cubicBezTo>
                  <a:cubicBezTo>
                    <a:pt x="580" y="808"/>
                    <a:pt x="701" y="753"/>
                    <a:pt x="780" y="647"/>
                  </a:cubicBezTo>
                  <a:cubicBezTo>
                    <a:pt x="915" y="470"/>
                    <a:pt x="879" y="215"/>
                    <a:pt x="701" y="82"/>
                  </a:cubicBezTo>
                  <a:cubicBezTo>
                    <a:pt x="629" y="27"/>
                    <a:pt x="543" y="0"/>
                    <a:pt x="4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6"/>
            <p:cNvSpPr/>
            <p:nvPr/>
          </p:nvSpPr>
          <p:spPr>
            <a:xfrm>
              <a:off x="3746150" y="1991350"/>
              <a:ext cx="49850" cy="52575"/>
            </a:xfrm>
            <a:custGeom>
              <a:avLst/>
              <a:gdLst/>
              <a:ahLst/>
              <a:cxnLst/>
              <a:rect l="l" t="t" r="r" b="b"/>
              <a:pathLst>
                <a:path w="1994" h="2103" extrusionOk="0">
                  <a:moveTo>
                    <a:pt x="1887" y="1"/>
                  </a:moveTo>
                  <a:cubicBezTo>
                    <a:pt x="1730" y="179"/>
                    <a:pt x="1575" y="368"/>
                    <a:pt x="1426" y="549"/>
                  </a:cubicBezTo>
                  <a:cubicBezTo>
                    <a:pt x="999" y="1068"/>
                    <a:pt x="556" y="1604"/>
                    <a:pt x="1" y="1986"/>
                  </a:cubicBezTo>
                  <a:lnTo>
                    <a:pt x="81" y="2102"/>
                  </a:lnTo>
                  <a:cubicBezTo>
                    <a:pt x="651" y="1709"/>
                    <a:pt x="1100" y="1165"/>
                    <a:pt x="1535" y="637"/>
                  </a:cubicBezTo>
                  <a:cubicBezTo>
                    <a:pt x="1685" y="458"/>
                    <a:pt x="1837" y="270"/>
                    <a:pt x="1993" y="95"/>
                  </a:cubicBezTo>
                  <a:lnTo>
                    <a:pt x="18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6"/>
            <p:cNvSpPr/>
            <p:nvPr/>
          </p:nvSpPr>
          <p:spPr>
            <a:xfrm>
              <a:off x="3787800" y="1976475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1" y="1"/>
                  </a:moveTo>
                  <a:cubicBezTo>
                    <a:pt x="396" y="1"/>
                    <a:pt x="330" y="16"/>
                    <a:pt x="269" y="49"/>
                  </a:cubicBezTo>
                  <a:cubicBezTo>
                    <a:pt x="72" y="157"/>
                    <a:pt x="0" y="401"/>
                    <a:pt x="107" y="597"/>
                  </a:cubicBezTo>
                  <a:cubicBezTo>
                    <a:pt x="179" y="733"/>
                    <a:pt x="317" y="808"/>
                    <a:pt x="461" y="808"/>
                  </a:cubicBezTo>
                  <a:cubicBezTo>
                    <a:pt x="526" y="808"/>
                    <a:pt x="592" y="793"/>
                    <a:pt x="654" y="759"/>
                  </a:cubicBezTo>
                  <a:cubicBezTo>
                    <a:pt x="849" y="652"/>
                    <a:pt x="923" y="408"/>
                    <a:pt x="816" y="212"/>
                  </a:cubicBezTo>
                  <a:cubicBezTo>
                    <a:pt x="744" y="77"/>
                    <a:pt x="604" y="1"/>
                    <a:pt x="4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6"/>
            <p:cNvSpPr/>
            <p:nvPr/>
          </p:nvSpPr>
          <p:spPr>
            <a:xfrm>
              <a:off x="3756325" y="2021875"/>
              <a:ext cx="49875" cy="52525"/>
            </a:xfrm>
            <a:custGeom>
              <a:avLst/>
              <a:gdLst/>
              <a:ahLst/>
              <a:cxnLst/>
              <a:rect l="l" t="t" r="r" b="b"/>
              <a:pathLst>
                <a:path w="1995" h="2101" extrusionOk="0">
                  <a:moveTo>
                    <a:pt x="1888" y="0"/>
                  </a:moveTo>
                  <a:cubicBezTo>
                    <a:pt x="1730" y="177"/>
                    <a:pt x="1576" y="366"/>
                    <a:pt x="1425" y="547"/>
                  </a:cubicBezTo>
                  <a:cubicBezTo>
                    <a:pt x="999" y="1067"/>
                    <a:pt x="556" y="1603"/>
                    <a:pt x="1" y="1985"/>
                  </a:cubicBezTo>
                  <a:lnTo>
                    <a:pt x="80" y="2100"/>
                  </a:lnTo>
                  <a:cubicBezTo>
                    <a:pt x="653" y="1707"/>
                    <a:pt x="1102" y="1162"/>
                    <a:pt x="1535" y="636"/>
                  </a:cubicBezTo>
                  <a:cubicBezTo>
                    <a:pt x="1685" y="456"/>
                    <a:pt x="1838" y="270"/>
                    <a:pt x="1994" y="94"/>
                  </a:cubicBezTo>
                  <a:lnTo>
                    <a:pt x="18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6"/>
            <p:cNvSpPr/>
            <p:nvPr/>
          </p:nvSpPr>
          <p:spPr>
            <a:xfrm>
              <a:off x="3797975" y="2006950"/>
              <a:ext cx="23075" cy="20225"/>
            </a:xfrm>
            <a:custGeom>
              <a:avLst/>
              <a:gdLst/>
              <a:ahLst/>
              <a:cxnLst/>
              <a:rect l="l" t="t" r="r" b="b"/>
              <a:pathLst>
                <a:path w="923" h="809" extrusionOk="0">
                  <a:moveTo>
                    <a:pt x="462" y="0"/>
                  </a:moveTo>
                  <a:cubicBezTo>
                    <a:pt x="397" y="0"/>
                    <a:pt x="330" y="16"/>
                    <a:pt x="268" y="49"/>
                  </a:cubicBezTo>
                  <a:cubicBezTo>
                    <a:pt x="73" y="155"/>
                    <a:pt x="0" y="400"/>
                    <a:pt x="106" y="597"/>
                  </a:cubicBezTo>
                  <a:cubicBezTo>
                    <a:pt x="179" y="732"/>
                    <a:pt x="318" y="808"/>
                    <a:pt x="461" y="808"/>
                  </a:cubicBezTo>
                  <a:cubicBezTo>
                    <a:pt x="526" y="808"/>
                    <a:pt x="592" y="792"/>
                    <a:pt x="654" y="759"/>
                  </a:cubicBezTo>
                  <a:cubicBezTo>
                    <a:pt x="850" y="653"/>
                    <a:pt x="922" y="406"/>
                    <a:pt x="816" y="212"/>
                  </a:cubicBezTo>
                  <a:cubicBezTo>
                    <a:pt x="743" y="76"/>
                    <a:pt x="605" y="0"/>
                    <a:pt x="4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6"/>
            <p:cNvSpPr/>
            <p:nvPr/>
          </p:nvSpPr>
          <p:spPr>
            <a:xfrm>
              <a:off x="3779500" y="2034550"/>
              <a:ext cx="57675" cy="43375"/>
            </a:xfrm>
            <a:custGeom>
              <a:avLst/>
              <a:gdLst/>
              <a:ahLst/>
              <a:cxnLst/>
              <a:rect l="l" t="t" r="r" b="b"/>
              <a:pathLst>
                <a:path w="2307" h="1735" extrusionOk="0">
                  <a:moveTo>
                    <a:pt x="2219" y="1"/>
                  </a:moveTo>
                  <a:cubicBezTo>
                    <a:pt x="2032" y="146"/>
                    <a:pt x="1845" y="302"/>
                    <a:pt x="1666" y="454"/>
                  </a:cubicBezTo>
                  <a:cubicBezTo>
                    <a:pt x="1150" y="886"/>
                    <a:pt x="616" y="1331"/>
                    <a:pt x="1" y="1606"/>
                  </a:cubicBezTo>
                  <a:lnTo>
                    <a:pt x="58" y="1734"/>
                  </a:lnTo>
                  <a:cubicBezTo>
                    <a:pt x="693" y="1453"/>
                    <a:pt x="1233" y="999"/>
                    <a:pt x="1757" y="561"/>
                  </a:cubicBezTo>
                  <a:cubicBezTo>
                    <a:pt x="1937" y="411"/>
                    <a:pt x="2122" y="257"/>
                    <a:pt x="2306" y="112"/>
                  </a:cubicBezTo>
                  <a:lnTo>
                    <a:pt x="22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6"/>
            <p:cNvSpPr/>
            <p:nvPr/>
          </p:nvSpPr>
          <p:spPr>
            <a:xfrm>
              <a:off x="3830375" y="2020775"/>
              <a:ext cx="22700" cy="20225"/>
            </a:xfrm>
            <a:custGeom>
              <a:avLst/>
              <a:gdLst/>
              <a:ahLst/>
              <a:cxnLst/>
              <a:rect l="l" t="t" r="r" b="b"/>
              <a:pathLst>
                <a:path w="908" h="809" extrusionOk="0">
                  <a:moveTo>
                    <a:pt x="453" y="1"/>
                  </a:moveTo>
                  <a:cubicBezTo>
                    <a:pt x="411" y="1"/>
                    <a:pt x="369" y="7"/>
                    <a:pt x="327" y="20"/>
                  </a:cubicBezTo>
                  <a:cubicBezTo>
                    <a:pt x="115" y="90"/>
                    <a:pt x="1" y="317"/>
                    <a:pt x="69" y="530"/>
                  </a:cubicBezTo>
                  <a:cubicBezTo>
                    <a:pt x="125" y="701"/>
                    <a:pt x="283" y="809"/>
                    <a:pt x="454" y="809"/>
                  </a:cubicBezTo>
                  <a:cubicBezTo>
                    <a:pt x="495" y="809"/>
                    <a:pt x="538" y="802"/>
                    <a:pt x="580" y="789"/>
                  </a:cubicBezTo>
                  <a:cubicBezTo>
                    <a:pt x="792" y="720"/>
                    <a:pt x="908" y="493"/>
                    <a:pt x="838" y="279"/>
                  </a:cubicBezTo>
                  <a:cubicBezTo>
                    <a:pt x="782" y="108"/>
                    <a:pt x="623" y="1"/>
                    <a:pt x="45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6"/>
            <p:cNvSpPr/>
            <p:nvPr/>
          </p:nvSpPr>
          <p:spPr>
            <a:xfrm>
              <a:off x="3485350" y="2141400"/>
              <a:ext cx="195550" cy="226975"/>
            </a:xfrm>
            <a:custGeom>
              <a:avLst/>
              <a:gdLst/>
              <a:ahLst/>
              <a:cxnLst/>
              <a:rect l="l" t="t" r="r" b="b"/>
              <a:pathLst>
                <a:path w="7822" h="9079" extrusionOk="0">
                  <a:moveTo>
                    <a:pt x="7584" y="1"/>
                  </a:moveTo>
                  <a:cubicBezTo>
                    <a:pt x="7520" y="1"/>
                    <a:pt x="7456" y="30"/>
                    <a:pt x="7415" y="85"/>
                  </a:cubicBezTo>
                  <a:cubicBezTo>
                    <a:pt x="7023" y="604"/>
                    <a:pt x="6635" y="1124"/>
                    <a:pt x="6246" y="1646"/>
                  </a:cubicBezTo>
                  <a:cubicBezTo>
                    <a:pt x="5455" y="2703"/>
                    <a:pt x="4637" y="3798"/>
                    <a:pt x="3815" y="4858"/>
                  </a:cubicBezTo>
                  <a:cubicBezTo>
                    <a:pt x="3095" y="5787"/>
                    <a:pt x="2300" y="6623"/>
                    <a:pt x="1412" y="7543"/>
                  </a:cubicBezTo>
                  <a:cubicBezTo>
                    <a:pt x="1318" y="7640"/>
                    <a:pt x="1221" y="7749"/>
                    <a:pt x="1124" y="7861"/>
                  </a:cubicBezTo>
                  <a:cubicBezTo>
                    <a:pt x="832" y="8193"/>
                    <a:pt x="501" y="8569"/>
                    <a:pt x="176" y="8667"/>
                  </a:cubicBezTo>
                  <a:cubicBezTo>
                    <a:pt x="63" y="8700"/>
                    <a:pt x="1" y="8817"/>
                    <a:pt x="33" y="8929"/>
                  </a:cubicBezTo>
                  <a:cubicBezTo>
                    <a:pt x="60" y="9020"/>
                    <a:pt x="144" y="9079"/>
                    <a:pt x="234" y="9079"/>
                  </a:cubicBezTo>
                  <a:cubicBezTo>
                    <a:pt x="254" y="9079"/>
                    <a:pt x="275" y="9076"/>
                    <a:pt x="295" y="9069"/>
                  </a:cubicBezTo>
                  <a:cubicBezTo>
                    <a:pt x="737" y="8938"/>
                    <a:pt x="1111" y="8511"/>
                    <a:pt x="1439" y="8137"/>
                  </a:cubicBezTo>
                  <a:cubicBezTo>
                    <a:pt x="1533" y="8029"/>
                    <a:pt x="1625" y="7924"/>
                    <a:pt x="1714" y="7833"/>
                  </a:cubicBezTo>
                  <a:cubicBezTo>
                    <a:pt x="2611" y="6905"/>
                    <a:pt x="3415" y="6059"/>
                    <a:pt x="4147" y="5115"/>
                  </a:cubicBezTo>
                  <a:cubicBezTo>
                    <a:pt x="4973" y="4053"/>
                    <a:pt x="5790" y="2956"/>
                    <a:pt x="6582" y="1897"/>
                  </a:cubicBezTo>
                  <a:cubicBezTo>
                    <a:pt x="6972" y="1377"/>
                    <a:pt x="7360" y="856"/>
                    <a:pt x="7752" y="337"/>
                  </a:cubicBezTo>
                  <a:cubicBezTo>
                    <a:pt x="7821" y="245"/>
                    <a:pt x="7803" y="113"/>
                    <a:pt x="7709" y="43"/>
                  </a:cubicBezTo>
                  <a:cubicBezTo>
                    <a:pt x="7672" y="14"/>
                    <a:pt x="7628" y="1"/>
                    <a:pt x="75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6"/>
            <p:cNvSpPr/>
            <p:nvPr/>
          </p:nvSpPr>
          <p:spPr>
            <a:xfrm>
              <a:off x="3577775" y="2210375"/>
              <a:ext cx="197125" cy="82950"/>
            </a:xfrm>
            <a:custGeom>
              <a:avLst/>
              <a:gdLst/>
              <a:ahLst/>
              <a:cxnLst/>
              <a:rect l="l" t="t" r="r" b="b"/>
              <a:pathLst>
                <a:path w="7885" h="3318" extrusionOk="0">
                  <a:moveTo>
                    <a:pt x="6465" y="0"/>
                  </a:moveTo>
                  <a:cubicBezTo>
                    <a:pt x="5674" y="0"/>
                    <a:pt x="4860" y="156"/>
                    <a:pt x="4156" y="308"/>
                  </a:cubicBezTo>
                  <a:cubicBezTo>
                    <a:pt x="2681" y="626"/>
                    <a:pt x="865" y="1624"/>
                    <a:pt x="1" y="2912"/>
                  </a:cubicBezTo>
                  <a:cubicBezTo>
                    <a:pt x="450" y="3217"/>
                    <a:pt x="1330" y="3318"/>
                    <a:pt x="2230" y="3318"/>
                  </a:cubicBezTo>
                  <a:cubicBezTo>
                    <a:pt x="2951" y="3318"/>
                    <a:pt x="3684" y="3253"/>
                    <a:pt x="4220" y="3178"/>
                  </a:cubicBezTo>
                  <a:cubicBezTo>
                    <a:pt x="5046" y="3062"/>
                    <a:pt x="5857" y="2863"/>
                    <a:pt x="6398" y="2208"/>
                  </a:cubicBezTo>
                  <a:cubicBezTo>
                    <a:pt x="6917" y="1578"/>
                    <a:pt x="7446" y="905"/>
                    <a:pt x="7885" y="221"/>
                  </a:cubicBezTo>
                  <a:cubicBezTo>
                    <a:pt x="7442" y="61"/>
                    <a:pt x="6958" y="0"/>
                    <a:pt x="6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6"/>
            <p:cNvSpPr/>
            <p:nvPr/>
          </p:nvSpPr>
          <p:spPr>
            <a:xfrm>
              <a:off x="3587825" y="2214225"/>
              <a:ext cx="189275" cy="68000"/>
            </a:xfrm>
            <a:custGeom>
              <a:avLst/>
              <a:gdLst/>
              <a:ahLst/>
              <a:cxnLst/>
              <a:rect l="l" t="t" r="r" b="b"/>
              <a:pathLst>
                <a:path w="7571" h="2720" extrusionOk="0">
                  <a:moveTo>
                    <a:pt x="6147" y="274"/>
                  </a:moveTo>
                  <a:cubicBezTo>
                    <a:pt x="5858" y="363"/>
                    <a:pt x="5574" y="464"/>
                    <a:pt x="5285" y="566"/>
                  </a:cubicBezTo>
                  <a:cubicBezTo>
                    <a:pt x="5101" y="631"/>
                    <a:pt x="4918" y="697"/>
                    <a:pt x="4731" y="759"/>
                  </a:cubicBezTo>
                  <a:cubicBezTo>
                    <a:pt x="4047" y="990"/>
                    <a:pt x="3401" y="1315"/>
                    <a:pt x="2777" y="1629"/>
                  </a:cubicBezTo>
                  <a:lnTo>
                    <a:pt x="2518" y="1759"/>
                  </a:lnTo>
                  <a:cubicBezTo>
                    <a:pt x="2316" y="1860"/>
                    <a:pt x="1954" y="1916"/>
                    <a:pt x="1570" y="1973"/>
                  </a:cubicBezTo>
                  <a:cubicBezTo>
                    <a:pt x="1306" y="2014"/>
                    <a:pt x="1036" y="2054"/>
                    <a:pt x="795" y="2114"/>
                  </a:cubicBezTo>
                  <a:cubicBezTo>
                    <a:pt x="1329" y="1757"/>
                    <a:pt x="1968" y="1497"/>
                    <a:pt x="2552" y="1260"/>
                  </a:cubicBezTo>
                  <a:cubicBezTo>
                    <a:pt x="2739" y="1184"/>
                    <a:pt x="2921" y="1109"/>
                    <a:pt x="3096" y="1034"/>
                  </a:cubicBezTo>
                  <a:cubicBezTo>
                    <a:pt x="4100" y="598"/>
                    <a:pt x="5116" y="397"/>
                    <a:pt x="6147" y="274"/>
                  </a:cubicBezTo>
                  <a:close/>
                  <a:moveTo>
                    <a:pt x="225" y="2531"/>
                  </a:moveTo>
                  <a:lnTo>
                    <a:pt x="229" y="2535"/>
                  </a:lnTo>
                  <a:cubicBezTo>
                    <a:pt x="226" y="2535"/>
                    <a:pt x="225" y="2534"/>
                    <a:pt x="221" y="2534"/>
                  </a:cubicBezTo>
                  <a:lnTo>
                    <a:pt x="225" y="2531"/>
                  </a:lnTo>
                  <a:close/>
                  <a:moveTo>
                    <a:pt x="7459" y="1"/>
                  </a:moveTo>
                  <a:cubicBezTo>
                    <a:pt x="6956" y="642"/>
                    <a:pt x="6009" y="1290"/>
                    <a:pt x="5293" y="1648"/>
                  </a:cubicBezTo>
                  <a:cubicBezTo>
                    <a:pt x="4779" y="1905"/>
                    <a:pt x="4251" y="1988"/>
                    <a:pt x="3694" y="2077"/>
                  </a:cubicBezTo>
                  <a:cubicBezTo>
                    <a:pt x="3517" y="2104"/>
                    <a:pt x="3339" y="2133"/>
                    <a:pt x="3163" y="2167"/>
                  </a:cubicBezTo>
                  <a:cubicBezTo>
                    <a:pt x="2959" y="2207"/>
                    <a:pt x="2747" y="2254"/>
                    <a:pt x="2521" y="2306"/>
                  </a:cubicBezTo>
                  <a:cubicBezTo>
                    <a:pt x="1949" y="2436"/>
                    <a:pt x="1321" y="2580"/>
                    <a:pt x="737" y="2580"/>
                  </a:cubicBezTo>
                  <a:cubicBezTo>
                    <a:pt x="576" y="2580"/>
                    <a:pt x="418" y="2569"/>
                    <a:pt x="265" y="2543"/>
                  </a:cubicBezTo>
                  <a:cubicBezTo>
                    <a:pt x="321" y="2487"/>
                    <a:pt x="379" y="2435"/>
                    <a:pt x="438" y="2384"/>
                  </a:cubicBezTo>
                  <a:cubicBezTo>
                    <a:pt x="727" y="2245"/>
                    <a:pt x="1177" y="2177"/>
                    <a:pt x="1591" y="2114"/>
                  </a:cubicBezTo>
                  <a:cubicBezTo>
                    <a:pt x="1986" y="2054"/>
                    <a:pt x="2359" y="1998"/>
                    <a:pt x="2581" y="1886"/>
                  </a:cubicBezTo>
                  <a:lnTo>
                    <a:pt x="2839" y="1757"/>
                  </a:lnTo>
                  <a:cubicBezTo>
                    <a:pt x="3488" y="1429"/>
                    <a:pt x="4100" y="1122"/>
                    <a:pt x="4774" y="894"/>
                  </a:cubicBezTo>
                  <a:cubicBezTo>
                    <a:pt x="4961" y="830"/>
                    <a:pt x="5145" y="766"/>
                    <a:pt x="5329" y="699"/>
                  </a:cubicBezTo>
                  <a:cubicBezTo>
                    <a:pt x="5984" y="467"/>
                    <a:pt x="6603" y="245"/>
                    <a:pt x="7301" y="160"/>
                  </a:cubicBezTo>
                  <a:lnTo>
                    <a:pt x="7287" y="19"/>
                  </a:lnTo>
                  <a:cubicBezTo>
                    <a:pt x="5846" y="142"/>
                    <a:pt x="4436" y="300"/>
                    <a:pt x="3040" y="904"/>
                  </a:cubicBezTo>
                  <a:cubicBezTo>
                    <a:pt x="2866" y="980"/>
                    <a:pt x="2684" y="1054"/>
                    <a:pt x="2497" y="1130"/>
                  </a:cubicBezTo>
                  <a:cubicBezTo>
                    <a:pt x="1772" y="1424"/>
                    <a:pt x="963" y="1755"/>
                    <a:pt x="359" y="2264"/>
                  </a:cubicBezTo>
                  <a:cubicBezTo>
                    <a:pt x="213" y="2336"/>
                    <a:pt x="100" y="2429"/>
                    <a:pt x="40" y="2550"/>
                  </a:cubicBezTo>
                  <a:lnTo>
                    <a:pt x="1" y="2628"/>
                  </a:lnTo>
                  <a:lnTo>
                    <a:pt x="88" y="2650"/>
                  </a:lnTo>
                  <a:cubicBezTo>
                    <a:pt x="296" y="2699"/>
                    <a:pt x="515" y="2719"/>
                    <a:pt x="739" y="2719"/>
                  </a:cubicBezTo>
                  <a:cubicBezTo>
                    <a:pt x="1338" y="2719"/>
                    <a:pt x="1973" y="2575"/>
                    <a:pt x="2550" y="2444"/>
                  </a:cubicBezTo>
                  <a:cubicBezTo>
                    <a:pt x="2774" y="2391"/>
                    <a:pt x="2986" y="2344"/>
                    <a:pt x="3188" y="2304"/>
                  </a:cubicBezTo>
                  <a:cubicBezTo>
                    <a:pt x="3364" y="2271"/>
                    <a:pt x="3539" y="2244"/>
                    <a:pt x="3714" y="2215"/>
                  </a:cubicBezTo>
                  <a:cubicBezTo>
                    <a:pt x="4259" y="2129"/>
                    <a:pt x="4823" y="2039"/>
                    <a:pt x="5356" y="1772"/>
                  </a:cubicBezTo>
                  <a:cubicBezTo>
                    <a:pt x="6033" y="1436"/>
                    <a:pt x="7019" y="792"/>
                    <a:pt x="7570" y="88"/>
                  </a:cubicBezTo>
                  <a:lnTo>
                    <a:pt x="7459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6"/>
            <p:cNvSpPr/>
            <p:nvPr/>
          </p:nvSpPr>
          <p:spPr>
            <a:xfrm>
              <a:off x="3532275" y="2070375"/>
              <a:ext cx="75700" cy="208000"/>
            </a:xfrm>
            <a:custGeom>
              <a:avLst/>
              <a:gdLst/>
              <a:ahLst/>
              <a:cxnLst/>
              <a:rect l="l" t="t" r="r" b="b"/>
              <a:pathLst>
                <a:path w="3028" h="8320" extrusionOk="0">
                  <a:moveTo>
                    <a:pt x="1983" y="0"/>
                  </a:moveTo>
                  <a:cubicBezTo>
                    <a:pt x="1446" y="609"/>
                    <a:pt x="944" y="1305"/>
                    <a:pt x="482" y="1978"/>
                  </a:cubicBezTo>
                  <a:cubicBezTo>
                    <a:pt x="0" y="2677"/>
                    <a:pt x="32" y="3510"/>
                    <a:pt x="149" y="4337"/>
                  </a:cubicBezTo>
                  <a:cubicBezTo>
                    <a:pt x="321" y="5543"/>
                    <a:pt x="819" y="7696"/>
                    <a:pt x="1568" y="8320"/>
                  </a:cubicBezTo>
                  <a:cubicBezTo>
                    <a:pt x="2567" y="7137"/>
                    <a:pt x="3027" y="5116"/>
                    <a:pt x="2927" y="3609"/>
                  </a:cubicBezTo>
                  <a:cubicBezTo>
                    <a:pt x="2849" y="2442"/>
                    <a:pt x="2703" y="993"/>
                    <a:pt x="19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6"/>
            <p:cNvSpPr/>
            <p:nvPr/>
          </p:nvSpPr>
          <p:spPr>
            <a:xfrm>
              <a:off x="3552825" y="2068425"/>
              <a:ext cx="44475" cy="199450"/>
            </a:xfrm>
            <a:custGeom>
              <a:avLst/>
              <a:gdLst/>
              <a:ahLst/>
              <a:cxnLst/>
              <a:rect l="l" t="t" r="r" b="b"/>
              <a:pathLst>
                <a:path w="1779" h="7978" extrusionOk="0">
                  <a:moveTo>
                    <a:pt x="1332" y="1421"/>
                  </a:moveTo>
                  <a:cubicBezTo>
                    <a:pt x="1497" y="2446"/>
                    <a:pt x="1583" y="3478"/>
                    <a:pt x="1440" y="4565"/>
                  </a:cubicBezTo>
                  <a:cubicBezTo>
                    <a:pt x="1416" y="4752"/>
                    <a:pt x="1394" y="4951"/>
                    <a:pt x="1372" y="5151"/>
                  </a:cubicBezTo>
                  <a:cubicBezTo>
                    <a:pt x="1303" y="5777"/>
                    <a:pt x="1228" y="6463"/>
                    <a:pt x="1034" y="7074"/>
                  </a:cubicBezTo>
                  <a:cubicBezTo>
                    <a:pt x="1024" y="6828"/>
                    <a:pt x="990" y="6556"/>
                    <a:pt x="955" y="6289"/>
                  </a:cubicBezTo>
                  <a:cubicBezTo>
                    <a:pt x="905" y="5905"/>
                    <a:pt x="859" y="5541"/>
                    <a:pt x="901" y="5319"/>
                  </a:cubicBezTo>
                  <a:lnTo>
                    <a:pt x="954" y="5033"/>
                  </a:lnTo>
                  <a:cubicBezTo>
                    <a:pt x="1084" y="4347"/>
                    <a:pt x="1220" y="3637"/>
                    <a:pt x="1252" y="2918"/>
                  </a:cubicBezTo>
                  <a:cubicBezTo>
                    <a:pt x="1261" y="2720"/>
                    <a:pt x="1273" y="2526"/>
                    <a:pt x="1286" y="2333"/>
                  </a:cubicBezTo>
                  <a:cubicBezTo>
                    <a:pt x="1307" y="2025"/>
                    <a:pt x="1326" y="1722"/>
                    <a:pt x="1332" y="1421"/>
                  </a:cubicBezTo>
                  <a:close/>
                  <a:moveTo>
                    <a:pt x="787" y="7733"/>
                  </a:moveTo>
                  <a:lnTo>
                    <a:pt x="792" y="7735"/>
                  </a:lnTo>
                  <a:cubicBezTo>
                    <a:pt x="792" y="7735"/>
                    <a:pt x="792" y="7737"/>
                    <a:pt x="790" y="7739"/>
                  </a:cubicBezTo>
                  <a:cubicBezTo>
                    <a:pt x="789" y="7737"/>
                    <a:pt x="789" y="7734"/>
                    <a:pt x="787" y="7733"/>
                  </a:cubicBezTo>
                  <a:close/>
                  <a:moveTo>
                    <a:pt x="1121" y="1"/>
                  </a:moveTo>
                  <a:cubicBezTo>
                    <a:pt x="598" y="725"/>
                    <a:pt x="249" y="1851"/>
                    <a:pt x="110" y="2594"/>
                  </a:cubicBezTo>
                  <a:cubicBezTo>
                    <a:pt x="1" y="3181"/>
                    <a:pt x="69" y="3748"/>
                    <a:pt x="137" y="4296"/>
                  </a:cubicBezTo>
                  <a:cubicBezTo>
                    <a:pt x="159" y="4471"/>
                    <a:pt x="180" y="4646"/>
                    <a:pt x="197" y="4823"/>
                  </a:cubicBezTo>
                  <a:cubicBezTo>
                    <a:pt x="213" y="5028"/>
                    <a:pt x="225" y="5245"/>
                    <a:pt x="238" y="5475"/>
                  </a:cubicBezTo>
                  <a:cubicBezTo>
                    <a:pt x="281" y="6288"/>
                    <a:pt x="331" y="7211"/>
                    <a:pt x="716" y="7899"/>
                  </a:cubicBezTo>
                  <a:lnTo>
                    <a:pt x="759" y="7977"/>
                  </a:lnTo>
                  <a:lnTo>
                    <a:pt x="828" y="7918"/>
                  </a:lnTo>
                  <a:cubicBezTo>
                    <a:pt x="925" y="7828"/>
                    <a:pt x="984" y="7695"/>
                    <a:pt x="1014" y="7535"/>
                  </a:cubicBezTo>
                  <a:cubicBezTo>
                    <a:pt x="1336" y="6813"/>
                    <a:pt x="1432" y="5945"/>
                    <a:pt x="1515" y="5166"/>
                  </a:cubicBezTo>
                  <a:cubicBezTo>
                    <a:pt x="1538" y="4967"/>
                    <a:pt x="1558" y="4771"/>
                    <a:pt x="1583" y="4584"/>
                  </a:cubicBezTo>
                  <a:cubicBezTo>
                    <a:pt x="1779" y="3075"/>
                    <a:pt x="1545" y="1677"/>
                    <a:pt x="1265" y="257"/>
                  </a:cubicBezTo>
                  <a:lnTo>
                    <a:pt x="1126" y="282"/>
                  </a:lnTo>
                  <a:cubicBezTo>
                    <a:pt x="1235" y="977"/>
                    <a:pt x="1192" y="1633"/>
                    <a:pt x="1149" y="2327"/>
                  </a:cubicBezTo>
                  <a:cubicBezTo>
                    <a:pt x="1136" y="2520"/>
                    <a:pt x="1124" y="2715"/>
                    <a:pt x="1115" y="2913"/>
                  </a:cubicBezTo>
                  <a:cubicBezTo>
                    <a:pt x="1082" y="3623"/>
                    <a:pt x="954" y="4296"/>
                    <a:pt x="818" y="5008"/>
                  </a:cubicBezTo>
                  <a:lnTo>
                    <a:pt x="764" y="5294"/>
                  </a:lnTo>
                  <a:cubicBezTo>
                    <a:pt x="717" y="5538"/>
                    <a:pt x="765" y="5913"/>
                    <a:pt x="817" y="6308"/>
                  </a:cubicBezTo>
                  <a:cubicBezTo>
                    <a:pt x="872" y="6724"/>
                    <a:pt x="929" y="7178"/>
                    <a:pt x="877" y="7492"/>
                  </a:cubicBezTo>
                  <a:cubicBezTo>
                    <a:pt x="843" y="7564"/>
                    <a:pt x="809" y="7633"/>
                    <a:pt x="772" y="7702"/>
                  </a:cubicBezTo>
                  <a:cubicBezTo>
                    <a:pt x="465" y="7055"/>
                    <a:pt x="419" y="6214"/>
                    <a:pt x="379" y="5468"/>
                  </a:cubicBezTo>
                  <a:cubicBezTo>
                    <a:pt x="366" y="5238"/>
                    <a:pt x="354" y="5019"/>
                    <a:pt x="335" y="4811"/>
                  </a:cubicBezTo>
                  <a:cubicBezTo>
                    <a:pt x="319" y="4632"/>
                    <a:pt x="298" y="4454"/>
                    <a:pt x="275" y="4278"/>
                  </a:cubicBezTo>
                  <a:cubicBezTo>
                    <a:pt x="207" y="3717"/>
                    <a:pt x="142" y="3186"/>
                    <a:pt x="248" y="2620"/>
                  </a:cubicBezTo>
                  <a:cubicBezTo>
                    <a:pt x="396" y="1834"/>
                    <a:pt x="758" y="743"/>
                    <a:pt x="1235" y="85"/>
                  </a:cubicBezTo>
                  <a:lnTo>
                    <a:pt x="1121" y="1"/>
                  </a:lnTo>
                  <a:close/>
                </a:path>
              </a:pathLst>
            </a:custGeom>
            <a:solidFill>
              <a:srgbClr val="FFFFFF">
                <a:alpha val="17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6"/>
            <p:cNvSpPr/>
            <p:nvPr/>
          </p:nvSpPr>
          <p:spPr>
            <a:xfrm>
              <a:off x="3451425" y="1140850"/>
              <a:ext cx="304150" cy="253875"/>
            </a:xfrm>
            <a:custGeom>
              <a:avLst/>
              <a:gdLst/>
              <a:ahLst/>
              <a:cxnLst/>
              <a:rect l="l" t="t" r="r" b="b"/>
              <a:pathLst>
                <a:path w="12166" h="10155" extrusionOk="0">
                  <a:moveTo>
                    <a:pt x="6004" y="0"/>
                  </a:moveTo>
                  <a:cubicBezTo>
                    <a:pt x="5231" y="0"/>
                    <a:pt x="4611" y="1093"/>
                    <a:pt x="4387" y="1679"/>
                  </a:cubicBezTo>
                  <a:cubicBezTo>
                    <a:pt x="4291" y="840"/>
                    <a:pt x="4009" y="511"/>
                    <a:pt x="3695" y="511"/>
                  </a:cubicBezTo>
                  <a:cubicBezTo>
                    <a:pt x="3168" y="511"/>
                    <a:pt x="2550" y="1438"/>
                    <a:pt x="2564" y="2442"/>
                  </a:cubicBezTo>
                  <a:cubicBezTo>
                    <a:pt x="2201" y="1958"/>
                    <a:pt x="1704" y="1272"/>
                    <a:pt x="1126" y="1272"/>
                  </a:cubicBezTo>
                  <a:cubicBezTo>
                    <a:pt x="901" y="1272"/>
                    <a:pt x="664" y="1377"/>
                    <a:pt x="417" y="1638"/>
                  </a:cubicBezTo>
                  <a:cubicBezTo>
                    <a:pt x="0" y="2080"/>
                    <a:pt x="60" y="2809"/>
                    <a:pt x="241" y="3358"/>
                  </a:cubicBezTo>
                  <a:cubicBezTo>
                    <a:pt x="588" y="4414"/>
                    <a:pt x="1333" y="4947"/>
                    <a:pt x="1385" y="6104"/>
                  </a:cubicBezTo>
                  <a:cubicBezTo>
                    <a:pt x="1434" y="7177"/>
                    <a:pt x="1296" y="8292"/>
                    <a:pt x="2092" y="9055"/>
                  </a:cubicBezTo>
                  <a:cubicBezTo>
                    <a:pt x="2611" y="9551"/>
                    <a:pt x="4208" y="10155"/>
                    <a:pt x="5622" y="10155"/>
                  </a:cubicBezTo>
                  <a:cubicBezTo>
                    <a:pt x="5932" y="10155"/>
                    <a:pt x="6233" y="10126"/>
                    <a:pt x="6512" y="10060"/>
                  </a:cubicBezTo>
                  <a:cubicBezTo>
                    <a:pt x="6614" y="10069"/>
                    <a:pt x="6715" y="10073"/>
                    <a:pt x="6813" y="10073"/>
                  </a:cubicBezTo>
                  <a:cubicBezTo>
                    <a:pt x="8789" y="10073"/>
                    <a:pt x="9945" y="8377"/>
                    <a:pt x="10114" y="6068"/>
                  </a:cubicBezTo>
                  <a:cubicBezTo>
                    <a:pt x="10177" y="5213"/>
                    <a:pt x="9862" y="4263"/>
                    <a:pt x="10505" y="3635"/>
                  </a:cubicBezTo>
                  <a:cubicBezTo>
                    <a:pt x="11172" y="2983"/>
                    <a:pt x="12165" y="2830"/>
                    <a:pt x="11445" y="1676"/>
                  </a:cubicBezTo>
                  <a:cubicBezTo>
                    <a:pt x="11389" y="1669"/>
                    <a:pt x="11332" y="1666"/>
                    <a:pt x="11274" y="1666"/>
                  </a:cubicBezTo>
                  <a:cubicBezTo>
                    <a:pt x="10783" y="1666"/>
                    <a:pt x="10257" y="1888"/>
                    <a:pt x="9787" y="1979"/>
                  </a:cubicBezTo>
                  <a:cubicBezTo>
                    <a:pt x="9837" y="907"/>
                    <a:pt x="9322" y="347"/>
                    <a:pt x="8690" y="347"/>
                  </a:cubicBezTo>
                  <a:cubicBezTo>
                    <a:pt x="8195" y="347"/>
                    <a:pt x="7629" y="691"/>
                    <a:pt x="7207" y="1401"/>
                  </a:cubicBezTo>
                  <a:cubicBezTo>
                    <a:pt x="7288" y="836"/>
                    <a:pt x="6671" y="75"/>
                    <a:pt x="6103" y="6"/>
                  </a:cubicBezTo>
                  <a:cubicBezTo>
                    <a:pt x="6069" y="2"/>
                    <a:pt x="6036" y="0"/>
                    <a:pt x="60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6"/>
            <p:cNvSpPr/>
            <p:nvPr/>
          </p:nvSpPr>
          <p:spPr>
            <a:xfrm>
              <a:off x="3258650" y="1721075"/>
              <a:ext cx="182450" cy="169800"/>
            </a:xfrm>
            <a:custGeom>
              <a:avLst/>
              <a:gdLst/>
              <a:ahLst/>
              <a:cxnLst/>
              <a:rect l="l" t="t" r="r" b="b"/>
              <a:pathLst>
                <a:path w="7298" h="6792" extrusionOk="0">
                  <a:moveTo>
                    <a:pt x="4575" y="0"/>
                  </a:moveTo>
                  <a:cubicBezTo>
                    <a:pt x="4181" y="0"/>
                    <a:pt x="3819" y="396"/>
                    <a:pt x="3779" y="1072"/>
                  </a:cubicBezTo>
                  <a:cubicBezTo>
                    <a:pt x="3683" y="798"/>
                    <a:pt x="3292" y="584"/>
                    <a:pt x="2970" y="584"/>
                  </a:cubicBezTo>
                  <a:cubicBezTo>
                    <a:pt x="2899" y="584"/>
                    <a:pt x="2832" y="595"/>
                    <a:pt x="2772" y="617"/>
                  </a:cubicBezTo>
                  <a:cubicBezTo>
                    <a:pt x="2293" y="794"/>
                    <a:pt x="2258" y="1624"/>
                    <a:pt x="2303" y="2027"/>
                  </a:cubicBezTo>
                  <a:cubicBezTo>
                    <a:pt x="2075" y="1686"/>
                    <a:pt x="1872" y="1550"/>
                    <a:pt x="1712" y="1550"/>
                  </a:cubicBezTo>
                  <a:cubicBezTo>
                    <a:pt x="1325" y="1550"/>
                    <a:pt x="1184" y="2346"/>
                    <a:pt x="1515" y="2965"/>
                  </a:cubicBezTo>
                  <a:cubicBezTo>
                    <a:pt x="1258" y="2841"/>
                    <a:pt x="925" y="2674"/>
                    <a:pt x="640" y="2674"/>
                  </a:cubicBezTo>
                  <a:cubicBezTo>
                    <a:pt x="405" y="2674"/>
                    <a:pt x="204" y="2788"/>
                    <a:pt x="104" y="3132"/>
                  </a:cubicBezTo>
                  <a:cubicBezTo>
                    <a:pt x="1" y="3493"/>
                    <a:pt x="239" y="3878"/>
                    <a:pt x="495" y="4129"/>
                  </a:cubicBezTo>
                  <a:cubicBezTo>
                    <a:pt x="988" y="4612"/>
                    <a:pt x="1548" y="4696"/>
                    <a:pt x="1907" y="5317"/>
                  </a:cubicBezTo>
                  <a:cubicBezTo>
                    <a:pt x="2239" y="5895"/>
                    <a:pt x="2477" y="6550"/>
                    <a:pt x="3134" y="6743"/>
                  </a:cubicBezTo>
                  <a:cubicBezTo>
                    <a:pt x="3241" y="6775"/>
                    <a:pt x="3388" y="6791"/>
                    <a:pt x="3560" y="6791"/>
                  </a:cubicBezTo>
                  <a:cubicBezTo>
                    <a:pt x="4223" y="6791"/>
                    <a:pt x="5259" y="6551"/>
                    <a:pt x="5856" y="6043"/>
                  </a:cubicBezTo>
                  <a:cubicBezTo>
                    <a:pt x="7098" y="5529"/>
                    <a:pt x="7297" y="4207"/>
                    <a:pt x="6706" y="2819"/>
                  </a:cubicBezTo>
                  <a:cubicBezTo>
                    <a:pt x="6496" y="2329"/>
                    <a:pt x="6053" y="1896"/>
                    <a:pt x="6230" y="1367"/>
                  </a:cubicBezTo>
                  <a:cubicBezTo>
                    <a:pt x="6413" y="817"/>
                    <a:pt x="6918" y="451"/>
                    <a:pt x="6193" y="19"/>
                  </a:cubicBezTo>
                  <a:cubicBezTo>
                    <a:pt x="5877" y="138"/>
                    <a:pt x="5625" y="454"/>
                    <a:pt x="5364" y="657"/>
                  </a:cubicBezTo>
                  <a:cubicBezTo>
                    <a:pt x="5158" y="205"/>
                    <a:pt x="4858" y="0"/>
                    <a:pt x="45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6"/>
            <p:cNvSpPr/>
            <p:nvPr/>
          </p:nvSpPr>
          <p:spPr>
            <a:xfrm>
              <a:off x="3724600" y="1594200"/>
              <a:ext cx="219025" cy="203225"/>
            </a:xfrm>
            <a:custGeom>
              <a:avLst/>
              <a:gdLst/>
              <a:ahLst/>
              <a:cxnLst/>
              <a:rect l="l" t="t" r="r" b="b"/>
              <a:pathLst>
                <a:path w="8761" h="8129" extrusionOk="0">
                  <a:moveTo>
                    <a:pt x="2583" y="0"/>
                  </a:moveTo>
                  <a:cubicBezTo>
                    <a:pt x="2525" y="0"/>
                    <a:pt x="2462" y="6"/>
                    <a:pt x="2394" y="18"/>
                  </a:cubicBezTo>
                  <a:cubicBezTo>
                    <a:pt x="1961" y="91"/>
                    <a:pt x="1676" y="539"/>
                    <a:pt x="1543" y="935"/>
                  </a:cubicBezTo>
                  <a:cubicBezTo>
                    <a:pt x="1283" y="1699"/>
                    <a:pt x="1482" y="2332"/>
                    <a:pt x="1008" y="3024"/>
                  </a:cubicBezTo>
                  <a:cubicBezTo>
                    <a:pt x="568" y="3667"/>
                    <a:pt x="1" y="4252"/>
                    <a:pt x="129" y="5042"/>
                  </a:cubicBezTo>
                  <a:cubicBezTo>
                    <a:pt x="233" y="5668"/>
                    <a:pt x="1193" y="7086"/>
                    <a:pt x="2249" y="7552"/>
                  </a:cubicBezTo>
                  <a:cubicBezTo>
                    <a:pt x="2692" y="7948"/>
                    <a:pt x="3181" y="8128"/>
                    <a:pt x="3680" y="8128"/>
                  </a:cubicBezTo>
                  <a:cubicBezTo>
                    <a:pt x="4503" y="8128"/>
                    <a:pt x="5354" y="7639"/>
                    <a:pt x="6074" y="6815"/>
                  </a:cubicBezTo>
                  <a:cubicBezTo>
                    <a:pt x="6484" y="6347"/>
                    <a:pt x="6716" y="5658"/>
                    <a:pt x="7362" y="5576"/>
                  </a:cubicBezTo>
                  <a:cubicBezTo>
                    <a:pt x="7455" y="5564"/>
                    <a:pt x="7548" y="5560"/>
                    <a:pt x="7639" y="5560"/>
                  </a:cubicBezTo>
                  <a:cubicBezTo>
                    <a:pt x="7777" y="5560"/>
                    <a:pt x="7911" y="5569"/>
                    <a:pt x="8035" y="5569"/>
                  </a:cubicBezTo>
                  <a:cubicBezTo>
                    <a:pt x="8414" y="5569"/>
                    <a:pt x="8704" y="5490"/>
                    <a:pt x="8761" y="4852"/>
                  </a:cubicBezTo>
                  <a:cubicBezTo>
                    <a:pt x="8476" y="4582"/>
                    <a:pt x="8017" y="4473"/>
                    <a:pt x="7669" y="4303"/>
                  </a:cubicBezTo>
                  <a:cubicBezTo>
                    <a:pt x="8379" y="3448"/>
                    <a:pt x="7963" y="2694"/>
                    <a:pt x="7122" y="2694"/>
                  </a:cubicBezTo>
                  <a:cubicBezTo>
                    <a:pt x="6913" y="2694"/>
                    <a:pt x="6678" y="2741"/>
                    <a:pt x="6428" y="2844"/>
                  </a:cubicBezTo>
                  <a:cubicBezTo>
                    <a:pt x="6721" y="2550"/>
                    <a:pt x="6697" y="1843"/>
                    <a:pt x="6398" y="1553"/>
                  </a:cubicBezTo>
                  <a:cubicBezTo>
                    <a:pt x="6260" y="1421"/>
                    <a:pt x="6075" y="1369"/>
                    <a:pt x="5875" y="1369"/>
                  </a:cubicBezTo>
                  <a:cubicBezTo>
                    <a:pt x="5447" y="1369"/>
                    <a:pt x="4947" y="1602"/>
                    <a:pt x="4675" y="1774"/>
                  </a:cubicBezTo>
                  <a:cubicBezTo>
                    <a:pt x="5111" y="1032"/>
                    <a:pt x="4895" y="713"/>
                    <a:pt x="4493" y="713"/>
                  </a:cubicBezTo>
                  <a:cubicBezTo>
                    <a:pt x="4129" y="713"/>
                    <a:pt x="3611" y="975"/>
                    <a:pt x="3286" y="1420"/>
                  </a:cubicBezTo>
                  <a:cubicBezTo>
                    <a:pt x="3288" y="855"/>
                    <a:pt x="3306" y="0"/>
                    <a:pt x="2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6"/>
            <p:cNvSpPr/>
            <p:nvPr/>
          </p:nvSpPr>
          <p:spPr>
            <a:xfrm>
              <a:off x="3640725" y="1997275"/>
              <a:ext cx="180000" cy="167050"/>
            </a:xfrm>
            <a:custGeom>
              <a:avLst/>
              <a:gdLst/>
              <a:ahLst/>
              <a:cxnLst/>
              <a:rect l="l" t="t" r="r" b="b"/>
              <a:pathLst>
                <a:path w="7200" h="6682" extrusionOk="0">
                  <a:moveTo>
                    <a:pt x="2122" y="1"/>
                  </a:moveTo>
                  <a:cubicBezTo>
                    <a:pt x="2075" y="1"/>
                    <a:pt x="2024" y="5"/>
                    <a:pt x="1968" y="15"/>
                  </a:cubicBezTo>
                  <a:cubicBezTo>
                    <a:pt x="1611" y="76"/>
                    <a:pt x="1379" y="444"/>
                    <a:pt x="1268" y="770"/>
                  </a:cubicBezTo>
                  <a:cubicBezTo>
                    <a:pt x="1055" y="1398"/>
                    <a:pt x="1218" y="1917"/>
                    <a:pt x="829" y="2488"/>
                  </a:cubicBezTo>
                  <a:cubicBezTo>
                    <a:pt x="467" y="3015"/>
                    <a:pt x="1" y="3496"/>
                    <a:pt x="107" y="4145"/>
                  </a:cubicBezTo>
                  <a:cubicBezTo>
                    <a:pt x="190" y="4660"/>
                    <a:pt x="980" y="5825"/>
                    <a:pt x="1848" y="6208"/>
                  </a:cubicBezTo>
                  <a:cubicBezTo>
                    <a:pt x="2211" y="6533"/>
                    <a:pt x="2613" y="6681"/>
                    <a:pt x="3022" y="6681"/>
                  </a:cubicBezTo>
                  <a:cubicBezTo>
                    <a:pt x="3699" y="6681"/>
                    <a:pt x="4399" y="6278"/>
                    <a:pt x="4991" y="5598"/>
                  </a:cubicBezTo>
                  <a:cubicBezTo>
                    <a:pt x="5327" y="5215"/>
                    <a:pt x="5517" y="4650"/>
                    <a:pt x="6048" y="4581"/>
                  </a:cubicBezTo>
                  <a:cubicBezTo>
                    <a:pt x="6124" y="4572"/>
                    <a:pt x="6200" y="4569"/>
                    <a:pt x="6274" y="4569"/>
                  </a:cubicBezTo>
                  <a:cubicBezTo>
                    <a:pt x="6389" y="4569"/>
                    <a:pt x="6500" y="4576"/>
                    <a:pt x="6603" y="4576"/>
                  </a:cubicBezTo>
                  <a:cubicBezTo>
                    <a:pt x="6915" y="4576"/>
                    <a:pt x="7153" y="4511"/>
                    <a:pt x="7200" y="3987"/>
                  </a:cubicBezTo>
                  <a:cubicBezTo>
                    <a:pt x="6968" y="3764"/>
                    <a:pt x="6588" y="3677"/>
                    <a:pt x="6303" y="3537"/>
                  </a:cubicBezTo>
                  <a:cubicBezTo>
                    <a:pt x="6886" y="2834"/>
                    <a:pt x="6546" y="2214"/>
                    <a:pt x="5855" y="2214"/>
                  </a:cubicBezTo>
                  <a:cubicBezTo>
                    <a:pt x="5683" y="2214"/>
                    <a:pt x="5490" y="2253"/>
                    <a:pt x="5283" y="2338"/>
                  </a:cubicBezTo>
                  <a:cubicBezTo>
                    <a:pt x="5523" y="2097"/>
                    <a:pt x="5503" y="1514"/>
                    <a:pt x="5258" y="1277"/>
                  </a:cubicBezTo>
                  <a:cubicBezTo>
                    <a:pt x="5145" y="1168"/>
                    <a:pt x="4993" y="1126"/>
                    <a:pt x="4828" y="1126"/>
                  </a:cubicBezTo>
                  <a:cubicBezTo>
                    <a:pt x="4476" y="1126"/>
                    <a:pt x="4065" y="1317"/>
                    <a:pt x="3842" y="1458"/>
                  </a:cubicBezTo>
                  <a:cubicBezTo>
                    <a:pt x="4201" y="849"/>
                    <a:pt x="4024" y="587"/>
                    <a:pt x="3694" y="587"/>
                  </a:cubicBezTo>
                  <a:cubicBezTo>
                    <a:pt x="3395" y="587"/>
                    <a:pt x="2969" y="802"/>
                    <a:pt x="2702" y="1168"/>
                  </a:cubicBezTo>
                  <a:cubicBezTo>
                    <a:pt x="2703" y="704"/>
                    <a:pt x="2718" y="1"/>
                    <a:pt x="2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9" name="Google Shape;1499;p36"/>
          <p:cNvGrpSpPr/>
          <p:nvPr/>
        </p:nvGrpSpPr>
        <p:grpSpPr>
          <a:xfrm>
            <a:off x="7488603" y="8990"/>
            <a:ext cx="765250" cy="1229525"/>
            <a:chOff x="4618600" y="971325"/>
            <a:chExt cx="765250" cy="1229525"/>
          </a:xfrm>
        </p:grpSpPr>
        <p:sp>
          <p:nvSpPr>
            <p:cNvPr id="1500" name="Google Shape;1500;p36"/>
            <p:cNvSpPr/>
            <p:nvPr/>
          </p:nvSpPr>
          <p:spPr>
            <a:xfrm>
              <a:off x="4618600" y="971325"/>
              <a:ext cx="765250" cy="1229525"/>
            </a:xfrm>
            <a:custGeom>
              <a:avLst/>
              <a:gdLst/>
              <a:ahLst/>
              <a:cxnLst/>
              <a:rect l="l" t="t" r="r" b="b"/>
              <a:pathLst>
                <a:path w="30610" h="49181" extrusionOk="0">
                  <a:moveTo>
                    <a:pt x="13188" y="1"/>
                  </a:moveTo>
                  <a:cubicBezTo>
                    <a:pt x="12964" y="1"/>
                    <a:pt x="12739" y="129"/>
                    <a:pt x="12650" y="384"/>
                  </a:cubicBezTo>
                  <a:cubicBezTo>
                    <a:pt x="12354" y="1239"/>
                    <a:pt x="11991" y="2110"/>
                    <a:pt x="11876" y="2528"/>
                  </a:cubicBezTo>
                  <a:cubicBezTo>
                    <a:pt x="10871" y="6196"/>
                    <a:pt x="8506" y="9441"/>
                    <a:pt x="8541" y="13378"/>
                  </a:cubicBezTo>
                  <a:cubicBezTo>
                    <a:pt x="8541" y="13379"/>
                    <a:pt x="8544" y="13697"/>
                    <a:pt x="8544" y="13697"/>
                  </a:cubicBezTo>
                  <a:cubicBezTo>
                    <a:pt x="8544" y="13882"/>
                    <a:pt x="8539" y="14724"/>
                    <a:pt x="8541" y="14957"/>
                  </a:cubicBezTo>
                  <a:cubicBezTo>
                    <a:pt x="8312" y="14892"/>
                    <a:pt x="8112" y="14832"/>
                    <a:pt x="7952" y="14766"/>
                  </a:cubicBezTo>
                  <a:cubicBezTo>
                    <a:pt x="7618" y="14624"/>
                    <a:pt x="7254" y="14337"/>
                    <a:pt x="6833" y="14005"/>
                  </a:cubicBezTo>
                  <a:cubicBezTo>
                    <a:pt x="6482" y="13727"/>
                    <a:pt x="6084" y="13414"/>
                    <a:pt x="5628" y="13128"/>
                  </a:cubicBezTo>
                  <a:lnTo>
                    <a:pt x="990" y="10233"/>
                  </a:lnTo>
                  <a:cubicBezTo>
                    <a:pt x="892" y="10172"/>
                    <a:pt x="789" y="10145"/>
                    <a:pt x="690" y="10145"/>
                  </a:cubicBezTo>
                  <a:cubicBezTo>
                    <a:pt x="320" y="10145"/>
                    <a:pt x="0" y="10525"/>
                    <a:pt x="163" y="10927"/>
                  </a:cubicBezTo>
                  <a:lnTo>
                    <a:pt x="2204" y="15998"/>
                  </a:lnTo>
                  <a:cubicBezTo>
                    <a:pt x="3004" y="17987"/>
                    <a:pt x="3893" y="20007"/>
                    <a:pt x="5192" y="21775"/>
                  </a:cubicBezTo>
                  <a:cubicBezTo>
                    <a:pt x="5476" y="22162"/>
                    <a:pt x="5171" y="22672"/>
                    <a:pt x="4736" y="22672"/>
                  </a:cubicBezTo>
                  <a:cubicBezTo>
                    <a:pt x="4681" y="22672"/>
                    <a:pt x="4625" y="22664"/>
                    <a:pt x="4567" y="22647"/>
                  </a:cubicBezTo>
                  <a:lnTo>
                    <a:pt x="1786" y="21816"/>
                  </a:lnTo>
                  <a:cubicBezTo>
                    <a:pt x="1728" y="21798"/>
                    <a:pt x="1671" y="21790"/>
                    <a:pt x="1616" y="21790"/>
                  </a:cubicBezTo>
                  <a:cubicBezTo>
                    <a:pt x="1177" y="21790"/>
                    <a:pt x="876" y="22314"/>
                    <a:pt x="1171" y="22703"/>
                  </a:cubicBezTo>
                  <a:lnTo>
                    <a:pt x="4477" y="27052"/>
                  </a:lnTo>
                  <a:cubicBezTo>
                    <a:pt x="5497" y="28392"/>
                    <a:pt x="6572" y="29736"/>
                    <a:pt x="7820" y="30911"/>
                  </a:cubicBezTo>
                  <a:cubicBezTo>
                    <a:pt x="8196" y="31266"/>
                    <a:pt x="7941" y="31890"/>
                    <a:pt x="7437" y="31890"/>
                  </a:cubicBezTo>
                  <a:cubicBezTo>
                    <a:pt x="7423" y="31890"/>
                    <a:pt x="7409" y="31889"/>
                    <a:pt x="7395" y="31888"/>
                  </a:cubicBezTo>
                  <a:lnTo>
                    <a:pt x="4717" y="31710"/>
                  </a:lnTo>
                  <a:cubicBezTo>
                    <a:pt x="4703" y="31709"/>
                    <a:pt x="4688" y="31709"/>
                    <a:pt x="4674" y="31709"/>
                  </a:cubicBezTo>
                  <a:cubicBezTo>
                    <a:pt x="4155" y="31709"/>
                    <a:pt x="3905" y="32368"/>
                    <a:pt x="4314" y="32711"/>
                  </a:cubicBezTo>
                  <a:lnTo>
                    <a:pt x="8505" y="36220"/>
                  </a:lnTo>
                  <a:cubicBezTo>
                    <a:pt x="11338" y="38594"/>
                    <a:pt x="14453" y="40928"/>
                    <a:pt x="18612" y="41155"/>
                  </a:cubicBezTo>
                  <a:cubicBezTo>
                    <a:pt x="18908" y="41171"/>
                    <a:pt x="19209" y="41177"/>
                    <a:pt x="19511" y="41177"/>
                  </a:cubicBezTo>
                  <a:cubicBezTo>
                    <a:pt x="20027" y="41177"/>
                    <a:pt x="20553" y="41159"/>
                    <a:pt x="21075" y="41139"/>
                  </a:cubicBezTo>
                  <a:cubicBezTo>
                    <a:pt x="21264" y="41133"/>
                    <a:pt x="21451" y="41125"/>
                    <a:pt x="21637" y="41119"/>
                  </a:cubicBezTo>
                  <a:cubicBezTo>
                    <a:pt x="21643" y="41119"/>
                    <a:pt x="21650" y="41119"/>
                    <a:pt x="21656" y="41119"/>
                  </a:cubicBezTo>
                  <a:cubicBezTo>
                    <a:pt x="21830" y="41119"/>
                    <a:pt x="21995" y="41199"/>
                    <a:pt x="22104" y="41337"/>
                  </a:cubicBezTo>
                  <a:cubicBezTo>
                    <a:pt x="23435" y="43052"/>
                    <a:pt x="24695" y="45020"/>
                    <a:pt x="24772" y="46716"/>
                  </a:cubicBezTo>
                  <a:cubicBezTo>
                    <a:pt x="24837" y="48098"/>
                    <a:pt x="25971" y="49180"/>
                    <a:pt x="27355" y="49180"/>
                  </a:cubicBezTo>
                  <a:lnTo>
                    <a:pt x="27469" y="49175"/>
                  </a:lnTo>
                  <a:cubicBezTo>
                    <a:pt x="28891" y="49113"/>
                    <a:pt x="29998" y="47905"/>
                    <a:pt x="29938" y="46476"/>
                  </a:cubicBezTo>
                  <a:cubicBezTo>
                    <a:pt x="29859" y="44771"/>
                    <a:pt x="29286" y="43002"/>
                    <a:pt x="28192" y="41099"/>
                  </a:cubicBezTo>
                  <a:cubicBezTo>
                    <a:pt x="28104" y="40945"/>
                    <a:pt x="28087" y="40760"/>
                    <a:pt x="28156" y="40597"/>
                  </a:cubicBezTo>
                  <a:cubicBezTo>
                    <a:pt x="28238" y="40403"/>
                    <a:pt x="28324" y="40204"/>
                    <a:pt x="28412" y="40002"/>
                  </a:cubicBezTo>
                  <a:cubicBezTo>
                    <a:pt x="28729" y="39267"/>
                    <a:pt x="29058" y="38510"/>
                    <a:pt x="29316" y="37713"/>
                  </a:cubicBezTo>
                  <a:cubicBezTo>
                    <a:pt x="30609" y="33752"/>
                    <a:pt x="29557" y="30004"/>
                    <a:pt x="28368" y="26505"/>
                  </a:cubicBezTo>
                  <a:lnTo>
                    <a:pt x="26610" y="21330"/>
                  </a:lnTo>
                  <a:cubicBezTo>
                    <a:pt x="26523" y="21074"/>
                    <a:pt x="26298" y="20946"/>
                    <a:pt x="26074" y="20946"/>
                  </a:cubicBezTo>
                  <a:cubicBezTo>
                    <a:pt x="25844" y="20946"/>
                    <a:pt x="25614" y="21079"/>
                    <a:pt x="25531" y="21344"/>
                  </a:cubicBezTo>
                  <a:lnTo>
                    <a:pt x="25079" y="22793"/>
                  </a:lnTo>
                  <a:cubicBezTo>
                    <a:pt x="24996" y="23061"/>
                    <a:pt x="24769" y="23192"/>
                    <a:pt x="24541" y="23192"/>
                  </a:cubicBezTo>
                  <a:cubicBezTo>
                    <a:pt x="24301" y="23192"/>
                    <a:pt x="24059" y="23045"/>
                    <a:pt x="23988" y="22758"/>
                  </a:cubicBezTo>
                  <a:cubicBezTo>
                    <a:pt x="23716" y="21679"/>
                    <a:pt x="23376" y="20622"/>
                    <a:pt x="23026" y="19586"/>
                  </a:cubicBezTo>
                  <a:lnTo>
                    <a:pt x="21268" y="14412"/>
                  </a:lnTo>
                  <a:cubicBezTo>
                    <a:pt x="21180" y="14155"/>
                    <a:pt x="20955" y="14028"/>
                    <a:pt x="20730" y="14028"/>
                  </a:cubicBezTo>
                  <a:cubicBezTo>
                    <a:pt x="20500" y="14028"/>
                    <a:pt x="20271" y="14161"/>
                    <a:pt x="20188" y="14426"/>
                  </a:cubicBezTo>
                  <a:cubicBezTo>
                    <a:pt x="20105" y="14691"/>
                    <a:pt x="19877" y="14824"/>
                    <a:pt x="19648" y="14824"/>
                  </a:cubicBezTo>
                  <a:cubicBezTo>
                    <a:pt x="19419" y="14824"/>
                    <a:pt x="19190" y="14691"/>
                    <a:pt x="19104" y="14426"/>
                  </a:cubicBezTo>
                  <a:cubicBezTo>
                    <a:pt x="18999" y="14099"/>
                    <a:pt x="18891" y="13774"/>
                    <a:pt x="18781" y="13452"/>
                  </a:cubicBezTo>
                  <a:cubicBezTo>
                    <a:pt x="16826" y="9179"/>
                    <a:pt x="15226" y="4810"/>
                    <a:pt x="13725" y="387"/>
                  </a:cubicBezTo>
                  <a:cubicBezTo>
                    <a:pt x="13638" y="129"/>
                    <a:pt x="13413" y="1"/>
                    <a:pt x="131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6"/>
            <p:cNvSpPr/>
            <p:nvPr/>
          </p:nvSpPr>
          <p:spPr>
            <a:xfrm>
              <a:off x="4974700" y="1326500"/>
              <a:ext cx="108250" cy="358100"/>
            </a:xfrm>
            <a:custGeom>
              <a:avLst/>
              <a:gdLst/>
              <a:ahLst/>
              <a:cxnLst/>
              <a:rect l="l" t="t" r="r" b="b"/>
              <a:pathLst>
                <a:path w="4330" h="14324" extrusionOk="0">
                  <a:moveTo>
                    <a:pt x="2310" y="0"/>
                  </a:moveTo>
                  <a:cubicBezTo>
                    <a:pt x="1994" y="1016"/>
                    <a:pt x="1969" y="2109"/>
                    <a:pt x="1474" y="3105"/>
                  </a:cubicBezTo>
                  <a:cubicBezTo>
                    <a:pt x="1097" y="3863"/>
                    <a:pt x="523" y="4448"/>
                    <a:pt x="269" y="5273"/>
                  </a:cubicBezTo>
                  <a:cubicBezTo>
                    <a:pt x="18" y="6087"/>
                    <a:pt x="68" y="6906"/>
                    <a:pt x="70" y="7749"/>
                  </a:cubicBezTo>
                  <a:cubicBezTo>
                    <a:pt x="75" y="9004"/>
                    <a:pt x="0" y="10513"/>
                    <a:pt x="366" y="11670"/>
                  </a:cubicBezTo>
                  <a:cubicBezTo>
                    <a:pt x="659" y="12595"/>
                    <a:pt x="1108" y="13437"/>
                    <a:pt x="1470" y="14324"/>
                  </a:cubicBezTo>
                  <a:cubicBezTo>
                    <a:pt x="1871" y="12834"/>
                    <a:pt x="2749" y="11266"/>
                    <a:pt x="3251" y="9725"/>
                  </a:cubicBezTo>
                  <a:cubicBezTo>
                    <a:pt x="4330" y="6412"/>
                    <a:pt x="3377" y="3140"/>
                    <a:pt x="2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6"/>
            <p:cNvSpPr/>
            <p:nvPr/>
          </p:nvSpPr>
          <p:spPr>
            <a:xfrm>
              <a:off x="5080775" y="1479800"/>
              <a:ext cx="108275" cy="358125"/>
            </a:xfrm>
            <a:custGeom>
              <a:avLst/>
              <a:gdLst/>
              <a:ahLst/>
              <a:cxnLst/>
              <a:rect l="l" t="t" r="r" b="b"/>
              <a:pathLst>
                <a:path w="4331" h="14325" extrusionOk="0">
                  <a:moveTo>
                    <a:pt x="2311" y="1"/>
                  </a:moveTo>
                  <a:cubicBezTo>
                    <a:pt x="1995" y="1016"/>
                    <a:pt x="1970" y="2109"/>
                    <a:pt x="1475" y="3105"/>
                  </a:cubicBezTo>
                  <a:cubicBezTo>
                    <a:pt x="1097" y="3864"/>
                    <a:pt x="523" y="4449"/>
                    <a:pt x="269" y="5274"/>
                  </a:cubicBezTo>
                  <a:cubicBezTo>
                    <a:pt x="18" y="6087"/>
                    <a:pt x="68" y="6907"/>
                    <a:pt x="72" y="7749"/>
                  </a:cubicBezTo>
                  <a:cubicBezTo>
                    <a:pt x="76" y="9004"/>
                    <a:pt x="1" y="10514"/>
                    <a:pt x="366" y="11670"/>
                  </a:cubicBezTo>
                  <a:cubicBezTo>
                    <a:pt x="659" y="12595"/>
                    <a:pt x="1109" y="13438"/>
                    <a:pt x="1470" y="14324"/>
                  </a:cubicBezTo>
                  <a:cubicBezTo>
                    <a:pt x="1870" y="12835"/>
                    <a:pt x="2749" y="11267"/>
                    <a:pt x="3251" y="9724"/>
                  </a:cubicBezTo>
                  <a:cubicBezTo>
                    <a:pt x="4330" y="6413"/>
                    <a:pt x="3378" y="3140"/>
                    <a:pt x="2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6"/>
            <p:cNvSpPr/>
            <p:nvPr/>
          </p:nvSpPr>
          <p:spPr>
            <a:xfrm>
              <a:off x="5214375" y="1652800"/>
              <a:ext cx="108275" cy="358100"/>
            </a:xfrm>
            <a:custGeom>
              <a:avLst/>
              <a:gdLst/>
              <a:ahLst/>
              <a:cxnLst/>
              <a:rect l="l" t="t" r="r" b="b"/>
              <a:pathLst>
                <a:path w="4331" h="14324" extrusionOk="0">
                  <a:moveTo>
                    <a:pt x="2310" y="0"/>
                  </a:moveTo>
                  <a:cubicBezTo>
                    <a:pt x="1993" y="1016"/>
                    <a:pt x="1968" y="2109"/>
                    <a:pt x="1474" y="3105"/>
                  </a:cubicBezTo>
                  <a:cubicBezTo>
                    <a:pt x="1097" y="3865"/>
                    <a:pt x="523" y="4448"/>
                    <a:pt x="269" y="5274"/>
                  </a:cubicBezTo>
                  <a:cubicBezTo>
                    <a:pt x="18" y="6087"/>
                    <a:pt x="68" y="6906"/>
                    <a:pt x="70" y="7749"/>
                  </a:cubicBezTo>
                  <a:cubicBezTo>
                    <a:pt x="75" y="9005"/>
                    <a:pt x="1" y="10515"/>
                    <a:pt x="365" y="11670"/>
                  </a:cubicBezTo>
                  <a:cubicBezTo>
                    <a:pt x="658" y="12595"/>
                    <a:pt x="1107" y="13438"/>
                    <a:pt x="1469" y="14324"/>
                  </a:cubicBezTo>
                  <a:cubicBezTo>
                    <a:pt x="1871" y="12835"/>
                    <a:pt x="2748" y="11266"/>
                    <a:pt x="3251" y="9724"/>
                  </a:cubicBezTo>
                  <a:cubicBezTo>
                    <a:pt x="4330" y="6412"/>
                    <a:pt x="3377" y="3141"/>
                    <a:pt x="23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6"/>
            <p:cNvSpPr/>
            <p:nvPr/>
          </p:nvSpPr>
          <p:spPr>
            <a:xfrm>
              <a:off x="4728100" y="1349400"/>
              <a:ext cx="249400" cy="257825"/>
            </a:xfrm>
            <a:custGeom>
              <a:avLst/>
              <a:gdLst/>
              <a:ahLst/>
              <a:cxnLst/>
              <a:rect l="l" t="t" r="r" b="b"/>
              <a:pathLst>
                <a:path w="9976" h="10313" extrusionOk="0">
                  <a:moveTo>
                    <a:pt x="0" y="0"/>
                  </a:moveTo>
                  <a:lnTo>
                    <a:pt x="0" y="0"/>
                  </a:lnTo>
                  <a:cubicBezTo>
                    <a:pt x="1238" y="3076"/>
                    <a:pt x="2648" y="6179"/>
                    <a:pt x="5626" y="7985"/>
                  </a:cubicBezTo>
                  <a:cubicBezTo>
                    <a:pt x="7012" y="8828"/>
                    <a:pt x="8699" y="9443"/>
                    <a:pt x="9975" y="10312"/>
                  </a:cubicBezTo>
                  <a:cubicBezTo>
                    <a:pt x="9671" y="9404"/>
                    <a:pt x="9464" y="8472"/>
                    <a:pt x="9082" y="7580"/>
                  </a:cubicBezTo>
                  <a:cubicBezTo>
                    <a:pt x="8605" y="6464"/>
                    <a:pt x="7564" y="5370"/>
                    <a:pt x="6749" y="4416"/>
                  </a:cubicBezTo>
                  <a:cubicBezTo>
                    <a:pt x="6201" y="3774"/>
                    <a:pt x="5705" y="3121"/>
                    <a:pt x="4985" y="2669"/>
                  </a:cubicBezTo>
                  <a:cubicBezTo>
                    <a:pt x="4253" y="2209"/>
                    <a:pt x="3437" y="2140"/>
                    <a:pt x="2656" y="1809"/>
                  </a:cubicBezTo>
                  <a:cubicBezTo>
                    <a:pt x="1631" y="1378"/>
                    <a:pt x="900" y="563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6"/>
            <p:cNvSpPr/>
            <p:nvPr/>
          </p:nvSpPr>
          <p:spPr>
            <a:xfrm>
              <a:off x="4777250" y="1612175"/>
              <a:ext cx="308650" cy="182725"/>
            </a:xfrm>
            <a:custGeom>
              <a:avLst/>
              <a:gdLst/>
              <a:ahLst/>
              <a:cxnLst/>
              <a:rect l="l" t="t" r="r" b="b"/>
              <a:pathLst>
                <a:path w="12346" h="7309" extrusionOk="0">
                  <a:moveTo>
                    <a:pt x="0" y="1"/>
                  </a:moveTo>
                  <a:cubicBezTo>
                    <a:pt x="2008" y="2640"/>
                    <a:pt x="4188" y="5261"/>
                    <a:pt x="7536" y="6216"/>
                  </a:cubicBezTo>
                  <a:cubicBezTo>
                    <a:pt x="9095" y="6660"/>
                    <a:pt x="10887" y="6808"/>
                    <a:pt x="12345" y="7309"/>
                  </a:cubicBezTo>
                  <a:cubicBezTo>
                    <a:pt x="11811" y="6514"/>
                    <a:pt x="11366" y="5669"/>
                    <a:pt x="10762" y="4911"/>
                  </a:cubicBezTo>
                  <a:cubicBezTo>
                    <a:pt x="10008" y="3961"/>
                    <a:pt x="8714" y="3181"/>
                    <a:pt x="7675" y="2474"/>
                  </a:cubicBezTo>
                  <a:cubicBezTo>
                    <a:pt x="6978" y="2000"/>
                    <a:pt x="6326" y="1501"/>
                    <a:pt x="5511" y="1255"/>
                  </a:cubicBezTo>
                  <a:cubicBezTo>
                    <a:pt x="4686" y="1005"/>
                    <a:pt x="3880" y="1154"/>
                    <a:pt x="3040" y="1043"/>
                  </a:cubicBezTo>
                  <a:cubicBezTo>
                    <a:pt x="1937" y="896"/>
                    <a:pt x="1017" y="304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6"/>
            <p:cNvSpPr/>
            <p:nvPr/>
          </p:nvSpPr>
          <p:spPr>
            <a:xfrm>
              <a:off x="4868850" y="1831650"/>
              <a:ext cx="341500" cy="110425"/>
            </a:xfrm>
            <a:custGeom>
              <a:avLst/>
              <a:gdLst/>
              <a:ahLst/>
              <a:cxnLst/>
              <a:rect l="l" t="t" r="r" b="b"/>
              <a:pathLst>
                <a:path w="13660" h="4417" extrusionOk="0">
                  <a:moveTo>
                    <a:pt x="5441" y="1"/>
                  </a:moveTo>
                  <a:cubicBezTo>
                    <a:pt x="4668" y="1"/>
                    <a:pt x="3970" y="279"/>
                    <a:pt x="3197" y="349"/>
                  </a:cubicBezTo>
                  <a:cubicBezTo>
                    <a:pt x="3067" y="361"/>
                    <a:pt x="2937" y="366"/>
                    <a:pt x="2808" y="366"/>
                  </a:cubicBezTo>
                  <a:cubicBezTo>
                    <a:pt x="1846" y="366"/>
                    <a:pt x="936" y="69"/>
                    <a:pt x="1" y="7"/>
                  </a:cubicBezTo>
                  <a:lnTo>
                    <a:pt x="1" y="7"/>
                  </a:lnTo>
                  <a:cubicBezTo>
                    <a:pt x="2544" y="2136"/>
                    <a:pt x="5251" y="4207"/>
                    <a:pt x="8730" y="4398"/>
                  </a:cubicBezTo>
                  <a:cubicBezTo>
                    <a:pt x="8983" y="4411"/>
                    <a:pt x="9239" y="4417"/>
                    <a:pt x="9499" y="4417"/>
                  </a:cubicBezTo>
                  <a:cubicBezTo>
                    <a:pt x="10470" y="4417"/>
                    <a:pt x="11476" y="4341"/>
                    <a:pt x="12433" y="4341"/>
                  </a:cubicBezTo>
                  <a:cubicBezTo>
                    <a:pt x="12853" y="4341"/>
                    <a:pt x="13265" y="4356"/>
                    <a:pt x="13659" y="4398"/>
                  </a:cubicBezTo>
                  <a:cubicBezTo>
                    <a:pt x="12963" y="3739"/>
                    <a:pt x="12339" y="3015"/>
                    <a:pt x="11583" y="2409"/>
                  </a:cubicBezTo>
                  <a:cubicBezTo>
                    <a:pt x="10639" y="1650"/>
                    <a:pt x="9204" y="1175"/>
                    <a:pt x="8034" y="718"/>
                  </a:cubicBezTo>
                  <a:cubicBezTo>
                    <a:pt x="7249" y="411"/>
                    <a:pt x="6501" y="68"/>
                    <a:pt x="5655" y="8"/>
                  </a:cubicBezTo>
                  <a:cubicBezTo>
                    <a:pt x="5583" y="3"/>
                    <a:pt x="5512" y="1"/>
                    <a:pt x="54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6"/>
            <p:cNvSpPr/>
            <p:nvPr/>
          </p:nvSpPr>
          <p:spPr>
            <a:xfrm>
              <a:off x="4899250" y="1206375"/>
              <a:ext cx="409225" cy="935775"/>
            </a:xfrm>
            <a:custGeom>
              <a:avLst/>
              <a:gdLst/>
              <a:ahLst/>
              <a:cxnLst/>
              <a:rect l="l" t="t" r="r" b="b"/>
              <a:pathLst>
                <a:path w="16369" h="37431" extrusionOk="0">
                  <a:moveTo>
                    <a:pt x="1344" y="1"/>
                  </a:moveTo>
                  <a:cubicBezTo>
                    <a:pt x="1228" y="1"/>
                    <a:pt x="1126" y="86"/>
                    <a:pt x="1109" y="203"/>
                  </a:cubicBezTo>
                  <a:lnTo>
                    <a:pt x="1026" y="774"/>
                  </a:lnTo>
                  <a:cubicBezTo>
                    <a:pt x="476" y="4476"/>
                    <a:pt x="0" y="7674"/>
                    <a:pt x="1016" y="11497"/>
                  </a:cubicBezTo>
                  <a:cubicBezTo>
                    <a:pt x="2199" y="15946"/>
                    <a:pt x="4953" y="20294"/>
                    <a:pt x="7445" y="24020"/>
                  </a:cubicBezTo>
                  <a:cubicBezTo>
                    <a:pt x="8200" y="25148"/>
                    <a:pt x="9243" y="26357"/>
                    <a:pt x="10347" y="27636"/>
                  </a:cubicBezTo>
                  <a:cubicBezTo>
                    <a:pt x="12875" y="30564"/>
                    <a:pt x="15742" y="33882"/>
                    <a:pt x="15892" y="37205"/>
                  </a:cubicBezTo>
                  <a:cubicBezTo>
                    <a:pt x="15898" y="37331"/>
                    <a:pt x="16001" y="37430"/>
                    <a:pt x="16127" y="37430"/>
                  </a:cubicBezTo>
                  <a:lnTo>
                    <a:pt x="16138" y="37430"/>
                  </a:lnTo>
                  <a:cubicBezTo>
                    <a:pt x="16268" y="37424"/>
                    <a:pt x="16369" y="37313"/>
                    <a:pt x="16362" y="37183"/>
                  </a:cubicBezTo>
                  <a:cubicBezTo>
                    <a:pt x="16205" y="33696"/>
                    <a:pt x="13282" y="30311"/>
                    <a:pt x="10704" y="27326"/>
                  </a:cubicBezTo>
                  <a:cubicBezTo>
                    <a:pt x="9607" y="26060"/>
                    <a:pt x="8576" y="24862"/>
                    <a:pt x="7836" y="23758"/>
                  </a:cubicBezTo>
                  <a:cubicBezTo>
                    <a:pt x="5368" y="20061"/>
                    <a:pt x="2635" y="15754"/>
                    <a:pt x="1472" y="11374"/>
                  </a:cubicBezTo>
                  <a:cubicBezTo>
                    <a:pt x="484" y="7645"/>
                    <a:pt x="952" y="4492"/>
                    <a:pt x="1494" y="843"/>
                  </a:cubicBezTo>
                  <a:lnTo>
                    <a:pt x="1577" y="271"/>
                  </a:lnTo>
                  <a:cubicBezTo>
                    <a:pt x="1596" y="143"/>
                    <a:pt x="1507" y="22"/>
                    <a:pt x="1378" y="3"/>
                  </a:cubicBezTo>
                  <a:cubicBezTo>
                    <a:pt x="1366" y="1"/>
                    <a:pt x="1355" y="1"/>
                    <a:pt x="13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6"/>
            <p:cNvSpPr/>
            <p:nvPr/>
          </p:nvSpPr>
          <p:spPr>
            <a:xfrm>
              <a:off x="4889050" y="1119850"/>
              <a:ext cx="108275" cy="358100"/>
            </a:xfrm>
            <a:custGeom>
              <a:avLst/>
              <a:gdLst/>
              <a:ahLst/>
              <a:cxnLst/>
              <a:rect l="l" t="t" r="r" b="b"/>
              <a:pathLst>
                <a:path w="4331" h="14324" extrusionOk="0">
                  <a:moveTo>
                    <a:pt x="2311" y="0"/>
                  </a:moveTo>
                  <a:cubicBezTo>
                    <a:pt x="1995" y="1016"/>
                    <a:pt x="1970" y="2109"/>
                    <a:pt x="1475" y="3105"/>
                  </a:cubicBezTo>
                  <a:cubicBezTo>
                    <a:pt x="1098" y="3863"/>
                    <a:pt x="524" y="4448"/>
                    <a:pt x="270" y="5273"/>
                  </a:cubicBezTo>
                  <a:cubicBezTo>
                    <a:pt x="19" y="6087"/>
                    <a:pt x="69" y="6906"/>
                    <a:pt x="71" y="7749"/>
                  </a:cubicBezTo>
                  <a:cubicBezTo>
                    <a:pt x="76" y="9004"/>
                    <a:pt x="0" y="10513"/>
                    <a:pt x="367" y="11670"/>
                  </a:cubicBezTo>
                  <a:cubicBezTo>
                    <a:pt x="659" y="12595"/>
                    <a:pt x="1108" y="13438"/>
                    <a:pt x="1470" y="14324"/>
                  </a:cubicBezTo>
                  <a:cubicBezTo>
                    <a:pt x="1870" y="12834"/>
                    <a:pt x="2749" y="11266"/>
                    <a:pt x="3252" y="9725"/>
                  </a:cubicBezTo>
                  <a:cubicBezTo>
                    <a:pt x="4331" y="6412"/>
                    <a:pt x="3378" y="3140"/>
                    <a:pt x="23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5C2BCCB-47AC-1B41-9F3A-2745C3234A4C}"/>
              </a:ext>
            </a:extLst>
          </p:cNvPr>
          <p:cNvSpPr/>
          <p:nvPr/>
        </p:nvSpPr>
        <p:spPr>
          <a:xfrm>
            <a:off x="1977827" y="1263520"/>
            <a:ext cx="489589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55,56: NÓI VÀ NGHE</a:t>
            </a:r>
            <a:endParaRPr lang="en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Google Shape;1988;p44"/>
          <p:cNvSpPr txBox="1">
            <a:spLocks noGrp="1"/>
          </p:cNvSpPr>
          <p:nvPr>
            <p:ph type="title"/>
          </p:nvPr>
        </p:nvSpPr>
        <p:spPr>
          <a:xfrm>
            <a:off x="2484937" y="622408"/>
            <a:ext cx="4171287" cy="134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III. THỰC HÀNH </a:t>
            </a:r>
            <a:r>
              <a:rPr lang="en" sz="3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89" name="Google Shape;1989;p44"/>
          <p:cNvGrpSpPr/>
          <p:nvPr/>
        </p:nvGrpSpPr>
        <p:grpSpPr>
          <a:xfrm>
            <a:off x="1057045" y="805073"/>
            <a:ext cx="993649" cy="1866199"/>
            <a:chOff x="4135500" y="2283625"/>
            <a:chExt cx="784625" cy="1473625"/>
          </a:xfrm>
        </p:grpSpPr>
        <p:sp>
          <p:nvSpPr>
            <p:cNvPr id="1990" name="Google Shape;1990;p44"/>
            <p:cNvSpPr/>
            <p:nvPr/>
          </p:nvSpPr>
          <p:spPr>
            <a:xfrm>
              <a:off x="4135500" y="2283625"/>
              <a:ext cx="784625" cy="1473625"/>
            </a:xfrm>
            <a:custGeom>
              <a:avLst/>
              <a:gdLst/>
              <a:ahLst/>
              <a:cxnLst/>
              <a:rect l="l" t="t" r="r" b="b"/>
              <a:pathLst>
                <a:path w="31385" h="58945" extrusionOk="0">
                  <a:moveTo>
                    <a:pt x="16575" y="1"/>
                  </a:moveTo>
                  <a:cubicBezTo>
                    <a:pt x="15132" y="1"/>
                    <a:pt x="13882" y="837"/>
                    <a:pt x="13281" y="2048"/>
                  </a:cubicBezTo>
                  <a:cubicBezTo>
                    <a:pt x="11529" y="2320"/>
                    <a:pt x="10180" y="3842"/>
                    <a:pt x="10180" y="5674"/>
                  </a:cubicBezTo>
                  <a:cubicBezTo>
                    <a:pt x="10180" y="6046"/>
                    <a:pt x="10237" y="6408"/>
                    <a:pt x="10339" y="6746"/>
                  </a:cubicBezTo>
                  <a:cubicBezTo>
                    <a:pt x="9268" y="7351"/>
                    <a:pt x="8558" y="8465"/>
                    <a:pt x="8470" y="9851"/>
                  </a:cubicBezTo>
                  <a:cubicBezTo>
                    <a:pt x="8390" y="11060"/>
                    <a:pt x="9119" y="12671"/>
                    <a:pt x="10636" y="14639"/>
                  </a:cubicBezTo>
                  <a:cubicBezTo>
                    <a:pt x="11217" y="15391"/>
                    <a:pt x="11922" y="16011"/>
                    <a:pt x="12622" y="16575"/>
                  </a:cubicBezTo>
                  <a:cubicBezTo>
                    <a:pt x="12689" y="16744"/>
                    <a:pt x="12769" y="16908"/>
                    <a:pt x="12868" y="17072"/>
                  </a:cubicBezTo>
                  <a:cubicBezTo>
                    <a:pt x="13125" y="17505"/>
                    <a:pt x="13417" y="17829"/>
                    <a:pt x="13718" y="18082"/>
                  </a:cubicBezTo>
                  <a:cubicBezTo>
                    <a:pt x="13718" y="18811"/>
                    <a:pt x="13774" y="19605"/>
                    <a:pt x="14018" y="20384"/>
                  </a:cubicBezTo>
                  <a:cubicBezTo>
                    <a:pt x="14278" y="21212"/>
                    <a:pt x="14686" y="22339"/>
                    <a:pt x="15409" y="23369"/>
                  </a:cubicBezTo>
                  <a:cubicBezTo>
                    <a:pt x="15211" y="23313"/>
                    <a:pt x="15010" y="23270"/>
                    <a:pt x="14803" y="23247"/>
                  </a:cubicBezTo>
                  <a:cubicBezTo>
                    <a:pt x="14313" y="22477"/>
                    <a:pt x="13533" y="21944"/>
                    <a:pt x="12646" y="21762"/>
                  </a:cubicBezTo>
                  <a:cubicBezTo>
                    <a:pt x="12063" y="20686"/>
                    <a:pt x="10935" y="20009"/>
                    <a:pt x="9700" y="20009"/>
                  </a:cubicBezTo>
                  <a:cubicBezTo>
                    <a:pt x="9233" y="20009"/>
                    <a:pt x="8783" y="20104"/>
                    <a:pt x="8355" y="20287"/>
                  </a:cubicBezTo>
                  <a:cubicBezTo>
                    <a:pt x="7538" y="20644"/>
                    <a:pt x="6904" y="21301"/>
                    <a:pt x="6575" y="22137"/>
                  </a:cubicBezTo>
                  <a:cubicBezTo>
                    <a:pt x="6475" y="22392"/>
                    <a:pt x="6409" y="22649"/>
                    <a:pt x="6371" y="22913"/>
                  </a:cubicBezTo>
                  <a:cubicBezTo>
                    <a:pt x="5178" y="23828"/>
                    <a:pt x="4712" y="25472"/>
                    <a:pt x="5342" y="26910"/>
                  </a:cubicBezTo>
                  <a:cubicBezTo>
                    <a:pt x="5419" y="27083"/>
                    <a:pt x="5508" y="27249"/>
                    <a:pt x="5606" y="27403"/>
                  </a:cubicBezTo>
                  <a:cubicBezTo>
                    <a:pt x="5121" y="28260"/>
                    <a:pt x="5046" y="29297"/>
                    <a:pt x="5408" y="30294"/>
                  </a:cubicBezTo>
                  <a:cubicBezTo>
                    <a:pt x="5459" y="30443"/>
                    <a:pt x="5553" y="30712"/>
                    <a:pt x="5821" y="31073"/>
                  </a:cubicBezTo>
                  <a:cubicBezTo>
                    <a:pt x="5205" y="31393"/>
                    <a:pt x="4693" y="31886"/>
                    <a:pt x="4360" y="32492"/>
                  </a:cubicBezTo>
                  <a:cubicBezTo>
                    <a:pt x="2768" y="32816"/>
                    <a:pt x="1560" y="34231"/>
                    <a:pt x="1560" y="35922"/>
                  </a:cubicBezTo>
                  <a:cubicBezTo>
                    <a:pt x="1560" y="36190"/>
                    <a:pt x="1593" y="36452"/>
                    <a:pt x="1649" y="36707"/>
                  </a:cubicBezTo>
                  <a:cubicBezTo>
                    <a:pt x="748" y="37302"/>
                    <a:pt x="155" y="38304"/>
                    <a:pt x="75" y="39529"/>
                  </a:cubicBezTo>
                  <a:cubicBezTo>
                    <a:pt x="0" y="40657"/>
                    <a:pt x="657" y="42122"/>
                    <a:pt x="2025" y="43893"/>
                  </a:cubicBezTo>
                  <a:cubicBezTo>
                    <a:pt x="2527" y="44550"/>
                    <a:pt x="3132" y="45091"/>
                    <a:pt x="3735" y="45574"/>
                  </a:cubicBezTo>
                  <a:cubicBezTo>
                    <a:pt x="3792" y="45710"/>
                    <a:pt x="3862" y="45842"/>
                    <a:pt x="3937" y="45973"/>
                  </a:cubicBezTo>
                  <a:cubicBezTo>
                    <a:pt x="4149" y="46330"/>
                    <a:pt x="4387" y="46611"/>
                    <a:pt x="4637" y="46838"/>
                  </a:cubicBezTo>
                  <a:cubicBezTo>
                    <a:pt x="4642" y="47453"/>
                    <a:pt x="4703" y="48119"/>
                    <a:pt x="4910" y="48787"/>
                  </a:cubicBezTo>
                  <a:cubicBezTo>
                    <a:pt x="5052" y="49237"/>
                    <a:pt x="5245" y="49796"/>
                    <a:pt x="5526" y="50379"/>
                  </a:cubicBezTo>
                  <a:cubicBezTo>
                    <a:pt x="4263" y="51813"/>
                    <a:pt x="2934" y="53034"/>
                    <a:pt x="1505" y="54077"/>
                  </a:cubicBezTo>
                  <a:cubicBezTo>
                    <a:pt x="923" y="54501"/>
                    <a:pt x="542" y="55125"/>
                    <a:pt x="430" y="55835"/>
                  </a:cubicBezTo>
                  <a:cubicBezTo>
                    <a:pt x="316" y="56549"/>
                    <a:pt x="491" y="57257"/>
                    <a:pt x="913" y="57840"/>
                  </a:cubicBezTo>
                  <a:cubicBezTo>
                    <a:pt x="1422" y="58531"/>
                    <a:pt x="2234" y="58944"/>
                    <a:pt x="3089" y="58944"/>
                  </a:cubicBezTo>
                  <a:cubicBezTo>
                    <a:pt x="3666" y="58944"/>
                    <a:pt x="4216" y="58762"/>
                    <a:pt x="4672" y="58429"/>
                  </a:cubicBezTo>
                  <a:cubicBezTo>
                    <a:pt x="8797" y="55417"/>
                    <a:pt x="11578" y="51681"/>
                    <a:pt x="13579" y="48525"/>
                  </a:cubicBezTo>
                  <a:cubicBezTo>
                    <a:pt x="14440" y="48441"/>
                    <a:pt x="15210" y="48243"/>
                    <a:pt x="15754" y="48083"/>
                  </a:cubicBezTo>
                  <a:cubicBezTo>
                    <a:pt x="16496" y="47869"/>
                    <a:pt x="17150" y="47512"/>
                    <a:pt x="17718" y="47135"/>
                  </a:cubicBezTo>
                  <a:cubicBezTo>
                    <a:pt x="18023" y="47220"/>
                    <a:pt x="18366" y="47271"/>
                    <a:pt x="18752" y="47271"/>
                  </a:cubicBezTo>
                  <a:cubicBezTo>
                    <a:pt x="18819" y="47271"/>
                    <a:pt x="18884" y="47271"/>
                    <a:pt x="18954" y="47267"/>
                  </a:cubicBezTo>
                  <a:cubicBezTo>
                    <a:pt x="19128" y="47257"/>
                    <a:pt x="19297" y="47238"/>
                    <a:pt x="19462" y="47206"/>
                  </a:cubicBezTo>
                  <a:cubicBezTo>
                    <a:pt x="20264" y="47458"/>
                    <a:pt x="21130" y="47689"/>
                    <a:pt x="22032" y="47755"/>
                  </a:cubicBezTo>
                  <a:cubicBezTo>
                    <a:pt x="22201" y="47769"/>
                    <a:pt x="22660" y="47797"/>
                    <a:pt x="23257" y="47797"/>
                  </a:cubicBezTo>
                  <a:cubicBezTo>
                    <a:pt x="25118" y="47797"/>
                    <a:pt x="26246" y="47539"/>
                    <a:pt x="27035" y="46938"/>
                  </a:cubicBezTo>
                  <a:cubicBezTo>
                    <a:pt x="28083" y="46144"/>
                    <a:pt x="28622" y="45016"/>
                    <a:pt x="28566" y="43824"/>
                  </a:cubicBezTo>
                  <a:cubicBezTo>
                    <a:pt x="28872" y="43725"/>
                    <a:pt x="29163" y="43583"/>
                    <a:pt x="29435" y="43406"/>
                  </a:cubicBezTo>
                  <a:cubicBezTo>
                    <a:pt x="30238" y="42870"/>
                    <a:pt x="30790" y="42056"/>
                    <a:pt x="30981" y="41117"/>
                  </a:cubicBezTo>
                  <a:cubicBezTo>
                    <a:pt x="31130" y="40380"/>
                    <a:pt x="31047" y="39628"/>
                    <a:pt x="30750" y="38955"/>
                  </a:cubicBezTo>
                  <a:cubicBezTo>
                    <a:pt x="31385" y="37813"/>
                    <a:pt x="31380" y="36366"/>
                    <a:pt x="30613" y="35207"/>
                  </a:cubicBezTo>
                  <a:cubicBezTo>
                    <a:pt x="29945" y="34199"/>
                    <a:pt x="28817" y="33591"/>
                    <a:pt x="27606" y="33591"/>
                  </a:cubicBezTo>
                  <a:cubicBezTo>
                    <a:pt x="26906" y="33591"/>
                    <a:pt x="26226" y="33795"/>
                    <a:pt x="25638" y="34180"/>
                  </a:cubicBezTo>
                  <a:cubicBezTo>
                    <a:pt x="25159" y="33944"/>
                    <a:pt x="24622" y="33818"/>
                    <a:pt x="24068" y="33818"/>
                  </a:cubicBezTo>
                  <a:cubicBezTo>
                    <a:pt x="23448" y="33818"/>
                    <a:pt x="22841" y="33977"/>
                    <a:pt x="22307" y="34277"/>
                  </a:cubicBezTo>
                  <a:cubicBezTo>
                    <a:pt x="22157" y="34188"/>
                    <a:pt x="22005" y="34113"/>
                    <a:pt x="21846" y="34043"/>
                  </a:cubicBezTo>
                  <a:cubicBezTo>
                    <a:pt x="21932" y="33962"/>
                    <a:pt x="22007" y="33882"/>
                    <a:pt x="22082" y="33802"/>
                  </a:cubicBezTo>
                  <a:cubicBezTo>
                    <a:pt x="22369" y="33778"/>
                    <a:pt x="22654" y="33722"/>
                    <a:pt x="22932" y="33634"/>
                  </a:cubicBezTo>
                  <a:cubicBezTo>
                    <a:pt x="23034" y="33601"/>
                    <a:pt x="23139" y="33559"/>
                    <a:pt x="23237" y="33516"/>
                  </a:cubicBezTo>
                  <a:cubicBezTo>
                    <a:pt x="23387" y="33521"/>
                    <a:pt x="23543" y="33526"/>
                    <a:pt x="23693" y="33526"/>
                  </a:cubicBezTo>
                  <a:cubicBezTo>
                    <a:pt x="24269" y="33526"/>
                    <a:pt x="24773" y="33479"/>
                    <a:pt x="25234" y="33390"/>
                  </a:cubicBezTo>
                  <a:cubicBezTo>
                    <a:pt x="28137" y="32811"/>
                    <a:pt x="28855" y="31873"/>
                    <a:pt x="29090" y="31567"/>
                  </a:cubicBezTo>
                  <a:cubicBezTo>
                    <a:pt x="29715" y="30745"/>
                    <a:pt x="29950" y="29772"/>
                    <a:pt x="29772" y="28847"/>
                  </a:cubicBezTo>
                  <a:cubicBezTo>
                    <a:pt x="29894" y="28744"/>
                    <a:pt x="30012" y="28625"/>
                    <a:pt x="30120" y="28504"/>
                  </a:cubicBezTo>
                  <a:cubicBezTo>
                    <a:pt x="30701" y="27838"/>
                    <a:pt x="30988" y="26987"/>
                    <a:pt x="30928" y="26104"/>
                  </a:cubicBezTo>
                  <a:cubicBezTo>
                    <a:pt x="30891" y="25509"/>
                    <a:pt x="30694" y="24943"/>
                    <a:pt x="30364" y="24464"/>
                  </a:cubicBezTo>
                  <a:cubicBezTo>
                    <a:pt x="30533" y="23375"/>
                    <a:pt x="30162" y="22223"/>
                    <a:pt x="29275" y="21449"/>
                  </a:cubicBezTo>
                  <a:cubicBezTo>
                    <a:pt x="29013" y="21219"/>
                    <a:pt x="28721" y="21036"/>
                    <a:pt x="28405" y="20900"/>
                  </a:cubicBezTo>
                  <a:cubicBezTo>
                    <a:pt x="29034" y="20271"/>
                    <a:pt x="29200" y="19810"/>
                    <a:pt x="29275" y="19595"/>
                  </a:cubicBezTo>
                  <a:cubicBezTo>
                    <a:pt x="29634" y="18598"/>
                    <a:pt x="29559" y="17558"/>
                    <a:pt x="29077" y="16700"/>
                  </a:cubicBezTo>
                  <a:cubicBezTo>
                    <a:pt x="29176" y="16550"/>
                    <a:pt x="29265" y="16384"/>
                    <a:pt x="29340" y="16211"/>
                  </a:cubicBezTo>
                  <a:cubicBezTo>
                    <a:pt x="29697" y="15394"/>
                    <a:pt x="29715" y="14482"/>
                    <a:pt x="29387" y="13646"/>
                  </a:cubicBezTo>
                  <a:cubicBezTo>
                    <a:pt x="29160" y="13067"/>
                    <a:pt x="28790" y="12574"/>
                    <a:pt x="28306" y="12208"/>
                  </a:cubicBezTo>
                  <a:cubicBezTo>
                    <a:pt x="28156" y="11089"/>
                    <a:pt x="27437" y="10070"/>
                    <a:pt x="26328" y="9586"/>
                  </a:cubicBezTo>
                  <a:cubicBezTo>
                    <a:pt x="25900" y="9397"/>
                    <a:pt x="25448" y="9304"/>
                    <a:pt x="24984" y="9304"/>
                  </a:cubicBezTo>
                  <a:cubicBezTo>
                    <a:pt x="24716" y="9304"/>
                    <a:pt x="24454" y="9336"/>
                    <a:pt x="24199" y="9397"/>
                  </a:cubicBezTo>
                  <a:cubicBezTo>
                    <a:pt x="23951" y="8162"/>
                    <a:pt x="23181" y="7202"/>
                    <a:pt x="22105" y="6720"/>
                  </a:cubicBezTo>
                  <a:cubicBezTo>
                    <a:pt x="22035" y="5436"/>
                    <a:pt x="21302" y="4324"/>
                    <a:pt x="20249" y="3721"/>
                  </a:cubicBezTo>
                  <a:lnTo>
                    <a:pt x="20249" y="3675"/>
                  </a:lnTo>
                  <a:cubicBezTo>
                    <a:pt x="20249" y="1649"/>
                    <a:pt x="18599" y="1"/>
                    <a:pt x="165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44"/>
            <p:cNvSpPr/>
            <p:nvPr/>
          </p:nvSpPr>
          <p:spPr>
            <a:xfrm>
              <a:off x="4317350" y="2897825"/>
              <a:ext cx="68425" cy="87375"/>
            </a:xfrm>
            <a:custGeom>
              <a:avLst/>
              <a:gdLst/>
              <a:ahLst/>
              <a:cxnLst/>
              <a:rect l="l" t="t" r="r" b="b"/>
              <a:pathLst>
                <a:path w="2737" h="3495" extrusionOk="0">
                  <a:moveTo>
                    <a:pt x="1142" y="0"/>
                  </a:moveTo>
                  <a:cubicBezTo>
                    <a:pt x="1008" y="0"/>
                    <a:pt x="871" y="27"/>
                    <a:pt x="740" y="85"/>
                  </a:cubicBezTo>
                  <a:cubicBezTo>
                    <a:pt x="231" y="306"/>
                    <a:pt x="1" y="897"/>
                    <a:pt x="223" y="1405"/>
                  </a:cubicBezTo>
                  <a:cubicBezTo>
                    <a:pt x="388" y="1782"/>
                    <a:pt x="757" y="2003"/>
                    <a:pt x="1144" y="2003"/>
                  </a:cubicBezTo>
                  <a:cubicBezTo>
                    <a:pt x="1167" y="2003"/>
                    <a:pt x="1189" y="2003"/>
                    <a:pt x="1212" y="2001"/>
                  </a:cubicBezTo>
                  <a:cubicBezTo>
                    <a:pt x="1551" y="2533"/>
                    <a:pt x="1927" y="2896"/>
                    <a:pt x="2422" y="3367"/>
                  </a:cubicBezTo>
                  <a:lnTo>
                    <a:pt x="2557" y="3495"/>
                  </a:lnTo>
                  <a:lnTo>
                    <a:pt x="2737" y="3308"/>
                  </a:lnTo>
                  <a:lnTo>
                    <a:pt x="2602" y="3180"/>
                  </a:lnTo>
                  <a:cubicBezTo>
                    <a:pt x="2133" y="2732"/>
                    <a:pt x="1788" y="2402"/>
                    <a:pt x="1483" y="1941"/>
                  </a:cubicBezTo>
                  <a:cubicBezTo>
                    <a:pt x="1503" y="1934"/>
                    <a:pt x="1523" y="1931"/>
                    <a:pt x="1543" y="1923"/>
                  </a:cubicBezTo>
                  <a:cubicBezTo>
                    <a:pt x="2052" y="1702"/>
                    <a:pt x="2283" y="1110"/>
                    <a:pt x="2062" y="603"/>
                  </a:cubicBezTo>
                  <a:cubicBezTo>
                    <a:pt x="1897" y="225"/>
                    <a:pt x="1529" y="0"/>
                    <a:pt x="1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44"/>
            <p:cNvSpPr/>
            <p:nvPr/>
          </p:nvSpPr>
          <p:spPr>
            <a:xfrm>
              <a:off x="4406225" y="2884650"/>
              <a:ext cx="55875" cy="93475"/>
            </a:xfrm>
            <a:custGeom>
              <a:avLst/>
              <a:gdLst/>
              <a:ahLst/>
              <a:cxnLst/>
              <a:rect l="l" t="t" r="r" b="b"/>
              <a:pathLst>
                <a:path w="2235" h="3739" extrusionOk="0">
                  <a:moveTo>
                    <a:pt x="1141" y="0"/>
                  </a:moveTo>
                  <a:cubicBezTo>
                    <a:pt x="1007" y="0"/>
                    <a:pt x="871" y="27"/>
                    <a:pt x="740" y="84"/>
                  </a:cubicBezTo>
                  <a:cubicBezTo>
                    <a:pt x="231" y="306"/>
                    <a:pt x="0" y="896"/>
                    <a:pt x="222" y="1405"/>
                  </a:cubicBezTo>
                  <a:cubicBezTo>
                    <a:pt x="386" y="1782"/>
                    <a:pt x="755" y="2007"/>
                    <a:pt x="1142" y="2007"/>
                  </a:cubicBezTo>
                  <a:cubicBezTo>
                    <a:pt x="1275" y="2007"/>
                    <a:pt x="1412" y="1980"/>
                    <a:pt x="1542" y="1923"/>
                  </a:cubicBezTo>
                  <a:cubicBezTo>
                    <a:pt x="1564" y="1913"/>
                    <a:pt x="1579" y="1901"/>
                    <a:pt x="1597" y="1892"/>
                  </a:cubicBezTo>
                  <a:cubicBezTo>
                    <a:pt x="1726" y="2428"/>
                    <a:pt x="1734" y="2905"/>
                    <a:pt x="1744" y="3550"/>
                  </a:cubicBezTo>
                  <a:lnTo>
                    <a:pt x="1747" y="3738"/>
                  </a:lnTo>
                  <a:lnTo>
                    <a:pt x="2006" y="3735"/>
                  </a:lnTo>
                  <a:lnTo>
                    <a:pt x="2003" y="3546"/>
                  </a:lnTo>
                  <a:cubicBezTo>
                    <a:pt x="1994" y="2864"/>
                    <a:pt x="1984" y="2341"/>
                    <a:pt x="1823" y="1732"/>
                  </a:cubicBezTo>
                  <a:cubicBezTo>
                    <a:pt x="2125" y="1450"/>
                    <a:pt x="2235" y="1001"/>
                    <a:pt x="2060" y="602"/>
                  </a:cubicBezTo>
                  <a:cubicBezTo>
                    <a:pt x="1896" y="225"/>
                    <a:pt x="1528" y="0"/>
                    <a:pt x="1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44"/>
            <p:cNvSpPr/>
            <p:nvPr/>
          </p:nvSpPr>
          <p:spPr>
            <a:xfrm>
              <a:off x="4349375" y="2842475"/>
              <a:ext cx="68325" cy="108725"/>
            </a:xfrm>
            <a:custGeom>
              <a:avLst/>
              <a:gdLst/>
              <a:ahLst/>
              <a:cxnLst/>
              <a:rect l="l" t="t" r="r" b="b"/>
              <a:pathLst>
                <a:path w="2733" h="4349" extrusionOk="0">
                  <a:moveTo>
                    <a:pt x="1142" y="1"/>
                  </a:moveTo>
                  <a:cubicBezTo>
                    <a:pt x="1008" y="1"/>
                    <a:pt x="871" y="28"/>
                    <a:pt x="740" y="85"/>
                  </a:cubicBezTo>
                  <a:cubicBezTo>
                    <a:pt x="230" y="306"/>
                    <a:pt x="1" y="898"/>
                    <a:pt x="222" y="1407"/>
                  </a:cubicBezTo>
                  <a:cubicBezTo>
                    <a:pt x="385" y="1782"/>
                    <a:pt x="752" y="2006"/>
                    <a:pt x="1135" y="2007"/>
                  </a:cubicBezTo>
                  <a:cubicBezTo>
                    <a:pt x="1519" y="2891"/>
                    <a:pt x="1939" y="3762"/>
                    <a:pt x="2554" y="4349"/>
                  </a:cubicBezTo>
                  <a:lnTo>
                    <a:pt x="2732" y="4162"/>
                  </a:lnTo>
                  <a:cubicBezTo>
                    <a:pt x="2168" y="3623"/>
                    <a:pt x="1769" y="2807"/>
                    <a:pt x="1403" y="1969"/>
                  </a:cubicBezTo>
                  <a:cubicBezTo>
                    <a:pt x="1451" y="1956"/>
                    <a:pt x="1498" y="1943"/>
                    <a:pt x="1543" y="1924"/>
                  </a:cubicBezTo>
                  <a:cubicBezTo>
                    <a:pt x="2051" y="1702"/>
                    <a:pt x="2282" y="1111"/>
                    <a:pt x="2061" y="603"/>
                  </a:cubicBezTo>
                  <a:cubicBezTo>
                    <a:pt x="1896" y="225"/>
                    <a:pt x="1529" y="1"/>
                    <a:pt x="1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44"/>
            <p:cNvSpPr/>
            <p:nvPr/>
          </p:nvSpPr>
          <p:spPr>
            <a:xfrm>
              <a:off x="4373625" y="29371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1185" y="0"/>
                  </a:moveTo>
                  <a:cubicBezTo>
                    <a:pt x="669" y="0"/>
                    <a:pt x="211" y="267"/>
                    <a:pt x="96" y="958"/>
                  </a:cubicBezTo>
                  <a:cubicBezTo>
                    <a:pt x="0" y="1545"/>
                    <a:pt x="823" y="2997"/>
                    <a:pt x="1132" y="3493"/>
                  </a:cubicBezTo>
                  <a:cubicBezTo>
                    <a:pt x="1615" y="4260"/>
                    <a:pt x="2415" y="4939"/>
                    <a:pt x="3062" y="5562"/>
                  </a:cubicBezTo>
                  <a:cubicBezTo>
                    <a:pt x="3222" y="5810"/>
                    <a:pt x="3374" y="5908"/>
                    <a:pt x="3509" y="5908"/>
                  </a:cubicBezTo>
                  <a:cubicBezTo>
                    <a:pt x="3888" y="5908"/>
                    <a:pt x="4141" y="5132"/>
                    <a:pt x="4116" y="4694"/>
                  </a:cubicBezTo>
                  <a:cubicBezTo>
                    <a:pt x="4047" y="3446"/>
                    <a:pt x="3454" y="1789"/>
                    <a:pt x="2719" y="771"/>
                  </a:cubicBezTo>
                  <a:cubicBezTo>
                    <a:pt x="2400" y="329"/>
                    <a:pt x="1758" y="0"/>
                    <a:pt x="11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44"/>
            <p:cNvSpPr/>
            <p:nvPr/>
          </p:nvSpPr>
          <p:spPr>
            <a:xfrm>
              <a:off x="4316400" y="2981200"/>
              <a:ext cx="153600" cy="107450"/>
            </a:xfrm>
            <a:custGeom>
              <a:avLst/>
              <a:gdLst/>
              <a:ahLst/>
              <a:cxnLst/>
              <a:rect l="l" t="t" r="r" b="b"/>
              <a:pathLst>
                <a:path w="6144" h="4298" extrusionOk="0">
                  <a:moveTo>
                    <a:pt x="1814" y="0"/>
                  </a:moveTo>
                  <a:cubicBezTo>
                    <a:pt x="932" y="0"/>
                    <a:pt x="0" y="537"/>
                    <a:pt x="382" y="1597"/>
                  </a:cubicBezTo>
                  <a:cubicBezTo>
                    <a:pt x="583" y="2156"/>
                    <a:pt x="2007" y="3026"/>
                    <a:pt x="2520" y="3306"/>
                  </a:cubicBezTo>
                  <a:cubicBezTo>
                    <a:pt x="3314" y="3741"/>
                    <a:pt x="4343" y="3945"/>
                    <a:pt x="5213" y="4175"/>
                  </a:cubicBezTo>
                  <a:cubicBezTo>
                    <a:pt x="5375" y="4261"/>
                    <a:pt x="5506" y="4298"/>
                    <a:pt x="5610" y="4298"/>
                  </a:cubicBezTo>
                  <a:cubicBezTo>
                    <a:pt x="6144" y="4298"/>
                    <a:pt x="5978" y="3324"/>
                    <a:pt x="5712" y="2903"/>
                  </a:cubicBezTo>
                  <a:cubicBezTo>
                    <a:pt x="5042" y="1847"/>
                    <a:pt x="3719" y="689"/>
                    <a:pt x="2581" y="157"/>
                  </a:cubicBezTo>
                  <a:cubicBezTo>
                    <a:pt x="2358" y="53"/>
                    <a:pt x="2088" y="0"/>
                    <a:pt x="18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44"/>
            <p:cNvSpPr/>
            <p:nvPr/>
          </p:nvSpPr>
          <p:spPr>
            <a:xfrm>
              <a:off x="4445200" y="2922925"/>
              <a:ext cx="81475" cy="160475"/>
            </a:xfrm>
            <a:custGeom>
              <a:avLst/>
              <a:gdLst/>
              <a:ahLst/>
              <a:cxnLst/>
              <a:rect l="l" t="t" r="r" b="b"/>
              <a:pathLst>
                <a:path w="3259" h="6419" extrusionOk="0">
                  <a:moveTo>
                    <a:pt x="2042" y="1"/>
                  </a:moveTo>
                  <a:cubicBezTo>
                    <a:pt x="1370" y="1"/>
                    <a:pt x="640" y="631"/>
                    <a:pt x="435" y="1273"/>
                  </a:cubicBezTo>
                  <a:cubicBezTo>
                    <a:pt x="51" y="2469"/>
                    <a:pt x="1" y="4227"/>
                    <a:pt x="320" y="5435"/>
                  </a:cubicBezTo>
                  <a:cubicBezTo>
                    <a:pt x="423" y="5828"/>
                    <a:pt x="839" y="6418"/>
                    <a:pt x="1186" y="6418"/>
                  </a:cubicBezTo>
                  <a:cubicBezTo>
                    <a:pt x="1350" y="6418"/>
                    <a:pt x="1499" y="6286"/>
                    <a:pt x="1592" y="5937"/>
                  </a:cubicBezTo>
                  <a:cubicBezTo>
                    <a:pt x="2015" y="5145"/>
                    <a:pt x="2565" y="4250"/>
                    <a:pt x="2784" y="3370"/>
                  </a:cubicBezTo>
                  <a:cubicBezTo>
                    <a:pt x="2927" y="2803"/>
                    <a:pt x="3259" y="1168"/>
                    <a:pt x="2984" y="640"/>
                  </a:cubicBezTo>
                  <a:cubicBezTo>
                    <a:pt x="2747" y="182"/>
                    <a:pt x="2403" y="1"/>
                    <a:pt x="20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44"/>
            <p:cNvSpPr/>
            <p:nvPr/>
          </p:nvSpPr>
          <p:spPr>
            <a:xfrm>
              <a:off x="4433375" y="3050925"/>
              <a:ext cx="112475" cy="136050"/>
            </a:xfrm>
            <a:custGeom>
              <a:avLst/>
              <a:gdLst/>
              <a:ahLst/>
              <a:cxnLst/>
              <a:rect l="l" t="t" r="r" b="b"/>
              <a:pathLst>
                <a:path w="4499" h="5442" extrusionOk="0">
                  <a:moveTo>
                    <a:pt x="1928" y="0"/>
                  </a:moveTo>
                  <a:cubicBezTo>
                    <a:pt x="1698" y="0"/>
                    <a:pt x="1433" y="174"/>
                    <a:pt x="1246" y="255"/>
                  </a:cubicBezTo>
                  <a:cubicBezTo>
                    <a:pt x="873" y="419"/>
                    <a:pt x="323" y="557"/>
                    <a:pt x="36" y="858"/>
                  </a:cubicBezTo>
                  <a:cubicBezTo>
                    <a:pt x="51" y="1210"/>
                    <a:pt x="1" y="1424"/>
                    <a:pt x="307" y="1644"/>
                  </a:cubicBezTo>
                  <a:cubicBezTo>
                    <a:pt x="610" y="1861"/>
                    <a:pt x="884" y="1888"/>
                    <a:pt x="1184" y="1888"/>
                  </a:cubicBezTo>
                  <a:cubicBezTo>
                    <a:pt x="1253" y="1888"/>
                    <a:pt x="1323" y="1887"/>
                    <a:pt x="1396" y="1886"/>
                  </a:cubicBezTo>
                  <a:cubicBezTo>
                    <a:pt x="1403" y="1886"/>
                    <a:pt x="1412" y="1886"/>
                    <a:pt x="1421" y="1885"/>
                  </a:cubicBezTo>
                  <a:cubicBezTo>
                    <a:pt x="1459" y="1981"/>
                    <a:pt x="1498" y="2073"/>
                    <a:pt x="1536" y="2172"/>
                  </a:cubicBezTo>
                  <a:cubicBezTo>
                    <a:pt x="1771" y="2778"/>
                    <a:pt x="2015" y="3407"/>
                    <a:pt x="2419" y="3874"/>
                  </a:cubicBezTo>
                  <a:cubicBezTo>
                    <a:pt x="2864" y="4388"/>
                    <a:pt x="3556" y="5110"/>
                    <a:pt x="4404" y="5442"/>
                  </a:cubicBezTo>
                  <a:lnTo>
                    <a:pt x="4499" y="5200"/>
                  </a:lnTo>
                  <a:cubicBezTo>
                    <a:pt x="3703" y="4888"/>
                    <a:pt x="3040" y="4196"/>
                    <a:pt x="2614" y="3703"/>
                  </a:cubicBezTo>
                  <a:cubicBezTo>
                    <a:pt x="2239" y="3271"/>
                    <a:pt x="2003" y="2665"/>
                    <a:pt x="1778" y="2078"/>
                  </a:cubicBezTo>
                  <a:cubicBezTo>
                    <a:pt x="1750" y="2006"/>
                    <a:pt x="1721" y="1942"/>
                    <a:pt x="1695" y="1872"/>
                  </a:cubicBezTo>
                  <a:cubicBezTo>
                    <a:pt x="1884" y="1854"/>
                    <a:pt x="2087" y="1781"/>
                    <a:pt x="2269" y="1472"/>
                  </a:cubicBezTo>
                  <a:cubicBezTo>
                    <a:pt x="2489" y="1098"/>
                    <a:pt x="2577" y="308"/>
                    <a:pt x="2105" y="43"/>
                  </a:cubicBezTo>
                  <a:cubicBezTo>
                    <a:pt x="2050" y="13"/>
                    <a:pt x="1990" y="0"/>
                    <a:pt x="19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44"/>
            <p:cNvSpPr/>
            <p:nvPr/>
          </p:nvSpPr>
          <p:spPr>
            <a:xfrm>
              <a:off x="4752275" y="2630225"/>
              <a:ext cx="68350" cy="87400"/>
            </a:xfrm>
            <a:custGeom>
              <a:avLst/>
              <a:gdLst/>
              <a:ahLst/>
              <a:cxnLst/>
              <a:rect l="l" t="t" r="r" b="b"/>
              <a:pathLst>
                <a:path w="2734" h="3496" extrusionOk="0">
                  <a:moveTo>
                    <a:pt x="1594" y="1"/>
                  </a:moveTo>
                  <a:cubicBezTo>
                    <a:pt x="1206" y="1"/>
                    <a:pt x="838" y="226"/>
                    <a:pt x="674" y="603"/>
                  </a:cubicBezTo>
                  <a:cubicBezTo>
                    <a:pt x="452" y="1110"/>
                    <a:pt x="685" y="1702"/>
                    <a:pt x="1192" y="1924"/>
                  </a:cubicBezTo>
                  <a:cubicBezTo>
                    <a:pt x="1212" y="1933"/>
                    <a:pt x="1232" y="1936"/>
                    <a:pt x="1253" y="1943"/>
                  </a:cubicBezTo>
                  <a:cubicBezTo>
                    <a:pt x="947" y="2402"/>
                    <a:pt x="601" y="2732"/>
                    <a:pt x="134" y="3179"/>
                  </a:cubicBezTo>
                  <a:lnTo>
                    <a:pt x="0" y="3309"/>
                  </a:lnTo>
                  <a:lnTo>
                    <a:pt x="178" y="3496"/>
                  </a:lnTo>
                  <a:lnTo>
                    <a:pt x="313" y="3367"/>
                  </a:lnTo>
                  <a:cubicBezTo>
                    <a:pt x="807" y="2897"/>
                    <a:pt x="1183" y="2535"/>
                    <a:pt x="1522" y="2001"/>
                  </a:cubicBezTo>
                  <a:cubicBezTo>
                    <a:pt x="1547" y="2003"/>
                    <a:pt x="1571" y="2004"/>
                    <a:pt x="1595" y="2004"/>
                  </a:cubicBezTo>
                  <a:cubicBezTo>
                    <a:pt x="1981" y="2004"/>
                    <a:pt x="2347" y="1783"/>
                    <a:pt x="2512" y="1406"/>
                  </a:cubicBezTo>
                  <a:cubicBezTo>
                    <a:pt x="2734" y="897"/>
                    <a:pt x="2502" y="306"/>
                    <a:pt x="1995" y="85"/>
                  </a:cubicBezTo>
                  <a:cubicBezTo>
                    <a:pt x="1864" y="28"/>
                    <a:pt x="1728" y="1"/>
                    <a:pt x="1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44"/>
            <p:cNvSpPr/>
            <p:nvPr/>
          </p:nvSpPr>
          <p:spPr>
            <a:xfrm>
              <a:off x="4675875" y="2617025"/>
              <a:ext cx="55900" cy="93425"/>
            </a:xfrm>
            <a:custGeom>
              <a:avLst/>
              <a:gdLst/>
              <a:ahLst/>
              <a:cxnLst/>
              <a:rect l="l" t="t" r="r" b="b"/>
              <a:pathLst>
                <a:path w="2236" h="3737" extrusionOk="0">
                  <a:moveTo>
                    <a:pt x="1096" y="0"/>
                  </a:moveTo>
                  <a:cubicBezTo>
                    <a:pt x="708" y="0"/>
                    <a:pt x="339" y="225"/>
                    <a:pt x="175" y="602"/>
                  </a:cubicBezTo>
                  <a:cubicBezTo>
                    <a:pt x="0" y="1001"/>
                    <a:pt x="112" y="1450"/>
                    <a:pt x="412" y="1732"/>
                  </a:cubicBezTo>
                  <a:cubicBezTo>
                    <a:pt x="251" y="2343"/>
                    <a:pt x="243" y="2866"/>
                    <a:pt x="233" y="3550"/>
                  </a:cubicBezTo>
                  <a:lnTo>
                    <a:pt x="231" y="3733"/>
                  </a:lnTo>
                  <a:lnTo>
                    <a:pt x="490" y="3737"/>
                  </a:lnTo>
                  <a:lnTo>
                    <a:pt x="493" y="3551"/>
                  </a:lnTo>
                  <a:cubicBezTo>
                    <a:pt x="501" y="2905"/>
                    <a:pt x="511" y="2427"/>
                    <a:pt x="639" y="1888"/>
                  </a:cubicBezTo>
                  <a:cubicBezTo>
                    <a:pt x="659" y="1898"/>
                    <a:pt x="675" y="1910"/>
                    <a:pt x="694" y="1919"/>
                  </a:cubicBezTo>
                  <a:cubicBezTo>
                    <a:pt x="826" y="1978"/>
                    <a:pt x="964" y="2006"/>
                    <a:pt x="1099" y="2006"/>
                  </a:cubicBezTo>
                  <a:cubicBezTo>
                    <a:pt x="1484" y="2006"/>
                    <a:pt x="1850" y="1781"/>
                    <a:pt x="2014" y="1405"/>
                  </a:cubicBezTo>
                  <a:cubicBezTo>
                    <a:pt x="2235" y="896"/>
                    <a:pt x="2003" y="306"/>
                    <a:pt x="1496" y="84"/>
                  </a:cubicBezTo>
                  <a:cubicBezTo>
                    <a:pt x="1366" y="27"/>
                    <a:pt x="1230" y="0"/>
                    <a:pt x="10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4"/>
            <p:cNvSpPr/>
            <p:nvPr/>
          </p:nvSpPr>
          <p:spPr>
            <a:xfrm>
              <a:off x="4720300" y="2574900"/>
              <a:ext cx="68300" cy="108725"/>
            </a:xfrm>
            <a:custGeom>
              <a:avLst/>
              <a:gdLst/>
              <a:ahLst/>
              <a:cxnLst/>
              <a:rect l="l" t="t" r="r" b="b"/>
              <a:pathLst>
                <a:path w="2732" h="4349" extrusionOk="0">
                  <a:moveTo>
                    <a:pt x="1591" y="1"/>
                  </a:moveTo>
                  <a:cubicBezTo>
                    <a:pt x="1204" y="1"/>
                    <a:pt x="835" y="226"/>
                    <a:pt x="670" y="602"/>
                  </a:cubicBezTo>
                  <a:cubicBezTo>
                    <a:pt x="449" y="1111"/>
                    <a:pt x="681" y="1701"/>
                    <a:pt x="1188" y="1923"/>
                  </a:cubicBezTo>
                  <a:cubicBezTo>
                    <a:pt x="1233" y="1943"/>
                    <a:pt x="1280" y="1956"/>
                    <a:pt x="1329" y="1968"/>
                  </a:cubicBezTo>
                  <a:cubicBezTo>
                    <a:pt x="962" y="2806"/>
                    <a:pt x="563" y="3623"/>
                    <a:pt x="0" y="4162"/>
                  </a:cubicBezTo>
                  <a:lnTo>
                    <a:pt x="179" y="4349"/>
                  </a:lnTo>
                  <a:cubicBezTo>
                    <a:pt x="794" y="3763"/>
                    <a:pt x="1212" y="2890"/>
                    <a:pt x="1597" y="2006"/>
                  </a:cubicBezTo>
                  <a:cubicBezTo>
                    <a:pt x="1980" y="2005"/>
                    <a:pt x="2346" y="1780"/>
                    <a:pt x="2509" y="1406"/>
                  </a:cubicBezTo>
                  <a:cubicBezTo>
                    <a:pt x="2731" y="899"/>
                    <a:pt x="2498" y="306"/>
                    <a:pt x="1991" y="84"/>
                  </a:cubicBezTo>
                  <a:cubicBezTo>
                    <a:pt x="1861" y="28"/>
                    <a:pt x="1725" y="1"/>
                    <a:pt x="15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4"/>
            <p:cNvSpPr/>
            <p:nvPr/>
          </p:nvSpPr>
          <p:spPr>
            <a:xfrm>
              <a:off x="4660800" y="2669550"/>
              <a:ext cx="103550" cy="147725"/>
            </a:xfrm>
            <a:custGeom>
              <a:avLst/>
              <a:gdLst/>
              <a:ahLst/>
              <a:cxnLst/>
              <a:rect l="l" t="t" r="r" b="b"/>
              <a:pathLst>
                <a:path w="4142" h="5909" extrusionOk="0">
                  <a:moveTo>
                    <a:pt x="2958" y="0"/>
                  </a:moveTo>
                  <a:cubicBezTo>
                    <a:pt x="2385" y="0"/>
                    <a:pt x="1743" y="329"/>
                    <a:pt x="1424" y="771"/>
                  </a:cubicBezTo>
                  <a:cubicBezTo>
                    <a:pt x="690" y="1789"/>
                    <a:pt x="97" y="3446"/>
                    <a:pt x="26" y="4694"/>
                  </a:cubicBezTo>
                  <a:cubicBezTo>
                    <a:pt x="1" y="5132"/>
                    <a:pt x="255" y="5908"/>
                    <a:pt x="635" y="5908"/>
                  </a:cubicBezTo>
                  <a:cubicBezTo>
                    <a:pt x="770" y="5908"/>
                    <a:pt x="921" y="5810"/>
                    <a:pt x="1081" y="5562"/>
                  </a:cubicBezTo>
                  <a:cubicBezTo>
                    <a:pt x="1728" y="4939"/>
                    <a:pt x="2527" y="4260"/>
                    <a:pt x="3010" y="3493"/>
                  </a:cubicBezTo>
                  <a:cubicBezTo>
                    <a:pt x="3321" y="2997"/>
                    <a:pt x="4142" y="1545"/>
                    <a:pt x="4046" y="958"/>
                  </a:cubicBezTo>
                  <a:cubicBezTo>
                    <a:pt x="3932" y="267"/>
                    <a:pt x="3473" y="0"/>
                    <a:pt x="29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4"/>
            <p:cNvSpPr/>
            <p:nvPr/>
          </p:nvSpPr>
          <p:spPr>
            <a:xfrm>
              <a:off x="4668025" y="2713625"/>
              <a:ext cx="153575" cy="107450"/>
            </a:xfrm>
            <a:custGeom>
              <a:avLst/>
              <a:gdLst/>
              <a:ahLst/>
              <a:cxnLst/>
              <a:rect l="l" t="t" r="r" b="b"/>
              <a:pathLst>
                <a:path w="6143" h="4298" extrusionOk="0">
                  <a:moveTo>
                    <a:pt x="4329" y="0"/>
                  </a:moveTo>
                  <a:cubicBezTo>
                    <a:pt x="4054" y="0"/>
                    <a:pt x="3785" y="52"/>
                    <a:pt x="3562" y="156"/>
                  </a:cubicBezTo>
                  <a:cubicBezTo>
                    <a:pt x="2423" y="688"/>
                    <a:pt x="1101" y="1846"/>
                    <a:pt x="432" y="2902"/>
                  </a:cubicBezTo>
                  <a:cubicBezTo>
                    <a:pt x="166" y="3323"/>
                    <a:pt x="0" y="4298"/>
                    <a:pt x="533" y="4298"/>
                  </a:cubicBezTo>
                  <a:cubicBezTo>
                    <a:pt x="637" y="4298"/>
                    <a:pt x="768" y="4260"/>
                    <a:pt x="931" y="4174"/>
                  </a:cubicBezTo>
                  <a:cubicBezTo>
                    <a:pt x="1799" y="3944"/>
                    <a:pt x="2829" y="3741"/>
                    <a:pt x="3622" y="3305"/>
                  </a:cubicBezTo>
                  <a:cubicBezTo>
                    <a:pt x="4135" y="3025"/>
                    <a:pt x="5560" y="2156"/>
                    <a:pt x="5761" y="1596"/>
                  </a:cubicBezTo>
                  <a:cubicBezTo>
                    <a:pt x="6142" y="536"/>
                    <a:pt x="5210" y="0"/>
                    <a:pt x="432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4"/>
            <p:cNvSpPr/>
            <p:nvPr/>
          </p:nvSpPr>
          <p:spPr>
            <a:xfrm>
              <a:off x="4611300" y="2655375"/>
              <a:ext cx="81475" cy="160450"/>
            </a:xfrm>
            <a:custGeom>
              <a:avLst/>
              <a:gdLst/>
              <a:ahLst/>
              <a:cxnLst/>
              <a:rect l="l" t="t" r="r" b="b"/>
              <a:pathLst>
                <a:path w="3259" h="6418" extrusionOk="0">
                  <a:moveTo>
                    <a:pt x="1217" y="0"/>
                  </a:moveTo>
                  <a:cubicBezTo>
                    <a:pt x="857" y="0"/>
                    <a:pt x="513" y="182"/>
                    <a:pt x="275" y="640"/>
                  </a:cubicBezTo>
                  <a:cubicBezTo>
                    <a:pt x="1" y="1169"/>
                    <a:pt x="333" y="2803"/>
                    <a:pt x="475" y="3371"/>
                  </a:cubicBezTo>
                  <a:cubicBezTo>
                    <a:pt x="694" y="4250"/>
                    <a:pt x="1246" y="5144"/>
                    <a:pt x="1668" y="5936"/>
                  </a:cubicBezTo>
                  <a:cubicBezTo>
                    <a:pt x="1761" y="6285"/>
                    <a:pt x="1910" y="6417"/>
                    <a:pt x="2074" y="6417"/>
                  </a:cubicBezTo>
                  <a:cubicBezTo>
                    <a:pt x="2421" y="6417"/>
                    <a:pt x="2837" y="5827"/>
                    <a:pt x="2939" y="5436"/>
                  </a:cubicBezTo>
                  <a:cubicBezTo>
                    <a:pt x="3258" y="4227"/>
                    <a:pt x="3209" y="2469"/>
                    <a:pt x="2826" y="1273"/>
                  </a:cubicBezTo>
                  <a:cubicBezTo>
                    <a:pt x="2619" y="630"/>
                    <a:pt x="1889" y="0"/>
                    <a:pt x="1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4"/>
            <p:cNvSpPr/>
            <p:nvPr/>
          </p:nvSpPr>
          <p:spPr>
            <a:xfrm>
              <a:off x="4592150" y="2783325"/>
              <a:ext cx="112450" cy="136075"/>
            </a:xfrm>
            <a:custGeom>
              <a:avLst/>
              <a:gdLst/>
              <a:ahLst/>
              <a:cxnLst/>
              <a:rect l="l" t="t" r="r" b="b"/>
              <a:pathLst>
                <a:path w="4498" h="5443" extrusionOk="0">
                  <a:moveTo>
                    <a:pt x="2570" y="0"/>
                  </a:moveTo>
                  <a:cubicBezTo>
                    <a:pt x="2508" y="0"/>
                    <a:pt x="2448" y="13"/>
                    <a:pt x="2394" y="43"/>
                  </a:cubicBezTo>
                  <a:cubicBezTo>
                    <a:pt x="1921" y="307"/>
                    <a:pt x="2009" y="1095"/>
                    <a:pt x="2230" y="1472"/>
                  </a:cubicBezTo>
                  <a:cubicBezTo>
                    <a:pt x="2411" y="1781"/>
                    <a:pt x="2613" y="1854"/>
                    <a:pt x="2803" y="1872"/>
                  </a:cubicBezTo>
                  <a:cubicBezTo>
                    <a:pt x="2776" y="1942"/>
                    <a:pt x="2749" y="2007"/>
                    <a:pt x="2721" y="2078"/>
                  </a:cubicBezTo>
                  <a:cubicBezTo>
                    <a:pt x="2494" y="2665"/>
                    <a:pt x="2258" y="3271"/>
                    <a:pt x="1885" y="3703"/>
                  </a:cubicBezTo>
                  <a:cubicBezTo>
                    <a:pt x="1458" y="4198"/>
                    <a:pt x="797" y="4891"/>
                    <a:pt x="1" y="5200"/>
                  </a:cubicBezTo>
                  <a:lnTo>
                    <a:pt x="97" y="5442"/>
                  </a:lnTo>
                  <a:cubicBezTo>
                    <a:pt x="945" y="5110"/>
                    <a:pt x="1635" y="4388"/>
                    <a:pt x="2082" y="3874"/>
                  </a:cubicBezTo>
                  <a:cubicBezTo>
                    <a:pt x="2486" y="3407"/>
                    <a:pt x="2729" y="2778"/>
                    <a:pt x="2964" y="2172"/>
                  </a:cubicBezTo>
                  <a:cubicBezTo>
                    <a:pt x="3004" y="2072"/>
                    <a:pt x="3043" y="1981"/>
                    <a:pt x="3080" y="1885"/>
                  </a:cubicBezTo>
                  <a:cubicBezTo>
                    <a:pt x="3087" y="1885"/>
                    <a:pt x="3097" y="1885"/>
                    <a:pt x="3104" y="1886"/>
                  </a:cubicBezTo>
                  <a:cubicBezTo>
                    <a:pt x="3176" y="1887"/>
                    <a:pt x="3246" y="1889"/>
                    <a:pt x="3315" y="1889"/>
                  </a:cubicBezTo>
                  <a:cubicBezTo>
                    <a:pt x="3614" y="1889"/>
                    <a:pt x="3888" y="1861"/>
                    <a:pt x="4192" y="1644"/>
                  </a:cubicBezTo>
                  <a:cubicBezTo>
                    <a:pt x="4497" y="1424"/>
                    <a:pt x="4447" y="1210"/>
                    <a:pt x="4462" y="859"/>
                  </a:cubicBezTo>
                  <a:cubicBezTo>
                    <a:pt x="4175" y="557"/>
                    <a:pt x="3628" y="418"/>
                    <a:pt x="3253" y="255"/>
                  </a:cubicBezTo>
                  <a:cubicBezTo>
                    <a:pt x="3067" y="174"/>
                    <a:pt x="2800" y="0"/>
                    <a:pt x="25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4"/>
            <p:cNvSpPr/>
            <p:nvPr/>
          </p:nvSpPr>
          <p:spPr>
            <a:xfrm>
              <a:off x="4740525" y="3262100"/>
              <a:ext cx="116900" cy="72800"/>
            </a:xfrm>
            <a:custGeom>
              <a:avLst/>
              <a:gdLst/>
              <a:ahLst/>
              <a:cxnLst/>
              <a:rect l="l" t="t" r="r" b="b"/>
              <a:pathLst>
                <a:path w="4676" h="2912" extrusionOk="0">
                  <a:moveTo>
                    <a:pt x="3243" y="0"/>
                  </a:moveTo>
                  <a:cubicBezTo>
                    <a:pt x="3005" y="0"/>
                    <a:pt x="2764" y="68"/>
                    <a:pt x="2550" y="209"/>
                  </a:cubicBezTo>
                  <a:cubicBezTo>
                    <a:pt x="1972" y="593"/>
                    <a:pt x="1813" y="1373"/>
                    <a:pt x="2197" y="1952"/>
                  </a:cubicBezTo>
                  <a:cubicBezTo>
                    <a:pt x="2212" y="1973"/>
                    <a:pt x="2231" y="1992"/>
                    <a:pt x="2247" y="2012"/>
                  </a:cubicBezTo>
                  <a:cubicBezTo>
                    <a:pt x="1612" y="2286"/>
                    <a:pt x="1025" y="2401"/>
                    <a:pt x="232" y="2551"/>
                  </a:cubicBezTo>
                  <a:lnTo>
                    <a:pt x="1" y="2593"/>
                  </a:lnTo>
                  <a:lnTo>
                    <a:pt x="61" y="2912"/>
                  </a:lnTo>
                  <a:lnTo>
                    <a:pt x="292" y="2869"/>
                  </a:lnTo>
                  <a:cubicBezTo>
                    <a:pt x="1131" y="2709"/>
                    <a:pt x="1774" y="2585"/>
                    <a:pt x="2491" y="2255"/>
                  </a:cubicBezTo>
                  <a:cubicBezTo>
                    <a:pt x="2712" y="2422"/>
                    <a:pt x="2981" y="2510"/>
                    <a:pt x="3252" y="2510"/>
                  </a:cubicBezTo>
                  <a:cubicBezTo>
                    <a:pt x="3488" y="2510"/>
                    <a:pt x="3726" y="2444"/>
                    <a:pt x="3939" y="2304"/>
                  </a:cubicBezTo>
                  <a:cubicBezTo>
                    <a:pt x="4516" y="1921"/>
                    <a:pt x="4676" y="1141"/>
                    <a:pt x="4292" y="562"/>
                  </a:cubicBezTo>
                  <a:cubicBezTo>
                    <a:pt x="4050" y="198"/>
                    <a:pt x="3650" y="0"/>
                    <a:pt x="32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4"/>
            <p:cNvSpPr/>
            <p:nvPr/>
          </p:nvSpPr>
          <p:spPr>
            <a:xfrm>
              <a:off x="4667925" y="3187725"/>
              <a:ext cx="105025" cy="93100"/>
            </a:xfrm>
            <a:custGeom>
              <a:avLst/>
              <a:gdLst/>
              <a:ahLst/>
              <a:cxnLst/>
              <a:rect l="l" t="t" r="r" b="b"/>
              <a:pathLst>
                <a:path w="4201" h="3724" extrusionOk="0">
                  <a:moveTo>
                    <a:pt x="2767" y="1"/>
                  </a:moveTo>
                  <a:cubicBezTo>
                    <a:pt x="2529" y="1"/>
                    <a:pt x="2288" y="68"/>
                    <a:pt x="2075" y="210"/>
                  </a:cubicBezTo>
                  <a:cubicBezTo>
                    <a:pt x="1619" y="513"/>
                    <a:pt x="1429" y="1058"/>
                    <a:pt x="1554" y="1561"/>
                  </a:cubicBezTo>
                  <a:cubicBezTo>
                    <a:pt x="971" y="2095"/>
                    <a:pt x="604" y="2636"/>
                    <a:pt x="130" y="3349"/>
                  </a:cubicBezTo>
                  <a:lnTo>
                    <a:pt x="0" y="3541"/>
                  </a:lnTo>
                  <a:lnTo>
                    <a:pt x="270" y="3723"/>
                  </a:lnTo>
                  <a:lnTo>
                    <a:pt x="400" y="3527"/>
                  </a:lnTo>
                  <a:cubicBezTo>
                    <a:pt x="847" y="2855"/>
                    <a:pt x="1183" y="2358"/>
                    <a:pt x="1683" y="1880"/>
                  </a:cubicBezTo>
                  <a:cubicBezTo>
                    <a:pt x="1697" y="1904"/>
                    <a:pt x="1705" y="1929"/>
                    <a:pt x="1721" y="1950"/>
                  </a:cubicBezTo>
                  <a:cubicBezTo>
                    <a:pt x="1963" y="2317"/>
                    <a:pt x="2363" y="2515"/>
                    <a:pt x="2770" y="2515"/>
                  </a:cubicBezTo>
                  <a:cubicBezTo>
                    <a:pt x="3009" y="2515"/>
                    <a:pt x="3249" y="2448"/>
                    <a:pt x="3463" y="2307"/>
                  </a:cubicBezTo>
                  <a:cubicBezTo>
                    <a:pt x="4042" y="1923"/>
                    <a:pt x="4200" y="1143"/>
                    <a:pt x="3817" y="564"/>
                  </a:cubicBezTo>
                  <a:cubicBezTo>
                    <a:pt x="3574" y="199"/>
                    <a:pt x="3174" y="1"/>
                    <a:pt x="27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4"/>
            <p:cNvSpPr/>
            <p:nvPr/>
          </p:nvSpPr>
          <p:spPr>
            <a:xfrm>
              <a:off x="4730000" y="3182075"/>
              <a:ext cx="131375" cy="95375"/>
            </a:xfrm>
            <a:custGeom>
              <a:avLst/>
              <a:gdLst/>
              <a:ahLst/>
              <a:cxnLst/>
              <a:rect l="l" t="t" r="r" b="b"/>
              <a:pathLst>
                <a:path w="5255" h="3815" extrusionOk="0">
                  <a:moveTo>
                    <a:pt x="3821" y="1"/>
                  </a:moveTo>
                  <a:cubicBezTo>
                    <a:pt x="3583" y="1"/>
                    <a:pt x="3343" y="68"/>
                    <a:pt x="3129" y="210"/>
                  </a:cubicBezTo>
                  <a:cubicBezTo>
                    <a:pt x="2550" y="594"/>
                    <a:pt x="2391" y="1374"/>
                    <a:pt x="2775" y="1953"/>
                  </a:cubicBezTo>
                  <a:cubicBezTo>
                    <a:pt x="2809" y="2004"/>
                    <a:pt x="2851" y="2049"/>
                    <a:pt x="2892" y="2094"/>
                  </a:cubicBezTo>
                  <a:cubicBezTo>
                    <a:pt x="1937" y="2726"/>
                    <a:pt x="961" y="3314"/>
                    <a:pt x="0" y="3496"/>
                  </a:cubicBezTo>
                  <a:lnTo>
                    <a:pt x="61" y="3814"/>
                  </a:lnTo>
                  <a:cubicBezTo>
                    <a:pt x="1106" y="3616"/>
                    <a:pt x="2140" y="2985"/>
                    <a:pt x="3146" y="2316"/>
                  </a:cubicBezTo>
                  <a:cubicBezTo>
                    <a:pt x="3351" y="2446"/>
                    <a:pt x="3588" y="2514"/>
                    <a:pt x="3827" y="2514"/>
                  </a:cubicBezTo>
                  <a:cubicBezTo>
                    <a:pt x="4064" y="2514"/>
                    <a:pt x="4304" y="2447"/>
                    <a:pt x="4517" y="2306"/>
                  </a:cubicBezTo>
                  <a:cubicBezTo>
                    <a:pt x="5096" y="1923"/>
                    <a:pt x="5254" y="1143"/>
                    <a:pt x="4871" y="564"/>
                  </a:cubicBezTo>
                  <a:cubicBezTo>
                    <a:pt x="4629" y="199"/>
                    <a:pt x="4229" y="1"/>
                    <a:pt x="38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4"/>
            <p:cNvSpPr/>
            <p:nvPr/>
          </p:nvSpPr>
          <p:spPr>
            <a:xfrm>
              <a:off x="4578025" y="3260100"/>
              <a:ext cx="200750" cy="126750"/>
            </a:xfrm>
            <a:custGeom>
              <a:avLst/>
              <a:gdLst/>
              <a:ahLst/>
              <a:cxnLst/>
              <a:rect l="l" t="t" r="r" b="b"/>
              <a:pathLst>
                <a:path w="8030" h="5070" extrusionOk="0">
                  <a:moveTo>
                    <a:pt x="5599" y="1"/>
                  </a:moveTo>
                  <a:cubicBezTo>
                    <a:pt x="5317" y="1"/>
                    <a:pt x="5043" y="46"/>
                    <a:pt x="4805" y="138"/>
                  </a:cubicBezTo>
                  <a:cubicBezTo>
                    <a:pt x="3339" y="710"/>
                    <a:pt x="1590" y="2048"/>
                    <a:pt x="665" y="3313"/>
                  </a:cubicBezTo>
                  <a:cubicBezTo>
                    <a:pt x="291" y="3829"/>
                    <a:pt x="1" y="5070"/>
                    <a:pt x="715" y="5070"/>
                  </a:cubicBezTo>
                  <a:cubicBezTo>
                    <a:pt x="839" y="5070"/>
                    <a:pt x="993" y="5032"/>
                    <a:pt x="1183" y="4947"/>
                  </a:cubicBezTo>
                  <a:cubicBezTo>
                    <a:pt x="2287" y="4731"/>
                    <a:pt x="3591" y="4561"/>
                    <a:pt x="4621" y="4081"/>
                  </a:cubicBezTo>
                  <a:cubicBezTo>
                    <a:pt x="5286" y="3770"/>
                    <a:pt x="7137" y="2803"/>
                    <a:pt x="7434" y="2119"/>
                  </a:cubicBezTo>
                  <a:cubicBezTo>
                    <a:pt x="8030" y="756"/>
                    <a:pt x="6752" y="1"/>
                    <a:pt x="55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4"/>
            <p:cNvSpPr/>
            <p:nvPr/>
          </p:nvSpPr>
          <p:spPr>
            <a:xfrm>
              <a:off x="4569850" y="3333425"/>
              <a:ext cx="242775" cy="86400"/>
            </a:xfrm>
            <a:custGeom>
              <a:avLst/>
              <a:gdLst/>
              <a:ahLst/>
              <a:cxnLst/>
              <a:rect l="l" t="t" r="r" b="b"/>
              <a:pathLst>
                <a:path w="9711" h="3456" extrusionOk="0">
                  <a:moveTo>
                    <a:pt x="5852" y="0"/>
                  </a:moveTo>
                  <a:cubicBezTo>
                    <a:pt x="4463" y="0"/>
                    <a:pt x="2868" y="307"/>
                    <a:pt x="1745" y="825"/>
                  </a:cubicBezTo>
                  <a:cubicBezTo>
                    <a:pt x="1066" y="1137"/>
                    <a:pt x="1" y="2382"/>
                    <a:pt x="1402" y="2502"/>
                  </a:cubicBezTo>
                  <a:cubicBezTo>
                    <a:pt x="2471" y="2851"/>
                    <a:pt x="3692" y="3337"/>
                    <a:pt x="4825" y="3420"/>
                  </a:cubicBezTo>
                  <a:cubicBezTo>
                    <a:pt x="5066" y="3437"/>
                    <a:pt x="5453" y="3455"/>
                    <a:pt x="5885" y="3455"/>
                  </a:cubicBezTo>
                  <a:cubicBezTo>
                    <a:pt x="6768" y="3455"/>
                    <a:pt x="7840" y="3381"/>
                    <a:pt x="8238" y="3077"/>
                  </a:cubicBezTo>
                  <a:cubicBezTo>
                    <a:pt x="9710" y="1955"/>
                    <a:pt x="8192" y="243"/>
                    <a:pt x="6905" y="67"/>
                  </a:cubicBezTo>
                  <a:cubicBezTo>
                    <a:pt x="6577" y="22"/>
                    <a:pt x="6222" y="0"/>
                    <a:pt x="5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4"/>
            <p:cNvSpPr/>
            <p:nvPr/>
          </p:nvSpPr>
          <p:spPr>
            <a:xfrm>
              <a:off x="4569075" y="3186275"/>
              <a:ext cx="122050" cy="190250"/>
            </a:xfrm>
            <a:custGeom>
              <a:avLst/>
              <a:gdLst/>
              <a:ahLst/>
              <a:cxnLst/>
              <a:rect l="l" t="t" r="r" b="b"/>
              <a:pathLst>
                <a:path w="4882" h="7610" extrusionOk="0">
                  <a:moveTo>
                    <a:pt x="3124" y="1"/>
                  </a:moveTo>
                  <a:cubicBezTo>
                    <a:pt x="2887" y="1"/>
                    <a:pt x="2628" y="70"/>
                    <a:pt x="2350" y="229"/>
                  </a:cubicBezTo>
                  <a:cubicBezTo>
                    <a:pt x="1702" y="599"/>
                    <a:pt x="939" y="2543"/>
                    <a:pt x="700" y="3238"/>
                  </a:cubicBezTo>
                  <a:cubicBezTo>
                    <a:pt x="335" y="4314"/>
                    <a:pt x="305" y="5628"/>
                    <a:pt x="210" y="6748"/>
                  </a:cubicBezTo>
                  <a:cubicBezTo>
                    <a:pt x="1" y="7389"/>
                    <a:pt x="250" y="7610"/>
                    <a:pt x="628" y="7610"/>
                  </a:cubicBezTo>
                  <a:cubicBezTo>
                    <a:pt x="1038" y="7610"/>
                    <a:pt x="1600" y="7349"/>
                    <a:pt x="1889" y="7087"/>
                  </a:cubicBezTo>
                  <a:cubicBezTo>
                    <a:pt x="3048" y="6033"/>
                    <a:pt x="4191" y="4150"/>
                    <a:pt x="4602" y="2631"/>
                  </a:cubicBezTo>
                  <a:cubicBezTo>
                    <a:pt x="4882" y="1593"/>
                    <a:pt x="4258" y="1"/>
                    <a:pt x="31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44"/>
            <p:cNvSpPr/>
            <p:nvPr/>
          </p:nvSpPr>
          <p:spPr>
            <a:xfrm>
              <a:off x="4434100" y="3333875"/>
              <a:ext cx="192925" cy="104950"/>
            </a:xfrm>
            <a:custGeom>
              <a:avLst/>
              <a:gdLst/>
              <a:ahLst/>
              <a:cxnLst/>
              <a:rect l="l" t="t" r="r" b="b"/>
              <a:pathLst>
                <a:path w="7717" h="4198" extrusionOk="0">
                  <a:moveTo>
                    <a:pt x="6046" y="0"/>
                  </a:moveTo>
                  <a:cubicBezTo>
                    <a:pt x="5396" y="0"/>
                    <a:pt x="4973" y="862"/>
                    <a:pt x="4949" y="1393"/>
                  </a:cubicBezTo>
                  <a:cubicBezTo>
                    <a:pt x="4929" y="1842"/>
                    <a:pt x="5092" y="2057"/>
                    <a:pt x="5280" y="2204"/>
                  </a:cubicBezTo>
                  <a:cubicBezTo>
                    <a:pt x="5203" y="2259"/>
                    <a:pt x="5129" y="2309"/>
                    <a:pt x="5050" y="2365"/>
                  </a:cubicBezTo>
                  <a:cubicBezTo>
                    <a:pt x="4412" y="2827"/>
                    <a:pt x="3752" y="3306"/>
                    <a:pt x="3065" y="3504"/>
                  </a:cubicBezTo>
                  <a:cubicBezTo>
                    <a:pt x="2477" y="3674"/>
                    <a:pt x="1674" y="3873"/>
                    <a:pt x="869" y="3873"/>
                  </a:cubicBezTo>
                  <a:cubicBezTo>
                    <a:pt x="599" y="3873"/>
                    <a:pt x="328" y="3851"/>
                    <a:pt x="65" y="3797"/>
                  </a:cubicBezTo>
                  <a:lnTo>
                    <a:pt x="1" y="4116"/>
                  </a:lnTo>
                  <a:cubicBezTo>
                    <a:pt x="288" y="4173"/>
                    <a:pt x="581" y="4198"/>
                    <a:pt x="874" y="4198"/>
                  </a:cubicBezTo>
                  <a:cubicBezTo>
                    <a:pt x="1719" y="4198"/>
                    <a:pt x="2547" y="3993"/>
                    <a:pt x="3157" y="3815"/>
                  </a:cubicBezTo>
                  <a:cubicBezTo>
                    <a:pt x="3898" y="3600"/>
                    <a:pt x="4581" y="3106"/>
                    <a:pt x="5242" y="2627"/>
                  </a:cubicBezTo>
                  <a:cubicBezTo>
                    <a:pt x="5352" y="2548"/>
                    <a:pt x="5454" y="2479"/>
                    <a:pt x="5560" y="2402"/>
                  </a:cubicBezTo>
                  <a:cubicBezTo>
                    <a:pt x="5568" y="2409"/>
                    <a:pt x="5578" y="2415"/>
                    <a:pt x="5585" y="2420"/>
                  </a:cubicBezTo>
                  <a:cubicBezTo>
                    <a:pt x="5969" y="2674"/>
                    <a:pt x="6287" y="2909"/>
                    <a:pt x="6809" y="2909"/>
                  </a:cubicBezTo>
                  <a:cubicBezTo>
                    <a:pt x="6837" y="2909"/>
                    <a:pt x="6866" y="2908"/>
                    <a:pt x="6895" y="2907"/>
                  </a:cubicBezTo>
                  <a:cubicBezTo>
                    <a:pt x="7367" y="2883"/>
                    <a:pt x="7461" y="2622"/>
                    <a:pt x="7716" y="2265"/>
                  </a:cubicBezTo>
                  <a:cubicBezTo>
                    <a:pt x="7618" y="1759"/>
                    <a:pt x="7136" y="1236"/>
                    <a:pt x="6853" y="810"/>
                  </a:cubicBezTo>
                  <a:cubicBezTo>
                    <a:pt x="6676" y="541"/>
                    <a:pt x="6464" y="27"/>
                    <a:pt x="6094" y="2"/>
                  </a:cubicBezTo>
                  <a:cubicBezTo>
                    <a:pt x="6078" y="1"/>
                    <a:pt x="6062" y="0"/>
                    <a:pt x="60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44"/>
            <p:cNvSpPr/>
            <p:nvPr/>
          </p:nvSpPr>
          <p:spPr>
            <a:xfrm>
              <a:off x="4448675" y="2392375"/>
              <a:ext cx="66250" cy="127125"/>
            </a:xfrm>
            <a:custGeom>
              <a:avLst/>
              <a:gdLst/>
              <a:ahLst/>
              <a:cxnLst/>
              <a:rect l="l" t="t" r="r" b="b"/>
              <a:pathLst>
                <a:path w="2650" h="5085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901"/>
                    <a:pt x="371" y="2387"/>
                    <a:pt x="885" y="2568"/>
                  </a:cubicBezTo>
                  <a:cubicBezTo>
                    <a:pt x="1015" y="3391"/>
                    <a:pt x="1278" y="4029"/>
                    <a:pt x="1627" y="4859"/>
                  </a:cubicBezTo>
                  <a:lnTo>
                    <a:pt x="1722" y="5085"/>
                  </a:lnTo>
                  <a:lnTo>
                    <a:pt x="2038" y="4952"/>
                  </a:lnTo>
                  <a:lnTo>
                    <a:pt x="1943" y="4727"/>
                  </a:lnTo>
                  <a:cubicBezTo>
                    <a:pt x="1612" y="3940"/>
                    <a:pt x="1370" y="3357"/>
                    <a:pt x="1242" y="2639"/>
                  </a:cubicBezTo>
                  <a:lnTo>
                    <a:pt x="1242" y="2639"/>
                  </a:lnTo>
                  <a:cubicBezTo>
                    <a:pt x="1270" y="2640"/>
                    <a:pt x="1297" y="2647"/>
                    <a:pt x="1325" y="2647"/>
                  </a:cubicBezTo>
                  <a:cubicBezTo>
                    <a:pt x="2056" y="2647"/>
                    <a:pt x="2649" y="2054"/>
                    <a:pt x="2649" y="1323"/>
                  </a:cubicBezTo>
                  <a:cubicBezTo>
                    <a:pt x="2649" y="592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44"/>
            <p:cNvSpPr/>
            <p:nvPr/>
          </p:nvSpPr>
          <p:spPr>
            <a:xfrm>
              <a:off x="4563150" y="2423375"/>
              <a:ext cx="66250" cy="127225"/>
            </a:xfrm>
            <a:custGeom>
              <a:avLst/>
              <a:gdLst/>
              <a:ahLst/>
              <a:cxnLst/>
              <a:rect l="l" t="t" r="r" b="b"/>
              <a:pathLst>
                <a:path w="2650" h="5089" extrusionOk="0">
                  <a:moveTo>
                    <a:pt x="1325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2057"/>
                    <a:pt x="593" y="2649"/>
                    <a:pt x="1325" y="2649"/>
                  </a:cubicBezTo>
                  <a:cubicBezTo>
                    <a:pt x="1353" y="2649"/>
                    <a:pt x="1379" y="2643"/>
                    <a:pt x="1408" y="2641"/>
                  </a:cubicBezTo>
                  <a:lnTo>
                    <a:pt x="1408" y="2641"/>
                  </a:lnTo>
                  <a:cubicBezTo>
                    <a:pt x="1279" y="3361"/>
                    <a:pt x="1037" y="3943"/>
                    <a:pt x="708" y="4730"/>
                  </a:cubicBezTo>
                  <a:lnTo>
                    <a:pt x="612" y="4955"/>
                  </a:lnTo>
                  <a:lnTo>
                    <a:pt x="927" y="5089"/>
                  </a:lnTo>
                  <a:lnTo>
                    <a:pt x="1021" y="4865"/>
                  </a:lnTo>
                  <a:cubicBezTo>
                    <a:pt x="1370" y="4033"/>
                    <a:pt x="1635" y="3394"/>
                    <a:pt x="1763" y="2571"/>
                  </a:cubicBezTo>
                  <a:cubicBezTo>
                    <a:pt x="2279" y="2385"/>
                    <a:pt x="2649" y="1901"/>
                    <a:pt x="2649" y="1324"/>
                  </a:cubicBezTo>
                  <a:cubicBezTo>
                    <a:pt x="2649" y="593"/>
                    <a:pt x="2056" y="0"/>
                    <a:pt x="13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44"/>
            <p:cNvSpPr/>
            <p:nvPr/>
          </p:nvSpPr>
          <p:spPr>
            <a:xfrm>
              <a:off x="4516650" y="2342375"/>
              <a:ext cx="66200" cy="152950"/>
            </a:xfrm>
            <a:custGeom>
              <a:avLst/>
              <a:gdLst/>
              <a:ahLst/>
              <a:cxnLst/>
              <a:rect l="l" t="t" r="r" b="b"/>
              <a:pathLst>
                <a:path w="2648" h="6118" extrusionOk="0">
                  <a:moveTo>
                    <a:pt x="1324" y="0"/>
                  </a:moveTo>
                  <a:cubicBezTo>
                    <a:pt x="593" y="0"/>
                    <a:pt x="0" y="593"/>
                    <a:pt x="0" y="1324"/>
                  </a:cubicBezTo>
                  <a:cubicBezTo>
                    <a:pt x="0" y="1866"/>
                    <a:pt x="324" y="2328"/>
                    <a:pt x="790" y="2534"/>
                  </a:cubicBezTo>
                  <a:cubicBezTo>
                    <a:pt x="786" y="3808"/>
                    <a:pt x="832" y="5085"/>
                    <a:pt x="1266" y="6118"/>
                  </a:cubicBezTo>
                  <a:lnTo>
                    <a:pt x="1582" y="5985"/>
                  </a:lnTo>
                  <a:cubicBezTo>
                    <a:pt x="1184" y="5036"/>
                    <a:pt x="1130" y="3838"/>
                    <a:pt x="1130" y="2629"/>
                  </a:cubicBezTo>
                  <a:lnTo>
                    <a:pt x="1130" y="2629"/>
                  </a:lnTo>
                  <a:cubicBezTo>
                    <a:pt x="1195" y="2639"/>
                    <a:pt x="1259" y="2648"/>
                    <a:pt x="1324" y="2648"/>
                  </a:cubicBezTo>
                  <a:cubicBezTo>
                    <a:pt x="2055" y="2648"/>
                    <a:pt x="2648" y="2055"/>
                    <a:pt x="2648" y="1324"/>
                  </a:cubicBezTo>
                  <a:cubicBezTo>
                    <a:pt x="2648" y="593"/>
                    <a:pt x="2055" y="0"/>
                    <a:pt x="13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44"/>
            <p:cNvSpPr/>
            <p:nvPr/>
          </p:nvSpPr>
          <p:spPr>
            <a:xfrm>
              <a:off x="4487450" y="2469475"/>
              <a:ext cx="101225" cy="213775"/>
            </a:xfrm>
            <a:custGeom>
              <a:avLst/>
              <a:gdLst/>
              <a:ahLst/>
              <a:cxnLst/>
              <a:rect l="l" t="t" r="r" b="b"/>
              <a:pathLst>
                <a:path w="4049" h="8551" extrusionOk="0">
                  <a:moveTo>
                    <a:pt x="1613" y="0"/>
                  </a:moveTo>
                  <a:cubicBezTo>
                    <a:pt x="1184" y="0"/>
                    <a:pt x="763" y="209"/>
                    <a:pt x="427" y="727"/>
                  </a:cubicBezTo>
                  <a:cubicBezTo>
                    <a:pt x="0" y="1387"/>
                    <a:pt x="227" y="3576"/>
                    <a:pt x="342" y="4340"/>
                  </a:cubicBezTo>
                  <a:cubicBezTo>
                    <a:pt x="519" y="5524"/>
                    <a:pt x="1127" y="6767"/>
                    <a:pt x="1581" y="7864"/>
                  </a:cubicBezTo>
                  <a:cubicBezTo>
                    <a:pt x="1663" y="8363"/>
                    <a:pt x="1860" y="8550"/>
                    <a:pt x="2094" y="8550"/>
                  </a:cubicBezTo>
                  <a:cubicBezTo>
                    <a:pt x="2545" y="8550"/>
                    <a:pt x="3136" y="7855"/>
                    <a:pt x="3315" y="7369"/>
                  </a:cubicBezTo>
                  <a:cubicBezTo>
                    <a:pt x="3889" y="5822"/>
                    <a:pt x="4049" y="3508"/>
                    <a:pt x="3698" y="1886"/>
                  </a:cubicBezTo>
                  <a:cubicBezTo>
                    <a:pt x="3500" y="971"/>
                    <a:pt x="2540" y="0"/>
                    <a:pt x="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44"/>
            <p:cNvSpPr/>
            <p:nvPr/>
          </p:nvSpPr>
          <p:spPr>
            <a:xfrm>
              <a:off x="4404475" y="2498575"/>
              <a:ext cx="147500" cy="187000"/>
            </a:xfrm>
            <a:custGeom>
              <a:avLst/>
              <a:gdLst/>
              <a:ahLst/>
              <a:cxnLst/>
              <a:rect l="l" t="t" r="r" b="b"/>
              <a:pathLst>
                <a:path w="5900" h="7480" extrusionOk="0">
                  <a:moveTo>
                    <a:pt x="1561" y="1"/>
                  </a:moveTo>
                  <a:cubicBezTo>
                    <a:pt x="798" y="1"/>
                    <a:pt x="119" y="395"/>
                    <a:pt x="51" y="1408"/>
                  </a:cubicBezTo>
                  <a:cubicBezTo>
                    <a:pt x="0" y="2192"/>
                    <a:pt x="1263" y="3996"/>
                    <a:pt x="1736" y="4607"/>
                  </a:cubicBezTo>
                  <a:cubicBezTo>
                    <a:pt x="2467" y="5553"/>
                    <a:pt x="3606" y="6344"/>
                    <a:pt x="4536" y="7080"/>
                  </a:cubicBezTo>
                  <a:cubicBezTo>
                    <a:pt x="4762" y="7365"/>
                    <a:pt x="4961" y="7480"/>
                    <a:pt x="5131" y="7480"/>
                  </a:cubicBezTo>
                  <a:cubicBezTo>
                    <a:pt x="5653" y="7480"/>
                    <a:pt x="5900" y="6391"/>
                    <a:pt x="5808" y="5805"/>
                  </a:cubicBezTo>
                  <a:cubicBezTo>
                    <a:pt x="5558" y="4173"/>
                    <a:pt x="4568" y="2072"/>
                    <a:pt x="3471" y="828"/>
                  </a:cubicBezTo>
                  <a:cubicBezTo>
                    <a:pt x="3038" y="335"/>
                    <a:pt x="2264" y="1"/>
                    <a:pt x="1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44"/>
            <p:cNvSpPr/>
            <p:nvPr/>
          </p:nvSpPr>
          <p:spPr>
            <a:xfrm>
              <a:off x="4537525" y="2501600"/>
              <a:ext cx="147550" cy="187025"/>
            </a:xfrm>
            <a:custGeom>
              <a:avLst/>
              <a:gdLst/>
              <a:ahLst/>
              <a:cxnLst/>
              <a:rect l="l" t="t" r="r" b="b"/>
              <a:pathLst>
                <a:path w="5902" h="7481" extrusionOk="0">
                  <a:moveTo>
                    <a:pt x="4340" y="1"/>
                  </a:moveTo>
                  <a:cubicBezTo>
                    <a:pt x="3637" y="1"/>
                    <a:pt x="2863" y="335"/>
                    <a:pt x="2429" y="828"/>
                  </a:cubicBezTo>
                  <a:cubicBezTo>
                    <a:pt x="1333" y="2073"/>
                    <a:pt x="344" y="4174"/>
                    <a:pt x="93" y="5805"/>
                  </a:cubicBezTo>
                  <a:cubicBezTo>
                    <a:pt x="1" y="6392"/>
                    <a:pt x="248" y="7481"/>
                    <a:pt x="771" y="7481"/>
                  </a:cubicBezTo>
                  <a:cubicBezTo>
                    <a:pt x="941" y="7481"/>
                    <a:pt x="1140" y="7366"/>
                    <a:pt x="1366" y="7081"/>
                  </a:cubicBezTo>
                  <a:cubicBezTo>
                    <a:pt x="2295" y="6345"/>
                    <a:pt x="3433" y="5554"/>
                    <a:pt x="4166" y="4607"/>
                  </a:cubicBezTo>
                  <a:cubicBezTo>
                    <a:pt x="4637" y="3996"/>
                    <a:pt x="5901" y="2193"/>
                    <a:pt x="5850" y="1408"/>
                  </a:cubicBezTo>
                  <a:cubicBezTo>
                    <a:pt x="5783" y="395"/>
                    <a:pt x="5103" y="1"/>
                    <a:pt x="43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44"/>
            <p:cNvSpPr/>
            <p:nvPr/>
          </p:nvSpPr>
          <p:spPr>
            <a:xfrm>
              <a:off x="4501200" y="2649850"/>
              <a:ext cx="92675" cy="199425"/>
            </a:xfrm>
            <a:custGeom>
              <a:avLst/>
              <a:gdLst/>
              <a:ahLst/>
              <a:cxnLst/>
              <a:rect l="l" t="t" r="r" b="b"/>
              <a:pathLst>
                <a:path w="3707" h="7977" extrusionOk="0">
                  <a:moveTo>
                    <a:pt x="1155" y="0"/>
                  </a:moveTo>
                  <a:cubicBezTo>
                    <a:pt x="862" y="0"/>
                    <a:pt x="576" y="26"/>
                    <a:pt x="341" y="124"/>
                  </a:cubicBezTo>
                  <a:cubicBezTo>
                    <a:pt x="175" y="559"/>
                    <a:pt x="0" y="792"/>
                    <a:pt x="255" y="1217"/>
                  </a:cubicBezTo>
                  <a:cubicBezTo>
                    <a:pt x="563" y="1738"/>
                    <a:pt x="974" y="1887"/>
                    <a:pt x="1445" y="2085"/>
                  </a:cubicBezTo>
                  <a:cubicBezTo>
                    <a:pt x="1454" y="2088"/>
                    <a:pt x="1465" y="2093"/>
                    <a:pt x="1474" y="2096"/>
                  </a:cubicBezTo>
                  <a:cubicBezTo>
                    <a:pt x="1470" y="2233"/>
                    <a:pt x="1468" y="2364"/>
                    <a:pt x="1461" y="2505"/>
                  </a:cubicBezTo>
                  <a:cubicBezTo>
                    <a:pt x="1427" y="3363"/>
                    <a:pt x="1389" y="4253"/>
                    <a:pt x="1630" y="5029"/>
                  </a:cubicBezTo>
                  <a:cubicBezTo>
                    <a:pt x="1898" y="5888"/>
                    <a:pt x="2352" y="7128"/>
                    <a:pt x="3204" y="7976"/>
                  </a:cubicBezTo>
                  <a:lnTo>
                    <a:pt x="3445" y="7734"/>
                  </a:lnTo>
                  <a:cubicBezTo>
                    <a:pt x="2649" y="6942"/>
                    <a:pt x="2215" y="5755"/>
                    <a:pt x="1958" y="4932"/>
                  </a:cubicBezTo>
                  <a:cubicBezTo>
                    <a:pt x="1733" y="4211"/>
                    <a:pt x="1768" y="3354"/>
                    <a:pt x="1803" y="2524"/>
                  </a:cubicBezTo>
                  <a:cubicBezTo>
                    <a:pt x="1808" y="2421"/>
                    <a:pt x="1808" y="2330"/>
                    <a:pt x="1811" y="2231"/>
                  </a:cubicBezTo>
                  <a:cubicBezTo>
                    <a:pt x="1900" y="2260"/>
                    <a:pt x="1995" y="2280"/>
                    <a:pt x="2100" y="2280"/>
                  </a:cubicBezTo>
                  <a:cubicBezTo>
                    <a:pt x="2276" y="2280"/>
                    <a:pt x="2477" y="2222"/>
                    <a:pt x="2718" y="2047"/>
                  </a:cubicBezTo>
                  <a:cubicBezTo>
                    <a:pt x="3181" y="1709"/>
                    <a:pt x="3706" y="803"/>
                    <a:pt x="3274" y="232"/>
                  </a:cubicBezTo>
                  <a:cubicBezTo>
                    <a:pt x="3138" y="52"/>
                    <a:pt x="2887" y="15"/>
                    <a:pt x="2634" y="15"/>
                  </a:cubicBezTo>
                  <a:cubicBezTo>
                    <a:pt x="2451" y="15"/>
                    <a:pt x="2266" y="35"/>
                    <a:pt x="2123" y="35"/>
                  </a:cubicBezTo>
                  <a:cubicBezTo>
                    <a:pt x="1835" y="35"/>
                    <a:pt x="1491" y="0"/>
                    <a:pt x="11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44"/>
            <p:cNvSpPr/>
            <p:nvPr/>
          </p:nvSpPr>
          <p:spPr>
            <a:xfrm>
              <a:off x="4773150" y="2917750"/>
              <a:ext cx="79725" cy="70575"/>
            </a:xfrm>
            <a:custGeom>
              <a:avLst/>
              <a:gdLst/>
              <a:ahLst/>
              <a:cxnLst/>
              <a:rect l="l" t="t" r="r" b="b"/>
              <a:pathLst>
                <a:path w="3189" h="2823" extrusionOk="0">
                  <a:moveTo>
                    <a:pt x="2118" y="0"/>
                  </a:moveTo>
                  <a:cubicBezTo>
                    <a:pt x="1851" y="0"/>
                    <a:pt x="1584" y="112"/>
                    <a:pt x="1395" y="330"/>
                  </a:cubicBezTo>
                  <a:cubicBezTo>
                    <a:pt x="1045" y="729"/>
                    <a:pt x="1088" y="1335"/>
                    <a:pt x="1487" y="1683"/>
                  </a:cubicBezTo>
                  <a:cubicBezTo>
                    <a:pt x="1503" y="1697"/>
                    <a:pt x="1519" y="1706"/>
                    <a:pt x="1537" y="1717"/>
                  </a:cubicBezTo>
                  <a:cubicBezTo>
                    <a:pt x="1125" y="2048"/>
                    <a:pt x="715" y="2251"/>
                    <a:pt x="162" y="2522"/>
                  </a:cubicBezTo>
                  <a:lnTo>
                    <a:pt x="1" y="2600"/>
                  </a:lnTo>
                  <a:lnTo>
                    <a:pt x="110" y="2822"/>
                  </a:lnTo>
                  <a:lnTo>
                    <a:pt x="271" y="2744"/>
                  </a:lnTo>
                  <a:cubicBezTo>
                    <a:pt x="857" y="2457"/>
                    <a:pt x="1305" y="2235"/>
                    <a:pt x="1768" y="1847"/>
                  </a:cubicBezTo>
                  <a:cubicBezTo>
                    <a:pt x="1882" y="1892"/>
                    <a:pt x="2004" y="1915"/>
                    <a:pt x="2125" y="1915"/>
                  </a:cubicBezTo>
                  <a:cubicBezTo>
                    <a:pt x="2390" y="1915"/>
                    <a:pt x="2653" y="1806"/>
                    <a:pt x="2842" y="1590"/>
                  </a:cubicBezTo>
                  <a:cubicBezTo>
                    <a:pt x="3189" y="1193"/>
                    <a:pt x="3148" y="587"/>
                    <a:pt x="2748" y="237"/>
                  </a:cubicBezTo>
                  <a:cubicBezTo>
                    <a:pt x="2567" y="78"/>
                    <a:pt x="2342" y="0"/>
                    <a:pt x="21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44"/>
            <p:cNvSpPr/>
            <p:nvPr/>
          </p:nvSpPr>
          <p:spPr>
            <a:xfrm>
              <a:off x="4709375" y="2880075"/>
              <a:ext cx="66225" cy="82050"/>
            </a:xfrm>
            <a:custGeom>
              <a:avLst/>
              <a:gdLst/>
              <a:ahLst/>
              <a:cxnLst/>
              <a:rect l="l" t="t" r="r" b="b"/>
              <a:pathLst>
                <a:path w="2649" h="3282" extrusionOk="0">
                  <a:moveTo>
                    <a:pt x="1579" y="0"/>
                  </a:moveTo>
                  <a:cubicBezTo>
                    <a:pt x="1311" y="0"/>
                    <a:pt x="1044" y="112"/>
                    <a:pt x="855" y="329"/>
                  </a:cubicBezTo>
                  <a:cubicBezTo>
                    <a:pt x="581" y="644"/>
                    <a:pt x="551" y="1085"/>
                    <a:pt x="744" y="1431"/>
                  </a:cubicBezTo>
                  <a:cubicBezTo>
                    <a:pt x="422" y="1940"/>
                    <a:pt x="262" y="2414"/>
                    <a:pt x="57" y="3034"/>
                  </a:cubicBezTo>
                  <a:lnTo>
                    <a:pt x="0" y="3204"/>
                  </a:lnTo>
                  <a:lnTo>
                    <a:pt x="235" y="3281"/>
                  </a:lnTo>
                  <a:lnTo>
                    <a:pt x="292" y="3110"/>
                  </a:lnTo>
                  <a:cubicBezTo>
                    <a:pt x="485" y="2525"/>
                    <a:pt x="632" y="2091"/>
                    <a:pt x="904" y="1639"/>
                  </a:cubicBezTo>
                  <a:cubicBezTo>
                    <a:pt x="918" y="1653"/>
                    <a:pt x="930" y="1671"/>
                    <a:pt x="945" y="1683"/>
                  </a:cubicBezTo>
                  <a:cubicBezTo>
                    <a:pt x="1127" y="1842"/>
                    <a:pt x="1352" y="1920"/>
                    <a:pt x="1575" y="1920"/>
                  </a:cubicBezTo>
                  <a:cubicBezTo>
                    <a:pt x="1843" y="1920"/>
                    <a:pt x="2110" y="1808"/>
                    <a:pt x="2299" y="1591"/>
                  </a:cubicBezTo>
                  <a:cubicBezTo>
                    <a:pt x="2648" y="1194"/>
                    <a:pt x="2608" y="586"/>
                    <a:pt x="2209" y="237"/>
                  </a:cubicBezTo>
                  <a:cubicBezTo>
                    <a:pt x="2027" y="78"/>
                    <a:pt x="1802" y="0"/>
                    <a:pt x="15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44"/>
            <p:cNvSpPr/>
            <p:nvPr/>
          </p:nvSpPr>
          <p:spPr>
            <a:xfrm>
              <a:off x="4753725" y="2858050"/>
              <a:ext cx="85925" cy="90125"/>
            </a:xfrm>
            <a:custGeom>
              <a:avLst/>
              <a:gdLst/>
              <a:ahLst/>
              <a:cxnLst/>
              <a:rect l="l" t="t" r="r" b="b"/>
              <a:pathLst>
                <a:path w="3437" h="3605" extrusionOk="0">
                  <a:moveTo>
                    <a:pt x="2365" y="0"/>
                  </a:moveTo>
                  <a:cubicBezTo>
                    <a:pt x="2097" y="0"/>
                    <a:pt x="1831" y="112"/>
                    <a:pt x="1641" y="329"/>
                  </a:cubicBezTo>
                  <a:cubicBezTo>
                    <a:pt x="1292" y="729"/>
                    <a:pt x="1334" y="1335"/>
                    <a:pt x="1734" y="1683"/>
                  </a:cubicBezTo>
                  <a:cubicBezTo>
                    <a:pt x="1770" y="1714"/>
                    <a:pt x="1809" y="1739"/>
                    <a:pt x="1847" y="1764"/>
                  </a:cubicBezTo>
                  <a:cubicBezTo>
                    <a:pt x="1272" y="2424"/>
                    <a:pt x="672" y="3052"/>
                    <a:pt x="1" y="3381"/>
                  </a:cubicBezTo>
                  <a:lnTo>
                    <a:pt x="110" y="3605"/>
                  </a:lnTo>
                  <a:cubicBezTo>
                    <a:pt x="840" y="3245"/>
                    <a:pt x="1473" y="2572"/>
                    <a:pt x="2079" y="1875"/>
                  </a:cubicBezTo>
                  <a:cubicBezTo>
                    <a:pt x="2172" y="1904"/>
                    <a:pt x="2268" y="1918"/>
                    <a:pt x="2364" y="1918"/>
                  </a:cubicBezTo>
                  <a:cubicBezTo>
                    <a:pt x="2632" y="1918"/>
                    <a:pt x="2898" y="1808"/>
                    <a:pt x="3087" y="1591"/>
                  </a:cubicBezTo>
                  <a:cubicBezTo>
                    <a:pt x="3437" y="1192"/>
                    <a:pt x="3394" y="585"/>
                    <a:pt x="2995" y="237"/>
                  </a:cubicBezTo>
                  <a:cubicBezTo>
                    <a:pt x="2813" y="78"/>
                    <a:pt x="2589" y="0"/>
                    <a:pt x="2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44"/>
            <p:cNvSpPr/>
            <p:nvPr/>
          </p:nvSpPr>
          <p:spPr>
            <a:xfrm>
              <a:off x="4664875" y="2936275"/>
              <a:ext cx="125875" cy="120275"/>
            </a:xfrm>
            <a:custGeom>
              <a:avLst/>
              <a:gdLst/>
              <a:ahLst/>
              <a:cxnLst/>
              <a:rect l="l" t="t" r="r" b="b"/>
              <a:pathLst>
                <a:path w="5035" h="4811" extrusionOk="0">
                  <a:moveTo>
                    <a:pt x="3672" y="0"/>
                  </a:moveTo>
                  <a:cubicBezTo>
                    <a:pt x="3272" y="0"/>
                    <a:pt x="2857" y="122"/>
                    <a:pt x="2568" y="337"/>
                  </a:cubicBezTo>
                  <a:cubicBezTo>
                    <a:pt x="1602" y="1055"/>
                    <a:pt x="585" y="2393"/>
                    <a:pt x="161" y="3513"/>
                  </a:cubicBezTo>
                  <a:cubicBezTo>
                    <a:pt x="1" y="3937"/>
                    <a:pt x="22" y="4810"/>
                    <a:pt x="451" y="4810"/>
                  </a:cubicBezTo>
                  <a:cubicBezTo>
                    <a:pt x="563" y="4810"/>
                    <a:pt x="702" y="4751"/>
                    <a:pt x="872" y="4611"/>
                  </a:cubicBezTo>
                  <a:cubicBezTo>
                    <a:pt x="1643" y="4227"/>
                    <a:pt x="2568" y="3839"/>
                    <a:pt x="3229" y="3278"/>
                  </a:cubicBezTo>
                  <a:cubicBezTo>
                    <a:pt x="3657" y="2916"/>
                    <a:pt x="4825" y="1828"/>
                    <a:pt x="4906" y="1263"/>
                  </a:cubicBezTo>
                  <a:cubicBezTo>
                    <a:pt x="5035" y="373"/>
                    <a:pt x="4375" y="0"/>
                    <a:pt x="36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44"/>
            <p:cNvSpPr/>
            <p:nvPr/>
          </p:nvSpPr>
          <p:spPr>
            <a:xfrm>
              <a:off x="4662800" y="2988100"/>
              <a:ext cx="173325" cy="74850"/>
            </a:xfrm>
            <a:custGeom>
              <a:avLst/>
              <a:gdLst/>
              <a:ahLst/>
              <a:cxnLst/>
              <a:rect l="l" t="t" r="r" b="b"/>
              <a:pathLst>
                <a:path w="6933" h="2994" extrusionOk="0">
                  <a:moveTo>
                    <a:pt x="4722" y="0"/>
                  </a:moveTo>
                  <a:cubicBezTo>
                    <a:pt x="4659" y="0"/>
                    <a:pt x="4597" y="4"/>
                    <a:pt x="4536" y="12"/>
                  </a:cubicBezTo>
                  <a:cubicBezTo>
                    <a:pt x="3344" y="169"/>
                    <a:pt x="1804" y="843"/>
                    <a:pt x="889" y="1614"/>
                  </a:cubicBezTo>
                  <a:cubicBezTo>
                    <a:pt x="484" y="1954"/>
                    <a:pt x="1" y="2942"/>
                    <a:pt x="755" y="2942"/>
                  </a:cubicBezTo>
                  <a:cubicBezTo>
                    <a:pt x="819" y="2942"/>
                    <a:pt x="891" y="2935"/>
                    <a:pt x="974" y="2919"/>
                  </a:cubicBezTo>
                  <a:cubicBezTo>
                    <a:pt x="1489" y="2943"/>
                    <a:pt x="2053" y="2993"/>
                    <a:pt x="2605" y="2993"/>
                  </a:cubicBezTo>
                  <a:cubicBezTo>
                    <a:pt x="2975" y="2993"/>
                    <a:pt x="3340" y="2971"/>
                    <a:pt x="3681" y="2903"/>
                  </a:cubicBezTo>
                  <a:cubicBezTo>
                    <a:pt x="4230" y="2795"/>
                    <a:pt x="5781" y="2414"/>
                    <a:pt x="6127" y="1960"/>
                  </a:cubicBezTo>
                  <a:cubicBezTo>
                    <a:pt x="6932" y="905"/>
                    <a:pt x="5692" y="0"/>
                    <a:pt x="47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44"/>
            <p:cNvSpPr/>
            <p:nvPr/>
          </p:nvSpPr>
          <p:spPr>
            <a:xfrm>
              <a:off x="4646275" y="2897275"/>
              <a:ext cx="70200" cy="154125"/>
            </a:xfrm>
            <a:custGeom>
              <a:avLst/>
              <a:gdLst/>
              <a:ahLst/>
              <a:cxnLst/>
              <a:rect l="l" t="t" r="r" b="b"/>
              <a:pathLst>
                <a:path w="2808" h="6165" extrusionOk="0">
                  <a:moveTo>
                    <a:pt x="1420" y="0"/>
                  </a:moveTo>
                  <a:cubicBezTo>
                    <a:pt x="1171" y="0"/>
                    <a:pt x="910" y="105"/>
                    <a:pt x="659" y="358"/>
                  </a:cubicBezTo>
                  <a:cubicBezTo>
                    <a:pt x="256" y="762"/>
                    <a:pt x="88" y="2349"/>
                    <a:pt x="54" y="2908"/>
                  </a:cubicBezTo>
                  <a:cubicBezTo>
                    <a:pt x="0" y="3774"/>
                    <a:pt x="246" y="4748"/>
                    <a:pt x="402" y="5593"/>
                  </a:cubicBezTo>
                  <a:cubicBezTo>
                    <a:pt x="383" y="6013"/>
                    <a:pt x="531" y="6164"/>
                    <a:pt x="738" y="6164"/>
                  </a:cubicBezTo>
                  <a:cubicBezTo>
                    <a:pt x="1059" y="6164"/>
                    <a:pt x="1521" y="5797"/>
                    <a:pt x="1707" y="5503"/>
                  </a:cubicBezTo>
                  <a:cubicBezTo>
                    <a:pt x="2346" y="4492"/>
                    <a:pt x="2808" y="2874"/>
                    <a:pt x="2804" y="1673"/>
                  </a:cubicBezTo>
                  <a:cubicBezTo>
                    <a:pt x="2800" y="928"/>
                    <a:pt x="2160" y="0"/>
                    <a:pt x="14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44"/>
            <p:cNvSpPr/>
            <p:nvPr/>
          </p:nvSpPr>
          <p:spPr>
            <a:xfrm>
              <a:off x="4569200" y="3018950"/>
              <a:ext cx="133150" cy="106725"/>
            </a:xfrm>
            <a:custGeom>
              <a:avLst/>
              <a:gdLst/>
              <a:ahLst/>
              <a:cxnLst/>
              <a:rect l="l" t="t" r="r" b="b"/>
              <a:pathLst>
                <a:path w="5326" h="4269" extrusionOk="0">
                  <a:moveTo>
                    <a:pt x="3736" y="1"/>
                  </a:moveTo>
                  <a:cubicBezTo>
                    <a:pt x="3715" y="1"/>
                    <a:pt x="3694" y="3"/>
                    <a:pt x="3674" y="7"/>
                  </a:cubicBezTo>
                  <a:cubicBezTo>
                    <a:pt x="3164" y="112"/>
                    <a:pt x="3020" y="857"/>
                    <a:pt x="3112" y="1262"/>
                  </a:cubicBezTo>
                  <a:cubicBezTo>
                    <a:pt x="3188" y="1598"/>
                    <a:pt x="3352" y="1723"/>
                    <a:pt x="3519" y="1793"/>
                  </a:cubicBezTo>
                  <a:cubicBezTo>
                    <a:pt x="3474" y="1849"/>
                    <a:pt x="3429" y="1900"/>
                    <a:pt x="3383" y="1956"/>
                  </a:cubicBezTo>
                  <a:cubicBezTo>
                    <a:pt x="3006" y="2426"/>
                    <a:pt x="2618" y="2911"/>
                    <a:pt x="2151" y="3198"/>
                  </a:cubicBezTo>
                  <a:cubicBezTo>
                    <a:pt x="1617" y="3524"/>
                    <a:pt x="816" y="3965"/>
                    <a:pt x="0" y="4020"/>
                  </a:cubicBezTo>
                  <a:lnTo>
                    <a:pt x="18" y="4268"/>
                  </a:lnTo>
                  <a:cubicBezTo>
                    <a:pt x="887" y="4208"/>
                    <a:pt x="1727" y="3750"/>
                    <a:pt x="2281" y="3408"/>
                  </a:cubicBezTo>
                  <a:cubicBezTo>
                    <a:pt x="2783" y="3100"/>
                    <a:pt x="3187" y="2597"/>
                    <a:pt x="3576" y="2111"/>
                  </a:cubicBezTo>
                  <a:cubicBezTo>
                    <a:pt x="3641" y="2031"/>
                    <a:pt x="3704" y="1959"/>
                    <a:pt x="3766" y="1881"/>
                  </a:cubicBezTo>
                  <a:cubicBezTo>
                    <a:pt x="3773" y="1885"/>
                    <a:pt x="3781" y="1886"/>
                    <a:pt x="3787" y="1890"/>
                  </a:cubicBezTo>
                  <a:cubicBezTo>
                    <a:pt x="4026" y="1968"/>
                    <a:pt x="4238" y="2045"/>
                    <a:pt x="4479" y="2045"/>
                  </a:cubicBezTo>
                  <a:cubicBezTo>
                    <a:pt x="4595" y="2045"/>
                    <a:pt x="4717" y="2027"/>
                    <a:pt x="4851" y="1984"/>
                  </a:cubicBezTo>
                  <a:cubicBezTo>
                    <a:pt x="5192" y="1871"/>
                    <a:pt x="5209" y="1660"/>
                    <a:pt x="5325" y="1345"/>
                  </a:cubicBezTo>
                  <a:cubicBezTo>
                    <a:pt x="5151" y="992"/>
                    <a:pt x="4688" y="705"/>
                    <a:pt x="4396" y="449"/>
                  </a:cubicBezTo>
                  <a:cubicBezTo>
                    <a:pt x="4224" y="299"/>
                    <a:pt x="3988" y="1"/>
                    <a:pt x="37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44"/>
            <p:cNvSpPr/>
            <p:nvPr/>
          </p:nvSpPr>
          <p:spPr>
            <a:xfrm>
              <a:off x="4233250" y="3152850"/>
              <a:ext cx="57550" cy="110525"/>
            </a:xfrm>
            <a:custGeom>
              <a:avLst/>
              <a:gdLst/>
              <a:ahLst/>
              <a:cxnLst/>
              <a:rect l="l" t="t" r="r" b="b"/>
              <a:pathLst>
                <a:path w="2302" h="4421" extrusionOk="0">
                  <a:moveTo>
                    <a:pt x="1152" y="0"/>
                  </a:moveTo>
                  <a:cubicBezTo>
                    <a:pt x="517" y="0"/>
                    <a:pt x="1" y="515"/>
                    <a:pt x="1" y="1152"/>
                  </a:cubicBezTo>
                  <a:cubicBezTo>
                    <a:pt x="1" y="1652"/>
                    <a:pt x="323" y="2074"/>
                    <a:pt x="768" y="2232"/>
                  </a:cubicBezTo>
                  <a:cubicBezTo>
                    <a:pt x="880" y="2946"/>
                    <a:pt x="1109" y="3501"/>
                    <a:pt x="1412" y="4223"/>
                  </a:cubicBezTo>
                  <a:lnTo>
                    <a:pt x="1495" y="4421"/>
                  </a:lnTo>
                  <a:lnTo>
                    <a:pt x="1770" y="4305"/>
                  </a:lnTo>
                  <a:lnTo>
                    <a:pt x="1686" y="4109"/>
                  </a:lnTo>
                  <a:cubicBezTo>
                    <a:pt x="1399" y="3425"/>
                    <a:pt x="1190" y="2920"/>
                    <a:pt x="1079" y="2296"/>
                  </a:cubicBezTo>
                  <a:lnTo>
                    <a:pt x="1079" y="2296"/>
                  </a:lnTo>
                  <a:cubicBezTo>
                    <a:pt x="1104" y="2298"/>
                    <a:pt x="1125" y="2305"/>
                    <a:pt x="1150" y="2305"/>
                  </a:cubicBezTo>
                  <a:cubicBezTo>
                    <a:pt x="1785" y="2305"/>
                    <a:pt x="2301" y="1789"/>
                    <a:pt x="2301" y="1153"/>
                  </a:cubicBezTo>
                  <a:cubicBezTo>
                    <a:pt x="2301" y="517"/>
                    <a:pt x="1789" y="0"/>
                    <a:pt x="11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44"/>
            <p:cNvSpPr/>
            <p:nvPr/>
          </p:nvSpPr>
          <p:spPr>
            <a:xfrm>
              <a:off x="4332725" y="3179750"/>
              <a:ext cx="57575" cy="110475"/>
            </a:xfrm>
            <a:custGeom>
              <a:avLst/>
              <a:gdLst/>
              <a:ahLst/>
              <a:cxnLst/>
              <a:rect l="l" t="t" r="r" b="b"/>
              <a:pathLst>
                <a:path w="2303" h="4419" extrusionOk="0">
                  <a:moveTo>
                    <a:pt x="1151" y="1"/>
                  </a:moveTo>
                  <a:cubicBezTo>
                    <a:pt x="515" y="1"/>
                    <a:pt x="1" y="515"/>
                    <a:pt x="1" y="1151"/>
                  </a:cubicBezTo>
                  <a:cubicBezTo>
                    <a:pt x="1" y="1787"/>
                    <a:pt x="515" y="2303"/>
                    <a:pt x="1151" y="2303"/>
                  </a:cubicBezTo>
                  <a:cubicBezTo>
                    <a:pt x="1176" y="2303"/>
                    <a:pt x="1200" y="2297"/>
                    <a:pt x="1223" y="2295"/>
                  </a:cubicBezTo>
                  <a:lnTo>
                    <a:pt x="1223" y="2295"/>
                  </a:lnTo>
                  <a:cubicBezTo>
                    <a:pt x="1112" y="2919"/>
                    <a:pt x="901" y="3423"/>
                    <a:pt x="614" y="4106"/>
                  </a:cubicBezTo>
                  <a:lnTo>
                    <a:pt x="531" y="4304"/>
                  </a:lnTo>
                  <a:lnTo>
                    <a:pt x="805" y="4419"/>
                  </a:lnTo>
                  <a:lnTo>
                    <a:pt x="888" y="4220"/>
                  </a:lnTo>
                  <a:cubicBezTo>
                    <a:pt x="1191" y="3501"/>
                    <a:pt x="1419" y="2945"/>
                    <a:pt x="1532" y="2230"/>
                  </a:cubicBezTo>
                  <a:cubicBezTo>
                    <a:pt x="1979" y="2073"/>
                    <a:pt x="2303" y="1653"/>
                    <a:pt x="2303" y="1151"/>
                  </a:cubicBezTo>
                  <a:cubicBezTo>
                    <a:pt x="2303" y="517"/>
                    <a:pt x="1787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44"/>
            <p:cNvSpPr/>
            <p:nvPr/>
          </p:nvSpPr>
          <p:spPr>
            <a:xfrm>
              <a:off x="4292325" y="3109350"/>
              <a:ext cx="57575" cy="132950"/>
            </a:xfrm>
            <a:custGeom>
              <a:avLst/>
              <a:gdLst/>
              <a:ahLst/>
              <a:cxnLst/>
              <a:rect l="l" t="t" r="r" b="b"/>
              <a:pathLst>
                <a:path w="2303" h="5318" extrusionOk="0">
                  <a:moveTo>
                    <a:pt x="1151" y="1"/>
                  </a:moveTo>
                  <a:cubicBezTo>
                    <a:pt x="516" y="1"/>
                    <a:pt x="1" y="516"/>
                    <a:pt x="1" y="1152"/>
                  </a:cubicBezTo>
                  <a:cubicBezTo>
                    <a:pt x="1" y="1621"/>
                    <a:pt x="283" y="2024"/>
                    <a:pt x="686" y="2204"/>
                  </a:cubicBezTo>
                  <a:cubicBezTo>
                    <a:pt x="683" y="3310"/>
                    <a:pt x="725" y="4419"/>
                    <a:pt x="1100" y="5317"/>
                  </a:cubicBezTo>
                  <a:lnTo>
                    <a:pt x="1375" y="5201"/>
                  </a:lnTo>
                  <a:cubicBezTo>
                    <a:pt x="1029" y="4376"/>
                    <a:pt x="983" y="3335"/>
                    <a:pt x="983" y="2287"/>
                  </a:cubicBezTo>
                  <a:lnTo>
                    <a:pt x="983" y="2287"/>
                  </a:lnTo>
                  <a:cubicBezTo>
                    <a:pt x="1039" y="2294"/>
                    <a:pt x="1094" y="2304"/>
                    <a:pt x="1151" y="2304"/>
                  </a:cubicBezTo>
                  <a:cubicBezTo>
                    <a:pt x="1786" y="2304"/>
                    <a:pt x="2303" y="1789"/>
                    <a:pt x="2303" y="1152"/>
                  </a:cubicBezTo>
                  <a:cubicBezTo>
                    <a:pt x="2303" y="516"/>
                    <a:pt x="1788" y="1"/>
                    <a:pt x="11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44"/>
            <p:cNvSpPr/>
            <p:nvPr/>
          </p:nvSpPr>
          <p:spPr>
            <a:xfrm>
              <a:off x="4266975" y="3219775"/>
              <a:ext cx="87975" cy="185725"/>
            </a:xfrm>
            <a:custGeom>
              <a:avLst/>
              <a:gdLst/>
              <a:ahLst/>
              <a:cxnLst/>
              <a:rect l="l" t="t" r="r" b="b"/>
              <a:pathLst>
                <a:path w="3519" h="7429" extrusionOk="0">
                  <a:moveTo>
                    <a:pt x="1402" y="1"/>
                  </a:moveTo>
                  <a:cubicBezTo>
                    <a:pt x="1030" y="1"/>
                    <a:pt x="663" y="182"/>
                    <a:pt x="372" y="632"/>
                  </a:cubicBezTo>
                  <a:cubicBezTo>
                    <a:pt x="0" y="1206"/>
                    <a:pt x="198" y="3109"/>
                    <a:pt x="297" y="3771"/>
                  </a:cubicBezTo>
                  <a:cubicBezTo>
                    <a:pt x="452" y="4800"/>
                    <a:pt x="980" y="5881"/>
                    <a:pt x="1375" y="6833"/>
                  </a:cubicBezTo>
                  <a:cubicBezTo>
                    <a:pt x="1446" y="7266"/>
                    <a:pt x="1616" y="7428"/>
                    <a:pt x="1819" y="7428"/>
                  </a:cubicBezTo>
                  <a:cubicBezTo>
                    <a:pt x="2211" y="7428"/>
                    <a:pt x="2724" y="6825"/>
                    <a:pt x="2881" y="6400"/>
                  </a:cubicBezTo>
                  <a:cubicBezTo>
                    <a:pt x="3380" y="5056"/>
                    <a:pt x="3519" y="3046"/>
                    <a:pt x="3213" y="1638"/>
                  </a:cubicBezTo>
                  <a:cubicBezTo>
                    <a:pt x="3041" y="844"/>
                    <a:pt x="2207" y="1"/>
                    <a:pt x="1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44"/>
            <p:cNvSpPr/>
            <p:nvPr/>
          </p:nvSpPr>
          <p:spPr>
            <a:xfrm>
              <a:off x="4194900" y="32450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1357" y="1"/>
                  </a:moveTo>
                  <a:cubicBezTo>
                    <a:pt x="694" y="1"/>
                    <a:pt x="103" y="343"/>
                    <a:pt x="45" y="1223"/>
                  </a:cubicBezTo>
                  <a:cubicBezTo>
                    <a:pt x="0" y="1904"/>
                    <a:pt x="1098" y="3470"/>
                    <a:pt x="1509" y="4002"/>
                  </a:cubicBezTo>
                  <a:cubicBezTo>
                    <a:pt x="2142" y="4825"/>
                    <a:pt x="3132" y="5512"/>
                    <a:pt x="3939" y="6152"/>
                  </a:cubicBezTo>
                  <a:cubicBezTo>
                    <a:pt x="4135" y="6398"/>
                    <a:pt x="4308" y="6498"/>
                    <a:pt x="4456" y="6498"/>
                  </a:cubicBezTo>
                  <a:cubicBezTo>
                    <a:pt x="4911" y="6498"/>
                    <a:pt x="5126" y="5552"/>
                    <a:pt x="5047" y="5041"/>
                  </a:cubicBezTo>
                  <a:cubicBezTo>
                    <a:pt x="4827" y="3625"/>
                    <a:pt x="3968" y="1800"/>
                    <a:pt x="3017" y="719"/>
                  </a:cubicBezTo>
                  <a:cubicBezTo>
                    <a:pt x="2640" y="291"/>
                    <a:pt x="1967" y="1"/>
                    <a:pt x="1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44"/>
            <p:cNvSpPr/>
            <p:nvPr/>
          </p:nvSpPr>
          <p:spPr>
            <a:xfrm>
              <a:off x="4310475" y="3247675"/>
              <a:ext cx="128175" cy="162475"/>
            </a:xfrm>
            <a:custGeom>
              <a:avLst/>
              <a:gdLst/>
              <a:ahLst/>
              <a:cxnLst/>
              <a:rect l="l" t="t" r="r" b="b"/>
              <a:pathLst>
                <a:path w="5127" h="6499" extrusionOk="0">
                  <a:moveTo>
                    <a:pt x="3770" y="0"/>
                  </a:moveTo>
                  <a:cubicBezTo>
                    <a:pt x="3159" y="0"/>
                    <a:pt x="2487" y="291"/>
                    <a:pt x="2110" y="720"/>
                  </a:cubicBezTo>
                  <a:cubicBezTo>
                    <a:pt x="1159" y="1800"/>
                    <a:pt x="299" y="3625"/>
                    <a:pt x="80" y="5041"/>
                  </a:cubicBezTo>
                  <a:cubicBezTo>
                    <a:pt x="1" y="5553"/>
                    <a:pt x="216" y="6499"/>
                    <a:pt x="669" y="6499"/>
                  </a:cubicBezTo>
                  <a:cubicBezTo>
                    <a:pt x="817" y="6499"/>
                    <a:pt x="990" y="6399"/>
                    <a:pt x="1186" y="6151"/>
                  </a:cubicBezTo>
                  <a:cubicBezTo>
                    <a:pt x="1995" y="5512"/>
                    <a:pt x="2983" y="4826"/>
                    <a:pt x="3618" y="4003"/>
                  </a:cubicBezTo>
                  <a:cubicBezTo>
                    <a:pt x="4029" y="3471"/>
                    <a:pt x="5127" y="1905"/>
                    <a:pt x="5082" y="1223"/>
                  </a:cubicBezTo>
                  <a:cubicBezTo>
                    <a:pt x="5023" y="343"/>
                    <a:pt x="4433" y="0"/>
                    <a:pt x="37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44"/>
            <p:cNvSpPr/>
            <p:nvPr/>
          </p:nvSpPr>
          <p:spPr>
            <a:xfrm>
              <a:off x="4278975" y="3376500"/>
              <a:ext cx="80500" cy="173250"/>
            </a:xfrm>
            <a:custGeom>
              <a:avLst/>
              <a:gdLst/>
              <a:ahLst/>
              <a:cxnLst/>
              <a:rect l="l" t="t" r="r" b="b"/>
              <a:pathLst>
                <a:path w="3220" h="6930" extrusionOk="0">
                  <a:moveTo>
                    <a:pt x="1008" y="0"/>
                  </a:moveTo>
                  <a:cubicBezTo>
                    <a:pt x="752" y="0"/>
                    <a:pt x="502" y="23"/>
                    <a:pt x="295" y="110"/>
                  </a:cubicBezTo>
                  <a:cubicBezTo>
                    <a:pt x="152" y="485"/>
                    <a:pt x="1" y="690"/>
                    <a:pt x="222" y="1059"/>
                  </a:cubicBezTo>
                  <a:cubicBezTo>
                    <a:pt x="490" y="1510"/>
                    <a:pt x="846" y="1639"/>
                    <a:pt x="1255" y="1813"/>
                  </a:cubicBezTo>
                  <a:cubicBezTo>
                    <a:pt x="1265" y="1815"/>
                    <a:pt x="1272" y="1819"/>
                    <a:pt x="1282" y="1822"/>
                  </a:cubicBezTo>
                  <a:cubicBezTo>
                    <a:pt x="1278" y="1940"/>
                    <a:pt x="1277" y="2056"/>
                    <a:pt x="1271" y="2177"/>
                  </a:cubicBezTo>
                  <a:cubicBezTo>
                    <a:pt x="1240" y="2925"/>
                    <a:pt x="1206" y="3694"/>
                    <a:pt x="1417" y="4371"/>
                  </a:cubicBezTo>
                  <a:cubicBezTo>
                    <a:pt x="1649" y="5116"/>
                    <a:pt x="2045" y="6192"/>
                    <a:pt x="2783" y="6930"/>
                  </a:cubicBezTo>
                  <a:lnTo>
                    <a:pt x="2994" y="6719"/>
                  </a:lnTo>
                  <a:cubicBezTo>
                    <a:pt x="2300" y="6030"/>
                    <a:pt x="1922" y="4999"/>
                    <a:pt x="1699" y="4283"/>
                  </a:cubicBezTo>
                  <a:cubicBezTo>
                    <a:pt x="1504" y="3658"/>
                    <a:pt x="1536" y="2912"/>
                    <a:pt x="1567" y="2192"/>
                  </a:cubicBezTo>
                  <a:cubicBezTo>
                    <a:pt x="1570" y="2104"/>
                    <a:pt x="1572" y="2024"/>
                    <a:pt x="1574" y="1936"/>
                  </a:cubicBezTo>
                  <a:cubicBezTo>
                    <a:pt x="1652" y="1961"/>
                    <a:pt x="1736" y="1979"/>
                    <a:pt x="1827" y="1979"/>
                  </a:cubicBezTo>
                  <a:cubicBezTo>
                    <a:pt x="1979" y="1979"/>
                    <a:pt x="2153" y="1929"/>
                    <a:pt x="2360" y="1778"/>
                  </a:cubicBezTo>
                  <a:cubicBezTo>
                    <a:pt x="2763" y="1485"/>
                    <a:pt x="3220" y="696"/>
                    <a:pt x="2844" y="201"/>
                  </a:cubicBezTo>
                  <a:cubicBezTo>
                    <a:pt x="2726" y="45"/>
                    <a:pt x="2510" y="12"/>
                    <a:pt x="2291" y="12"/>
                  </a:cubicBezTo>
                  <a:cubicBezTo>
                    <a:pt x="2131" y="12"/>
                    <a:pt x="1970" y="30"/>
                    <a:pt x="1845" y="30"/>
                  </a:cubicBezTo>
                  <a:cubicBezTo>
                    <a:pt x="1596" y="30"/>
                    <a:pt x="1298" y="0"/>
                    <a:pt x="1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44"/>
            <p:cNvSpPr/>
            <p:nvPr/>
          </p:nvSpPr>
          <p:spPr>
            <a:xfrm>
              <a:off x="4203000" y="2683925"/>
              <a:ext cx="395675" cy="1014575"/>
            </a:xfrm>
            <a:custGeom>
              <a:avLst/>
              <a:gdLst/>
              <a:ahLst/>
              <a:cxnLst/>
              <a:rect l="l" t="t" r="r" b="b"/>
              <a:pathLst>
                <a:path w="15827" h="40583" extrusionOk="0">
                  <a:moveTo>
                    <a:pt x="15437" y="0"/>
                  </a:moveTo>
                  <a:cubicBezTo>
                    <a:pt x="15248" y="0"/>
                    <a:pt x="15096" y="153"/>
                    <a:pt x="15096" y="341"/>
                  </a:cubicBezTo>
                  <a:cubicBezTo>
                    <a:pt x="15093" y="1231"/>
                    <a:pt x="15098" y="2118"/>
                    <a:pt x="15103" y="3005"/>
                  </a:cubicBezTo>
                  <a:cubicBezTo>
                    <a:pt x="15121" y="6852"/>
                    <a:pt x="15140" y="10828"/>
                    <a:pt x="14632" y="14733"/>
                  </a:cubicBezTo>
                  <a:cubicBezTo>
                    <a:pt x="14017" y="19468"/>
                    <a:pt x="12243" y="24327"/>
                    <a:pt x="9364" y="29174"/>
                  </a:cubicBezTo>
                  <a:cubicBezTo>
                    <a:pt x="7240" y="32749"/>
                    <a:pt x="4488" y="36826"/>
                    <a:pt x="186" y="39965"/>
                  </a:cubicBezTo>
                  <a:cubicBezTo>
                    <a:pt x="33" y="40076"/>
                    <a:pt x="0" y="40290"/>
                    <a:pt x="112" y="40442"/>
                  </a:cubicBezTo>
                  <a:cubicBezTo>
                    <a:pt x="179" y="40534"/>
                    <a:pt x="281" y="40583"/>
                    <a:pt x="387" y="40583"/>
                  </a:cubicBezTo>
                  <a:cubicBezTo>
                    <a:pt x="457" y="40583"/>
                    <a:pt x="527" y="40560"/>
                    <a:pt x="593" y="40517"/>
                  </a:cubicBezTo>
                  <a:cubicBezTo>
                    <a:pt x="4996" y="37304"/>
                    <a:pt x="7797" y="33158"/>
                    <a:pt x="9956" y="29523"/>
                  </a:cubicBezTo>
                  <a:cubicBezTo>
                    <a:pt x="12883" y="24596"/>
                    <a:pt x="14686" y="19649"/>
                    <a:pt x="15312" y="14821"/>
                  </a:cubicBezTo>
                  <a:cubicBezTo>
                    <a:pt x="15826" y="10870"/>
                    <a:pt x="15805" y="6870"/>
                    <a:pt x="15786" y="3002"/>
                  </a:cubicBezTo>
                  <a:cubicBezTo>
                    <a:pt x="15783" y="2117"/>
                    <a:pt x="15778" y="1231"/>
                    <a:pt x="15779" y="341"/>
                  </a:cubicBezTo>
                  <a:cubicBezTo>
                    <a:pt x="15779" y="154"/>
                    <a:pt x="15627" y="0"/>
                    <a:pt x="154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4" name="Google Shape;2034;p44"/>
          <p:cNvGrpSpPr/>
          <p:nvPr/>
        </p:nvGrpSpPr>
        <p:grpSpPr>
          <a:xfrm>
            <a:off x="7371475" y="891000"/>
            <a:ext cx="784275" cy="548700"/>
            <a:chOff x="6074150" y="2429100"/>
            <a:chExt cx="784275" cy="548700"/>
          </a:xfrm>
        </p:grpSpPr>
        <p:sp>
          <p:nvSpPr>
            <p:cNvPr id="2035" name="Google Shape;2035;p44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44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44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44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44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44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44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44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44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44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44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44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44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44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44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44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1" name="Google Shape;2051;p44"/>
          <p:cNvGrpSpPr/>
          <p:nvPr/>
        </p:nvGrpSpPr>
        <p:grpSpPr>
          <a:xfrm>
            <a:off x="7636405" y="601498"/>
            <a:ext cx="1264027" cy="2069786"/>
            <a:chOff x="2098900" y="3741675"/>
            <a:chExt cx="837825" cy="1371900"/>
          </a:xfrm>
        </p:grpSpPr>
        <p:sp>
          <p:nvSpPr>
            <p:cNvPr id="2052" name="Google Shape;2052;p44"/>
            <p:cNvSpPr/>
            <p:nvPr/>
          </p:nvSpPr>
          <p:spPr>
            <a:xfrm>
              <a:off x="2098900" y="3741675"/>
              <a:ext cx="837825" cy="1371900"/>
            </a:xfrm>
            <a:custGeom>
              <a:avLst/>
              <a:gdLst/>
              <a:ahLst/>
              <a:cxnLst/>
              <a:rect l="l" t="t" r="r" b="b"/>
              <a:pathLst>
                <a:path w="33513" h="54876" extrusionOk="0">
                  <a:moveTo>
                    <a:pt x="19165" y="1"/>
                  </a:moveTo>
                  <a:cubicBezTo>
                    <a:pt x="19113" y="1"/>
                    <a:pt x="19060" y="31"/>
                    <a:pt x="19040" y="91"/>
                  </a:cubicBezTo>
                  <a:cubicBezTo>
                    <a:pt x="17631" y="4279"/>
                    <a:pt x="16404" y="8509"/>
                    <a:pt x="14618" y="12561"/>
                  </a:cubicBezTo>
                  <a:cubicBezTo>
                    <a:pt x="14122" y="13689"/>
                    <a:pt x="13579" y="14795"/>
                    <a:pt x="13110" y="15935"/>
                  </a:cubicBezTo>
                  <a:cubicBezTo>
                    <a:pt x="12878" y="16500"/>
                    <a:pt x="12153" y="17857"/>
                    <a:pt x="11936" y="18815"/>
                  </a:cubicBezTo>
                  <a:cubicBezTo>
                    <a:pt x="11920" y="18883"/>
                    <a:pt x="11864" y="18917"/>
                    <a:pt x="11808" y="18917"/>
                  </a:cubicBezTo>
                  <a:cubicBezTo>
                    <a:pt x="11755" y="18917"/>
                    <a:pt x="11702" y="18887"/>
                    <a:pt x="11682" y="18825"/>
                  </a:cubicBezTo>
                  <a:cubicBezTo>
                    <a:pt x="11424" y="17995"/>
                    <a:pt x="11009" y="16670"/>
                    <a:pt x="10807" y="16020"/>
                  </a:cubicBezTo>
                  <a:cubicBezTo>
                    <a:pt x="10788" y="15958"/>
                    <a:pt x="10735" y="15927"/>
                    <a:pt x="10681" y="15927"/>
                  </a:cubicBezTo>
                  <a:cubicBezTo>
                    <a:pt x="10629" y="15927"/>
                    <a:pt x="10576" y="15957"/>
                    <a:pt x="10556" y="16018"/>
                  </a:cubicBezTo>
                  <a:lnTo>
                    <a:pt x="8367" y="22459"/>
                  </a:lnTo>
                  <a:cubicBezTo>
                    <a:pt x="7670" y="24514"/>
                    <a:pt x="7014" y="26647"/>
                    <a:pt x="6774" y="28848"/>
                  </a:cubicBezTo>
                  <a:cubicBezTo>
                    <a:pt x="6765" y="28926"/>
                    <a:pt x="6703" y="28969"/>
                    <a:pt x="6640" y="28969"/>
                  </a:cubicBezTo>
                  <a:cubicBezTo>
                    <a:pt x="6588" y="28969"/>
                    <a:pt x="6536" y="28939"/>
                    <a:pt x="6516" y="28875"/>
                  </a:cubicBezTo>
                  <a:lnTo>
                    <a:pt x="4893" y="23678"/>
                  </a:lnTo>
                  <a:cubicBezTo>
                    <a:pt x="4874" y="23617"/>
                    <a:pt x="4820" y="23586"/>
                    <a:pt x="4766" y="23586"/>
                  </a:cubicBezTo>
                  <a:cubicBezTo>
                    <a:pt x="4714" y="23586"/>
                    <a:pt x="4661" y="23616"/>
                    <a:pt x="4642" y="23676"/>
                  </a:cubicBezTo>
                  <a:lnTo>
                    <a:pt x="2455" y="30114"/>
                  </a:lnTo>
                  <a:cubicBezTo>
                    <a:pt x="1153" y="33946"/>
                    <a:pt x="0" y="38048"/>
                    <a:pt x="1405" y="42356"/>
                  </a:cubicBezTo>
                  <a:cubicBezTo>
                    <a:pt x="1690" y="43226"/>
                    <a:pt x="2049" y="44061"/>
                    <a:pt x="2397" y="44868"/>
                  </a:cubicBezTo>
                  <a:cubicBezTo>
                    <a:pt x="2546" y="45212"/>
                    <a:pt x="2690" y="45548"/>
                    <a:pt x="2823" y="45872"/>
                  </a:cubicBezTo>
                  <a:cubicBezTo>
                    <a:pt x="2839" y="45910"/>
                    <a:pt x="2835" y="45953"/>
                    <a:pt x="2814" y="45990"/>
                  </a:cubicBezTo>
                  <a:cubicBezTo>
                    <a:pt x="1503" y="48181"/>
                    <a:pt x="818" y="50203"/>
                    <a:pt x="730" y="52145"/>
                  </a:cubicBezTo>
                  <a:cubicBezTo>
                    <a:pt x="693" y="52974"/>
                    <a:pt x="1043" y="53764"/>
                    <a:pt x="1708" y="54302"/>
                  </a:cubicBezTo>
                  <a:cubicBezTo>
                    <a:pt x="2120" y="54636"/>
                    <a:pt x="2639" y="54812"/>
                    <a:pt x="3166" y="54867"/>
                  </a:cubicBezTo>
                  <a:lnTo>
                    <a:pt x="3201" y="54869"/>
                  </a:lnTo>
                  <a:cubicBezTo>
                    <a:pt x="3206" y="54871"/>
                    <a:pt x="3209" y="54871"/>
                    <a:pt x="3219" y="54876"/>
                  </a:cubicBezTo>
                  <a:cubicBezTo>
                    <a:pt x="4663" y="54876"/>
                    <a:pt x="5864" y="53757"/>
                    <a:pt x="5953" y="52313"/>
                  </a:cubicBezTo>
                  <a:cubicBezTo>
                    <a:pt x="6077" y="50292"/>
                    <a:pt x="7563" y="48040"/>
                    <a:pt x="9187" y="45996"/>
                  </a:cubicBezTo>
                  <a:cubicBezTo>
                    <a:pt x="9213" y="45964"/>
                    <a:pt x="9249" y="45946"/>
                    <a:pt x="9288" y="45946"/>
                  </a:cubicBezTo>
                  <a:cubicBezTo>
                    <a:pt x="9291" y="45946"/>
                    <a:pt x="9293" y="45946"/>
                    <a:pt x="9296" y="45946"/>
                  </a:cubicBezTo>
                  <a:cubicBezTo>
                    <a:pt x="9626" y="45952"/>
                    <a:pt x="9961" y="45966"/>
                    <a:pt x="10296" y="45978"/>
                  </a:cubicBezTo>
                  <a:cubicBezTo>
                    <a:pt x="10855" y="46000"/>
                    <a:pt x="11433" y="46022"/>
                    <a:pt x="12017" y="46022"/>
                  </a:cubicBezTo>
                  <a:cubicBezTo>
                    <a:pt x="12347" y="46022"/>
                    <a:pt x="12677" y="46015"/>
                    <a:pt x="12999" y="45997"/>
                  </a:cubicBezTo>
                  <a:cubicBezTo>
                    <a:pt x="17524" y="45750"/>
                    <a:pt x="20932" y="43195"/>
                    <a:pt x="24035" y="40596"/>
                  </a:cubicBezTo>
                  <a:lnTo>
                    <a:pt x="29249" y="36230"/>
                  </a:lnTo>
                  <a:cubicBezTo>
                    <a:pt x="29345" y="36150"/>
                    <a:pt x="29286" y="35997"/>
                    <a:pt x="29164" y="35997"/>
                  </a:cubicBezTo>
                  <a:cubicBezTo>
                    <a:pt x="29161" y="35997"/>
                    <a:pt x="29158" y="35997"/>
                    <a:pt x="29155" y="35997"/>
                  </a:cubicBezTo>
                  <a:lnTo>
                    <a:pt x="23142" y="36399"/>
                  </a:lnTo>
                  <a:cubicBezTo>
                    <a:pt x="23139" y="36399"/>
                    <a:pt x="23135" y="36399"/>
                    <a:pt x="23131" y="36399"/>
                  </a:cubicBezTo>
                  <a:cubicBezTo>
                    <a:pt x="23007" y="36399"/>
                    <a:pt x="22956" y="36238"/>
                    <a:pt x="23060" y="36162"/>
                  </a:cubicBezTo>
                  <a:cubicBezTo>
                    <a:pt x="25206" y="34612"/>
                    <a:pt x="26892" y="32548"/>
                    <a:pt x="28454" y="30495"/>
                  </a:cubicBezTo>
                  <a:lnTo>
                    <a:pt x="32569" y="25081"/>
                  </a:lnTo>
                  <a:cubicBezTo>
                    <a:pt x="32639" y="24990"/>
                    <a:pt x="32569" y="24868"/>
                    <a:pt x="32466" y="24868"/>
                  </a:cubicBezTo>
                  <a:cubicBezTo>
                    <a:pt x="32453" y="24868"/>
                    <a:pt x="32439" y="24870"/>
                    <a:pt x="32425" y="24874"/>
                  </a:cubicBezTo>
                  <a:lnTo>
                    <a:pt x="25910" y="26821"/>
                  </a:lnTo>
                  <a:cubicBezTo>
                    <a:pt x="25809" y="26853"/>
                    <a:pt x="25710" y="26884"/>
                    <a:pt x="25612" y="26916"/>
                  </a:cubicBezTo>
                  <a:cubicBezTo>
                    <a:pt x="28249" y="24582"/>
                    <a:pt x="29690" y="21414"/>
                    <a:pt x="30937" y="18320"/>
                  </a:cubicBezTo>
                  <a:lnTo>
                    <a:pt x="33476" y="12010"/>
                  </a:lnTo>
                  <a:cubicBezTo>
                    <a:pt x="33512" y="11916"/>
                    <a:pt x="33439" y="11827"/>
                    <a:pt x="33353" y="11827"/>
                  </a:cubicBezTo>
                  <a:cubicBezTo>
                    <a:pt x="33330" y="11827"/>
                    <a:pt x="33306" y="11833"/>
                    <a:pt x="33282" y="11848"/>
                  </a:cubicBezTo>
                  <a:lnTo>
                    <a:pt x="27513" y="15450"/>
                  </a:lnTo>
                  <a:cubicBezTo>
                    <a:pt x="27019" y="15759"/>
                    <a:pt x="26584" y="16101"/>
                    <a:pt x="26202" y="16403"/>
                  </a:cubicBezTo>
                  <a:cubicBezTo>
                    <a:pt x="25620" y="16864"/>
                    <a:pt x="24776" y="17311"/>
                    <a:pt x="24043" y="17549"/>
                  </a:cubicBezTo>
                  <a:cubicBezTo>
                    <a:pt x="24030" y="17552"/>
                    <a:pt x="24018" y="17554"/>
                    <a:pt x="24005" y="17554"/>
                  </a:cubicBezTo>
                  <a:cubicBezTo>
                    <a:pt x="23930" y="17554"/>
                    <a:pt x="23868" y="17487"/>
                    <a:pt x="23876" y="17406"/>
                  </a:cubicBezTo>
                  <a:cubicBezTo>
                    <a:pt x="24330" y="13076"/>
                    <a:pt x="22054" y="8941"/>
                    <a:pt x="20799" y="4919"/>
                  </a:cubicBezTo>
                  <a:lnTo>
                    <a:pt x="19292" y="95"/>
                  </a:lnTo>
                  <a:cubicBezTo>
                    <a:pt x="19273" y="32"/>
                    <a:pt x="19219" y="1"/>
                    <a:pt x="19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44"/>
            <p:cNvSpPr/>
            <p:nvPr/>
          </p:nvSpPr>
          <p:spPr>
            <a:xfrm>
              <a:off x="2425175" y="4152375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0"/>
                  </a:moveTo>
                  <a:cubicBezTo>
                    <a:pt x="1054" y="3474"/>
                    <a:pt x="0" y="7094"/>
                    <a:pt x="1194" y="10758"/>
                  </a:cubicBezTo>
                  <a:cubicBezTo>
                    <a:pt x="1752" y="12462"/>
                    <a:pt x="2723" y="14198"/>
                    <a:pt x="3166" y="15846"/>
                  </a:cubicBezTo>
                  <a:cubicBezTo>
                    <a:pt x="3567" y="14865"/>
                    <a:pt x="4064" y="13932"/>
                    <a:pt x="4387" y="12909"/>
                  </a:cubicBezTo>
                  <a:cubicBezTo>
                    <a:pt x="4791" y="11630"/>
                    <a:pt x="4709" y="9962"/>
                    <a:pt x="4713" y="8572"/>
                  </a:cubicBezTo>
                  <a:cubicBezTo>
                    <a:pt x="4716" y="7640"/>
                    <a:pt x="4771" y="6731"/>
                    <a:pt x="4493" y="5833"/>
                  </a:cubicBezTo>
                  <a:cubicBezTo>
                    <a:pt x="4211" y="4921"/>
                    <a:pt x="3576" y="4273"/>
                    <a:pt x="3159" y="3432"/>
                  </a:cubicBezTo>
                  <a:cubicBezTo>
                    <a:pt x="2612" y="2332"/>
                    <a:pt x="2585" y="1122"/>
                    <a:pt x="22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44"/>
            <p:cNvSpPr/>
            <p:nvPr/>
          </p:nvSpPr>
          <p:spPr>
            <a:xfrm>
              <a:off x="2307800" y="4322050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1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1" y="12460"/>
                    <a:pt x="2723" y="14197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1"/>
                    <a:pt x="4714" y="8571"/>
                  </a:cubicBezTo>
                  <a:cubicBezTo>
                    <a:pt x="4716" y="7638"/>
                    <a:pt x="4771" y="6732"/>
                    <a:pt x="4494" y="5833"/>
                  </a:cubicBezTo>
                  <a:cubicBezTo>
                    <a:pt x="4211" y="4921"/>
                    <a:pt x="3577" y="4274"/>
                    <a:pt x="3161" y="3433"/>
                  </a:cubicBezTo>
                  <a:cubicBezTo>
                    <a:pt x="2613" y="2332"/>
                    <a:pt x="2587" y="1122"/>
                    <a:pt x="22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44"/>
            <p:cNvSpPr/>
            <p:nvPr/>
          </p:nvSpPr>
          <p:spPr>
            <a:xfrm>
              <a:off x="2159950" y="4513425"/>
              <a:ext cx="119800" cy="396125"/>
            </a:xfrm>
            <a:custGeom>
              <a:avLst/>
              <a:gdLst/>
              <a:ahLst/>
              <a:cxnLst/>
              <a:rect l="l" t="t" r="r" b="b"/>
              <a:pathLst>
                <a:path w="4792" h="15845" extrusionOk="0">
                  <a:moveTo>
                    <a:pt x="2236" y="0"/>
                  </a:moveTo>
                  <a:cubicBezTo>
                    <a:pt x="1054" y="3474"/>
                    <a:pt x="0" y="7095"/>
                    <a:pt x="1195" y="10759"/>
                  </a:cubicBezTo>
                  <a:cubicBezTo>
                    <a:pt x="1752" y="12462"/>
                    <a:pt x="2724" y="14198"/>
                    <a:pt x="3167" y="15845"/>
                  </a:cubicBezTo>
                  <a:cubicBezTo>
                    <a:pt x="3567" y="14864"/>
                    <a:pt x="4065" y="13931"/>
                    <a:pt x="4388" y="12908"/>
                  </a:cubicBezTo>
                  <a:cubicBezTo>
                    <a:pt x="4791" y="11629"/>
                    <a:pt x="4709" y="9960"/>
                    <a:pt x="4714" y="8571"/>
                  </a:cubicBezTo>
                  <a:cubicBezTo>
                    <a:pt x="4716" y="7637"/>
                    <a:pt x="4771" y="6731"/>
                    <a:pt x="4494" y="5833"/>
                  </a:cubicBezTo>
                  <a:cubicBezTo>
                    <a:pt x="4211" y="4921"/>
                    <a:pt x="3577" y="4273"/>
                    <a:pt x="3160" y="3433"/>
                  </a:cubicBezTo>
                  <a:cubicBezTo>
                    <a:pt x="2613" y="2332"/>
                    <a:pt x="2587" y="1122"/>
                    <a:pt x="2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44"/>
            <p:cNvSpPr/>
            <p:nvPr/>
          </p:nvSpPr>
          <p:spPr>
            <a:xfrm>
              <a:off x="2541900" y="4177725"/>
              <a:ext cx="275950" cy="285175"/>
            </a:xfrm>
            <a:custGeom>
              <a:avLst/>
              <a:gdLst/>
              <a:ahLst/>
              <a:cxnLst/>
              <a:rect l="l" t="t" r="r" b="b"/>
              <a:pathLst>
                <a:path w="11038" h="11407" extrusionOk="0">
                  <a:moveTo>
                    <a:pt x="11037" y="0"/>
                  </a:moveTo>
                  <a:lnTo>
                    <a:pt x="11037" y="0"/>
                  </a:lnTo>
                  <a:cubicBezTo>
                    <a:pt x="10039" y="622"/>
                    <a:pt x="9232" y="1523"/>
                    <a:pt x="8098" y="2001"/>
                  </a:cubicBezTo>
                  <a:cubicBezTo>
                    <a:pt x="7234" y="2366"/>
                    <a:pt x="6331" y="2442"/>
                    <a:pt x="5521" y="2951"/>
                  </a:cubicBezTo>
                  <a:cubicBezTo>
                    <a:pt x="4726" y="3450"/>
                    <a:pt x="4175" y="4174"/>
                    <a:pt x="3570" y="4883"/>
                  </a:cubicBezTo>
                  <a:cubicBezTo>
                    <a:pt x="2669" y="5941"/>
                    <a:pt x="1516" y="7151"/>
                    <a:pt x="989" y="8385"/>
                  </a:cubicBezTo>
                  <a:cubicBezTo>
                    <a:pt x="566" y="9372"/>
                    <a:pt x="336" y="10402"/>
                    <a:pt x="0" y="11407"/>
                  </a:cubicBezTo>
                  <a:cubicBezTo>
                    <a:pt x="1410" y="10446"/>
                    <a:pt x="3279" y="9764"/>
                    <a:pt x="4814" y="8835"/>
                  </a:cubicBezTo>
                  <a:cubicBezTo>
                    <a:pt x="8108" y="6838"/>
                    <a:pt x="9668" y="3403"/>
                    <a:pt x="110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44"/>
            <p:cNvSpPr/>
            <p:nvPr/>
          </p:nvSpPr>
          <p:spPr>
            <a:xfrm>
              <a:off x="2421925" y="4468375"/>
              <a:ext cx="341450" cy="202200"/>
            </a:xfrm>
            <a:custGeom>
              <a:avLst/>
              <a:gdLst/>
              <a:ahLst/>
              <a:cxnLst/>
              <a:rect l="l" t="t" r="r" b="b"/>
              <a:pathLst>
                <a:path w="13658" h="8088" extrusionOk="0">
                  <a:moveTo>
                    <a:pt x="13658" y="0"/>
                  </a:moveTo>
                  <a:lnTo>
                    <a:pt x="13658" y="0"/>
                  </a:lnTo>
                  <a:cubicBezTo>
                    <a:pt x="12532" y="337"/>
                    <a:pt x="11513" y="991"/>
                    <a:pt x="10294" y="1153"/>
                  </a:cubicBezTo>
                  <a:cubicBezTo>
                    <a:pt x="9364" y="1277"/>
                    <a:pt x="8472" y="1112"/>
                    <a:pt x="7558" y="1389"/>
                  </a:cubicBezTo>
                  <a:cubicBezTo>
                    <a:pt x="6658" y="1662"/>
                    <a:pt x="5936" y="2214"/>
                    <a:pt x="5166" y="2738"/>
                  </a:cubicBezTo>
                  <a:cubicBezTo>
                    <a:pt x="4017" y="3519"/>
                    <a:pt x="2587" y="4382"/>
                    <a:pt x="1752" y="5433"/>
                  </a:cubicBezTo>
                  <a:cubicBezTo>
                    <a:pt x="1085" y="6274"/>
                    <a:pt x="591" y="7208"/>
                    <a:pt x="0" y="8088"/>
                  </a:cubicBezTo>
                  <a:cubicBezTo>
                    <a:pt x="1615" y="7534"/>
                    <a:pt x="3597" y="7368"/>
                    <a:pt x="5321" y="6878"/>
                  </a:cubicBezTo>
                  <a:cubicBezTo>
                    <a:pt x="9024" y="5820"/>
                    <a:pt x="11437" y="2921"/>
                    <a:pt x="13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44"/>
            <p:cNvSpPr/>
            <p:nvPr/>
          </p:nvSpPr>
          <p:spPr>
            <a:xfrm>
              <a:off x="2175625" y="4019425"/>
              <a:ext cx="452725" cy="1035325"/>
            </a:xfrm>
            <a:custGeom>
              <a:avLst/>
              <a:gdLst/>
              <a:ahLst/>
              <a:cxnLst/>
              <a:rect l="l" t="t" r="r" b="b"/>
              <a:pathLst>
                <a:path w="18109" h="41413" extrusionOk="0">
                  <a:moveTo>
                    <a:pt x="16622" y="0"/>
                  </a:moveTo>
                  <a:cubicBezTo>
                    <a:pt x="16610" y="0"/>
                    <a:pt x="16597" y="1"/>
                    <a:pt x="16585" y="3"/>
                  </a:cubicBezTo>
                  <a:cubicBezTo>
                    <a:pt x="16443" y="25"/>
                    <a:pt x="16344" y="158"/>
                    <a:pt x="16365" y="300"/>
                  </a:cubicBezTo>
                  <a:lnTo>
                    <a:pt x="16459" y="930"/>
                  </a:lnTo>
                  <a:cubicBezTo>
                    <a:pt x="17058" y="4969"/>
                    <a:pt x="17577" y="8457"/>
                    <a:pt x="16480" y="12583"/>
                  </a:cubicBezTo>
                  <a:cubicBezTo>
                    <a:pt x="15194" y="17428"/>
                    <a:pt x="12172" y="22197"/>
                    <a:pt x="9439" y="26284"/>
                  </a:cubicBezTo>
                  <a:cubicBezTo>
                    <a:pt x="8622" y="27506"/>
                    <a:pt x="7478" y="28831"/>
                    <a:pt x="6267" y="30233"/>
                  </a:cubicBezTo>
                  <a:cubicBezTo>
                    <a:pt x="3414" y="33536"/>
                    <a:pt x="182" y="37281"/>
                    <a:pt x="7" y="41138"/>
                  </a:cubicBezTo>
                  <a:cubicBezTo>
                    <a:pt x="1" y="41282"/>
                    <a:pt x="110" y="41405"/>
                    <a:pt x="254" y="41411"/>
                  </a:cubicBezTo>
                  <a:cubicBezTo>
                    <a:pt x="261" y="41413"/>
                    <a:pt x="265" y="41413"/>
                    <a:pt x="269" y="41413"/>
                  </a:cubicBezTo>
                  <a:cubicBezTo>
                    <a:pt x="407" y="41413"/>
                    <a:pt x="523" y="41303"/>
                    <a:pt x="530" y="41163"/>
                  </a:cubicBezTo>
                  <a:cubicBezTo>
                    <a:pt x="696" y="37487"/>
                    <a:pt x="3867" y="33814"/>
                    <a:pt x="6663" y="30575"/>
                  </a:cubicBezTo>
                  <a:cubicBezTo>
                    <a:pt x="7886" y="29159"/>
                    <a:pt x="9040" y="27824"/>
                    <a:pt x="9875" y="26574"/>
                  </a:cubicBezTo>
                  <a:cubicBezTo>
                    <a:pt x="12630" y="22453"/>
                    <a:pt x="15679" y="17640"/>
                    <a:pt x="16985" y="12717"/>
                  </a:cubicBezTo>
                  <a:cubicBezTo>
                    <a:pt x="18108" y="8487"/>
                    <a:pt x="17583" y="4949"/>
                    <a:pt x="16975" y="853"/>
                  </a:cubicBezTo>
                  <a:lnTo>
                    <a:pt x="16882" y="223"/>
                  </a:lnTo>
                  <a:cubicBezTo>
                    <a:pt x="16861" y="92"/>
                    <a:pt x="16749" y="0"/>
                    <a:pt x="166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44"/>
            <p:cNvSpPr/>
            <p:nvPr/>
          </p:nvSpPr>
          <p:spPr>
            <a:xfrm>
              <a:off x="2519900" y="3923750"/>
              <a:ext cx="119800" cy="396150"/>
            </a:xfrm>
            <a:custGeom>
              <a:avLst/>
              <a:gdLst/>
              <a:ahLst/>
              <a:cxnLst/>
              <a:rect l="l" t="t" r="r" b="b"/>
              <a:pathLst>
                <a:path w="4792" h="15846" extrusionOk="0">
                  <a:moveTo>
                    <a:pt x="2235" y="1"/>
                  </a:moveTo>
                  <a:cubicBezTo>
                    <a:pt x="1055" y="3474"/>
                    <a:pt x="0" y="7096"/>
                    <a:pt x="1196" y="10760"/>
                  </a:cubicBezTo>
                  <a:cubicBezTo>
                    <a:pt x="1752" y="12461"/>
                    <a:pt x="2724" y="14197"/>
                    <a:pt x="3167" y="15845"/>
                  </a:cubicBezTo>
                  <a:cubicBezTo>
                    <a:pt x="3568" y="14865"/>
                    <a:pt x="4065" y="13931"/>
                    <a:pt x="4389" y="12908"/>
                  </a:cubicBezTo>
                  <a:cubicBezTo>
                    <a:pt x="4792" y="11629"/>
                    <a:pt x="4709" y="9961"/>
                    <a:pt x="4714" y="8571"/>
                  </a:cubicBezTo>
                  <a:cubicBezTo>
                    <a:pt x="4717" y="7639"/>
                    <a:pt x="4772" y="6731"/>
                    <a:pt x="4493" y="5834"/>
                  </a:cubicBezTo>
                  <a:cubicBezTo>
                    <a:pt x="4211" y="4922"/>
                    <a:pt x="3576" y="4274"/>
                    <a:pt x="3161" y="3434"/>
                  </a:cubicBezTo>
                  <a:cubicBezTo>
                    <a:pt x="2613" y="2333"/>
                    <a:pt x="2587" y="1122"/>
                    <a:pt x="2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44"/>
            <p:cNvSpPr/>
            <p:nvPr/>
          </p:nvSpPr>
          <p:spPr>
            <a:xfrm>
              <a:off x="2284200" y="4711250"/>
              <a:ext cx="377875" cy="122150"/>
            </a:xfrm>
            <a:custGeom>
              <a:avLst/>
              <a:gdLst/>
              <a:ahLst/>
              <a:cxnLst/>
              <a:rect l="l" t="t" r="r" b="b"/>
              <a:pathLst>
                <a:path w="15115" h="4886" extrusionOk="0">
                  <a:moveTo>
                    <a:pt x="9098" y="0"/>
                  </a:moveTo>
                  <a:cubicBezTo>
                    <a:pt x="9019" y="0"/>
                    <a:pt x="8939" y="3"/>
                    <a:pt x="8858" y="9"/>
                  </a:cubicBezTo>
                  <a:cubicBezTo>
                    <a:pt x="7919" y="74"/>
                    <a:pt x="7094" y="453"/>
                    <a:pt x="6226" y="794"/>
                  </a:cubicBezTo>
                  <a:cubicBezTo>
                    <a:pt x="4930" y="1300"/>
                    <a:pt x="3345" y="1825"/>
                    <a:pt x="2298" y="2665"/>
                  </a:cubicBezTo>
                  <a:cubicBezTo>
                    <a:pt x="1461" y="3336"/>
                    <a:pt x="772" y="4137"/>
                    <a:pt x="1" y="4865"/>
                  </a:cubicBezTo>
                  <a:cubicBezTo>
                    <a:pt x="438" y="4818"/>
                    <a:pt x="894" y="4802"/>
                    <a:pt x="1360" y="4802"/>
                  </a:cubicBezTo>
                  <a:cubicBezTo>
                    <a:pt x="2416" y="4802"/>
                    <a:pt x="3525" y="4885"/>
                    <a:pt x="4597" y="4885"/>
                  </a:cubicBezTo>
                  <a:cubicBezTo>
                    <a:pt x="4888" y="4885"/>
                    <a:pt x="5175" y="4879"/>
                    <a:pt x="5458" y="4864"/>
                  </a:cubicBezTo>
                  <a:cubicBezTo>
                    <a:pt x="9306" y="4655"/>
                    <a:pt x="12301" y="2362"/>
                    <a:pt x="15114" y="7"/>
                  </a:cubicBezTo>
                  <a:lnTo>
                    <a:pt x="15114" y="7"/>
                  </a:lnTo>
                  <a:cubicBezTo>
                    <a:pt x="14080" y="77"/>
                    <a:pt x="13074" y="405"/>
                    <a:pt x="12011" y="405"/>
                  </a:cubicBezTo>
                  <a:cubicBezTo>
                    <a:pt x="11868" y="405"/>
                    <a:pt x="11724" y="399"/>
                    <a:pt x="11578" y="386"/>
                  </a:cubicBezTo>
                  <a:cubicBezTo>
                    <a:pt x="10723" y="308"/>
                    <a:pt x="9953" y="0"/>
                    <a:pt x="90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1" name="Google Shape;2061;p44"/>
          <p:cNvGrpSpPr/>
          <p:nvPr/>
        </p:nvGrpSpPr>
        <p:grpSpPr>
          <a:xfrm>
            <a:off x="5545425" y="2297963"/>
            <a:ext cx="707475" cy="849175"/>
            <a:chOff x="4838075" y="3991550"/>
            <a:chExt cx="707475" cy="849175"/>
          </a:xfrm>
        </p:grpSpPr>
        <p:sp>
          <p:nvSpPr>
            <p:cNvPr id="2062" name="Google Shape;2062;p44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44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44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5" name="Google Shape;2065;p44"/>
          <p:cNvGrpSpPr/>
          <p:nvPr/>
        </p:nvGrpSpPr>
        <p:grpSpPr>
          <a:xfrm>
            <a:off x="666200" y="982575"/>
            <a:ext cx="593625" cy="710275"/>
            <a:chOff x="6157200" y="3834400"/>
            <a:chExt cx="593625" cy="710275"/>
          </a:xfrm>
        </p:grpSpPr>
        <p:sp>
          <p:nvSpPr>
            <p:cNvPr id="2066" name="Google Shape;2066;p44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44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44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44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44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44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44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44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44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5" name="Google Shape;2075;p44"/>
          <p:cNvGrpSpPr/>
          <p:nvPr/>
        </p:nvGrpSpPr>
        <p:grpSpPr>
          <a:xfrm>
            <a:off x="1947675" y="2612950"/>
            <a:ext cx="477425" cy="565550"/>
            <a:chOff x="3560600" y="4317025"/>
            <a:chExt cx="477425" cy="565550"/>
          </a:xfrm>
        </p:grpSpPr>
        <p:sp>
          <p:nvSpPr>
            <p:cNvPr id="2076" name="Google Shape;2076;p44"/>
            <p:cNvSpPr/>
            <p:nvPr/>
          </p:nvSpPr>
          <p:spPr>
            <a:xfrm>
              <a:off x="3560600" y="4317025"/>
              <a:ext cx="477425" cy="565550"/>
            </a:xfrm>
            <a:custGeom>
              <a:avLst/>
              <a:gdLst/>
              <a:ahLst/>
              <a:cxnLst/>
              <a:rect l="l" t="t" r="r" b="b"/>
              <a:pathLst>
                <a:path w="19097" h="22622" extrusionOk="0">
                  <a:moveTo>
                    <a:pt x="13094" y="1"/>
                  </a:moveTo>
                  <a:cubicBezTo>
                    <a:pt x="11512" y="1"/>
                    <a:pt x="9948" y="407"/>
                    <a:pt x="8802" y="1116"/>
                  </a:cubicBezTo>
                  <a:cubicBezTo>
                    <a:pt x="7523" y="1905"/>
                    <a:pt x="6579" y="3006"/>
                    <a:pt x="5747" y="3976"/>
                  </a:cubicBezTo>
                  <a:cubicBezTo>
                    <a:pt x="5528" y="4235"/>
                    <a:pt x="5308" y="4491"/>
                    <a:pt x="5086" y="4734"/>
                  </a:cubicBezTo>
                  <a:cubicBezTo>
                    <a:pt x="3924" y="6010"/>
                    <a:pt x="3224" y="7108"/>
                    <a:pt x="2670" y="8521"/>
                  </a:cubicBezTo>
                  <a:cubicBezTo>
                    <a:pt x="1907" y="10474"/>
                    <a:pt x="1159" y="12802"/>
                    <a:pt x="1401" y="15281"/>
                  </a:cubicBezTo>
                  <a:cubicBezTo>
                    <a:pt x="1478" y="16067"/>
                    <a:pt x="1683" y="16746"/>
                    <a:pt x="1877" y="17314"/>
                  </a:cubicBezTo>
                  <a:cubicBezTo>
                    <a:pt x="1792" y="17412"/>
                    <a:pt x="1713" y="17505"/>
                    <a:pt x="1649" y="17579"/>
                  </a:cubicBezTo>
                  <a:cubicBezTo>
                    <a:pt x="962" y="18379"/>
                    <a:pt x="650" y="18746"/>
                    <a:pt x="472" y="19346"/>
                  </a:cubicBezTo>
                  <a:lnTo>
                    <a:pt x="242" y="20116"/>
                  </a:lnTo>
                  <a:cubicBezTo>
                    <a:pt x="0" y="20927"/>
                    <a:pt x="459" y="21779"/>
                    <a:pt x="1267" y="22027"/>
                  </a:cubicBezTo>
                  <a:lnTo>
                    <a:pt x="2990" y="22554"/>
                  </a:lnTo>
                  <a:cubicBezTo>
                    <a:pt x="3140" y="22600"/>
                    <a:pt x="3291" y="22621"/>
                    <a:pt x="3441" y="22621"/>
                  </a:cubicBezTo>
                  <a:cubicBezTo>
                    <a:pt x="4070" y="22621"/>
                    <a:pt x="4657" y="22234"/>
                    <a:pt x="4885" y="21616"/>
                  </a:cubicBezTo>
                  <a:lnTo>
                    <a:pt x="4940" y="21467"/>
                  </a:lnTo>
                  <a:cubicBezTo>
                    <a:pt x="5002" y="21299"/>
                    <a:pt x="5093" y="21142"/>
                    <a:pt x="5211" y="21004"/>
                  </a:cubicBezTo>
                  <a:cubicBezTo>
                    <a:pt x="5281" y="20921"/>
                    <a:pt x="5350" y="20842"/>
                    <a:pt x="5400" y="20782"/>
                  </a:cubicBezTo>
                  <a:lnTo>
                    <a:pt x="5404" y="20777"/>
                  </a:lnTo>
                  <a:cubicBezTo>
                    <a:pt x="5645" y="20499"/>
                    <a:pt x="5976" y="20313"/>
                    <a:pt x="6340" y="20259"/>
                  </a:cubicBezTo>
                  <a:cubicBezTo>
                    <a:pt x="6855" y="20183"/>
                    <a:pt x="7353" y="20072"/>
                    <a:pt x="7787" y="19976"/>
                  </a:cubicBezTo>
                  <a:cubicBezTo>
                    <a:pt x="8059" y="19915"/>
                    <a:pt x="8314" y="19858"/>
                    <a:pt x="8532" y="19822"/>
                  </a:cubicBezTo>
                  <a:cubicBezTo>
                    <a:pt x="9982" y="19583"/>
                    <a:pt x="11516" y="19023"/>
                    <a:pt x="12849" y="18243"/>
                  </a:cubicBezTo>
                  <a:cubicBezTo>
                    <a:pt x="15373" y="16766"/>
                    <a:pt x="17636" y="13801"/>
                    <a:pt x="18480" y="10868"/>
                  </a:cubicBezTo>
                  <a:cubicBezTo>
                    <a:pt x="18998" y="9068"/>
                    <a:pt x="19096" y="6983"/>
                    <a:pt x="18757" y="4998"/>
                  </a:cubicBezTo>
                  <a:cubicBezTo>
                    <a:pt x="18530" y="3671"/>
                    <a:pt x="17981" y="2522"/>
                    <a:pt x="16979" y="1272"/>
                  </a:cubicBezTo>
                  <a:lnTo>
                    <a:pt x="16860" y="1124"/>
                  </a:lnTo>
                  <a:cubicBezTo>
                    <a:pt x="16712" y="939"/>
                    <a:pt x="16523" y="792"/>
                    <a:pt x="16308" y="692"/>
                  </a:cubicBezTo>
                  <a:lnTo>
                    <a:pt x="16137" y="612"/>
                  </a:lnTo>
                  <a:cubicBezTo>
                    <a:pt x="15277" y="213"/>
                    <a:pt x="14225" y="1"/>
                    <a:pt x="13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44"/>
            <p:cNvSpPr/>
            <p:nvPr/>
          </p:nvSpPr>
          <p:spPr>
            <a:xfrm>
              <a:off x="3649250" y="4375775"/>
              <a:ext cx="329100" cy="391475"/>
            </a:xfrm>
            <a:custGeom>
              <a:avLst/>
              <a:gdLst/>
              <a:ahLst/>
              <a:cxnLst/>
              <a:rect l="l" t="t" r="r" b="b"/>
              <a:pathLst>
                <a:path w="13164" h="15659" extrusionOk="0">
                  <a:moveTo>
                    <a:pt x="9549" y="0"/>
                  </a:moveTo>
                  <a:cubicBezTo>
                    <a:pt x="8447" y="0"/>
                    <a:pt x="7291" y="270"/>
                    <a:pt x="6491" y="764"/>
                  </a:cubicBezTo>
                  <a:cubicBezTo>
                    <a:pt x="5218" y="1550"/>
                    <a:pt x="4271" y="2873"/>
                    <a:pt x="3275" y="3965"/>
                  </a:cubicBezTo>
                  <a:cubicBezTo>
                    <a:pt x="2380" y="4950"/>
                    <a:pt x="1797" y="5786"/>
                    <a:pt x="1310" y="7027"/>
                  </a:cubicBezTo>
                  <a:cubicBezTo>
                    <a:pt x="604" y="8830"/>
                    <a:pt x="0" y="10743"/>
                    <a:pt x="192" y="12702"/>
                  </a:cubicBezTo>
                  <a:cubicBezTo>
                    <a:pt x="296" y="13753"/>
                    <a:pt x="756" y="14594"/>
                    <a:pt x="990" y="15570"/>
                  </a:cubicBezTo>
                  <a:cubicBezTo>
                    <a:pt x="1187" y="15633"/>
                    <a:pt x="1415" y="15658"/>
                    <a:pt x="1661" y="15658"/>
                  </a:cubicBezTo>
                  <a:cubicBezTo>
                    <a:pt x="2598" y="15658"/>
                    <a:pt x="3802" y="15286"/>
                    <a:pt x="4607" y="15153"/>
                  </a:cubicBezTo>
                  <a:cubicBezTo>
                    <a:pt x="5807" y="14957"/>
                    <a:pt x="7071" y="14478"/>
                    <a:pt x="8119" y="13867"/>
                  </a:cubicBezTo>
                  <a:cubicBezTo>
                    <a:pt x="10186" y="12658"/>
                    <a:pt x="12028" y="10134"/>
                    <a:pt x="12679" y="7871"/>
                  </a:cubicBezTo>
                  <a:cubicBezTo>
                    <a:pt x="13118" y="6342"/>
                    <a:pt x="13163" y="4610"/>
                    <a:pt x="12898" y="3043"/>
                  </a:cubicBezTo>
                  <a:cubicBezTo>
                    <a:pt x="12767" y="2291"/>
                    <a:pt x="12481" y="1492"/>
                    <a:pt x="11600" y="392"/>
                  </a:cubicBezTo>
                  <a:cubicBezTo>
                    <a:pt x="11028" y="126"/>
                    <a:pt x="10301" y="0"/>
                    <a:pt x="95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44"/>
            <p:cNvSpPr/>
            <p:nvPr/>
          </p:nvSpPr>
          <p:spPr>
            <a:xfrm>
              <a:off x="3628725" y="4395000"/>
              <a:ext cx="359550" cy="424150"/>
            </a:xfrm>
            <a:custGeom>
              <a:avLst/>
              <a:gdLst/>
              <a:ahLst/>
              <a:cxnLst/>
              <a:rect l="l" t="t" r="r" b="b"/>
              <a:pathLst>
                <a:path w="14382" h="16966" extrusionOk="0">
                  <a:moveTo>
                    <a:pt x="11024" y="984"/>
                  </a:moveTo>
                  <a:cubicBezTo>
                    <a:pt x="11025" y="987"/>
                    <a:pt x="11025" y="988"/>
                    <a:pt x="11024" y="989"/>
                  </a:cubicBezTo>
                  <a:cubicBezTo>
                    <a:pt x="10413" y="1693"/>
                    <a:pt x="9800" y="2396"/>
                    <a:pt x="9197" y="3081"/>
                  </a:cubicBezTo>
                  <a:cubicBezTo>
                    <a:pt x="8428" y="3955"/>
                    <a:pt x="7635" y="4857"/>
                    <a:pt x="6864" y="5755"/>
                  </a:cubicBezTo>
                  <a:cubicBezTo>
                    <a:pt x="6616" y="6046"/>
                    <a:pt x="6352" y="6335"/>
                    <a:pt x="6089" y="6627"/>
                  </a:cubicBezTo>
                  <a:cubicBezTo>
                    <a:pt x="5319" y="7476"/>
                    <a:pt x="4526" y="8354"/>
                    <a:pt x="3975" y="9340"/>
                  </a:cubicBezTo>
                  <a:cubicBezTo>
                    <a:pt x="3607" y="9997"/>
                    <a:pt x="3325" y="10740"/>
                    <a:pt x="3051" y="11457"/>
                  </a:cubicBezTo>
                  <a:cubicBezTo>
                    <a:pt x="3015" y="11551"/>
                    <a:pt x="2979" y="11643"/>
                    <a:pt x="2942" y="11735"/>
                  </a:cubicBezTo>
                  <a:cubicBezTo>
                    <a:pt x="2960" y="11565"/>
                    <a:pt x="2976" y="11395"/>
                    <a:pt x="2992" y="11226"/>
                  </a:cubicBezTo>
                  <a:cubicBezTo>
                    <a:pt x="3070" y="10397"/>
                    <a:pt x="3151" y="9541"/>
                    <a:pt x="3382" y="8731"/>
                  </a:cubicBezTo>
                  <a:cubicBezTo>
                    <a:pt x="3688" y="7659"/>
                    <a:pt x="4149" y="6782"/>
                    <a:pt x="4789" y="6048"/>
                  </a:cubicBezTo>
                  <a:lnTo>
                    <a:pt x="4912" y="5906"/>
                  </a:lnTo>
                  <a:cubicBezTo>
                    <a:pt x="5671" y="5038"/>
                    <a:pt x="6455" y="4139"/>
                    <a:pt x="7307" y="3370"/>
                  </a:cubicBezTo>
                  <a:cubicBezTo>
                    <a:pt x="7737" y="2979"/>
                    <a:pt x="8257" y="2702"/>
                    <a:pt x="8762" y="2431"/>
                  </a:cubicBezTo>
                  <a:cubicBezTo>
                    <a:pt x="8992" y="2309"/>
                    <a:pt x="9231" y="2181"/>
                    <a:pt x="9459" y="2043"/>
                  </a:cubicBezTo>
                  <a:cubicBezTo>
                    <a:pt x="9660" y="1924"/>
                    <a:pt x="9845" y="1780"/>
                    <a:pt x="10020" y="1643"/>
                  </a:cubicBezTo>
                  <a:cubicBezTo>
                    <a:pt x="10159" y="1536"/>
                    <a:pt x="10302" y="1423"/>
                    <a:pt x="10452" y="1325"/>
                  </a:cubicBezTo>
                  <a:cubicBezTo>
                    <a:pt x="10624" y="1212"/>
                    <a:pt x="10808" y="1106"/>
                    <a:pt x="10987" y="1005"/>
                  </a:cubicBezTo>
                  <a:cubicBezTo>
                    <a:pt x="11000" y="999"/>
                    <a:pt x="11011" y="990"/>
                    <a:pt x="11024" y="984"/>
                  </a:cubicBezTo>
                  <a:close/>
                  <a:moveTo>
                    <a:pt x="11594" y="1513"/>
                  </a:moveTo>
                  <a:lnTo>
                    <a:pt x="11594" y="1513"/>
                  </a:lnTo>
                  <a:cubicBezTo>
                    <a:pt x="11561" y="1724"/>
                    <a:pt x="11529" y="1931"/>
                    <a:pt x="11495" y="2134"/>
                  </a:cubicBezTo>
                  <a:cubicBezTo>
                    <a:pt x="11463" y="2337"/>
                    <a:pt x="11430" y="2535"/>
                    <a:pt x="11400" y="2730"/>
                  </a:cubicBezTo>
                  <a:cubicBezTo>
                    <a:pt x="11312" y="3314"/>
                    <a:pt x="11267" y="3919"/>
                    <a:pt x="11224" y="4504"/>
                  </a:cubicBezTo>
                  <a:cubicBezTo>
                    <a:pt x="11200" y="4853"/>
                    <a:pt x="11173" y="5201"/>
                    <a:pt x="11138" y="5548"/>
                  </a:cubicBezTo>
                  <a:cubicBezTo>
                    <a:pt x="11036" y="6571"/>
                    <a:pt x="10702" y="7299"/>
                    <a:pt x="10233" y="8076"/>
                  </a:cubicBezTo>
                  <a:cubicBezTo>
                    <a:pt x="9882" y="8659"/>
                    <a:pt x="9414" y="9184"/>
                    <a:pt x="8961" y="9692"/>
                  </a:cubicBezTo>
                  <a:cubicBezTo>
                    <a:pt x="8806" y="9865"/>
                    <a:pt x="8653" y="10039"/>
                    <a:pt x="8503" y="10214"/>
                  </a:cubicBezTo>
                  <a:cubicBezTo>
                    <a:pt x="7743" y="11104"/>
                    <a:pt x="6728" y="11644"/>
                    <a:pt x="5831" y="12122"/>
                  </a:cubicBezTo>
                  <a:cubicBezTo>
                    <a:pt x="5292" y="12409"/>
                    <a:pt x="4829" y="12630"/>
                    <a:pt x="4396" y="12808"/>
                  </a:cubicBezTo>
                  <a:cubicBezTo>
                    <a:pt x="4703" y="12590"/>
                    <a:pt x="4997" y="12341"/>
                    <a:pt x="5273" y="12061"/>
                  </a:cubicBezTo>
                  <a:cubicBezTo>
                    <a:pt x="5485" y="11846"/>
                    <a:pt x="5703" y="11636"/>
                    <a:pt x="5922" y="11426"/>
                  </a:cubicBezTo>
                  <a:cubicBezTo>
                    <a:pt x="6594" y="10781"/>
                    <a:pt x="7289" y="10113"/>
                    <a:pt x="7792" y="9276"/>
                  </a:cubicBezTo>
                  <a:lnTo>
                    <a:pt x="7843" y="9190"/>
                  </a:lnTo>
                  <a:cubicBezTo>
                    <a:pt x="8188" y="8617"/>
                    <a:pt x="8543" y="8025"/>
                    <a:pt x="8818" y="7393"/>
                  </a:cubicBezTo>
                  <a:cubicBezTo>
                    <a:pt x="8945" y="7103"/>
                    <a:pt x="9101" y="6815"/>
                    <a:pt x="9251" y="6535"/>
                  </a:cubicBezTo>
                  <a:cubicBezTo>
                    <a:pt x="9448" y="6166"/>
                    <a:pt x="9654" y="5783"/>
                    <a:pt x="9802" y="5381"/>
                  </a:cubicBezTo>
                  <a:cubicBezTo>
                    <a:pt x="10108" y="4561"/>
                    <a:pt x="10491" y="3828"/>
                    <a:pt x="10896" y="3049"/>
                  </a:cubicBezTo>
                  <a:lnTo>
                    <a:pt x="11037" y="2779"/>
                  </a:lnTo>
                  <a:cubicBezTo>
                    <a:pt x="11222" y="2425"/>
                    <a:pt x="11429" y="1998"/>
                    <a:pt x="11594" y="1513"/>
                  </a:cubicBezTo>
                  <a:close/>
                  <a:moveTo>
                    <a:pt x="11398" y="359"/>
                  </a:moveTo>
                  <a:lnTo>
                    <a:pt x="11398" y="359"/>
                  </a:lnTo>
                  <a:cubicBezTo>
                    <a:pt x="11354" y="430"/>
                    <a:pt x="11311" y="499"/>
                    <a:pt x="11268" y="570"/>
                  </a:cubicBezTo>
                  <a:cubicBezTo>
                    <a:pt x="11137" y="650"/>
                    <a:pt x="11006" y="727"/>
                    <a:pt x="10874" y="802"/>
                  </a:cubicBezTo>
                  <a:cubicBezTo>
                    <a:pt x="10692" y="905"/>
                    <a:pt x="10505" y="1013"/>
                    <a:pt x="10325" y="1130"/>
                  </a:cubicBezTo>
                  <a:cubicBezTo>
                    <a:pt x="10169" y="1232"/>
                    <a:pt x="10020" y="1347"/>
                    <a:pt x="9878" y="1457"/>
                  </a:cubicBezTo>
                  <a:cubicBezTo>
                    <a:pt x="9707" y="1592"/>
                    <a:pt x="9529" y="1729"/>
                    <a:pt x="9340" y="1842"/>
                  </a:cubicBezTo>
                  <a:cubicBezTo>
                    <a:pt x="9116" y="1977"/>
                    <a:pt x="8885" y="2102"/>
                    <a:pt x="8653" y="2224"/>
                  </a:cubicBezTo>
                  <a:cubicBezTo>
                    <a:pt x="8136" y="2501"/>
                    <a:pt x="7601" y="2786"/>
                    <a:pt x="7151" y="3195"/>
                  </a:cubicBezTo>
                  <a:cubicBezTo>
                    <a:pt x="6289" y="3975"/>
                    <a:pt x="5500" y="4878"/>
                    <a:pt x="4738" y="5752"/>
                  </a:cubicBezTo>
                  <a:lnTo>
                    <a:pt x="4615" y="5892"/>
                  </a:lnTo>
                  <a:cubicBezTo>
                    <a:pt x="3950" y="6652"/>
                    <a:pt x="3475" y="7561"/>
                    <a:pt x="3158" y="8666"/>
                  </a:cubicBezTo>
                  <a:cubicBezTo>
                    <a:pt x="2921" y="9496"/>
                    <a:pt x="2840" y="10364"/>
                    <a:pt x="2760" y="11204"/>
                  </a:cubicBezTo>
                  <a:cubicBezTo>
                    <a:pt x="2714" y="11712"/>
                    <a:pt x="2660" y="12228"/>
                    <a:pt x="2577" y="12739"/>
                  </a:cubicBezTo>
                  <a:cubicBezTo>
                    <a:pt x="2561" y="12776"/>
                    <a:pt x="2547" y="12813"/>
                    <a:pt x="2529" y="12848"/>
                  </a:cubicBezTo>
                  <a:lnTo>
                    <a:pt x="2484" y="12936"/>
                  </a:lnTo>
                  <a:lnTo>
                    <a:pt x="2471" y="12964"/>
                  </a:lnTo>
                  <a:cubicBezTo>
                    <a:pt x="2471" y="12958"/>
                    <a:pt x="2471" y="12952"/>
                    <a:pt x="2469" y="12944"/>
                  </a:cubicBezTo>
                  <a:cubicBezTo>
                    <a:pt x="2396" y="11380"/>
                    <a:pt x="2255" y="8465"/>
                    <a:pt x="2600" y="7508"/>
                  </a:cubicBezTo>
                  <a:cubicBezTo>
                    <a:pt x="3149" y="5985"/>
                    <a:pt x="5278" y="3435"/>
                    <a:pt x="6169" y="2410"/>
                  </a:cubicBezTo>
                  <a:cubicBezTo>
                    <a:pt x="7369" y="1026"/>
                    <a:pt x="8803" y="793"/>
                    <a:pt x="10462" y="521"/>
                  </a:cubicBezTo>
                  <a:cubicBezTo>
                    <a:pt x="10767" y="471"/>
                    <a:pt x="11080" y="418"/>
                    <a:pt x="11398" y="359"/>
                  </a:cubicBezTo>
                  <a:close/>
                  <a:moveTo>
                    <a:pt x="10425" y="2041"/>
                  </a:moveTo>
                  <a:lnTo>
                    <a:pt x="10425" y="2041"/>
                  </a:lnTo>
                  <a:cubicBezTo>
                    <a:pt x="10413" y="2060"/>
                    <a:pt x="10402" y="2080"/>
                    <a:pt x="10391" y="2098"/>
                  </a:cubicBezTo>
                  <a:cubicBezTo>
                    <a:pt x="10204" y="2408"/>
                    <a:pt x="9997" y="2713"/>
                    <a:pt x="9796" y="3008"/>
                  </a:cubicBezTo>
                  <a:cubicBezTo>
                    <a:pt x="9566" y="3345"/>
                    <a:pt x="9328" y="3694"/>
                    <a:pt x="9118" y="4052"/>
                  </a:cubicBezTo>
                  <a:cubicBezTo>
                    <a:pt x="8809" y="4581"/>
                    <a:pt x="8468" y="5103"/>
                    <a:pt x="8139" y="5606"/>
                  </a:cubicBezTo>
                  <a:cubicBezTo>
                    <a:pt x="7854" y="6042"/>
                    <a:pt x="7559" y="6495"/>
                    <a:pt x="7283" y="6952"/>
                  </a:cubicBezTo>
                  <a:cubicBezTo>
                    <a:pt x="6297" y="8592"/>
                    <a:pt x="5031" y="10110"/>
                    <a:pt x="3712" y="11649"/>
                  </a:cubicBezTo>
                  <a:cubicBezTo>
                    <a:pt x="3428" y="11980"/>
                    <a:pt x="3101" y="12472"/>
                    <a:pt x="2778" y="12986"/>
                  </a:cubicBezTo>
                  <a:cubicBezTo>
                    <a:pt x="2789" y="12922"/>
                    <a:pt x="2796" y="12861"/>
                    <a:pt x="2806" y="12798"/>
                  </a:cubicBezTo>
                  <a:cubicBezTo>
                    <a:pt x="2860" y="12667"/>
                    <a:pt x="2907" y="12536"/>
                    <a:pt x="2950" y="12409"/>
                  </a:cubicBezTo>
                  <a:cubicBezTo>
                    <a:pt x="2987" y="12298"/>
                    <a:pt x="3022" y="12186"/>
                    <a:pt x="3066" y="12075"/>
                  </a:cubicBezTo>
                  <a:cubicBezTo>
                    <a:pt x="3134" y="11903"/>
                    <a:pt x="3202" y="11723"/>
                    <a:pt x="3272" y="11542"/>
                  </a:cubicBezTo>
                  <a:cubicBezTo>
                    <a:pt x="3544" y="10832"/>
                    <a:pt x="3823" y="10097"/>
                    <a:pt x="4183" y="9455"/>
                  </a:cubicBezTo>
                  <a:cubicBezTo>
                    <a:pt x="4720" y="8491"/>
                    <a:pt x="5505" y="7624"/>
                    <a:pt x="6265" y="6787"/>
                  </a:cubicBezTo>
                  <a:cubicBezTo>
                    <a:pt x="6529" y="6494"/>
                    <a:pt x="6794" y="6202"/>
                    <a:pt x="7045" y="5910"/>
                  </a:cubicBezTo>
                  <a:cubicBezTo>
                    <a:pt x="7813" y="5013"/>
                    <a:pt x="8607" y="4111"/>
                    <a:pt x="9374" y="3237"/>
                  </a:cubicBezTo>
                  <a:cubicBezTo>
                    <a:pt x="9721" y="2844"/>
                    <a:pt x="10072" y="2443"/>
                    <a:pt x="10425" y="2041"/>
                  </a:cubicBezTo>
                  <a:close/>
                  <a:moveTo>
                    <a:pt x="11609" y="676"/>
                  </a:moveTo>
                  <a:cubicBezTo>
                    <a:pt x="11599" y="801"/>
                    <a:pt x="11513" y="1043"/>
                    <a:pt x="11467" y="1174"/>
                  </a:cubicBezTo>
                  <a:cubicBezTo>
                    <a:pt x="11442" y="1242"/>
                    <a:pt x="11418" y="1310"/>
                    <a:pt x="11398" y="1372"/>
                  </a:cubicBezTo>
                  <a:cubicBezTo>
                    <a:pt x="11234" y="1871"/>
                    <a:pt x="11019" y="2310"/>
                    <a:pt x="10830" y="2676"/>
                  </a:cubicBezTo>
                  <a:lnTo>
                    <a:pt x="10689" y="2945"/>
                  </a:lnTo>
                  <a:cubicBezTo>
                    <a:pt x="10281" y="3728"/>
                    <a:pt x="9894" y="4469"/>
                    <a:pt x="9584" y="5304"/>
                  </a:cubicBezTo>
                  <a:cubicBezTo>
                    <a:pt x="9440" y="5690"/>
                    <a:pt x="9238" y="6065"/>
                    <a:pt x="9045" y="6428"/>
                  </a:cubicBezTo>
                  <a:cubicBezTo>
                    <a:pt x="8893" y="6712"/>
                    <a:pt x="8735" y="7003"/>
                    <a:pt x="8604" y="7302"/>
                  </a:cubicBezTo>
                  <a:cubicBezTo>
                    <a:pt x="8335" y="7920"/>
                    <a:pt x="7999" y="8480"/>
                    <a:pt x="7644" y="9072"/>
                  </a:cubicBezTo>
                  <a:lnTo>
                    <a:pt x="7592" y="9158"/>
                  </a:lnTo>
                  <a:cubicBezTo>
                    <a:pt x="7106" y="9969"/>
                    <a:pt x="6422" y="10625"/>
                    <a:pt x="5761" y="11260"/>
                  </a:cubicBezTo>
                  <a:cubicBezTo>
                    <a:pt x="5541" y="11470"/>
                    <a:pt x="5322" y="11681"/>
                    <a:pt x="5108" y="11898"/>
                  </a:cubicBezTo>
                  <a:cubicBezTo>
                    <a:pt x="4432" y="12579"/>
                    <a:pt x="3645" y="13075"/>
                    <a:pt x="2814" y="13371"/>
                  </a:cubicBezTo>
                  <a:cubicBezTo>
                    <a:pt x="3182" y="12771"/>
                    <a:pt x="3569" y="12177"/>
                    <a:pt x="3889" y="11800"/>
                  </a:cubicBezTo>
                  <a:cubicBezTo>
                    <a:pt x="5216" y="10253"/>
                    <a:pt x="6488" y="8728"/>
                    <a:pt x="7485" y="7072"/>
                  </a:cubicBezTo>
                  <a:cubicBezTo>
                    <a:pt x="7757" y="6620"/>
                    <a:pt x="8050" y="6168"/>
                    <a:pt x="8336" y="5734"/>
                  </a:cubicBezTo>
                  <a:cubicBezTo>
                    <a:pt x="8667" y="5227"/>
                    <a:pt x="9009" y="4705"/>
                    <a:pt x="9321" y="4169"/>
                  </a:cubicBezTo>
                  <a:cubicBezTo>
                    <a:pt x="9526" y="3819"/>
                    <a:pt x="9762" y="3472"/>
                    <a:pt x="9989" y="3139"/>
                  </a:cubicBezTo>
                  <a:cubicBezTo>
                    <a:pt x="10193" y="2841"/>
                    <a:pt x="10402" y="2532"/>
                    <a:pt x="10593" y="2218"/>
                  </a:cubicBezTo>
                  <a:cubicBezTo>
                    <a:pt x="10754" y="1954"/>
                    <a:pt x="10908" y="1677"/>
                    <a:pt x="11061" y="1401"/>
                  </a:cubicBezTo>
                  <a:cubicBezTo>
                    <a:pt x="11111" y="1311"/>
                    <a:pt x="11163" y="1219"/>
                    <a:pt x="11216" y="1129"/>
                  </a:cubicBezTo>
                  <a:cubicBezTo>
                    <a:pt x="11347" y="977"/>
                    <a:pt x="11478" y="827"/>
                    <a:pt x="11609" y="676"/>
                  </a:cubicBezTo>
                  <a:close/>
                  <a:moveTo>
                    <a:pt x="11977" y="371"/>
                  </a:moveTo>
                  <a:lnTo>
                    <a:pt x="11977" y="371"/>
                  </a:lnTo>
                  <a:cubicBezTo>
                    <a:pt x="14073" y="3115"/>
                    <a:pt x="13097" y="6827"/>
                    <a:pt x="11160" y="9330"/>
                  </a:cubicBezTo>
                  <a:cubicBezTo>
                    <a:pt x="10169" y="10609"/>
                    <a:pt x="8986" y="11662"/>
                    <a:pt x="7443" y="12640"/>
                  </a:cubicBezTo>
                  <a:cubicBezTo>
                    <a:pt x="6259" y="13389"/>
                    <a:pt x="4917" y="13770"/>
                    <a:pt x="3510" y="13770"/>
                  </a:cubicBezTo>
                  <a:cubicBezTo>
                    <a:pt x="3284" y="13770"/>
                    <a:pt x="3056" y="13760"/>
                    <a:pt x="2828" y="13740"/>
                  </a:cubicBezTo>
                  <a:cubicBezTo>
                    <a:pt x="3183" y="13527"/>
                    <a:pt x="3582" y="13375"/>
                    <a:pt x="3974" y="13229"/>
                  </a:cubicBezTo>
                  <a:lnTo>
                    <a:pt x="4169" y="13157"/>
                  </a:lnTo>
                  <a:cubicBezTo>
                    <a:pt x="4698" y="12954"/>
                    <a:pt x="5262" y="12695"/>
                    <a:pt x="5941" y="12333"/>
                  </a:cubicBezTo>
                  <a:cubicBezTo>
                    <a:pt x="6856" y="11846"/>
                    <a:pt x="7893" y="11294"/>
                    <a:pt x="8680" y="10370"/>
                  </a:cubicBezTo>
                  <a:cubicBezTo>
                    <a:pt x="8829" y="10197"/>
                    <a:pt x="8982" y="10025"/>
                    <a:pt x="9136" y="9853"/>
                  </a:cubicBezTo>
                  <a:cubicBezTo>
                    <a:pt x="9595" y="9336"/>
                    <a:pt x="10070" y="8803"/>
                    <a:pt x="10432" y="8203"/>
                  </a:cubicBezTo>
                  <a:cubicBezTo>
                    <a:pt x="10919" y="7398"/>
                    <a:pt x="11263" y="6645"/>
                    <a:pt x="11372" y="5578"/>
                  </a:cubicBezTo>
                  <a:cubicBezTo>
                    <a:pt x="11407" y="5230"/>
                    <a:pt x="11432" y="4879"/>
                    <a:pt x="11459" y="4526"/>
                  </a:cubicBezTo>
                  <a:cubicBezTo>
                    <a:pt x="11503" y="3946"/>
                    <a:pt x="11546" y="3346"/>
                    <a:pt x="11634" y="2772"/>
                  </a:cubicBezTo>
                  <a:cubicBezTo>
                    <a:pt x="11662" y="2577"/>
                    <a:pt x="11696" y="2380"/>
                    <a:pt x="11729" y="2178"/>
                  </a:cubicBezTo>
                  <a:cubicBezTo>
                    <a:pt x="11821" y="1618"/>
                    <a:pt x="11916" y="1036"/>
                    <a:pt x="11977" y="371"/>
                  </a:cubicBezTo>
                  <a:close/>
                  <a:moveTo>
                    <a:pt x="12008" y="1"/>
                  </a:moveTo>
                  <a:lnTo>
                    <a:pt x="11997" y="10"/>
                  </a:lnTo>
                  <a:lnTo>
                    <a:pt x="11991" y="2"/>
                  </a:lnTo>
                  <a:lnTo>
                    <a:pt x="11921" y="18"/>
                  </a:lnTo>
                  <a:cubicBezTo>
                    <a:pt x="11400" y="131"/>
                    <a:pt x="10904" y="212"/>
                    <a:pt x="10423" y="289"/>
                  </a:cubicBezTo>
                  <a:cubicBezTo>
                    <a:pt x="8718" y="569"/>
                    <a:pt x="7248" y="808"/>
                    <a:pt x="5990" y="2255"/>
                  </a:cubicBezTo>
                  <a:cubicBezTo>
                    <a:pt x="5092" y="3291"/>
                    <a:pt x="2941" y="5868"/>
                    <a:pt x="2378" y="7430"/>
                  </a:cubicBezTo>
                  <a:cubicBezTo>
                    <a:pt x="2018" y="8430"/>
                    <a:pt x="2159" y="11375"/>
                    <a:pt x="2235" y="12957"/>
                  </a:cubicBezTo>
                  <a:cubicBezTo>
                    <a:pt x="2254" y="13352"/>
                    <a:pt x="2267" y="13657"/>
                    <a:pt x="2270" y="13814"/>
                  </a:cubicBezTo>
                  <a:cubicBezTo>
                    <a:pt x="2221" y="13894"/>
                    <a:pt x="2172" y="13975"/>
                    <a:pt x="2128" y="14052"/>
                  </a:cubicBezTo>
                  <a:cubicBezTo>
                    <a:pt x="1973" y="14311"/>
                    <a:pt x="1831" y="14548"/>
                    <a:pt x="1711" y="14741"/>
                  </a:cubicBezTo>
                  <a:cubicBezTo>
                    <a:pt x="1527" y="15037"/>
                    <a:pt x="1092" y="15543"/>
                    <a:pt x="710" y="15990"/>
                  </a:cubicBezTo>
                  <a:cubicBezTo>
                    <a:pt x="231" y="16548"/>
                    <a:pt x="33" y="16787"/>
                    <a:pt x="0" y="16897"/>
                  </a:cubicBezTo>
                  <a:lnTo>
                    <a:pt x="225" y="16966"/>
                  </a:lnTo>
                  <a:cubicBezTo>
                    <a:pt x="256" y="16881"/>
                    <a:pt x="607" y="16472"/>
                    <a:pt x="889" y="16142"/>
                  </a:cubicBezTo>
                  <a:cubicBezTo>
                    <a:pt x="1278" y="15689"/>
                    <a:pt x="1718" y="15175"/>
                    <a:pt x="1912" y="14863"/>
                  </a:cubicBezTo>
                  <a:cubicBezTo>
                    <a:pt x="2034" y="14669"/>
                    <a:pt x="2176" y="14432"/>
                    <a:pt x="2330" y="14173"/>
                  </a:cubicBezTo>
                  <a:cubicBezTo>
                    <a:pt x="2357" y="14130"/>
                    <a:pt x="2383" y="14084"/>
                    <a:pt x="2410" y="14040"/>
                  </a:cubicBezTo>
                  <a:lnTo>
                    <a:pt x="2521" y="13951"/>
                  </a:lnTo>
                  <a:cubicBezTo>
                    <a:pt x="2522" y="13950"/>
                    <a:pt x="2523" y="13949"/>
                    <a:pt x="2526" y="13949"/>
                  </a:cubicBezTo>
                  <a:cubicBezTo>
                    <a:pt x="2852" y="13988"/>
                    <a:pt x="3178" y="14011"/>
                    <a:pt x="3500" y="14011"/>
                  </a:cubicBezTo>
                  <a:cubicBezTo>
                    <a:pt x="4954" y="14011"/>
                    <a:pt x="6341" y="13613"/>
                    <a:pt x="7568" y="12836"/>
                  </a:cubicBezTo>
                  <a:cubicBezTo>
                    <a:pt x="9136" y="11843"/>
                    <a:pt x="10337" y="10775"/>
                    <a:pt x="11344" y="9472"/>
                  </a:cubicBezTo>
                  <a:cubicBezTo>
                    <a:pt x="13378" y="6847"/>
                    <a:pt x="14381" y="2919"/>
                    <a:pt x="12035" y="58"/>
                  </a:cubicBezTo>
                  <a:lnTo>
                    <a:pt x="12006" y="22"/>
                  </a:lnTo>
                  <a:lnTo>
                    <a:pt x="120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p46"/>
          <p:cNvSpPr txBox="1">
            <a:spLocks noGrp="1"/>
          </p:cNvSpPr>
          <p:nvPr>
            <p:ph type="title"/>
          </p:nvPr>
        </p:nvSpPr>
        <p:spPr>
          <a:xfrm>
            <a:off x="720000" y="486713"/>
            <a:ext cx="7704000" cy="6987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91" name="Google Shape;2191;p46"/>
          <p:cNvGrpSpPr/>
          <p:nvPr/>
        </p:nvGrpSpPr>
        <p:grpSpPr>
          <a:xfrm>
            <a:off x="5140823" y="4144184"/>
            <a:ext cx="679235" cy="677255"/>
            <a:chOff x="2358036" y="3288389"/>
            <a:chExt cx="1077980" cy="1074837"/>
          </a:xfrm>
        </p:grpSpPr>
        <p:grpSp>
          <p:nvGrpSpPr>
            <p:cNvPr id="2192" name="Google Shape;2192;p46"/>
            <p:cNvGrpSpPr/>
            <p:nvPr/>
          </p:nvGrpSpPr>
          <p:grpSpPr>
            <a:xfrm>
              <a:off x="2358036" y="3288389"/>
              <a:ext cx="1077980" cy="1074837"/>
              <a:chOff x="1812775" y="1243100"/>
              <a:chExt cx="285550" cy="284725"/>
            </a:xfrm>
          </p:grpSpPr>
          <p:sp>
            <p:nvSpPr>
              <p:cNvPr id="2193" name="Google Shape;2193;p46"/>
              <p:cNvSpPr/>
              <p:nvPr/>
            </p:nvSpPr>
            <p:spPr>
              <a:xfrm>
                <a:off x="1812775" y="1243100"/>
                <a:ext cx="285550" cy="284725"/>
              </a:xfrm>
              <a:custGeom>
                <a:avLst/>
                <a:gdLst/>
                <a:ahLst/>
                <a:cxnLst/>
                <a:rect l="l" t="t" r="r" b="b"/>
                <a:pathLst>
                  <a:path w="11422" h="11389" extrusionOk="0">
                    <a:moveTo>
                      <a:pt x="7391" y="0"/>
                    </a:moveTo>
                    <a:cubicBezTo>
                      <a:pt x="7160" y="0"/>
                      <a:pt x="6941" y="73"/>
                      <a:pt x="6755" y="210"/>
                    </a:cubicBezTo>
                    <a:cubicBezTo>
                      <a:pt x="6668" y="275"/>
                      <a:pt x="6584" y="344"/>
                      <a:pt x="6505" y="417"/>
                    </a:cubicBezTo>
                    <a:cubicBezTo>
                      <a:pt x="6504" y="415"/>
                      <a:pt x="6504" y="412"/>
                      <a:pt x="6501" y="412"/>
                    </a:cubicBezTo>
                    <a:cubicBezTo>
                      <a:pt x="6299" y="192"/>
                      <a:pt x="6010" y="67"/>
                      <a:pt x="5711" y="67"/>
                    </a:cubicBezTo>
                    <a:cubicBezTo>
                      <a:pt x="5412" y="67"/>
                      <a:pt x="5123" y="194"/>
                      <a:pt x="4920" y="415"/>
                    </a:cubicBezTo>
                    <a:cubicBezTo>
                      <a:pt x="4919" y="417"/>
                      <a:pt x="4919" y="418"/>
                      <a:pt x="4916" y="418"/>
                    </a:cubicBezTo>
                    <a:cubicBezTo>
                      <a:pt x="4839" y="345"/>
                      <a:pt x="4755" y="277"/>
                      <a:pt x="4667" y="211"/>
                    </a:cubicBezTo>
                    <a:cubicBezTo>
                      <a:pt x="4481" y="75"/>
                      <a:pt x="4261" y="2"/>
                      <a:pt x="4030" y="2"/>
                    </a:cubicBezTo>
                    <a:cubicBezTo>
                      <a:pt x="3691" y="2"/>
                      <a:pt x="3368" y="165"/>
                      <a:pt x="3166" y="439"/>
                    </a:cubicBezTo>
                    <a:cubicBezTo>
                      <a:pt x="3096" y="536"/>
                      <a:pt x="3041" y="642"/>
                      <a:pt x="3006" y="753"/>
                    </a:cubicBezTo>
                    <a:cubicBezTo>
                      <a:pt x="2634" y="843"/>
                      <a:pt x="2337" y="1124"/>
                      <a:pt x="2228" y="1503"/>
                    </a:cubicBezTo>
                    <a:cubicBezTo>
                      <a:pt x="1944" y="1509"/>
                      <a:pt x="1669" y="1628"/>
                      <a:pt x="1471" y="1835"/>
                    </a:cubicBezTo>
                    <a:cubicBezTo>
                      <a:pt x="1270" y="2045"/>
                      <a:pt x="1161" y="2331"/>
                      <a:pt x="1173" y="2624"/>
                    </a:cubicBezTo>
                    <a:cubicBezTo>
                      <a:pt x="1218" y="3706"/>
                      <a:pt x="1645" y="4724"/>
                      <a:pt x="2378" y="5516"/>
                    </a:cubicBezTo>
                    <a:lnTo>
                      <a:pt x="1102" y="5516"/>
                    </a:lnTo>
                    <a:cubicBezTo>
                      <a:pt x="796" y="5516"/>
                      <a:pt x="503" y="5647"/>
                      <a:pt x="301" y="5873"/>
                    </a:cubicBezTo>
                    <a:cubicBezTo>
                      <a:pt x="98" y="6100"/>
                      <a:pt x="0" y="6403"/>
                      <a:pt x="34" y="6706"/>
                    </a:cubicBezTo>
                    <a:cubicBezTo>
                      <a:pt x="84" y="7142"/>
                      <a:pt x="250" y="7552"/>
                      <a:pt x="518" y="7895"/>
                    </a:cubicBezTo>
                    <a:cubicBezTo>
                      <a:pt x="218" y="8087"/>
                      <a:pt x="23" y="8424"/>
                      <a:pt x="23" y="8802"/>
                    </a:cubicBezTo>
                    <a:lnTo>
                      <a:pt x="23" y="11388"/>
                    </a:lnTo>
                    <a:lnTo>
                      <a:pt x="11408" y="11388"/>
                    </a:lnTo>
                    <a:lnTo>
                      <a:pt x="11408" y="8800"/>
                    </a:lnTo>
                    <a:cubicBezTo>
                      <a:pt x="11402" y="8422"/>
                      <a:pt x="11207" y="8086"/>
                      <a:pt x="10903" y="7894"/>
                    </a:cubicBezTo>
                    <a:cubicBezTo>
                      <a:pt x="11170" y="7552"/>
                      <a:pt x="11339" y="7141"/>
                      <a:pt x="11387" y="6705"/>
                    </a:cubicBezTo>
                    <a:cubicBezTo>
                      <a:pt x="11421" y="6401"/>
                      <a:pt x="11323" y="6099"/>
                      <a:pt x="11120" y="5871"/>
                    </a:cubicBezTo>
                    <a:cubicBezTo>
                      <a:pt x="10918" y="5645"/>
                      <a:pt x="10626" y="5514"/>
                      <a:pt x="10321" y="5514"/>
                    </a:cubicBezTo>
                    <a:lnTo>
                      <a:pt x="9043" y="5514"/>
                    </a:lnTo>
                    <a:cubicBezTo>
                      <a:pt x="9778" y="4722"/>
                      <a:pt x="10204" y="3706"/>
                      <a:pt x="10248" y="2621"/>
                    </a:cubicBezTo>
                    <a:cubicBezTo>
                      <a:pt x="10262" y="2331"/>
                      <a:pt x="10152" y="2044"/>
                      <a:pt x="9951" y="1832"/>
                    </a:cubicBezTo>
                    <a:cubicBezTo>
                      <a:pt x="9754" y="1627"/>
                      <a:pt x="9477" y="1506"/>
                      <a:pt x="9193" y="1502"/>
                    </a:cubicBezTo>
                    <a:cubicBezTo>
                      <a:pt x="9086" y="1124"/>
                      <a:pt x="8785" y="841"/>
                      <a:pt x="8416" y="752"/>
                    </a:cubicBezTo>
                    <a:cubicBezTo>
                      <a:pt x="8381" y="642"/>
                      <a:pt x="8328" y="536"/>
                      <a:pt x="8256" y="438"/>
                    </a:cubicBezTo>
                    <a:cubicBezTo>
                      <a:pt x="8055" y="164"/>
                      <a:pt x="7732" y="0"/>
                      <a:pt x="7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46"/>
              <p:cNvSpPr/>
              <p:nvPr/>
            </p:nvSpPr>
            <p:spPr>
              <a:xfrm>
                <a:off x="1909400" y="1266450"/>
                <a:ext cx="2635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765" extrusionOk="0">
                    <a:moveTo>
                      <a:pt x="163" y="0"/>
                    </a:moveTo>
                    <a:cubicBezTo>
                      <a:pt x="119" y="0"/>
                      <a:pt x="75" y="20"/>
                      <a:pt x="48" y="57"/>
                    </a:cubicBezTo>
                    <a:cubicBezTo>
                      <a:pt x="0" y="121"/>
                      <a:pt x="14" y="212"/>
                      <a:pt x="78" y="258"/>
                    </a:cubicBezTo>
                    <a:cubicBezTo>
                      <a:pt x="509" y="577"/>
                      <a:pt x="765" y="1084"/>
                      <a:pt x="765" y="1620"/>
                    </a:cubicBezTo>
                    <a:lnTo>
                      <a:pt x="908" y="1764"/>
                    </a:lnTo>
                    <a:lnTo>
                      <a:pt x="1052" y="1620"/>
                    </a:lnTo>
                    <a:cubicBezTo>
                      <a:pt x="1054" y="993"/>
                      <a:pt x="752" y="398"/>
                      <a:pt x="249" y="28"/>
                    </a:cubicBezTo>
                    <a:cubicBezTo>
                      <a:pt x="223" y="9"/>
                      <a:pt x="193" y="0"/>
                      <a:pt x="1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46"/>
              <p:cNvSpPr/>
              <p:nvPr/>
            </p:nvSpPr>
            <p:spPr>
              <a:xfrm>
                <a:off x="1975250" y="1266425"/>
                <a:ext cx="26375" cy="44150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766" extrusionOk="0">
                    <a:moveTo>
                      <a:pt x="891" y="0"/>
                    </a:moveTo>
                    <a:cubicBezTo>
                      <a:pt x="862" y="0"/>
                      <a:pt x="832" y="10"/>
                      <a:pt x="807" y="29"/>
                    </a:cubicBezTo>
                    <a:cubicBezTo>
                      <a:pt x="303" y="401"/>
                      <a:pt x="0" y="996"/>
                      <a:pt x="0" y="1621"/>
                    </a:cubicBezTo>
                    <a:lnTo>
                      <a:pt x="145" y="1765"/>
                    </a:lnTo>
                    <a:lnTo>
                      <a:pt x="288" y="1621"/>
                    </a:lnTo>
                    <a:cubicBezTo>
                      <a:pt x="288" y="1085"/>
                      <a:pt x="544" y="578"/>
                      <a:pt x="975" y="259"/>
                    </a:cubicBezTo>
                    <a:cubicBezTo>
                      <a:pt x="1041" y="213"/>
                      <a:pt x="1054" y="122"/>
                      <a:pt x="1008" y="58"/>
                    </a:cubicBezTo>
                    <a:cubicBezTo>
                      <a:pt x="979" y="21"/>
                      <a:pt x="935" y="0"/>
                      <a:pt x="8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46"/>
              <p:cNvSpPr/>
              <p:nvPr/>
            </p:nvSpPr>
            <p:spPr>
              <a:xfrm>
                <a:off x="1836200" y="1454450"/>
                <a:ext cx="2309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2003" extrusionOk="0">
                    <a:moveTo>
                      <a:pt x="8950" y="1"/>
                    </a:moveTo>
                    <a:cubicBezTo>
                      <a:pt x="8926" y="1"/>
                      <a:pt x="8895" y="13"/>
                      <a:pt x="8869" y="35"/>
                    </a:cubicBezTo>
                    <a:cubicBezTo>
                      <a:pt x="8731" y="148"/>
                      <a:pt x="8554" y="217"/>
                      <a:pt x="8363" y="217"/>
                    </a:cubicBezTo>
                    <a:cubicBezTo>
                      <a:pt x="8171" y="217"/>
                      <a:pt x="7994" y="150"/>
                      <a:pt x="7856" y="37"/>
                    </a:cubicBezTo>
                    <a:cubicBezTo>
                      <a:pt x="7829" y="14"/>
                      <a:pt x="7796" y="3"/>
                      <a:pt x="7763" y="3"/>
                    </a:cubicBezTo>
                    <a:cubicBezTo>
                      <a:pt x="7730" y="3"/>
                      <a:pt x="7697" y="14"/>
                      <a:pt x="7670" y="37"/>
                    </a:cubicBezTo>
                    <a:cubicBezTo>
                      <a:pt x="7533" y="150"/>
                      <a:pt x="7359" y="217"/>
                      <a:pt x="7164" y="217"/>
                    </a:cubicBezTo>
                    <a:cubicBezTo>
                      <a:pt x="6973" y="217"/>
                      <a:pt x="6796" y="150"/>
                      <a:pt x="6658" y="37"/>
                    </a:cubicBezTo>
                    <a:cubicBezTo>
                      <a:pt x="6631" y="14"/>
                      <a:pt x="6598" y="3"/>
                      <a:pt x="6565" y="3"/>
                    </a:cubicBezTo>
                    <a:cubicBezTo>
                      <a:pt x="6532" y="3"/>
                      <a:pt x="6499" y="14"/>
                      <a:pt x="6472" y="37"/>
                    </a:cubicBezTo>
                    <a:cubicBezTo>
                      <a:pt x="6335" y="150"/>
                      <a:pt x="6159" y="217"/>
                      <a:pt x="5966" y="217"/>
                    </a:cubicBezTo>
                    <a:cubicBezTo>
                      <a:pt x="5775" y="217"/>
                      <a:pt x="5598" y="150"/>
                      <a:pt x="5460" y="37"/>
                    </a:cubicBezTo>
                    <a:cubicBezTo>
                      <a:pt x="5433" y="14"/>
                      <a:pt x="5400" y="3"/>
                      <a:pt x="5367" y="3"/>
                    </a:cubicBezTo>
                    <a:cubicBezTo>
                      <a:pt x="5334" y="3"/>
                      <a:pt x="5301" y="14"/>
                      <a:pt x="5274" y="37"/>
                    </a:cubicBezTo>
                    <a:cubicBezTo>
                      <a:pt x="5137" y="150"/>
                      <a:pt x="4961" y="217"/>
                      <a:pt x="4768" y="217"/>
                    </a:cubicBezTo>
                    <a:cubicBezTo>
                      <a:pt x="4577" y="217"/>
                      <a:pt x="4400" y="150"/>
                      <a:pt x="4262" y="37"/>
                    </a:cubicBezTo>
                    <a:cubicBezTo>
                      <a:pt x="4235" y="14"/>
                      <a:pt x="4202" y="3"/>
                      <a:pt x="4169" y="3"/>
                    </a:cubicBezTo>
                    <a:cubicBezTo>
                      <a:pt x="4136" y="3"/>
                      <a:pt x="4103" y="14"/>
                      <a:pt x="4076" y="37"/>
                    </a:cubicBezTo>
                    <a:cubicBezTo>
                      <a:pt x="3939" y="150"/>
                      <a:pt x="3763" y="217"/>
                      <a:pt x="3570" y="217"/>
                    </a:cubicBezTo>
                    <a:cubicBezTo>
                      <a:pt x="3379" y="217"/>
                      <a:pt x="3202" y="150"/>
                      <a:pt x="3064" y="37"/>
                    </a:cubicBezTo>
                    <a:cubicBezTo>
                      <a:pt x="3037" y="14"/>
                      <a:pt x="3004" y="3"/>
                      <a:pt x="2971" y="3"/>
                    </a:cubicBezTo>
                    <a:cubicBezTo>
                      <a:pt x="2938" y="3"/>
                      <a:pt x="2905" y="14"/>
                      <a:pt x="2878" y="37"/>
                    </a:cubicBezTo>
                    <a:cubicBezTo>
                      <a:pt x="2741" y="150"/>
                      <a:pt x="2565" y="217"/>
                      <a:pt x="2372" y="217"/>
                    </a:cubicBezTo>
                    <a:cubicBezTo>
                      <a:pt x="2178" y="217"/>
                      <a:pt x="2004" y="150"/>
                      <a:pt x="1866" y="37"/>
                    </a:cubicBezTo>
                    <a:cubicBezTo>
                      <a:pt x="1839" y="14"/>
                      <a:pt x="1806" y="3"/>
                      <a:pt x="1773" y="3"/>
                    </a:cubicBezTo>
                    <a:cubicBezTo>
                      <a:pt x="1740" y="3"/>
                      <a:pt x="1707" y="14"/>
                      <a:pt x="1680" y="37"/>
                    </a:cubicBezTo>
                    <a:cubicBezTo>
                      <a:pt x="1543" y="150"/>
                      <a:pt x="1367" y="217"/>
                      <a:pt x="1174" y="217"/>
                    </a:cubicBezTo>
                    <a:cubicBezTo>
                      <a:pt x="983" y="217"/>
                      <a:pt x="806" y="148"/>
                      <a:pt x="668" y="35"/>
                    </a:cubicBezTo>
                    <a:cubicBezTo>
                      <a:pt x="641" y="13"/>
                      <a:pt x="608" y="2"/>
                      <a:pt x="576" y="2"/>
                    </a:cubicBezTo>
                    <a:cubicBezTo>
                      <a:pt x="544" y="2"/>
                      <a:pt x="511" y="13"/>
                      <a:pt x="485" y="35"/>
                    </a:cubicBezTo>
                    <a:cubicBezTo>
                      <a:pt x="380" y="120"/>
                      <a:pt x="255" y="179"/>
                      <a:pt x="117" y="205"/>
                    </a:cubicBezTo>
                    <a:cubicBezTo>
                      <a:pt x="48" y="217"/>
                      <a:pt x="1" y="276"/>
                      <a:pt x="1" y="346"/>
                    </a:cubicBezTo>
                    <a:lnTo>
                      <a:pt x="1" y="2003"/>
                    </a:lnTo>
                    <a:lnTo>
                      <a:pt x="8950" y="2003"/>
                    </a:lnTo>
                    <a:lnTo>
                      <a:pt x="9238" y="1428"/>
                    </a:lnTo>
                    <a:lnTo>
                      <a:pt x="9238" y="575"/>
                    </a:lnTo>
                    <a:lnTo>
                      <a:pt x="895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46"/>
              <p:cNvSpPr/>
              <p:nvPr/>
            </p:nvSpPr>
            <p:spPr>
              <a:xfrm>
                <a:off x="1865200" y="1303925"/>
                <a:ext cx="90325" cy="90250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3610" extrusionOk="0">
                    <a:moveTo>
                      <a:pt x="147" y="0"/>
                    </a:moveTo>
                    <a:cubicBezTo>
                      <a:pt x="66" y="0"/>
                      <a:pt x="0" y="68"/>
                      <a:pt x="3" y="149"/>
                    </a:cubicBezTo>
                    <a:cubicBezTo>
                      <a:pt x="84" y="2071"/>
                      <a:pt x="1671" y="3609"/>
                      <a:pt x="3612" y="3609"/>
                    </a:cubicBezTo>
                    <a:cubicBezTo>
                      <a:pt x="3612" y="1669"/>
                      <a:pt x="2073" y="81"/>
                      <a:pt x="152" y="0"/>
                    </a:cubicBezTo>
                    <a:cubicBezTo>
                      <a:pt x="150" y="0"/>
                      <a:pt x="148" y="0"/>
                      <a:pt x="1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46"/>
              <p:cNvSpPr/>
              <p:nvPr/>
            </p:nvSpPr>
            <p:spPr>
              <a:xfrm>
                <a:off x="1880175" y="1284425"/>
                <a:ext cx="87925" cy="109700"/>
              </a:xfrm>
              <a:custGeom>
                <a:avLst/>
                <a:gdLst/>
                <a:ahLst/>
                <a:cxnLst/>
                <a:rect l="l" t="t" r="r" b="b"/>
                <a:pathLst>
                  <a:path w="3517" h="4388" extrusionOk="0">
                    <a:moveTo>
                      <a:pt x="564" y="0"/>
                    </a:moveTo>
                    <a:cubicBezTo>
                      <a:pt x="498" y="0"/>
                      <a:pt x="437" y="45"/>
                      <a:pt x="422" y="112"/>
                    </a:cubicBezTo>
                    <a:cubicBezTo>
                      <a:pt x="1" y="1990"/>
                      <a:pt x="1138" y="3885"/>
                      <a:pt x="3013" y="4388"/>
                    </a:cubicBezTo>
                    <a:cubicBezTo>
                      <a:pt x="3516" y="2513"/>
                      <a:pt x="2440" y="581"/>
                      <a:pt x="605" y="7"/>
                    </a:cubicBezTo>
                    <a:cubicBezTo>
                      <a:pt x="591" y="2"/>
                      <a:pt x="577" y="0"/>
                      <a:pt x="5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46"/>
              <p:cNvSpPr/>
              <p:nvPr/>
            </p:nvSpPr>
            <p:spPr>
              <a:xfrm>
                <a:off x="1955500" y="1303875"/>
                <a:ext cx="9035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3612" extrusionOk="0">
                    <a:moveTo>
                      <a:pt x="3462" y="1"/>
                    </a:moveTo>
                    <a:cubicBezTo>
                      <a:pt x="3461" y="1"/>
                      <a:pt x="3460" y="1"/>
                      <a:pt x="3459" y="1"/>
                    </a:cubicBezTo>
                    <a:cubicBezTo>
                      <a:pt x="1539" y="83"/>
                      <a:pt x="0" y="1671"/>
                      <a:pt x="0" y="3611"/>
                    </a:cubicBezTo>
                    <a:cubicBezTo>
                      <a:pt x="1941" y="3611"/>
                      <a:pt x="3529" y="2073"/>
                      <a:pt x="3609" y="151"/>
                    </a:cubicBezTo>
                    <a:cubicBezTo>
                      <a:pt x="3614" y="69"/>
                      <a:pt x="3545" y="1"/>
                      <a:pt x="34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46"/>
              <p:cNvSpPr/>
              <p:nvPr/>
            </p:nvSpPr>
            <p:spPr>
              <a:xfrm>
                <a:off x="1942950" y="1284425"/>
                <a:ext cx="87800" cy="109700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4388" extrusionOk="0">
                    <a:moveTo>
                      <a:pt x="2952" y="0"/>
                    </a:moveTo>
                    <a:cubicBezTo>
                      <a:pt x="2938" y="0"/>
                      <a:pt x="2924" y="2"/>
                      <a:pt x="2910" y="7"/>
                    </a:cubicBezTo>
                    <a:cubicBezTo>
                      <a:pt x="1075" y="581"/>
                      <a:pt x="1" y="2514"/>
                      <a:pt x="502" y="4388"/>
                    </a:cubicBezTo>
                    <a:cubicBezTo>
                      <a:pt x="2377" y="3885"/>
                      <a:pt x="3511" y="1987"/>
                      <a:pt x="3093" y="112"/>
                    </a:cubicBezTo>
                    <a:cubicBezTo>
                      <a:pt x="3078" y="45"/>
                      <a:pt x="3017" y="0"/>
                      <a:pt x="2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46"/>
              <p:cNvSpPr/>
              <p:nvPr/>
            </p:nvSpPr>
            <p:spPr>
              <a:xfrm>
                <a:off x="2060200" y="1454450"/>
                <a:ext cx="143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575" h="2003" extrusionOk="0">
                    <a:moveTo>
                      <a:pt x="0" y="1"/>
                    </a:moveTo>
                    <a:lnTo>
                      <a:pt x="0" y="2003"/>
                    </a:lnTo>
                    <a:lnTo>
                      <a:pt x="575" y="2003"/>
                    </a:lnTo>
                    <a:lnTo>
                      <a:pt x="575" y="343"/>
                    </a:lnTo>
                    <a:cubicBezTo>
                      <a:pt x="575" y="275"/>
                      <a:pt x="524" y="217"/>
                      <a:pt x="456" y="205"/>
                    </a:cubicBezTo>
                    <a:cubicBezTo>
                      <a:pt x="320" y="179"/>
                      <a:pt x="195" y="120"/>
                      <a:pt x="92" y="35"/>
                    </a:cubicBezTo>
                    <a:cubicBezTo>
                      <a:pt x="67" y="13"/>
                      <a:pt x="33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46"/>
              <p:cNvSpPr/>
              <p:nvPr/>
            </p:nvSpPr>
            <p:spPr>
              <a:xfrm>
                <a:off x="1920300" y="1268025"/>
                <a:ext cx="70425" cy="126150"/>
              </a:xfrm>
              <a:custGeom>
                <a:avLst/>
                <a:gdLst/>
                <a:ahLst/>
                <a:cxnLst/>
                <a:rect l="l" t="t" r="r" b="b"/>
                <a:pathLst>
                  <a:path w="2817" h="5046" extrusionOk="0">
                    <a:moveTo>
                      <a:pt x="1409" y="1"/>
                    </a:moveTo>
                    <a:cubicBezTo>
                      <a:pt x="1370" y="1"/>
                      <a:pt x="1332" y="16"/>
                      <a:pt x="1302" y="46"/>
                    </a:cubicBezTo>
                    <a:cubicBezTo>
                      <a:pt x="0" y="1463"/>
                      <a:pt x="36" y="3673"/>
                      <a:pt x="1408" y="5045"/>
                    </a:cubicBezTo>
                    <a:cubicBezTo>
                      <a:pt x="2782" y="3673"/>
                      <a:pt x="2816" y="1463"/>
                      <a:pt x="1514" y="46"/>
                    </a:cubicBezTo>
                    <a:cubicBezTo>
                      <a:pt x="1486" y="16"/>
                      <a:pt x="1447" y="1"/>
                      <a:pt x="14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46"/>
              <p:cNvSpPr/>
              <p:nvPr/>
            </p:nvSpPr>
            <p:spPr>
              <a:xfrm>
                <a:off x="2024250" y="1404200"/>
                <a:ext cx="503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1437" extrusionOk="0">
                    <a:moveTo>
                      <a:pt x="1438" y="0"/>
                    </a:moveTo>
                    <a:lnTo>
                      <a:pt x="0" y="1436"/>
                    </a:lnTo>
                    <a:lnTo>
                      <a:pt x="575" y="1436"/>
                    </a:lnTo>
                    <a:cubicBezTo>
                      <a:pt x="1312" y="1436"/>
                      <a:pt x="1923" y="875"/>
                      <a:pt x="2004" y="158"/>
                    </a:cubicBezTo>
                    <a:cubicBezTo>
                      <a:pt x="2013" y="75"/>
                      <a:pt x="1946" y="0"/>
                      <a:pt x="18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46"/>
              <p:cNvSpPr/>
              <p:nvPr/>
            </p:nvSpPr>
            <p:spPr>
              <a:xfrm>
                <a:off x="2009850" y="1404200"/>
                <a:ext cx="50375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2015" h="1438" extrusionOk="0">
                    <a:moveTo>
                      <a:pt x="1440" y="0"/>
                    </a:moveTo>
                    <a:lnTo>
                      <a:pt x="0" y="1438"/>
                    </a:lnTo>
                    <a:lnTo>
                      <a:pt x="576" y="1438"/>
                    </a:lnTo>
                    <a:cubicBezTo>
                      <a:pt x="1367" y="1438"/>
                      <a:pt x="2014" y="791"/>
                      <a:pt x="20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46"/>
              <p:cNvSpPr/>
              <p:nvPr/>
            </p:nvSpPr>
            <p:spPr>
              <a:xfrm>
                <a:off x="1995500" y="1404200"/>
                <a:ext cx="50350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2014" h="1438" extrusionOk="0">
                    <a:moveTo>
                      <a:pt x="1438" y="0"/>
                    </a:moveTo>
                    <a:lnTo>
                      <a:pt x="0" y="1438"/>
                    </a:lnTo>
                    <a:lnTo>
                      <a:pt x="574" y="1438"/>
                    </a:lnTo>
                    <a:cubicBezTo>
                      <a:pt x="1366" y="1438"/>
                      <a:pt x="2014" y="791"/>
                      <a:pt x="20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46"/>
              <p:cNvSpPr/>
              <p:nvPr/>
            </p:nvSpPr>
            <p:spPr>
              <a:xfrm>
                <a:off x="1836425" y="1404200"/>
                <a:ext cx="647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1437" extrusionOk="0">
                    <a:moveTo>
                      <a:pt x="154" y="0"/>
                    </a:moveTo>
                    <a:cubicBezTo>
                      <a:pt x="68" y="0"/>
                      <a:pt x="1" y="73"/>
                      <a:pt x="10" y="158"/>
                    </a:cubicBezTo>
                    <a:cubicBezTo>
                      <a:pt x="90" y="875"/>
                      <a:pt x="702" y="1436"/>
                      <a:pt x="1438" y="1436"/>
                    </a:cubicBezTo>
                    <a:lnTo>
                      <a:pt x="2589" y="1436"/>
                    </a:lnTo>
                    <a:lnTo>
                      <a:pt x="11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46"/>
              <p:cNvSpPr/>
              <p:nvPr/>
            </p:nvSpPr>
            <p:spPr>
              <a:xfrm>
                <a:off x="1865200" y="1404150"/>
                <a:ext cx="50325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1439" extrusionOk="0">
                    <a:moveTo>
                      <a:pt x="0" y="1"/>
                    </a:moveTo>
                    <a:cubicBezTo>
                      <a:pt x="0" y="791"/>
                      <a:pt x="648" y="1438"/>
                      <a:pt x="1438" y="1438"/>
                    </a:cubicBezTo>
                    <a:lnTo>
                      <a:pt x="2012" y="1438"/>
                    </a:lnTo>
                    <a:lnTo>
                      <a:pt x="57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46"/>
              <p:cNvSpPr/>
              <p:nvPr/>
            </p:nvSpPr>
            <p:spPr>
              <a:xfrm>
                <a:off x="1879550" y="1404200"/>
                <a:ext cx="75975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3039" h="1438" extrusionOk="0">
                    <a:moveTo>
                      <a:pt x="1" y="0"/>
                    </a:moveTo>
                    <a:cubicBezTo>
                      <a:pt x="1" y="791"/>
                      <a:pt x="648" y="1438"/>
                      <a:pt x="1438" y="1438"/>
                    </a:cubicBezTo>
                    <a:lnTo>
                      <a:pt x="3038" y="1438"/>
                    </a:lnTo>
                    <a:lnTo>
                      <a:pt x="16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46"/>
              <p:cNvSpPr/>
              <p:nvPr/>
            </p:nvSpPr>
            <p:spPr>
              <a:xfrm>
                <a:off x="1919550" y="1404200"/>
                <a:ext cx="35975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438" extrusionOk="0">
                    <a:moveTo>
                      <a:pt x="1" y="0"/>
                    </a:moveTo>
                    <a:cubicBezTo>
                      <a:pt x="1" y="791"/>
                      <a:pt x="648" y="1436"/>
                      <a:pt x="1438" y="1438"/>
                    </a:cubicBezTo>
                    <a:cubicBezTo>
                      <a:pt x="1438" y="648"/>
                      <a:pt x="79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46"/>
              <p:cNvSpPr/>
              <p:nvPr/>
            </p:nvSpPr>
            <p:spPr>
              <a:xfrm>
                <a:off x="1955500" y="1404200"/>
                <a:ext cx="75950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3038" h="1438" extrusionOk="0">
                    <a:moveTo>
                      <a:pt x="1438" y="0"/>
                    </a:moveTo>
                    <a:lnTo>
                      <a:pt x="0" y="1438"/>
                    </a:lnTo>
                    <a:lnTo>
                      <a:pt x="1600" y="1438"/>
                    </a:lnTo>
                    <a:cubicBezTo>
                      <a:pt x="2390" y="1438"/>
                      <a:pt x="3038" y="791"/>
                      <a:pt x="30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46"/>
              <p:cNvSpPr/>
              <p:nvPr/>
            </p:nvSpPr>
            <p:spPr>
              <a:xfrm>
                <a:off x="1955500" y="1404200"/>
                <a:ext cx="35950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1438" extrusionOk="0">
                    <a:moveTo>
                      <a:pt x="1438" y="0"/>
                    </a:moveTo>
                    <a:cubicBezTo>
                      <a:pt x="648" y="0"/>
                      <a:pt x="0" y="646"/>
                      <a:pt x="0" y="1438"/>
                    </a:cubicBezTo>
                    <a:cubicBezTo>
                      <a:pt x="790" y="1438"/>
                      <a:pt x="1438" y="791"/>
                      <a:pt x="14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68" name="Google Shape;2168;p46"/>
            <p:cNvSpPr/>
            <p:nvPr/>
          </p:nvSpPr>
          <p:spPr>
            <a:xfrm>
              <a:off x="2540288" y="3469113"/>
              <a:ext cx="713400" cy="7134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2" name="Google Shape;2212;p46"/>
          <p:cNvGrpSpPr/>
          <p:nvPr/>
        </p:nvGrpSpPr>
        <p:grpSpPr>
          <a:xfrm>
            <a:off x="8240738" y="2465413"/>
            <a:ext cx="707475" cy="849175"/>
            <a:chOff x="4838075" y="3991550"/>
            <a:chExt cx="707475" cy="849175"/>
          </a:xfrm>
        </p:grpSpPr>
        <p:sp>
          <p:nvSpPr>
            <p:cNvPr id="2213" name="Google Shape;2213;p46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6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6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9" name="Google Shape;2239;p46"/>
          <p:cNvGrpSpPr/>
          <p:nvPr/>
        </p:nvGrpSpPr>
        <p:grpSpPr>
          <a:xfrm>
            <a:off x="8372800" y="3890088"/>
            <a:ext cx="443350" cy="428000"/>
            <a:chOff x="1213025" y="2493675"/>
            <a:chExt cx="443350" cy="428000"/>
          </a:xfrm>
        </p:grpSpPr>
        <p:sp>
          <p:nvSpPr>
            <p:cNvPr id="2240" name="Google Shape;2240;p46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6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6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6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6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6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6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9FF92A28-0A61-FE07-A233-A291291C092F}"/>
              </a:ext>
            </a:extLst>
          </p:cNvPr>
          <p:cNvSpPr txBox="1"/>
          <p:nvPr/>
        </p:nvSpPr>
        <p:spPr>
          <a:xfrm>
            <a:off x="952154" y="1275326"/>
            <a:ext cx="7219260" cy="2599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" sz="2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" sz="2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" sz="2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(SGK/86-88).</a:t>
            </a:r>
            <a:r>
              <a:rPr lang="en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" sz="2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" sz="2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 </a:t>
            </a:r>
            <a:r>
              <a:rPr lang="en" sz="2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br>
              <a:rPr lang="en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28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" sz="28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" sz="28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" sz="28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1" i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VN" sz="2800" b="1" dirty="0"/>
          </a:p>
        </p:txBody>
      </p:sp>
    </p:spTree>
    <p:extLst>
      <p:ext uri="{BB962C8B-B14F-4D97-AF65-F5344CB8AC3E}">
        <p14:creationId xmlns:p14="http://schemas.microsoft.com/office/powerpoint/2010/main" val="152158463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65" name="Google Shape;5365;p67"/>
          <p:cNvCxnSpPr>
            <a:endCxn id="5366" idx="3"/>
          </p:cNvCxnSpPr>
          <p:nvPr/>
        </p:nvCxnSpPr>
        <p:spPr>
          <a:xfrm rot="10800000">
            <a:off x="1234085" y="2955373"/>
            <a:ext cx="762600" cy="10500"/>
          </a:xfrm>
          <a:prstGeom prst="bentConnector3">
            <a:avLst>
              <a:gd name="adj1" fmla="val 50000"/>
            </a:avLst>
          </a:prstGeom>
          <a:noFill/>
          <a:ln w="28575" cap="rnd" cmpd="sng">
            <a:solidFill>
              <a:schemeClr val="accent2"/>
            </a:solidFill>
            <a:prstDash val="dot"/>
            <a:round/>
            <a:headEnd type="oval" w="med" len="med"/>
            <a:tailEnd type="none" w="med" len="med"/>
          </a:ln>
        </p:spPr>
      </p:cxnSp>
      <p:cxnSp>
        <p:nvCxnSpPr>
          <p:cNvPr id="5367" name="Google Shape;5367;p67"/>
          <p:cNvCxnSpPr>
            <a:endCxn id="5368" idx="3"/>
          </p:cNvCxnSpPr>
          <p:nvPr/>
        </p:nvCxnSpPr>
        <p:spPr>
          <a:xfrm flipH="1">
            <a:off x="1200078" y="1863647"/>
            <a:ext cx="755700" cy="14700"/>
          </a:xfrm>
          <a:prstGeom prst="bentConnector3">
            <a:avLst>
              <a:gd name="adj1" fmla="val 50000"/>
            </a:avLst>
          </a:prstGeom>
          <a:noFill/>
          <a:ln w="28575" cap="rnd" cmpd="sng">
            <a:solidFill>
              <a:schemeClr val="accent1"/>
            </a:solidFill>
            <a:prstDash val="dot"/>
            <a:round/>
            <a:headEnd type="oval" w="med" len="med"/>
            <a:tailEnd type="none" w="med" len="med"/>
          </a:ln>
        </p:spPr>
      </p:cxnSp>
      <p:sp>
        <p:nvSpPr>
          <p:cNvPr id="5373" name="Google Shape;5373;p67"/>
          <p:cNvSpPr txBox="1">
            <a:spLocks noGrp="1"/>
          </p:cNvSpPr>
          <p:nvPr>
            <p:ph type="title"/>
          </p:nvPr>
        </p:nvSpPr>
        <p:spPr>
          <a:xfrm>
            <a:off x="720000" y="510574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8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sz="2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68" name="Google Shape;5368;p67"/>
          <p:cNvSpPr/>
          <p:nvPr/>
        </p:nvSpPr>
        <p:spPr>
          <a:xfrm>
            <a:off x="563178" y="1614797"/>
            <a:ext cx="636900" cy="527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0678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6" name="Google Shape;5366;p67"/>
          <p:cNvSpPr/>
          <p:nvPr/>
        </p:nvSpPr>
        <p:spPr>
          <a:xfrm>
            <a:off x="597185" y="2691823"/>
            <a:ext cx="636900" cy="527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0678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78" name="Google Shape;5378;p67"/>
          <p:cNvGrpSpPr/>
          <p:nvPr/>
        </p:nvGrpSpPr>
        <p:grpSpPr>
          <a:xfrm>
            <a:off x="1255500" y="755163"/>
            <a:ext cx="443350" cy="428000"/>
            <a:chOff x="1213025" y="2493675"/>
            <a:chExt cx="443350" cy="428000"/>
          </a:xfrm>
        </p:grpSpPr>
        <p:sp>
          <p:nvSpPr>
            <p:cNvPr id="5379" name="Google Shape;5379;p67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67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67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67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67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67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67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4" name="Google Shape;5444;p67"/>
          <p:cNvGrpSpPr/>
          <p:nvPr/>
        </p:nvGrpSpPr>
        <p:grpSpPr>
          <a:xfrm>
            <a:off x="677121" y="1682727"/>
            <a:ext cx="409302" cy="391290"/>
            <a:chOff x="5886225" y="4324275"/>
            <a:chExt cx="286325" cy="273725"/>
          </a:xfrm>
        </p:grpSpPr>
        <p:sp>
          <p:nvSpPr>
            <p:cNvPr id="5445" name="Google Shape;5445;p67"/>
            <p:cNvSpPr/>
            <p:nvPr/>
          </p:nvSpPr>
          <p:spPr>
            <a:xfrm>
              <a:off x="5886225" y="4324275"/>
              <a:ext cx="286325" cy="273725"/>
            </a:xfrm>
            <a:custGeom>
              <a:avLst/>
              <a:gdLst/>
              <a:ahLst/>
              <a:cxnLst/>
              <a:rect l="l" t="t" r="r" b="b"/>
              <a:pathLst>
                <a:path w="11453" h="10949" extrusionOk="0">
                  <a:moveTo>
                    <a:pt x="5735" y="1"/>
                  </a:moveTo>
                  <a:cubicBezTo>
                    <a:pt x="5409" y="1"/>
                    <a:pt x="5104" y="127"/>
                    <a:pt x="4873" y="358"/>
                  </a:cubicBezTo>
                  <a:lnTo>
                    <a:pt x="3496" y="1735"/>
                  </a:lnTo>
                  <a:cubicBezTo>
                    <a:pt x="3330" y="1901"/>
                    <a:pt x="3197" y="2095"/>
                    <a:pt x="3103" y="2306"/>
                  </a:cubicBezTo>
                  <a:cubicBezTo>
                    <a:pt x="2876" y="2330"/>
                    <a:pt x="2648" y="2395"/>
                    <a:pt x="2441" y="2501"/>
                  </a:cubicBezTo>
                  <a:lnTo>
                    <a:pt x="706" y="3385"/>
                  </a:lnTo>
                  <a:cubicBezTo>
                    <a:pt x="417" y="3531"/>
                    <a:pt x="201" y="3784"/>
                    <a:pt x="102" y="4094"/>
                  </a:cubicBezTo>
                  <a:cubicBezTo>
                    <a:pt x="0" y="4402"/>
                    <a:pt x="27" y="4732"/>
                    <a:pt x="174" y="5022"/>
                  </a:cubicBezTo>
                  <a:lnTo>
                    <a:pt x="1057" y="6758"/>
                  </a:lnTo>
                  <a:cubicBezTo>
                    <a:pt x="1166" y="6967"/>
                    <a:pt x="1309" y="7153"/>
                    <a:pt x="1480" y="7307"/>
                  </a:cubicBezTo>
                  <a:cubicBezTo>
                    <a:pt x="1432" y="7531"/>
                    <a:pt x="1425" y="7764"/>
                    <a:pt x="1462" y="7999"/>
                  </a:cubicBezTo>
                  <a:lnTo>
                    <a:pt x="1767" y="9922"/>
                  </a:lnTo>
                  <a:cubicBezTo>
                    <a:pt x="1815" y="10224"/>
                    <a:pt x="1969" y="10489"/>
                    <a:pt x="2206" y="10679"/>
                  </a:cubicBezTo>
                  <a:lnTo>
                    <a:pt x="2222" y="10694"/>
                  </a:lnTo>
                  <a:lnTo>
                    <a:pt x="2260" y="10719"/>
                  </a:lnTo>
                  <a:cubicBezTo>
                    <a:pt x="2468" y="10870"/>
                    <a:pt x="2713" y="10948"/>
                    <a:pt x="2969" y="10948"/>
                  </a:cubicBezTo>
                  <a:cubicBezTo>
                    <a:pt x="3035" y="10948"/>
                    <a:pt x="3099" y="10943"/>
                    <a:pt x="3160" y="10932"/>
                  </a:cubicBezTo>
                  <a:lnTo>
                    <a:pt x="5083" y="10627"/>
                  </a:lnTo>
                  <a:cubicBezTo>
                    <a:pt x="5316" y="10591"/>
                    <a:pt x="5535" y="10511"/>
                    <a:pt x="5735" y="10396"/>
                  </a:cubicBezTo>
                  <a:cubicBezTo>
                    <a:pt x="5931" y="10511"/>
                    <a:pt x="6151" y="10590"/>
                    <a:pt x="6385" y="10627"/>
                  </a:cubicBezTo>
                  <a:lnTo>
                    <a:pt x="8309" y="10932"/>
                  </a:lnTo>
                  <a:cubicBezTo>
                    <a:pt x="8372" y="10941"/>
                    <a:pt x="8437" y="10947"/>
                    <a:pt x="8501" y="10947"/>
                  </a:cubicBezTo>
                  <a:cubicBezTo>
                    <a:pt x="8739" y="10947"/>
                    <a:pt x="8966" y="10880"/>
                    <a:pt x="9165" y="10749"/>
                  </a:cubicBezTo>
                  <a:lnTo>
                    <a:pt x="9210" y="10724"/>
                  </a:lnTo>
                  <a:lnTo>
                    <a:pt x="9254" y="10687"/>
                  </a:lnTo>
                  <a:cubicBezTo>
                    <a:pt x="9495" y="10496"/>
                    <a:pt x="9655" y="10227"/>
                    <a:pt x="9702" y="9922"/>
                  </a:cubicBezTo>
                  <a:lnTo>
                    <a:pt x="10007" y="7999"/>
                  </a:lnTo>
                  <a:cubicBezTo>
                    <a:pt x="10045" y="7764"/>
                    <a:pt x="10037" y="7531"/>
                    <a:pt x="9989" y="7307"/>
                  </a:cubicBezTo>
                  <a:cubicBezTo>
                    <a:pt x="10161" y="7153"/>
                    <a:pt x="10303" y="6967"/>
                    <a:pt x="10411" y="6758"/>
                  </a:cubicBezTo>
                  <a:lnTo>
                    <a:pt x="11295" y="5022"/>
                  </a:lnTo>
                  <a:cubicBezTo>
                    <a:pt x="11414" y="4792"/>
                    <a:pt x="11452" y="4534"/>
                    <a:pt x="11414" y="4283"/>
                  </a:cubicBezTo>
                  <a:lnTo>
                    <a:pt x="11414" y="4233"/>
                  </a:lnTo>
                  <a:lnTo>
                    <a:pt x="11321" y="3951"/>
                  </a:lnTo>
                  <a:lnTo>
                    <a:pt x="11292" y="3909"/>
                  </a:lnTo>
                  <a:cubicBezTo>
                    <a:pt x="11176" y="3684"/>
                    <a:pt x="10994" y="3501"/>
                    <a:pt x="10763" y="3385"/>
                  </a:cubicBezTo>
                  <a:lnTo>
                    <a:pt x="9027" y="2501"/>
                  </a:lnTo>
                  <a:cubicBezTo>
                    <a:pt x="8821" y="2395"/>
                    <a:pt x="8595" y="2330"/>
                    <a:pt x="8364" y="2306"/>
                  </a:cubicBezTo>
                  <a:cubicBezTo>
                    <a:pt x="8272" y="2095"/>
                    <a:pt x="8140" y="1901"/>
                    <a:pt x="7973" y="1735"/>
                  </a:cubicBezTo>
                  <a:lnTo>
                    <a:pt x="6596" y="358"/>
                  </a:lnTo>
                  <a:cubicBezTo>
                    <a:pt x="6366" y="127"/>
                    <a:pt x="6060" y="1"/>
                    <a:pt x="57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67"/>
            <p:cNvSpPr/>
            <p:nvPr/>
          </p:nvSpPr>
          <p:spPr>
            <a:xfrm>
              <a:off x="6029700" y="4347550"/>
              <a:ext cx="46400" cy="124850"/>
            </a:xfrm>
            <a:custGeom>
              <a:avLst/>
              <a:gdLst/>
              <a:ahLst/>
              <a:cxnLst/>
              <a:rect l="l" t="t" r="r" b="b"/>
              <a:pathLst>
                <a:path w="1856" h="4994" extrusionOk="0">
                  <a:moveTo>
                    <a:pt x="0" y="0"/>
                  </a:moveTo>
                  <a:lnTo>
                    <a:pt x="0" y="4993"/>
                  </a:lnTo>
                  <a:lnTo>
                    <a:pt x="1676" y="4993"/>
                  </a:lnTo>
                  <a:lnTo>
                    <a:pt x="1676" y="2686"/>
                  </a:lnTo>
                  <a:cubicBezTo>
                    <a:pt x="1793" y="2524"/>
                    <a:pt x="1856" y="2331"/>
                    <a:pt x="1856" y="2130"/>
                  </a:cubicBezTo>
                  <a:cubicBezTo>
                    <a:pt x="1854" y="1878"/>
                    <a:pt x="1756" y="1639"/>
                    <a:pt x="1579" y="1460"/>
                  </a:cubicBezTo>
                  <a:lnTo>
                    <a:pt x="202" y="83"/>
                  </a:lnTo>
                  <a:cubicBezTo>
                    <a:pt x="146" y="27"/>
                    <a:pt x="71" y="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67"/>
            <p:cNvSpPr/>
            <p:nvPr/>
          </p:nvSpPr>
          <p:spPr>
            <a:xfrm>
              <a:off x="5983250" y="4347550"/>
              <a:ext cx="78500" cy="124775"/>
            </a:xfrm>
            <a:custGeom>
              <a:avLst/>
              <a:gdLst/>
              <a:ahLst/>
              <a:cxnLst/>
              <a:rect l="l" t="t" r="r" b="b"/>
              <a:pathLst>
                <a:path w="3140" h="4991" extrusionOk="0">
                  <a:moveTo>
                    <a:pt x="1858" y="0"/>
                  </a:moveTo>
                  <a:cubicBezTo>
                    <a:pt x="1784" y="0"/>
                    <a:pt x="1711" y="27"/>
                    <a:pt x="1654" y="83"/>
                  </a:cubicBezTo>
                  <a:lnTo>
                    <a:pt x="278" y="1460"/>
                  </a:lnTo>
                  <a:cubicBezTo>
                    <a:pt x="102" y="1637"/>
                    <a:pt x="1" y="1878"/>
                    <a:pt x="1" y="2128"/>
                  </a:cubicBezTo>
                  <a:cubicBezTo>
                    <a:pt x="1" y="2328"/>
                    <a:pt x="65" y="2523"/>
                    <a:pt x="181" y="2683"/>
                  </a:cubicBezTo>
                  <a:lnTo>
                    <a:pt x="181" y="4990"/>
                  </a:lnTo>
                  <a:lnTo>
                    <a:pt x="1858" y="4990"/>
                  </a:lnTo>
                  <a:lnTo>
                    <a:pt x="3014" y="2683"/>
                  </a:lnTo>
                  <a:cubicBezTo>
                    <a:pt x="3096" y="2523"/>
                    <a:pt x="3139" y="2329"/>
                    <a:pt x="3139" y="2128"/>
                  </a:cubicBezTo>
                  <a:cubicBezTo>
                    <a:pt x="3138" y="1878"/>
                    <a:pt x="3068" y="1639"/>
                    <a:pt x="2947" y="1460"/>
                  </a:cubicBezTo>
                  <a:lnTo>
                    <a:pt x="1996" y="83"/>
                  </a:lnTo>
                  <a:cubicBezTo>
                    <a:pt x="1958" y="27"/>
                    <a:pt x="1907" y="0"/>
                    <a:pt x="18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67"/>
            <p:cNvSpPr/>
            <p:nvPr/>
          </p:nvSpPr>
          <p:spPr>
            <a:xfrm>
              <a:off x="5910900" y="4404900"/>
              <a:ext cx="118700" cy="67450"/>
            </a:xfrm>
            <a:custGeom>
              <a:avLst/>
              <a:gdLst/>
              <a:ahLst/>
              <a:cxnLst/>
              <a:rect l="l" t="t" r="r" b="b"/>
              <a:pathLst>
                <a:path w="4748" h="2698" extrusionOk="0">
                  <a:moveTo>
                    <a:pt x="2311" y="1"/>
                  </a:moveTo>
                  <a:cubicBezTo>
                    <a:pt x="2163" y="1"/>
                    <a:pt x="2015" y="35"/>
                    <a:pt x="1880" y="104"/>
                  </a:cubicBezTo>
                  <a:lnTo>
                    <a:pt x="143" y="988"/>
                  </a:lnTo>
                  <a:cubicBezTo>
                    <a:pt x="73" y="1023"/>
                    <a:pt x="22" y="1084"/>
                    <a:pt x="0" y="1154"/>
                  </a:cubicBezTo>
                  <a:lnTo>
                    <a:pt x="4748" y="2698"/>
                  </a:lnTo>
                  <a:lnTo>
                    <a:pt x="3072" y="391"/>
                  </a:lnTo>
                  <a:cubicBezTo>
                    <a:pt x="2954" y="229"/>
                    <a:pt x="2789" y="110"/>
                    <a:pt x="2599" y="46"/>
                  </a:cubicBezTo>
                  <a:cubicBezTo>
                    <a:pt x="2505" y="16"/>
                    <a:pt x="2408" y="1"/>
                    <a:pt x="23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67"/>
            <p:cNvSpPr/>
            <p:nvPr/>
          </p:nvSpPr>
          <p:spPr>
            <a:xfrm>
              <a:off x="5910375" y="4418125"/>
              <a:ext cx="119275" cy="94150"/>
            </a:xfrm>
            <a:custGeom>
              <a:avLst/>
              <a:gdLst/>
              <a:ahLst/>
              <a:cxnLst/>
              <a:rect l="l" t="t" r="r" b="b"/>
              <a:pathLst>
                <a:path w="4771" h="3766" extrusionOk="0">
                  <a:moveTo>
                    <a:pt x="2041" y="0"/>
                  </a:moveTo>
                  <a:cubicBezTo>
                    <a:pt x="1938" y="0"/>
                    <a:pt x="1839" y="14"/>
                    <a:pt x="1749" y="42"/>
                  </a:cubicBezTo>
                  <a:lnTo>
                    <a:pt x="146" y="520"/>
                  </a:lnTo>
                  <a:cubicBezTo>
                    <a:pt x="81" y="539"/>
                    <a:pt x="37" y="579"/>
                    <a:pt x="23" y="627"/>
                  </a:cubicBezTo>
                  <a:cubicBezTo>
                    <a:pt x="0" y="698"/>
                    <a:pt x="5" y="776"/>
                    <a:pt x="39" y="847"/>
                  </a:cubicBezTo>
                  <a:lnTo>
                    <a:pt x="923" y="2582"/>
                  </a:lnTo>
                  <a:cubicBezTo>
                    <a:pt x="1036" y="2806"/>
                    <a:pt x="1235" y="2975"/>
                    <a:pt x="1474" y="3053"/>
                  </a:cubicBezTo>
                  <a:cubicBezTo>
                    <a:pt x="1569" y="3084"/>
                    <a:pt x="1667" y="3100"/>
                    <a:pt x="1766" y="3100"/>
                  </a:cubicBezTo>
                  <a:cubicBezTo>
                    <a:pt x="1865" y="3100"/>
                    <a:pt x="1963" y="3084"/>
                    <a:pt x="2058" y="3053"/>
                  </a:cubicBezTo>
                  <a:lnTo>
                    <a:pt x="4254" y="3766"/>
                  </a:lnTo>
                  <a:lnTo>
                    <a:pt x="4770" y="2172"/>
                  </a:lnTo>
                  <a:lnTo>
                    <a:pt x="2934" y="357"/>
                  </a:lnTo>
                  <a:cubicBezTo>
                    <a:pt x="2806" y="231"/>
                    <a:pt x="2634" y="128"/>
                    <a:pt x="2445" y="67"/>
                  </a:cubicBezTo>
                  <a:cubicBezTo>
                    <a:pt x="2311" y="23"/>
                    <a:pt x="2173" y="0"/>
                    <a:pt x="20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67"/>
            <p:cNvSpPr/>
            <p:nvPr/>
          </p:nvSpPr>
          <p:spPr>
            <a:xfrm>
              <a:off x="5944775" y="4472375"/>
              <a:ext cx="84875" cy="100950"/>
            </a:xfrm>
            <a:custGeom>
              <a:avLst/>
              <a:gdLst/>
              <a:ahLst/>
              <a:cxnLst/>
              <a:rect l="l" t="t" r="r" b="b"/>
              <a:pathLst>
                <a:path w="3395" h="4038" extrusionOk="0">
                  <a:moveTo>
                    <a:pt x="3394" y="0"/>
                  </a:moveTo>
                  <a:lnTo>
                    <a:pt x="682" y="881"/>
                  </a:lnTo>
                  <a:cubicBezTo>
                    <a:pt x="492" y="942"/>
                    <a:pt x="327" y="1064"/>
                    <a:pt x="209" y="1225"/>
                  </a:cubicBezTo>
                  <a:cubicBezTo>
                    <a:pt x="63" y="1427"/>
                    <a:pt x="1" y="1680"/>
                    <a:pt x="41" y="1927"/>
                  </a:cubicBezTo>
                  <a:lnTo>
                    <a:pt x="346" y="3850"/>
                  </a:lnTo>
                  <a:cubicBezTo>
                    <a:pt x="358" y="3929"/>
                    <a:pt x="401" y="3996"/>
                    <a:pt x="461" y="4038"/>
                  </a:cubicBezTo>
                  <a:lnTo>
                    <a:pt x="33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67"/>
            <p:cNvSpPr/>
            <p:nvPr/>
          </p:nvSpPr>
          <p:spPr>
            <a:xfrm>
              <a:off x="5954600" y="4472325"/>
              <a:ext cx="108975" cy="102400"/>
            </a:xfrm>
            <a:custGeom>
              <a:avLst/>
              <a:gdLst/>
              <a:ahLst/>
              <a:cxnLst/>
              <a:rect l="l" t="t" r="r" b="b"/>
              <a:pathLst>
                <a:path w="4359" h="4096" extrusionOk="0">
                  <a:moveTo>
                    <a:pt x="3001" y="1"/>
                  </a:moveTo>
                  <a:lnTo>
                    <a:pt x="709" y="1187"/>
                  </a:lnTo>
                  <a:cubicBezTo>
                    <a:pt x="550" y="1270"/>
                    <a:pt x="398" y="1401"/>
                    <a:pt x="282" y="1563"/>
                  </a:cubicBezTo>
                  <a:cubicBezTo>
                    <a:pt x="135" y="1767"/>
                    <a:pt x="48" y="2002"/>
                    <a:pt x="44" y="2217"/>
                  </a:cubicBezTo>
                  <a:lnTo>
                    <a:pt x="2" y="3889"/>
                  </a:lnTo>
                  <a:cubicBezTo>
                    <a:pt x="1" y="3959"/>
                    <a:pt x="25" y="4010"/>
                    <a:pt x="66" y="4040"/>
                  </a:cubicBezTo>
                  <a:cubicBezTo>
                    <a:pt x="115" y="4075"/>
                    <a:pt x="174" y="4095"/>
                    <a:pt x="236" y="4095"/>
                  </a:cubicBezTo>
                  <a:cubicBezTo>
                    <a:pt x="250" y="4095"/>
                    <a:pt x="265" y="4094"/>
                    <a:pt x="279" y="4092"/>
                  </a:cubicBezTo>
                  <a:lnTo>
                    <a:pt x="2203" y="3787"/>
                  </a:lnTo>
                  <a:cubicBezTo>
                    <a:pt x="2450" y="3748"/>
                    <a:pt x="2672" y="3613"/>
                    <a:pt x="2821" y="3410"/>
                  </a:cubicBezTo>
                  <a:cubicBezTo>
                    <a:pt x="2939" y="3248"/>
                    <a:pt x="3001" y="3055"/>
                    <a:pt x="3001" y="2854"/>
                  </a:cubicBezTo>
                  <a:lnTo>
                    <a:pt x="4358" y="986"/>
                  </a:lnTo>
                  <a:lnTo>
                    <a:pt x="30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67"/>
            <p:cNvSpPr/>
            <p:nvPr/>
          </p:nvSpPr>
          <p:spPr>
            <a:xfrm>
              <a:off x="6029650" y="4472375"/>
              <a:ext cx="73400" cy="102375"/>
            </a:xfrm>
            <a:custGeom>
              <a:avLst/>
              <a:gdLst/>
              <a:ahLst/>
              <a:cxnLst/>
              <a:rect l="l" t="t" r="r" b="b"/>
              <a:pathLst>
                <a:path w="2936" h="4095" extrusionOk="0">
                  <a:moveTo>
                    <a:pt x="1" y="0"/>
                  </a:moveTo>
                  <a:lnTo>
                    <a:pt x="1" y="2852"/>
                  </a:lnTo>
                  <a:cubicBezTo>
                    <a:pt x="1" y="3051"/>
                    <a:pt x="65" y="3246"/>
                    <a:pt x="182" y="3408"/>
                  </a:cubicBezTo>
                  <a:cubicBezTo>
                    <a:pt x="329" y="3611"/>
                    <a:pt x="550" y="3746"/>
                    <a:pt x="798" y="3786"/>
                  </a:cubicBezTo>
                  <a:lnTo>
                    <a:pt x="2721" y="4091"/>
                  </a:lnTo>
                  <a:cubicBezTo>
                    <a:pt x="2736" y="4094"/>
                    <a:pt x="2752" y="4095"/>
                    <a:pt x="2767" y="4095"/>
                  </a:cubicBezTo>
                  <a:cubicBezTo>
                    <a:pt x="2829" y="4095"/>
                    <a:pt x="2887" y="4075"/>
                    <a:pt x="2935" y="403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67"/>
            <p:cNvSpPr/>
            <p:nvPr/>
          </p:nvSpPr>
          <p:spPr>
            <a:xfrm>
              <a:off x="6029700" y="4447625"/>
              <a:ext cx="84850" cy="126375"/>
            </a:xfrm>
            <a:custGeom>
              <a:avLst/>
              <a:gdLst/>
              <a:ahLst/>
              <a:cxnLst/>
              <a:rect l="l" t="t" r="r" b="b"/>
              <a:pathLst>
                <a:path w="3394" h="5055" extrusionOk="0">
                  <a:moveTo>
                    <a:pt x="1356" y="0"/>
                  </a:moveTo>
                  <a:lnTo>
                    <a:pt x="0" y="986"/>
                  </a:lnTo>
                  <a:lnTo>
                    <a:pt x="420" y="3534"/>
                  </a:lnTo>
                  <a:cubicBezTo>
                    <a:pt x="449" y="3712"/>
                    <a:pt x="528" y="3894"/>
                    <a:pt x="644" y="4056"/>
                  </a:cubicBezTo>
                  <a:cubicBezTo>
                    <a:pt x="792" y="4263"/>
                    <a:pt x="987" y="4416"/>
                    <a:pt x="1192" y="4488"/>
                  </a:cubicBezTo>
                  <a:lnTo>
                    <a:pt x="2770" y="5041"/>
                  </a:lnTo>
                  <a:cubicBezTo>
                    <a:pt x="2795" y="5050"/>
                    <a:pt x="2820" y="5054"/>
                    <a:pt x="2843" y="5054"/>
                  </a:cubicBezTo>
                  <a:cubicBezTo>
                    <a:pt x="2877" y="5054"/>
                    <a:pt x="2908" y="5044"/>
                    <a:pt x="2933" y="5026"/>
                  </a:cubicBezTo>
                  <a:cubicBezTo>
                    <a:pt x="2993" y="4985"/>
                    <a:pt x="3036" y="4918"/>
                    <a:pt x="3048" y="4839"/>
                  </a:cubicBezTo>
                  <a:lnTo>
                    <a:pt x="3353" y="2916"/>
                  </a:lnTo>
                  <a:cubicBezTo>
                    <a:pt x="3393" y="2667"/>
                    <a:pt x="3331" y="2414"/>
                    <a:pt x="3185" y="2212"/>
                  </a:cubicBezTo>
                  <a:cubicBezTo>
                    <a:pt x="3067" y="2050"/>
                    <a:pt x="2901" y="1931"/>
                    <a:pt x="2712" y="1868"/>
                  </a:cubicBezTo>
                  <a:lnTo>
                    <a:pt x="13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67"/>
            <p:cNvSpPr/>
            <p:nvPr/>
          </p:nvSpPr>
          <p:spPr>
            <a:xfrm>
              <a:off x="6029625" y="4433750"/>
              <a:ext cx="119250" cy="61775"/>
            </a:xfrm>
            <a:custGeom>
              <a:avLst/>
              <a:gdLst/>
              <a:ahLst/>
              <a:cxnLst/>
              <a:rect l="l" t="t" r="r" b="b"/>
              <a:pathLst>
                <a:path w="4770" h="2471" extrusionOk="0">
                  <a:moveTo>
                    <a:pt x="4748" y="0"/>
                  </a:moveTo>
                  <a:lnTo>
                    <a:pt x="0" y="1544"/>
                  </a:lnTo>
                  <a:lnTo>
                    <a:pt x="2713" y="2425"/>
                  </a:lnTo>
                  <a:cubicBezTo>
                    <a:pt x="2808" y="2455"/>
                    <a:pt x="2906" y="2470"/>
                    <a:pt x="3005" y="2470"/>
                  </a:cubicBezTo>
                  <a:cubicBezTo>
                    <a:pt x="3103" y="2470"/>
                    <a:pt x="3202" y="2455"/>
                    <a:pt x="3297" y="2425"/>
                  </a:cubicBezTo>
                  <a:cubicBezTo>
                    <a:pt x="3538" y="2349"/>
                    <a:pt x="3734" y="2179"/>
                    <a:pt x="3847" y="1956"/>
                  </a:cubicBezTo>
                  <a:lnTo>
                    <a:pt x="4731" y="221"/>
                  </a:lnTo>
                  <a:cubicBezTo>
                    <a:pt x="4767" y="149"/>
                    <a:pt x="4770" y="72"/>
                    <a:pt x="47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67"/>
            <p:cNvSpPr/>
            <p:nvPr/>
          </p:nvSpPr>
          <p:spPr>
            <a:xfrm>
              <a:off x="6029625" y="4404900"/>
              <a:ext cx="119150" cy="77425"/>
            </a:xfrm>
            <a:custGeom>
              <a:avLst/>
              <a:gdLst/>
              <a:ahLst/>
              <a:cxnLst/>
              <a:rect l="l" t="t" r="r" b="b"/>
              <a:pathLst>
                <a:path w="4766" h="3097" extrusionOk="0">
                  <a:moveTo>
                    <a:pt x="2439" y="1"/>
                  </a:moveTo>
                  <a:cubicBezTo>
                    <a:pt x="2341" y="1"/>
                    <a:pt x="2243" y="16"/>
                    <a:pt x="2149" y="46"/>
                  </a:cubicBezTo>
                  <a:cubicBezTo>
                    <a:pt x="1960" y="107"/>
                    <a:pt x="1793" y="229"/>
                    <a:pt x="1677" y="389"/>
                  </a:cubicBezTo>
                  <a:lnTo>
                    <a:pt x="0" y="2696"/>
                  </a:lnTo>
                  <a:lnTo>
                    <a:pt x="2552" y="3083"/>
                  </a:lnTo>
                  <a:cubicBezTo>
                    <a:pt x="2607" y="3092"/>
                    <a:pt x="2664" y="3096"/>
                    <a:pt x="2722" y="3096"/>
                  </a:cubicBezTo>
                  <a:cubicBezTo>
                    <a:pt x="2852" y="3096"/>
                    <a:pt x="2989" y="3074"/>
                    <a:pt x="3121" y="3030"/>
                  </a:cubicBezTo>
                  <a:cubicBezTo>
                    <a:pt x="3359" y="2955"/>
                    <a:pt x="3567" y="2817"/>
                    <a:pt x="3697" y="2644"/>
                  </a:cubicBezTo>
                  <a:lnTo>
                    <a:pt x="4713" y="1315"/>
                  </a:lnTo>
                  <a:cubicBezTo>
                    <a:pt x="4754" y="1261"/>
                    <a:pt x="4765" y="1203"/>
                    <a:pt x="4751" y="1154"/>
                  </a:cubicBezTo>
                  <a:cubicBezTo>
                    <a:pt x="4728" y="1084"/>
                    <a:pt x="4678" y="1022"/>
                    <a:pt x="4606" y="988"/>
                  </a:cubicBezTo>
                  <a:lnTo>
                    <a:pt x="2871" y="104"/>
                  </a:lnTo>
                  <a:cubicBezTo>
                    <a:pt x="2736" y="35"/>
                    <a:pt x="2588" y="1"/>
                    <a:pt x="24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67"/>
            <p:cNvSpPr/>
            <p:nvPr/>
          </p:nvSpPr>
          <p:spPr>
            <a:xfrm>
              <a:off x="6010925" y="4347575"/>
              <a:ext cx="37425" cy="118975"/>
            </a:xfrm>
            <a:custGeom>
              <a:avLst/>
              <a:gdLst/>
              <a:ahLst/>
              <a:cxnLst/>
              <a:rect l="l" t="t" r="r" b="b"/>
              <a:pathLst>
                <a:path w="1497" h="4759" extrusionOk="0">
                  <a:moveTo>
                    <a:pt x="748" y="1"/>
                  </a:moveTo>
                  <a:lnTo>
                    <a:pt x="153" y="2736"/>
                  </a:lnTo>
                  <a:cubicBezTo>
                    <a:pt x="1" y="3440"/>
                    <a:pt x="156" y="4177"/>
                    <a:pt x="580" y="4758"/>
                  </a:cubicBezTo>
                  <a:lnTo>
                    <a:pt x="918" y="4758"/>
                  </a:lnTo>
                  <a:cubicBezTo>
                    <a:pt x="1342" y="4175"/>
                    <a:pt x="1497" y="3438"/>
                    <a:pt x="1343" y="2736"/>
                  </a:cubicBezTo>
                  <a:lnTo>
                    <a:pt x="7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67"/>
            <p:cNvSpPr/>
            <p:nvPr/>
          </p:nvSpPr>
          <p:spPr>
            <a:xfrm>
              <a:off x="5910925" y="4433775"/>
              <a:ext cx="114550" cy="43900"/>
            </a:xfrm>
            <a:custGeom>
              <a:avLst/>
              <a:gdLst/>
              <a:ahLst/>
              <a:cxnLst/>
              <a:rect l="l" t="t" r="r" b="b"/>
              <a:pathLst>
                <a:path w="4582" h="1756" extrusionOk="0">
                  <a:moveTo>
                    <a:pt x="1" y="1"/>
                  </a:moveTo>
                  <a:lnTo>
                    <a:pt x="2419" y="1412"/>
                  </a:lnTo>
                  <a:cubicBezTo>
                    <a:pt x="2811" y="1640"/>
                    <a:pt x="3252" y="1756"/>
                    <a:pt x="3696" y="1756"/>
                  </a:cubicBezTo>
                  <a:cubicBezTo>
                    <a:pt x="3959" y="1756"/>
                    <a:pt x="4222" y="1715"/>
                    <a:pt x="4477" y="1633"/>
                  </a:cubicBezTo>
                  <a:lnTo>
                    <a:pt x="4581" y="1310"/>
                  </a:lnTo>
                  <a:cubicBezTo>
                    <a:pt x="4157" y="727"/>
                    <a:pt x="3504" y="354"/>
                    <a:pt x="2787" y="28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67"/>
            <p:cNvSpPr/>
            <p:nvPr/>
          </p:nvSpPr>
          <p:spPr>
            <a:xfrm>
              <a:off x="5956275" y="4474600"/>
              <a:ext cx="73400" cy="98800"/>
            </a:xfrm>
            <a:custGeom>
              <a:avLst/>
              <a:gdLst/>
              <a:ahLst/>
              <a:cxnLst/>
              <a:rect l="l" t="t" r="r" b="b"/>
              <a:pathLst>
                <a:path w="2936" h="3952" extrusionOk="0">
                  <a:moveTo>
                    <a:pt x="2663" y="0"/>
                  </a:moveTo>
                  <a:cubicBezTo>
                    <a:pt x="1977" y="222"/>
                    <a:pt x="1419" y="728"/>
                    <a:pt x="1129" y="1387"/>
                  </a:cubicBezTo>
                  <a:lnTo>
                    <a:pt x="1" y="3952"/>
                  </a:lnTo>
                  <a:lnTo>
                    <a:pt x="2090" y="2087"/>
                  </a:lnTo>
                  <a:cubicBezTo>
                    <a:pt x="2627" y="1608"/>
                    <a:pt x="2936" y="920"/>
                    <a:pt x="2936" y="198"/>
                  </a:cubicBezTo>
                  <a:lnTo>
                    <a:pt x="266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67"/>
            <p:cNvSpPr/>
            <p:nvPr/>
          </p:nvSpPr>
          <p:spPr>
            <a:xfrm>
              <a:off x="6029625" y="4474550"/>
              <a:ext cx="73425" cy="98825"/>
            </a:xfrm>
            <a:custGeom>
              <a:avLst/>
              <a:gdLst/>
              <a:ahLst/>
              <a:cxnLst/>
              <a:rect l="l" t="t" r="r" b="b"/>
              <a:pathLst>
                <a:path w="2937" h="3953" extrusionOk="0">
                  <a:moveTo>
                    <a:pt x="274" y="1"/>
                  </a:moveTo>
                  <a:lnTo>
                    <a:pt x="0" y="199"/>
                  </a:lnTo>
                  <a:cubicBezTo>
                    <a:pt x="0" y="921"/>
                    <a:pt x="310" y="1607"/>
                    <a:pt x="847" y="2087"/>
                  </a:cubicBezTo>
                  <a:lnTo>
                    <a:pt x="2936" y="3952"/>
                  </a:lnTo>
                  <a:lnTo>
                    <a:pt x="2936" y="3952"/>
                  </a:lnTo>
                  <a:lnTo>
                    <a:pt x="1808" y="1388"/>
                  </a:lnTo>
                  <a:cubicBezTo>
                    <a:pt x="1518" y="727"/>
                    <a:pt x="960" y="224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67"/>
            <p:cNvSpPr/>
            <p:nvPr/>
          </p:nvSpPr>
          <p:spPr>
            <a:xfrm>
              <a:off x="6033900" y="4433825"/>
              <a:ext cx="114500" cy="43875"/>
            </a:xfrm>
            <a:custGeom>
              <a:avLst/>
              <a:gdLst/>
              <a:ahLst/>
              <a:cxnLst/>
              <a:rect l="l" t="t" r="r" b="b"/>
              <a:pathLst>
                <a:path w="4580" h="1755" extrusionOk="0">
                  <a:moveTo>
                    <a:pt x="4580" y="0"/>
                  </a:moveTo>
                  <a:lnTo>
                    <a:pt x="1794" y="279"/>
                  </a:lnTo>
                  <a:cubicBezTo>
                    <a:pt x="1076" y="352"/>
                    <a:pt x="424" y="725"/>
                    <a:pt x="0" y="1310"/>
                  </a:cubicBezTo>
                  <a:lnTo>
                    <a:pt x="104" y="1631"/>
                  </a:lnTo>
                  <a:cubicBezTo>
                    <a:pt x="359" y="1714"/>
                    <a:pt x="622" y="1754"/>
                    <a:pt x="884" y="1754"/>
                  </a:cubicBezTo>
                  <a:cubicBezTo>
                    <a:pt x="1328" y="1754"/>
                    <a:pt x="1769" y="1638"/>
                    <a:pt x="2161" y="1410"/>
                  </a:cubicBezTo>
                  <a:lnTo>
                    <a:pt x="45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67"/>
            <p:cNvSpPr/>
            <p:nvPr/>
          </p:nvSpPr>
          <p:spPr>
            <a:xfrm>
              <a:off x="6022425" y="4465150"/>
              <a:ext cx="14425" cy="14450"/>
            </a:xfrm>
            <a:custGeom>
              <a:avLst/>
              <a:gdLst/>
              <a:ahLst/>
              <a:cxnLst/>
              <a:rect l="l" t="t" r="r" b="b"/>
              <a:pathLst>
                <a:path w="577" h="578" extrusionOk="0">
                  <a:moveTo>
                    <a:pt x="288" y="0"/>
                  </a:moveTo>
                  <a:cubicBezTo>
                    <a:pt x="129" y="0"/>
                    <a:pt x="1" y="130"/>
                    <a:pt x="1" y="289"/>
                  </a:cubicBezTo>
                  <a:cubicBezTo>
                    <a:pt x="1" y="448"/>
                    <a:pt x="129" y="578"/>
                    <a:pt x="288" y="578"/>
                  </a:cubicBezTo>
                  <a:cubicBezTo>
                    <a:pt x="447" y="578"/>
                    <a:pt x="577" y="448"/>
                    <a:pt x="577" y="289"/>
                  </a:cubicBezTo>
                  <a:cubicBezTo>
                    <a:pt x="577" y="130"/>
                    <a:pt x="447" y="0"/>
                    <a:pt x="2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62" name="Google Shape;5462;p67"/>
          <p:cNvGrpSpPr/>
          <p:nvPr/>
        </p:nvGrpSpPr>
        <p:grpSpPr>
          <a:xfrm>
            <a:off x="720000" y="2759693"/>
            <a:ext cx="391229" cy="391298"/>
            <a:chOff x="5305250" y="3549800"/>
            <a:chExt cx="284675" cy="284725"/>
          </a:xfrm>
        </p:grpSpPr>
        <p:sp>
          <p:nvSpPr>
            <p:cNvPr id="5463" name="Google Shape;5463;p67"/>
            <p:cNvSpPr/>
            <p:nvPr/>
          </p:nvSpPr>
          <p:spPr>
            <a:xfrm>
              <a:off x="5305250" y="3549800"/>
              <a:ext cx="284675" cy="284725"/>
            </a:xfrm>
            <a:custGeom>
              <a:avLst/>
              <a:gdLst/>
              <a:ahLst/>
              <a:cxnLst/>
              <a:rect l="l" t="t" r="r" b="b"/>
              <a:pathLst>
                <a:path w="11387" h="11389" extrusionOk="0">
                  <a:moveTo>
                    <a:pt x="5694" y="1"/>
                  </a:moveTo>
                  <a:cubicBezTo>
                    <a:pt x="5043" y="1"/>
                    <a:pt x="4511" y="514"/>
                    <a:pt x="4477" y="1155"/>
                  </a:cubicBezTo>
                  <a:cubicBezTo>
                    <a:pt x="4254" y="812"/>
                    <a:pt x="3868" y="600"/>
                    <a:pt x="3456" y="600"/>
                  </a:cubicBezTo>
                  <a:cubicBezTo>
                    <a:pt x="3242" y="600"/>
                    <a:pt x="3032" y="658"/>
                    <a:pt x="2847" y="764"/>
                  </a:cubicBezTo>
                  <a:cubicBezTo>
                    <a:pt x="2566" y="926"/>
                    <a:pt x="2364" y="1188"/>
                    <a:pt x="2280" y="1504"/>
                  </a:cubicBezTo>
                  <a:cubicBezTo>
                    <a:pt x="2201" y="1797"/>
                    <a:pt x="2234" y="2103"/>
                    <a:pt x="2371" y="2371"/>
                  </a:cubicBezTo>
                  <a:cubicBezTo>
                    <a:pt x="2200" y="2286"/>
                    <a:pt x="2009" y="2240"/>
                    <a:pt x="1819" y="2240"/>
                  </a:cubicBezTo>
                  <a:cubicBezTo>
                    <a:pt x="1384" y="2240"/>
                    <a:pt x="981" y="2473"/>
                    <a:pt x="764" y="2848"/>
                  </a:cubicBezTo>
                  <a:cubicBezTo>
                    <a:pt x="439" y="3410"/>
                    <a:pt x="616" y="4127"/>
                    <a:pt x="1157" y="4477"/>
                  </a:cubicBezTo>
                  <a:cubicBezTo>
                    <a:pt x="512" y="4511"/>
                    <a:pt x="0" y="5046"/>
                    <a:pt x="0" y="5695"/>
                  </a:cubicBezTo>
                  <a:cubicBezTo>
                    <a:pt x="0" y="6345"/>
                    <a:pt x="514" y="6878"/>
                    <a:pt x="1157" y="6910"/>
                  </a:cubicBezTo>
                  <a:cubicBezTo>
                    <a:pt x="616" y="7260"/>
                    <a:pt x="438" y="7978"/>
                    <a:pt x="764" y="8540"/>
                  </a:cubicBezTo>
                  <a:cubicBezTo>
                    <a:pt x="981" y="8917"/>
                    <a:pt x="1386" y="9149"/>
                    <a:pt x="1819" y="9149"/>
                  </a:cubicBezTo>
                  <a:cubicBezTo>
                    <a:pt x="2011" y="9149"/>
                    <a:pt x="2200" y="9104"/>
                    <a:pt x="2371" y="9016"/>
                  </a:cubicBezTo>
                  <a:lnTo>
                    <a:pt x="2371" y="9016"/>
                  </a:lnTo>
                  <a:cubicBezTo>
                    <a:pt x="2234" y="9287"/>
                    <a:pt x="2201" y="9592"/>
                    <a:pt x="2280" y="9885"/>
                  </a:cubicBezTo>
                  <a:cubicBezTo>
                    <a:pt x="2364" y="10198"/>
                    <a:pt x="2566" y="10463"/>
                    <a:pt x="2847" y="10624"/>
                  </a:cubicBezTo>
                  <a:cubicBezTo>
                    <a:pt x="3032" y="10732"/>
                    <a:pt x="3242" y="10787"/>
                    <a:pt x="3456" y="10787"/>
                  </a:cubicBezTo>
                  <a:cubicBezTo>
                    <a:pt x="3868" y="10787"/>
                    <a:pt x="4254" y="10578"/>
                    <a:pt x="4477" y="10234"/>
                  </a:cubicBezTo>
                  <a:cubicBezTo>
                    <a:pt x="4511" y="10877"/>
                    <a:pt x="5044" y="11389"/>
                    <a:pt x="5694" y="11389"/>
                  </a:cubicBezTo>
                  <a:cubicBezTo>
                    <a:pt x="6345" y="11389"/>
                    <a:pt x="6878" y="10877"/>
                    <a:pt x="6912" y="10235"/>
                  </a:cubicBezTo>
                  <a:cubicBezTo>
                    <a:pt x="7135" y="10579"/>
                    <a:pt x="7520" y="10789"/>
                    <a:pt x="7934" y="10789"/>
                  </a:cubicBezTo>
                  <a:cubicBezTo>
                    <a:pt x="8146" y="10789"/>
                    <a:pt x="8358" y="10732"/>
                    <a:pt x="8541" y="10625"/>
                  </a:cubicBezTo>
                  <a:cubicBezTo>
                    <a:pt x="9105" y="10301"/>
                    <a:pt x="9311" y="9592"/>
                    <a:pt x="9018" y="9018"/>
                  </a:cubicBezTo>
                  <a:lnTo>
                    <a:pt x="9018" y="9018"/>
                  </a:lnTo>
                  <a:cubicBezTo>
                    <a:pt x="9189" y="9104"/>
                    <a:pt x="9379" y="9150"/>
                    <a:pt x="9571" y="9150"/>
                  </a:cubicBezTo>
                  <a:cubicBezTo>
                    <a:pt x="10004" y="9150"/>
                    <a:pt x="10408" y="8918"/>
                    <a:pt x="10625" y="8543"/>
                  </a:cubicBezTo>
                  <a:cubicBezTo>
                    <a:pt x="10787" y="8260"/>
                    <a:pt x="10830" y="7933"/>
                    <a:pt x="10747" y="7617"/>
                  </a:cubicBezTo>
                  <a:cubicBezTo>
                    <a:pt x="10668" y="7324"/>
                    <a:pt x="10487" y="7074"/>
                    <a:pt x="10234" y="6910"/>
                  </a:cubicBezTo>
                  <a:cubicBezTo>
                    <a:pt x="10875" y="6878"/>
                    <a:pt x="11387" y="6343"/>
                    <a:pt x="11387" y="5695"/>
                  </a:cubicBezTo>
                  <a:cubicBezTo>
                    <a:pt x="11387" y="5043"/>
                    <a:pt x="10873" y="4511"/>
                    <a:pt x="10231" y="4477"/>
                  </a:cubicBezTo>
                  <a:cubicBezTo>
                    <a:pt x="10771" y="4127"/>
                    <a:pt x="10949" y="3412"/>
                    <a:pt x="10623" y="2848"/>
                  </a:cubicBezTo>
                  <a:cubicBezTo>
                    <a:pt x="10406" y="2473"/>
                    <a:pt x="10003" y="2240"/>
                    <a:pt x="9568" y="2240"/>
                  </a:cubicBezTo>
                  <a:cubicBezTo>
                    <a:pt x="9378" y="2240"/>
                    <a:pt x="9187" y="2285"/>
                    <a:pt x="9016" y="2371"/>
                  </a:cubicBezTo>
                  <a:cubicBezTo>
                    <a:pt x="9155" y="2102"/>
                    <a:pt x="9186" y="1797"/>
                    <a:pt x="9107" y="1504"/>
                  </a:cubicBezTo>
                  <a:cubicBezTo>
                    <a:pt x="9024" y="1191"/>
                    <a:pt x="8821" y="926"/>
                    <a:pt x="8540" y="764"/>
                  </a:cubicBezTo>
                  <a:cubicBezTo>
                    <a:pt x="8355" y="657"/>
                    <a:pt x="8146" y="600"/>
                    <a:pt x="7931" y="600"/>
                  </a:cubicBezTo>
                  <a:cubicBezTo>
                    <a:pt x="7519" y="600"/>
                    <a:pt x="7133" y="812"/>
                    <a:pt x="6910" y="1155"/>
                  </a:cubicBezTo>
                  <a:cubicBezTo>
                    <a:pt x="6878" y="511"/>
                    <a:pt x="6345" y="1"/>
                    <a:pt x="56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67"/>
            <p:cNvSpPr/>
            <p:nvPr/>
          </p:nvSpPr>
          <p:spPr>
            <a:xfrm>
              <a:off x="5353700" y="3598275"/>
              <a:ext cx="187875" cy="187875"/>
            </a:xfrm>
            <a:custGeom>
              <a:avLst/>
              <a:gdLst/>
              <a:ahLst/>
              <a:cxnLst/>
              <a:rect l="l" t="t" r="r" b="b"/>
              <a:pathLst>
                <a:path w="7515" h="7515" extrusionOk="0">
                  <a:moveTo>
                    <a:pt x="3612" y="1"/>
                  </a:moveTo>
                  <a:lnTo>
                    <a:pt x="3612" y="3221"/>
                  </a:lnTo>
                  <a:lnTo>
                    <a:pt x="2003" y="432"/>
                  </a:lnTo>
                  <a:lnTo>
                    <a:pt x="1755" y="577"/>
                  </a:lnTo>
                  <a:lnTo>
                    <a:pt x="3363" y="3364"/>
                  </a:lnTo>
                  <a:lnTo>
                    <a:pt x="574" y="1755"/>
                  </a:lnTo>
                  <a:lnTo>
                    <a:pt x="432" y="2005"/>
                  </a:lnTo>
                  <a:lnTo>
                    <a:pt x="3219" y="3614"/>
                  </a:lnTo>
                  <a:lnTo>
                    <a:pt x="0" y="3614"/>
                  </a:lnTo>
                  <a:lnTo>
                    <a:pt x="0" y="3903"/>
                  </a:lnTo>
                  <a:lnTo>
                    <a:pt x="3219" y="3903"/>
                  </a:lnTo>
                  <a:lnTo>
                    <a:pt x="432" y="5512"/>
                  </a:lnTo>
                  <a:lnTo>
                    <a:pt x="574" y="5760"/>
                  </a:lnTo>
                  <a:lnTo>
                    <a:pt x="3363" y="4151"/>
                  </a:lnTo>
                  <a:lnTo>
                    <a:pt x="1755" y="6940"/>
                  </a:lnTo>
                  <a:lnTo>
                    <a:pt x="2003" y="7083"/>
                  </a:lnTo>
                  <a:lnTo>
                    <a:pt x="3612" y="4294"/>
                  </a:lnTo>
                  <a:lnTo>
                    <a:pt x="3612" y="7515"/>
                  </a:lnTo>
                  <a:lnTo>
                    <a:pt x="3901" y="7515"/>
                  </a:lnTo>
                  <a:lnTo>
                    <a:pt x="3901" y="4294"/>
                  </a:lnTo>
                  <a:lnTo>
                    <a:pt x="5510" y="7083"/>
                  </a:lnTo>
                  <a:lnTo>
                    <a:pt x="5760" y="6940"/>
                  </a:lnTo>
                  <a:lnTo>
                    <a:pt x="4149" y="4151"/>
                  </a:lnTo>
                  <a:lnTo>
                    <a:pt x="6938" y="5760"/>
                  </a:lnTo>
                  <a:lnTo>
                    <a:pt x="7081" y="5512"/>
                  </a:lnTo>
                  <a:lnTo>
                    <a:pt x="4294" y="3903"/>
                  </a:lnTo>
                  <a:lnTo>
                    <a:pt x="7514" y="3903"/>
                  </a:lnTo>
                  <a:lnTo>
                    <a:pt x="7514" y="3614"/>
                  </a:lnTo>
                  <a:lnTo>
                    <a:pt x="4294" y="3614"/>
                  </a:lnTo>
                  <a:lnTo>
                    <a:pt x="7081" y="2005"/>
                  </a:lnTo>
                  <a:lnTo>
                    <a:pt x="6938" y="1755"/>
                  </a:lnTo>
                  <a:lnTo>
                    <a:pt x="4149" y="3364"/>
                  </a:lnTo>
                  <a:lnTo>
                    <a:pt x="4149" y="3364"/>
                  </a:lnTo>
                  <a:lnTo>
                    <a:pt x="5760" y="577"/>
                  </a:lnTo>
                  <a:lnTo>
                    <a:pt x="5510" y="432"/>
                  </a:lnTo>
                  <a:lnTo>
                    <a:pt x="3901" y="3221"/>
                  </a:lnTo>
                  <a:lnTo>
                    <a:pt x="39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67"/>
            <p:cNvSpPr/>
            <p:nvPr/>
          </p:nvSpPr>
          <p:spPr>
            <a:xfrm>
              <a:off x="5383450" y="3588100"/>
              <a:ext cx="21675" cy="23300"/>
            </a:xfrm>
            <a:custGeom>
              <a:avLst/>
              <a:gdLst/>
              <a:ahLst/>
              <a:cxnLst/>
              <a:rect l="l" t="t" r="r" b="b"/>
              <a:pathLst>
                <a:path w="867" h="932" extrusionOk="0">
                  <a:moveTo>
                    <a:pt x="330" y="0"/>
                  </a:moveTo>
                  <a:cubicBezTo>
                    <a:pt x="281" y="0"/>
                    <a:pt x="232" y="13"/>
                    <a:pt x="187" y="39"/>
                  </a:cubicBezTo>
                  <a:cubicBezTo>
                    <a:pt x="47" y="120"/>
                    <a:pt x="1" y="296"/>
                    <a:pt x="81" y="433"/>
                  </a:cubicBezTo>
                  <a:lnTo>
                    <a:pt x="368" y="932"/>
                  </a:lnTo>
                  <a:lnTo>
                    <a:pt x="867" y="643"/>
                  </a:lnTo>
                  <a:lnTo>
                    <a:pt x="578" y="144"/>
                  </a:lnTo>
                  <a:cubicBezTo>
                    <a:pt x="525" y="52"/>
                    <a:pt x="429" y="0"/>
                    <a:pt x="3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67"/>
            <p:cNvSpPr/>
            <p:nvPr/>
          </p:nvSpPr>
          <p:spPr>
            <a:xfrm>
              <a:off x="5391650" y="3600600"/>
              <a:ext cx="14400" cy="14400"/>
            </a:xfrm>
            <a:custGeom>
              <a:avLst/>
              <a:gdLst/>
              <a:ahLst/>
              <a:cxnLst/>
              <a:rect l="l" t="t" r="r" b="b"/>
              <a:pathLst>
                <a:path w="576" h="576" extrusionOk="0">
                  <a:moveTo>
                    <a:pt x="289" y="0"/>
                  </a:moveTo>
                  <a:cubicBezTo>
                    <a:pt x="128" y="0"/>
                    <a:pt x="0" y="128"/>
                    <a:pt x="0" y="287"/>
                  </a:cubicBezTo>
                  <a:cubicBezTo>
                    <a:pt x="0" y="446"/>
                    <a:pt x="128" y="576"/>
                    <a:pt x="289" y="576"/>
                  </a:cubicBezTo>
                  <a:cubicBezTo>
                    <a:pt x="448" y="576"/>
                    <a:pt x="576" y="446"/>
                    <a:pt x="576" y="287"/>
                  </a:cubicBezTo>
                  <a:cubicBezTo>
                    <a:pt x="576" y="128"/>
                    <a:pt x="448" y="0"/>
                    <a:pt x="2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67"/>
            <p:cNvSpPr/>
            <p:nvPr/>
          </p:nvSpPr>
          <p:spPr>
            <a:xfrm>
              <a:off x="5328525" y="3685050"/>
              <a:ext cx="21625" cy="14375"/>
            </a:xfrm>
            <a:custGeom>
              <a:avLst/>
              <a:gdLst/>
              <a:ahLst/>
              <a:cxnLst/>
              <a:rect l="l" t="t" r="r" b="b"/>
              <a:pathLst>
                <a:path w="865" h="575" extrusionOk="0">
                  <a:moveTo>
                    <a:pt x="288" y="0"/>
                  </a:moveTo>
                  <a:cubicBezTo>
                    <a:pt x="130" y="0"/>
                    <a:pt x="1" y="128"/>
                    <a:pt x="1" y="288"/>
                  </a:cubicBezTo>
                  <a:cubicBezTo>
                    <a:pt x="1" y="447"/>
                    <a:pt x="130" y="575"/>
                    <a:pt x="288" y="575"/>
                  </a:cubicBezTo>
                  <a:lnTo>
                    <a:pt x="864" y="575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67"/>
            <p:cNvSpPr/>
            <p:nvPr/>
          </p:nvSpPr>
          <p:spPr>
            <a:xfrm>
              <a:off x="5342900" y="3684975"/>
              <a:ext cx="14425" cy="14450"/>
            </a:xfrm>
            <a:custGeom>
              <a:avLst/>
              <a:gdLst/>
              <a:ahLst/>
              <a:cxnLst/>
              <a:rect l="l" t="t" r="r" b="b"/>
              <a:pathLst>
                <a:path w="577" h="578" extrusionOk="0">
                  <a:moveTo>
                    <a:pt x="289" y="0"/>
                  </a:moveTo>
                  <a:cubicBezTo>
                    <a:pt x="128" y="0"/>
                    <a:pt x="0" y="130"/>
                    <a:pt x="0" y="289"/>
                  </a:cubicBezTo>
                  <a:cubicBezTo>
                    <a:pt x="0" y="448"/>
                    <a:pt x="128" y="578"/>
                    <a:pt x="289" y="578"/>
                  </a:cubicBezTo>
                  <a:cubicBezTo>
                    <a:pt x="448" y="578"/>
                    <a:pt x="576" y="448"/>
                    <a:pt x="576" y="289"/>
                  </a:cubicBezTo>
                  <a:cubicBezTo>
                    <a:pt x="576" y="130"/>
                    <a:pt x="448" y="0"/>
                    <a:pt x="2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67"/>
            <p:cNvSpPr/>
            <p:nvPr/>
          </p:nvSpPr>
          <p:spPr>
            <a:xfrm>
              <a:off x="5383425" y="3773050"/>
              <a:ext cx="21675" cy="23250"/>
            </a:xfrm>
            <a:custGeom>
              <a:avLst/>
              <a:gdLst/>
              <a:ahLst/>
              <a:cxnLst/>
              <a:rect l="l" t="t" r="r" b="b"/>
              <a:pathLst>
                <a:path w="867" h="930" extrusionOk="0">
                  <a:moveTo>
                    <a:pt x="368" y="0"/>
                  </a:moveTo>
                  <a:lnTo>
                    <a:pt x="79" y="499"/>
                  </a:lnTo>
                  <a:cubicBezTo>
                    <a:pt x="0" y="636"/>
                    <a:pt x="48" y="811"/>
                    <a:pt x="186" y="890"/>
                  </a:cubicBezTo>
                  <a:cubicBezTo>
                    <a:pt x="232" y="917"/>
                    <a:pt x="282" y="929"/>
                    <a:pt x="331" y="929"/>
                  </a:cubicBezTo>
                  <a:cubicBezTo>
                    <a:pt x="430" y="929"/>
                    <a:pt x="526" y="878"/>
                    <a:pt x="578" y="786"/>
                  </a:cubicBezTo>
                  <a:lnTo>
                    <a:pt x="866" y="287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67"/>
            <p:cNvSpPr/>
            <p:nvPr/>
          </p:nvSpPr>
          <p:spPr>
            <a:xfrm>
              <a:off x="5391650" y="3769425"/>
              <a:ext cx="14400" cy="14475"/>
            </a:xfrm>
            <a:custGeom>
              <a:avLst/>
              <a:gdLst/>
              <a:ahLst/>
              <a:cxnLst/>
              <a:rect l="l" t="t" r="r" b="b"/>
              <a:pathLst>
                <a:path w="576" h="579" extrusionOk="0">
                  <a:moveTo>
                    <a:pt x="289" y="1"/>
                  </a:moveTo>
                  <a:cubicBezTo>
                    <a:pt x="128" y="1"/>
                    <a:pt x="0" y="130"/>
                    <a:pt x="0" y="289"/>
                  </a:cubicBezTo>
                  <a:cubicBezTo>
                    <a:pt x="0" y="449"/>
                    <a:pt x="128" y="578"/>
                    <a:pt x="289" y="578"/>
                  </a:cubicBezTo>
                  <a:cubicBezTo>
                    <a:pt x="448" y="578"/>
                    <a:pt x="576" y="449"/>
                    <a:pt x="576" y="289"/>
                  </a:cubicBezTo>
                  <a:cubicBezTo>
                    <a:pt x="576" y="130"/>
                    <a:pt x="448" y="1"/>
                    <a:pt x="2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67"/>
            <p:cNvSpPr/>
            <p:nvPr/>
          </p:nvSpPr>
          <p:spPr>
            <a:xfrm>
              <a:off x="5490075" y="3773050"/>
              <a:ext cx="21725" cy="23275"/>
            </a:xfrm>
            <a:custGeom>
              <a:avLst/>
              <a:gdLst/>
              <a:ahLst/>
              <a:cxnLst/>
              <a:rect l="l" t="t" r="r" b="b"/>
              <a:pathLst>
                <a:path w="869" h="931" extrusionOk="0">
                  <a:moveTo>
                    <a:pt x="500" y="0"/>
                  </a:moveTo>
                  <a:lnTo>
                    <a:pt x="1" y="287"/>
                  </a:lnTo>
                  <a:lnTo>
                    <a:pt x="290" y="786"/>
                  </a:lnTo>
                  <a:cubicBezTo>
                    <a:pt x="344" y="879"/>
                    <a:pt x="440" y="930"/>
                    <a:pt x="540" y="930"/>
                  </a:cubicBezTo>
                  <a:cubicBezTo>
                    <a:pt x="588" y="930"/>
                    <a:pt x="637" y="918"/>
                    <a:pt x="683" y="893"/>
                  </a:cubicBezTo>
                  <a:cubicBezTo>
                    <a:pt x="819" y="813"/>
                    <a:pt x="869" y="636"/>
                    <a:pt x="788" y="499"/>
                  </a:cubicBezTo>
                  <a:lnTo>
                    <a:pt x="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67"/>
            <p:cNvSpPr/>
            <p:nvPr/>
          </p:nvSpPr>
          <p:spPr>
            <a:xfrm>
              <a:off x="5489150" y="3769425"/>
              <a:ext cx="14475" cy="14475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289" y="1"/>
                  </a:moveTo>
                  <a:cubicBezTo>
                    <a:pt x="130" y="1"/>
                    <a:pt x="1" y="130"/>
                    <a:pt x="1" y="289"/>
                  </a:cubicBezTo>
                  <a:cubicBezTo>
                    <a:pt x="1" y="449"/>
                    <a:pt x="130" y="578"/>
                    <a:pt x="289" y="578"/>
                  </a:cubicBezTo>
                  <a:cubicBezTo>
                    <a:pt x="449" y="578"/>
                    <a:pt x="578" y="449"/>
                    <a:pt x="578" y="289"/>
                  </a:cubicBezTo>
                  <a:cubicBezTo>
                    <a:pt x="578" y="130"/>
                    <a:pt x="449" y="1"/>
                    <a:pt x="2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67"/>
            <p:cNvSpPr/>
            <p:nvPr/>
          </p:nvSpPr>
          <p:spPr>
            <a:xfrm>
              <a:off x="5545125" y="3685050"/>
              <a:ext cx="21600" cy="14375"/>
            </a:xfrm>
            <a:custGeom>
              <a:avLst/>
              <a:gdLst/>
              <a:ahLst/>
              <a:cxnLst/>
              <a:rect l="l" t="t" r="r" b="b"/>
              <a:pathLst>
                <a:path w="864" h="575" extrusionOk="0">
                  <a:moveTo>
                    <a:pt x="0" y="0"/>
                  </a:moveTo>
                  <a:lnTo>
                    <a:pt x="0" y="575"/>
                  </a:lnTo>
                  <a:lnTo>
                    <a:pt x="575" y="575"/>
                  </a:lnTo>
                  <a:cubicBezTo>
                    <a:pt x="732" y="575"/>
                    <a:pt x="863" y="447"/>
                    <a:pt x="863" y="286"/>
                  </a:cubicBezTo>
                  <a:cubicBezTo>
                    <a:pt x="863" y="127"/>
                    <a:pt x="732" y="0"/>
                    <a:pt x="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67"/>
            <p:cNvSpPr/>
            <p:nvPr/>
          </p:nvSpPr>
          <p:spPr>
            <a:xfrm>
              <a:off x="5537900" y="3684975"/>
              <a:ext cx="14450" cy="14450"/>
            </a:xfrm>
            <a:custGeom>
              <a:avLst/>
              <a:gdLst/>
              <a:ahLst/>
              <a:cxnLst/>
              <a:rect l="l" t="t" r="r" b="b"/>
              <a:pathLst>
                <a:path w="578" h="578" extrusionOk="0">
                  <a:moveTo>
                    <a:pt x="289" y="0"/>
                  </a:moveTo>
                  <a:cubicBezTo>
                    <a:pt x="130" y="0"/>
                    <a:pt x="0" y="130"/>
                    <a:pt x="0" y="289"/>
                  </a:cubicBezTo>
                  <a:cubicBezTo>
                    <a:pt x="0" y="448"/>
                    <a:pt x="130" y="578"/>
                    <a:pt x="289" y="578"/>
                  </a:cubicBezTo>
                  <a:cubicBezTo>
                    <a:pt x="448" y="578"/>
                    <a:pt x="578" y="448"/>
                    <a:pt x="578" y="289"/>
                  </a:cubicBezTo>
                  <a:cubicBezTo>
                    <a:pt x="578" y="130"/>
                    <a:pt x="448" y="0"/>
                    <a:pt x="2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67"/>
            <p:cNvSpPr/>
            <p:nvPr/>
          </p:nvSpPr>
          <p:spPr>
            <a:xfrm>
              <a:off x="5490075" y="3588150"/>
              <a:ext cx="21700" cy="23300"/>
            </a:xfrm>
            <a:custGeom>
              <a:avLst/>
              <a:gdLst/>
              <a:ahLst/>
              <a:cxnLst/>
              <a:rect l="l" t="t" r="r" b="b"/>
              <a:pathLst>
                <a:path w="868" h="932" extrusionOk="0">
                  <a:moveTo>
                    <a:pt x="538" y="0"/>
                  </a:moveTo>
                  <a:cubicBezTo>
                    <a:pt x="439" y="0"/>
                    <a:pt x="343" y="52"/>
                    <a:pt x="290" y="144"/>
                  </a:cubicBezTo>
                  <a:lnTo>
                    <a:pt x="1" y="642"/>
                  </a:lnTo>
                  <a:lnTo>
                    <a:pt x="500" y="931"/>
                  </a:lnTo>
                  <a:lnTo>
                    <a:pt x="788" y="433"/>
                  </a:lnTo>
                  <a:cubicBezTo>
                    <a:pt x="867" y="294"/>
                    <a:pt x="819" y="120"/>
                    <a:pt x="681" y="40"/>
                  </a:cubicBezTo>
                  <a:cubicBezTo>
                    <a:pt x="636" y="13"/>
                    <a:pt x="587" y="0"/>
                    <a:pt x="5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67"/>
            <p:cNvSpPr/>
            <p:nvPr/>
          </p:nvSpPr>
          <p:spPr>
            <a:xfrm>
              <a:off x="5489125" y="3600600"/>
              <a:ext cx="14425" cy="14400"/>
            </a:xfrm>
            <a:custGeom>
              <a:avLst/>
              <a:gdLst/>
              <a:ahLst/>
              <a:cxnLst/>
              <a:rect l="l" t="t" r="r" b="b"/>
              <a:pathLst>
                <a:path w="577" h="576" extrusionOk="0">
                  <a:moveTo>
                    <a:pt x="287" y="0"/>
                  </a:moveTo>
                  <a:cubicBezTo>
                    <a:pt x="128" y="0"/>
                    <a:pt x="0" y="128"/>
                    <a:pt x="0" y="287"/>
                  </a:cubicBezTo>
                  <a:cubicBezTo>
                    <a:pt x="0" y="446"/>
                    <a:pt x="128" y="576"/>
                    <a:pt x="287" y="576"/>
                  </a:cubicBezTo>
                  <a:cubicBezTo>
                    <a:pt x="448" y="576"/>
                    <a:pt x="576" y="446"/>
                    <a:pt x="576" y="287"/>
                  </a:cubicBezTo>
                  <a:cubicBezTo>
                    <a:pt x="576" y="128"/>
                    <a:pt x="448" y="0"/>
                    <a:pt x="2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67"/>
            <p:cNvSpPr/>
            <p:nvPr/>
          </p:nvSpPr>
          <p:spPr>
            <a:xfrm>
              <a:off x="5440425" y="3573125"/>
              <a:ext cx="14375" cy="21600"/>
            </a:xfrm>
            <a:custGeom>
              <a:avLst/>
              <a:gdLst/>
              <a:ahLst/>
              <a:cxnLst/>
              <a:rect l="l" t="t" r="r" b="b"/>
              <a:pathLst>
                <a:path w="575" h="864" extrusionOk="0">
                  <a:moveTo>
                    <a:pt x="287" y="1"/>
                  </a:moveTo>
                  <a:cubicBezTo>
                    <a:pt x="128" y="1"/>
                    <a:pt x="0" y="132"/>
                    <a:pt x="0" y="289"/>
                  </a:cubicBezTo>
                  <a:lnTo>
                    <a:pt x="0" y="864"/>
                  </a:lnTo>
                  <a:lnTo>
                    <a:pt x="575" y="864"/>
                  </a:lnTo>
                  <a:lnTo>
                    <a:pt x="575" y="289"/>
                  </a:lnTo>
                  <a:cubicBezTo>
                    <a:pt x="575" y="132"/>
                    <a:pt x="447" y="1"/>
                    <a:pt x="2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67"/>
            <p:cNvSpPr/>
            <p:nvPr/>
          </p:nvSpPr>
          <p:spPr>
            <a:xfrm>
              <a:off x="5440375" y="3587500"/>
              <a:ext cx="14425" cy="14450"/>
            </a:xfrm>
            <a:custGeom>
              <a:avLst/>
              <a:gdLst/>
              <a:ahLst/>
              <a:cxnLst/>
              <a:rect l="l" t="t" r="r" b="b"/>
              <a:pathLst>
                <a:path w="577" h="578" extrusionOk="0">
                  <a:moveTo>
                    <a:pt x="289" y="0"/>
                  </a:moveTo>
                  <a:cubicBezTo>
                    <a:pt x="129" y="0"/>
                    <a:pt x="1" y="130"/>
                    <a:pt x="1" y="289"/>
                  </a:cubicBezTo>
                  <a:cubicBezTo>
                    <a:pt x="1" y="448"/>
                    <a:pt x="129" y="578"/>
                    <a:pt x="289" y="578"/>
                  </a:cubicBezTo>
                  <a:cubicBezTo>
                    <a:pt x="449" y="578"/>
                    <a:pt x="577" y="448"/>
                    <a:pt x="577" y="289"/>
                  </a:cubicBezTo>
                  <a:cubicBezTo>
                    <a:pt x="577" y="130"/>
                    <a:pt x="449" y="0"/>
                    <a:pt x="2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67"/>
            <p:cNvSpPr/>
            <p:nvPr/>
          </p:nvSpPr>
          <p:spPr>
            <a:xfrm>
              <a:off x="5430750" y="3623475"/>
              <a:ext cx="33700" cy="29775"/>
            </a:xfrm>
            <a:custGeom>
              <a:avLst/>
              <a:gdLst/>
              <a:ahLst/>
              <a:cxnLst/>
              <a:rect l="l" t="t" r="r" b="b"/>
              <a:pathLst>
                <a:path w="1348" h="1191" extrusionOk="0">
                  <a:moveTo>
                    <a:pt x="674" y="0"/>
                  </a:moveTo>
                  <a:cubicBezTo>
                    <a:pt x="289" y="0"/>
                    <a:pt x="0" y="353"/>
                    <a:pt x="76" y="731"/>
                  </a:cubicBezTo>
                  <a:lnTo>
                    <a:pt x="170" y="1188"/>
                  </a:lnTo>
                  <a:lnTo>
                    <a:pt x="1176" y="1191"/>
                  </a:lnTo>
                  <a:lnTo>
                    <a:pt x="1270" y="731"/>
                  </a:lnTo>
                  <a:cubicBezTo>
                    <a:pt x="1347" y="353"/>
                    <a:pt x="1058" y="0"/>
                    <a:pt x="6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67"/>
            <p:cNvSpPr/>
            <p:nvPr/>
          </p:nvSpPr>
          <p:spPr>
            <a:xfrm>
              <a:off x="5434750" y="3637825"/>
              <a:ext cx="25750" cy="54425"/>
            </a:xfrm>
            <a:custGeom>
              <a:avLst/>
              <a:gdLst/>
              <a:ahLst/>
              <a:cxnLst/>
              <a:rect l="l" t="t" r="r" b="b"/>
              <a:pathLst>
                <a:path w="1030" h="2177" extrusionOk="0">
                  <a:moveTo>
                    <a:pt x="514" y="1"/>
                  </a:moveTo>
                  <a:cubicBezTo>
                    <a:pt x="224" y="1"/>
                    <a:pt x="1" y="237"/>
                    <a:pt x="1" y="513"/>
                  </a:cubicBezTo>
                  <a:cubicBezTo>
                    <a:pt x="1" y="545"/>
                    <a:pt x="4" y="580"/>
                    <a:pt x="10" y="614"/>
                  </a:cubicBezTo>
                  <a:lnTo>
                    <a:pt x="226" y="1678"/>
                  </a:lnTo>
                  <a:lnTo>
                    <a:pt x="514" y="2177"/>
                  </a:lnTo>
                  <a:lnTo>
                    <a:pt x="802" y="1678"/>
                  </a:lnTo>
                  <a:lnTo>
                    <a:pt x="1017" y="614"/>
                  </a:lnTo>
                  <a:cubicBezTo>
                    <a:pt x="1025" y="581"/>
                    <a:pt x="1028" y="545"/>
                    <a:pt x="1028" y="513"/>
                  </a:cubicBezTo>
                  <a:cubicBezTo>
                    <a:pt x="1029" y="237"/>
                    <a:pt x="805" y="1"/>
                    <a:pt x="5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67"/>
            <p:cNvSpPr/>
            <p:nvPr/>
          </p:nvSpPr>
          <p:spPr>
            <a:xfrm>
              <a:off x="5342525" y="3629075"/>
              <a:ext cx="24275" cy="20675"/>
            </a:xfrm>
            <a:custGeom>
              <a:avLst/>
              <a:gdLst/>
              <a:ahLst/>
              <a:cxnLst/>
              <a:rect l="l" t="t" r="r" b="b"/>
              <a:pathLst>
                <a:path w="971" h="827" extrusionOk="0">
                  <a:moveTo>
                    <a:pt x="330" y="1"/>
                  </a:moveTo>
                  <a:cubicBezTo>
                    <a:pt x="231" y="1"/>
                    <a:pt x="134" y="53"/>
                    <a:pt x="81" y="145"/>
                  </a:cubicBezTo>
                  <a:cubicBezTo>
                    <a:pt x="1" y="282"/>
                    <a:pt x="47" y="458"/>
                    <a:pt x="185" y="538"/>
                  </a:cubicBezTo>
                  <a:lnTo>
                    <a:pt x="682" y="827"/>
                  </a:lnTo>
                  <a:lnTo>
                    <a:pt x="971" y="328"/>
                  </a:lnTo>
                  <a:lnTo>
                    <a:pt x="472" y="40"/>
                  </a:lnTo>
                  <a:cubicBezTo>
                    <a:pt x="427" y="13"/>
                    <a:pt x="378" y="1"/>
                    <a:pt x="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67"/>
            <p:cNvSpPr/>
            <p:nvPr/>
          </p:nvSpPr>
          <p:spPr>
            <a:xfrm>
              <a:off x="5355950" y="3636225"/>
              <a:ext cx="14475" cy="14475"/>
            </a:xfrm>
            <a:custGeom>
              <a:avLst/>
              <a:gdLst/>
              <a:ahLst/>
              <a:cxnLst/>
              <a:rect l="l" t="t" r="r" b="b"/>
              <a:pathLst>
                <a:path w="579" h="579" extrusionOk="0">
                  <a:moveTo>
                    <a:pt x="290" y="1"/>
                  </a:moveTo>
                  <a:cubicBezTo>
                    <a:pt x="130" y="1"/>
                    <a:pt x="1" y="130"/>
                    <a:pt x="1" y="289"/>
                  </a:cubicBezTo>
                  <a:cubicBezTo>
                    <a:pt x="1" y="449"/>
                    <a:pt x="130" y="578"/>
                    <a:pt x="290" y="578"/>
                  </a:cubicBezTo>
                  <a:cubicBezTo>
                    <a:pt x="449" y="578"/>
                    <a:pt x="578" y="449"/>
                    <a:pt x="578" y="289"/>
                  </a:cubicBezTo>
                  <a:cubicBezTo>
                    <a:pt x="578" y="130"/>
                    <a:pt x="449" y="1"/>
                    <a:pt x="2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67"/>
            <p:cNvSpPr/>
            <p:nvPr/>
          </p:nvSpPr>
          <p:spPr>
            <a:xfrm>
              <a:off x="5383225" y="3650225"/>
              <a:ext cx="36950" cy="33400"/>
            </a:xfrm>
            <a:custGeom>
              <a:avLst/>
              <a:gdLst/>
              <a:ahLst/>
              <a:cxnLst/>
              <a:rect l="l" t="t" r="r" b="b"/>
              <a:pathLst>
                <a:path w="1478" h="1336" extrusionOk="0">
                  <a:moveTo>
                    <a:pt x="722" y="1"/>
                  </a:moveTo>
                  <a:cubicBezTo>
                    <a:pt x="514" y="1"/>
                    <a:pt x="309" y="107"/>
                    <a:pt x="194" y="304"/>
                  </a:cubicBezTo>
                  <a:cubicBezTo>
                    <a:pt x="1" y="637"/>
                    <a:pt x="161" y="1063"/>
                    <a:pt x="529" y="1186"/>
                  </a:cubicBezTo>
                  <a:lnTo>
                    <a:pt x="971" y="1335"/>
                  </a:lnTo>
                  <a:lnTo>
                    <a:pt x="1477" y="465"/>
                  </a:lnTo>
                  <a:lnTo>
                    <a:pt x="1126" y="154"/>
                  </a:lnTo>
                  <a:cubicBezTo>
                    <a:pt x="1008" y="50"/>
                    <a:pt x="864" y="1"/>
                    <a:pt x="7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67"/>
            <p:cNvSpPr/>
            <p:nvPr/>
          </p:nvSpPr>
          <p:spPr>
            <a:xfrm>
              <a:off x="5396875" y="3658600"/>
              <a:ext cx="50700" cy="33650"/>
            </a:xfrm>
            <a:custGeom>
              <a:avLst/>
              <a:gdLst/>
              <a:ahLst/>
              <a:cxnLst/>
              <a:rect l="l" t="t" r="r" b="b"/>
              <a:pathLst>
                <a:path w="2028" h="1346" extrusionOk="0">
                  <a:moveTo>
                    <a:pt x="589" y="1"/>
                  </a:moveTo>
                  <a:cubicBezTo>
                    <a:pt x="414" y="1"/>
                    <a:pt x="241" y="90"/>
                    <a:pt x="145" y="258"/>
                  </a:cubicBezTo>
                  <a:cubicBezTo>
                    <a:pt x="1" y="509"/>
                    <a:pt x="95" y="822"/>
                    <a:pt x="331" y="959"/>
                  </a:cubicBezTo>
                  <a:cubicBezTo>
                    <a:pt x="363" y="976"/>
                    <a:pt x="392" y="991"/>
                    <a:pt x="425" y="1002"/>
                  </a:cubicBezTo>
                  <a:lnTo>
                    <a:pt x="1453" y="1346"/>
                  </a:lnTo>
                  <a:lnTo>
                    <a:pt x="2028" y="1346"/>
                  </a:lnTo>
                  <a:lnTo>
                    <a:pt x="1742" y="847"/>
                  </a:lnTo>
                  <a:lnTo>
                    <a:pt x="930" y="130"/>
                  </a:lnTo>
                  <a:cubicBezTo>
                    <a:pt x="903" y="107"/>
                    <a:pt x="874" y="86"/>
                    <a:pt x="845" y="70"/>
                  </a:cubicBezTo>
                  <a:cubicBezTo>
                    <a:pt x="766" y="23"/>
                    <a:pt x="677" y="1"/>
                    <a:pt x="5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67"/>
            <p:cNvSpPr/>
            <p:nvPr/>
          </p:nvSpPr>
          <p:spPr>
            <a:xfrm>
              <a:off x="5342500" y="3734725"/>
              <a:ext cx="24275" cy="20625"/>
            </a:xfrm>
            <a:custGeom>
              <a:avLst/>
              <a:gdLst/>
              <a:ahLst/>
              <a:cxnLst/>
              <a:rect l="l" t="t" r="r" b="b"/>
              <a:pathLst>
                <a:path w="971" h="825" extrusionOk="0">
                  <a:moveTo>
                    <a:pt x="682" y="0"/>
                  </a:moveTo>
                  <a:lnTo>
                    <a:pt x="183" y="287"/>
                  </a:lnTo>
                  <a:cubicBezTo>
                    <a:pt x="46" y="368"/>
                    <a:pt x="0" y="542"/>
                    <a:pt x="77" y="680"/>
                  </a:cubicBezTo>
                  <a:cubicBezTo>
                    <a:pt x="132" y="773"/>
                    <a:pt x="230" y="825"/>
                    <a:pt x="329" y="825"/>
                  </a:cubicBezTo>
                  <a:cubicBezTo>
                    <a:pt x="378" y="825"/>
                    <a:pt x="427" y="812"/>
                    <a:pt x="472" y="786"/>
                  </a:cubicBezTo>
                  <a:lnTo>
                    <a:pt x="970" y="499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67"/>
            <p:cNvSpPr/>
            <p:nvPr/>
          </p:nvSpPr>
          <p:spPr>
            <a:xfrm>
              <a:off x="5355950" y="3733775"/>
              <a:ext cx="14475" cy="14425"/>
            </a:xfrm>
            <a:custGeom>
              <a:avLst/>
              <a:gdLst/>
              <a:ahLst/>
              <a:cxnLst/>
              <a:rect l="l" t="t" r="r" b="b"/>
              <a:pathLst>
                <a:path w="579" h="577" extrusionOk="0">
                  <a:moveTo>
                    <a:pt x="290" y="1"/>
                  </a:moveTo>
                  <a:cubicBezTo>
                    <a:pt x="130" y="1"/>
                    <a:pt x="1" y="129"/>
                    <a:pt x="1" y="288"/>
                  </a:cubicBezTo>
                  <a:cubicBezTo>
                    <a:pt x="1" y="447"/>
                    <a:pt x="130" y="577"/>
                    <a:pt x="290" y="577"/>
                  </a:cubicBezTo>
                  <a:cubicBezTo>
                    <a:pt x="449" y="577"/>
                    <a:pt x="578" y="447"/>
                    <a:pt x="578" y="288"/>
                  </a:cubicBezTo>
                  <a:cubicBezTo>
                    <a:pt x="578" y="129"/>
                    <a:pt x="449" y="1"/>
                    <a:pt x="2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67"/>
            <p:cNvSpPr/>
            <p:nvPr/>
          </p:nvSpPr>
          <p:spPr>
            <a:xfrm>
              <a:off x="5383275" y="3700775"/>
              <a:ext cx="36775" cy="33475"/>
            </a:xfrm>
            <a:custGeom>
              <a:avLst/>
              <a:gdLst/>
              <a:ahLst/>
              <a:cxnLst/>
              <a:rect l="l" t="t" r="r" b="b"/>
              <a:pathLst>
                <a:path w="1471" h="1339" extrusionOk="0">
                  <a:moveTo>
                    <a:pt x="969" y="1"/>
                  </a:moveTo>
                  <a:lnTo>
                    <a:pt x="524" y="150"/>
                  </a:lnTo>
                  <a:cubicBezTo>
                    <a:pt x="159" y="273"/>
                    <a:pt x="0" y="699"/>
                    <a:pt x="192" y="1034"/>
                  </a:cubicBezTo>
                  <a:cubicBezTo>
                    <a:pt x="307" y="1232"/>
                    <a:pt x="512" y="1338"/>
                    <a:pt x="720" y="1338"/>
                  </a:cubicBezTo>
                  <a:cubicBezTo>
                    <a:pt x="862" y="1338"/>
                    <a:pt x="1005" y="1289"/>
                    <a:pt x="1122" y="1184"/>
                  </a:cubicBezTo>
                  <a:lnTo>
                    <a:pt x="1471" y="874"/>
                  </a:lnTo>
                  <a:lnTo>
                    <a:pt x="96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67"/>
            <p:cNvSpPr/>
            <p:nvPr/>
          </p:nvSpPr>
          <p:spPr>
            <a:xfrm>
              <a:off x="5396875" y="3692225"/>
              <a:ext cx="50775" cy="33625"/>
            </a:xfrm>
            <a:custGeom>
              <a:avLst/>
              <a:gdLst/>
              <a:ahLst/>
              <a:cxnLst/>
              <a:rect l="l" t="t" r="r" b="b"/>
              <a:pathLst>
                <a:path w="2031" h="1345" extrusionOk="0">
                  <a:moveTo>
                    <a:pt x="1456" y="1"/>
                  </a:moveTo>
                  <a:lnTo>
                    <a:pt x="427" y="344"/>
                  </a:lnTo>
                  <a:cubicBezTo>
                    <a:pt x="394" y="356"/>
                    <a:pt x="364" y="371"/>
                    <a:pt x="334" y="387"/>
                  </a:cubicBezTo>
                  <a:cubicBezTo>
                    <a:pt x="92" y="524"/>
                    <a:pt x="1" y="837"/>
                    <a:pt x="145" y="1087"/>
                  </a:cubicBezTo>
                  <a:cubicBezTo>
                    <a:pt x="243" y="1255"/>
                    <a:pt x="416" y="1345"/>
                    <a:pt x="592" y="1345"/>
                  </a:cubicBezTo>
                  <a:cubicBezTo>
                    <a:pt x="680" y="1345"/>
                    <a:pt x="768" y="1323"/>
                    <a:pt x="848" y="1277"/>
                  </a:cubicBezTo>
                  <a:cubicBezTo>
                    <a:pt x="877" y="1261"/>
                    <a:pt x="903" y="1240"/>
                    <a:pt x="931" y="1218"/>
                  </a:cubicBezTo>
                  <a:lnTo>
                    <a:pt x="1744" y="499"/>
                  </a:lnTo>
                  <a:lnTo>
                    <a:pt x="203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67"/>
            <p:cNvSpPr/>
            <p:nvPr/>
          </p:nvSpPr>
          <p:spPr>
            <a:xfrm>
              <a:off x="5440425" y="3789700"/>
              <a:ext cx="14375" cy="21600"/>
            </a:xfrm>
            <a:custGeom>
              <a:avLst/>
              <a:gdLst/>
              <a:ahLst/>
              <a:cxnLst/>
              <a:rect l="l" t="t" r="r" b="b"/>
              <a:pathLst>
                <a:path w="575" h="864" extrusionOk="0">
                  <a:moveTo>
                    <a:pt x="0" y="1"/>
                  </a:moveTo>
                  <a:lnTo>
                    <a:pt x="0" y="577"/>
                  </a:lnTo>
                  <a:cubicBezTo>
                    <a:pt x="0" y="734"/>
                    <a:pt x="128" y="864"/>
                    <a:pt x="289" y="864"/>
                  </a:cubicBezTo>
                  <a:cubicBezTo>
                    <a:pt x="448" y="864"/>
                    <a:pt x="575" y="734"/>
                    <a:pt x="575" y="577"/>
                  </a:cubicBezTo>
                  <a:lnTo>
                    <a:pt x="57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67"/>
            <p:cNvSpPr/>
            <p:nvPr/>
          </p:nvSpPr>
          <p:spPr>
            <a:xfrm>
              <a:off x="5440375" y="3782500"/>
              <a:ext cx="14425" cy="14450"/>
            </a:xfrm>
            <a:custGeom>
              <a:avLst/>
              <a:gdLst/>
              <a:ahLst/>
              <a:cxnLst/>
              <a:rect l="l" t="t" r="r" b="b"/>
              <a:pathLst>
                <a:path w="577" h="578" extrusionOk="0">
                  <a:moveTo>
                    <a:pt x="289" y="0"/>
                  </a:moveTo>
                  <a:cubicBezTo>
                    <a:pt x="129" y="0"/>
                    <a:pt x="1" y="130"/>
                    <a:pt x="1" y="289"/>
                  </a:cubicBezTo>
                  <a:cubicBezTo>
                    <a:pt x="1" y="448"/>
                    <a:pt x="129" y="577"/>
                    <a:pt x="289" y="577"/>
                  </a:cubicBezTo>
                  <a:cubicBezTo>
                    <a:pt x="449" y="577"/>
                    <a:pt x="577" y="448"/>
                    <a:pt x="577" y="289"/>
                  </a:cubicBezTo>
                  <a:cubicBezTo>
                    <a:pt x="577" y="130"/>
                    <a:pt x="449" y="0"/>
                    <a:pt x="2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67"/>
            <p:cNvSpPr/>
            <p:nvPr/>
          </p:nvSpPr>
          <p:spPr>
            <a:xfrm>
              <a:off x="5430750" y="3731225"/>
              <a:ext cx="33700" cy="29775"/>
            </a:xfrm>
            <a:custGeom>
              <a:avLst/>
              <a:gdLst/>
              <a:ahLst/>
              <a:cxnLst/>
              <a:rect l="l" t="t" r="r" b="b"/>
              <a:pathLst>
                <a:path w="1348" h="1191" extrusionOk="0">
                  <a:moveTo>
                    <a:pt x="171" y="0"/>
                  </a:moveTo>
                  <a:lnTo>
                    <a:pt x="79" y="459"/>
                  </a:lnTo>
                  <a:cubicBezTo>
                    <a:pt x="0" y="837"/>
                    <a:pt x="289" y="1191"/>
                    <a:pt x="674" y="1191"/>
                  </a:cubicBezTo>
                  <a:cubicBezTo>
                    <a:pt x="1058" y="1191"/>
                    <a:pt x="1347" y="837"/>
                    <a:pt x="1271" y="460"/>
                  </a:cubicBezTo>
                  <a:lnTo>
                    <a:pt x="1177" y="2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67"/>
            <p:cNvSpPr/>
            <p:nvPr/>
          </p:nvSpPr>
          <p:spPr>
            <a:xfrm>
              <a:off x="5434750" y="3692200"/>
              <a:ext cx="25700" cy="54450"/>
            </a:xfrm>
            <a:custGeom>
              <a:avLst/>
              <a:gdLst/>
              <a:ahLst/>
              <a:cxnLst/>
              <a:rect l="l" t="t" r="r" b="b"/>
              <a:pathLst>
                <a:path w="1028" h="2178" extrusionOk="0">
                  <a:moveTo>
                    <a:pt x="514" y="0"/>
                  </a:moveTo>
                  <a:lnTo>
                    <a:pt x="226" y="499"/>
                  </a:lnTo>
                  <a:lnTo>
                    <a:pt x="10" y="1563"/>
                  </a:lnTo>
                  <a:cubicBezTo>
                    <a:pt x="2" y="1597"/>
                    <a:pt x="1" y="1631"/>
                    <a:pt x="1" y="1665"/>
                  </a:cubicBezTo>
                  <a:cubicBezTo>
                    <a:pt x="1" y="1941"/>
                    <a:pt x="226" y="2177"/>
                    <a:pt x="514" y="2177"/>
                  </a:cubicBezTo>
                  <a:cubicBezTo>
                    <a:pt x="805" y="2177"/>
                    <a:pt x="1028" y="1941"/>
                    <a:pt x="1028" y="1665"/>
                  </a:cubicBezTo>
                  <a:cubicBezTo>
                    <a:pt x="1028" y="1631"/>
                    <a:pt x="1023" y="1598"/>
                    <a:pt x="1017" y="1563"/>
                  </a:cubicBezTo>
                  <a:lnTo>
                    <a:pt x="802" y="499"/>
                  </a:lnTo>
                  <a:lnTo>
                    <a:pt x="51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67"/>
            <p:cNvSpPr/>
            <p:nvPr/>
          </p:nvSpPr>
          <p:spPr>
            <a:xfrm>
              <a:off x="5528400" y="3734725"/>
              <a:ext cx="24325" cy="20625"/>
            </a:xfrm>
            <a:custGeom>
              <a:avLst/>
              <a:gdLst/>
              <a:ahLst/>
              <a:cxnLst/>
              <a:rect l="l" t="t" r="r" b="b"/>
              <a:pathLst>
                <a:path w="973" h="825" extrusionOk="0">
                  <a:moveTo>
                    <a:pt x="290" y="0"/>
                  </a:moveTo>
                  <a:lnTo>
                    <a:pt x="1" y="499"/>
                  </a:lnTo>
                  <a:lnTo>
                    <a:pt x="499" y="786"/>
                  </a:lnTo>
                  <a:cubicBezTo>
                    <a:pt x="545" y="812"/>
                    <a:pt x="595" y="825"/>
                    <a:pt x="643" y="825"/>
                  </a:cubicBezTo>
                  <a:cubicBezTo>
                    <a:pt x="742" y="825"/>
                    <a:pt x="838" y="773"/>
                    <a:pt x="892" y="680"/>
                  </a:cubicBezTo>
                  <a:cubicBezTo>
                    <a:pt x="973" y="543"/>
                    <a:pt x="925" y="368"/>
                    <a:pt x="788" y="287"/>
                  </a:cubicBezTo>
                  <a:lnTo>
                    <a:pt x="2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67"/>
            <p:cNvSpPr/>
            <p:nvPr/>
          </p:nvSpPr>
          <p:spPr>
            <a:xfrm>
              <a:off x="5524825" y="3733775"/>
              <a:ext cx="14425" cy="14425"/>
            </a:xfrm>
            <a:custGeom>
              <a:avLst/>
              <a:gdLst/>
              <a:ahLst/>
              <a:cxnLst/>
              <a:rect l="l" t="t" r="r" b="b"/>
              <a:pathLst>
                <a:path w="577" h="577" extrusionOk="0">
                  <a:moveTo>
                    <a:pt x="288" y="1"/>
                  </a:moveTo>
                  <a:cubicBezTo>
                    <a:pt x="129" y="1"/>
                    <a:pt x="1" y="129"/>
                    <a:pt x="1" y="288"/>
                  </a:cubicBezTo>
                  <a:cubicBezTo>
                    <a:pt x="1" y="447"/>
                    <a:pt x="129" y="577"/>
                    <a:pt x="288" y="577"/>
                  </a:cubicBezTo>
                  <a:cubicBezTo>
                    <a:pt x="449" y="577"/>
                    <a:pt x="577" y="447"/>
                    <a:pt x="577" y="288"/>
                  </a:cubicBezTo>
                  <a:cubicBezTo>
                    <a:pt x="577" y="129"/>
                    <a:pt x="449" y="1"/>
                    <a:pt x="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67"/>
            <p:cNvSpPr/>
            <p:nvPr/>
          </p:nvSpPr>
          <p:spPr>
            <a:xfrm>
              <a:off x="5475050" y="3700775"/>
              <a:ext cx="36975" cy="33450"/>
            </a:xfrm>
            <a:custGeom>
              <a:avLst/>
              <a:gdLst/>
              <a:ahLst/>
              <a:cxnLst/>
              <a:rect l="l" t="t" r="r" b="b"/>
              <a:pathLst>
                <a:path w="1479" h="1338" extrusionOk="0">
                  <a:moveTo>
                    <a:pt x="507" y="1"/>
                  </a:moveTo>
                  <a:lnTo>
                    <a:pt x="1" y="871"/>
                  </a:lnTo>
                  <a:lnTo>
                    <a:pt x="353" y="1183"/>
                  </a:lnTo>
                  <a:cubicBezTo>
                    <a:pt x="470" y="1287"/>
                    <a:pt x="614" y="1337"/>
                    <a:pt x="757" y="1337"/>
                  </a:cubicBezTo>
                  <a:cubicBezTo>
                    <a:pt x="965" y="1337"/>
                    <a:pt x="1170" y="1231"/>
                    <a:pt x="1285" y="1032"/>
                  </a:cubicBezTo>
                  <a:cubicBezTo>
                    <a:pt x="1479" y="699"/>
                    <a:pt x="1316" y="273"/>
                    <a:pt x="950" y="150"/>
                  </a:cubicBezTo>
                  <a:lnTo>
                    <a:pt x="50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67"/>
            <p:cNvSpPr/>
            <p:nvPr/>
          </p:nvSpPr>
          <p:spPr>
            <a:xfrm>
              <a:off x="5447625" y="3692200"/>
              <a:ext cx="50700" cy="33650"/>
            </a:xfrm>
            <a:custGeom>
              <a:avLst/>
              <a:gdLst/>
              <a:ahLst/>
              <a:cxnLst/>
              <a:rect l="l" t="t" r="r" b="b"/>
              <a:pathLst>
                <a:path w="2028" h="1346" extrusionOk="0">
                  <a:moveTo>
                    <a:pt x="1" y="0"/>
                  </a:moveTo>
                  <a:lnTo>
                    <a:pt x="287" y="499"/>
                  </a:lnTo>
                  <a:lnTo>
                    <a:pt x="1101" y="1217"/>
                  </a:lnTo>
                  <a:cubicBezTo>
                    <a:pt x="1126" y="1240"/>
                    <a:pt x="1154" y="1259"/>
                    <a:pt x="1184" y="1277"/>
                  </a:cubicBezTo>
                  <a:cubicBezTo>
                    <a:pt x="1263" y="1323"/>
                    <a:pt x="1351" y="1345"/>
                    <a:pt x="1438" y="1345"/>
                  </a:cubicBezTo>
                  <a:cubicBezTo>
                    <a:pt x="1613" y="1345"/>
                    <a:pt x="1786" y="1256"/>
                    <a:pt x="1883" y="1088"/>
                  </a:cubicBezTo>
                  <a:cubicBezTo>
                    <a:pt x="2028" y="838"/>
                    <a:pt x="1936" y="525"/>
                    <a:pt x="1697" y="387"/>
                  </a:cubicBezTo>
                  <a:cubicBezTo>
                    <a:pt x="1668" y="371"/>
                    <a:pt x="1638" y="356"/>
                    <a:pt x="1604" y="344"/>
                  </a:cubicBezTo>
                  <a:lnTo>
                    <a:pt x="57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67"/>
            <p:cNvSpPr/>
            <p:nvPr/>
          </p:nvSpPr>
          <p:spPr>
            <a:xfrm>
              <a:off x="5528400" y="3629075"/>
              <a:ext cx="24325" cy="20675"/>
            </a:xfrm>
            <a:custGeom>
              <a:avLst/>
              <a:gdLst/>
              <a:ahLst/>
              <a:cxnLst/>
              <a:rect l="l" t="t" r="r" b="b"/>
              <a:pathLst>
                <a:path w="973" h="827" extrusionOk="0">
                  <a:moveTo>
                    <a:pt x="644" y="1"/>
                  </a:moveTo>
                  <a:cubicBezTo>
                    <a:pt x="595" y="1"/>
                    <a:pt x="545" y="13"/>
                    <a:pt x="499" y="40"/>
                  </a:cubicBezTo>
                  <a:lnTo>
                    <a:pt x="1" y="328"/>
                  </a:lnTo>
                  <a:lnTo>
                    <a:pt x="290" y="827"/>
                  </a:lnTo>
                  <a:lnTo>
                    <a:pt x="788" y="538"/>
                  </a:lnTo>
                  <a:cubicBezTo>
                    <a:pt x="925" y="458"/>
                    <a:pt x="973" y="284"/>
                    <a:pt x="894" y="145"/>
                  </a:cubicBezTo>
                  <a:cubicBezTo>
                    <a:pt x="840" y="53"/>
                    <a:pt x="743" y="1"/>
                    <a:pt x="6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67"/>
            <p:cNvSpPr/>
            <p:nvPr/>
          </p:nvSpPr>
          <p:spPr>
            <a:xfrm>
              <a:off x="5524825" y="3636225"/>
              <a:ext cx="14425" cy="14475"/>
            </a:xfrm>
            <a:custGeom>
              <a:avLst/>
              <a:gdLst/>
              <a:ahLst/>
              <a:cxnLst/>
              <a:rect l="l" t="t" r="r" b="b"/>
              <a:pathLst>
                <a:path w="577" h="579" extrusionOk="0">
                  <a:moveTo>
                    <a:pt x="288" y="1"/>
                  </a:moveTo>
                  <a:cubicBezTo>
                    <a:pt x="129" y="1"/>
                    <a:pt x="1" y="130"/>
                    <a:pt x="1" y="289"/>
                  </a:cubicBezTo>
                  <a:cubicBezTo>
                    <a:pt x="1" y="449"/>
                    <a:pt x="129" y="578"/>
                    <a:pt x="288" y="578"/>
                  </a:cubicBezTo>
                  <a:cubicBezTo>
                    <a:pt x="449" y="578"/>
                    <a:pt x="577" y="449"/>
                    <a:pt x="577" y="289"/>
                  </a:cubicBezTo>
                  <a:cubicBezTo>
                    <a:pt x="577" y="130"/>
                    <a:pt x="449" y="1"/>
                    <a:pt x="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67"/>
            <p:cNvSpPr/>
            <p:nvPr/>
          </p:nvSpPr>
          <p:spPr>
            <a:xfrm>
              <a:off x="5475175" y="3650225"/>
              <a:ext cx="36825" cy="33425"/>
            </a:xfrm>
            <a:custGeom>
              <a:avLst/>
              <a:gdLst/>
              <a:ahLst/>
              <a:cxnLst/>
              <a:rect l="l" t="t" r="r" b="b"/>
              <a:pathLst>
                <a:path w="1473" h="1337" extrusionOk="0">
                  <a:moveTo>
                    <a:pt x="752" y="0"/>
                  </a:moveTo>
                  <a:cubicBezTo>
                    <a:pt x="610" y="0"/>
                    <a:pt x="467" y="50"/>
                    <a:pt x="350" y="154"/>
                  </a:cubicBezTo>
                  <a:lnTo>
                    <a:pt x="0" y="465"/>
                  </a:lnTo>
                  <a:lnTo>
                    <a:pt x="502" y="1337"/>
                  </a:lnTo>
                  <a:lnTo>
                    <a:pt x="947" y="1188"/>
                  </a:lnTo>
                  <a:cubicBezTo>
                    <a:pt x="1310" y="1066"/>
                    <a:pt x="1472" y="637"/>
                    <a:pt x="1280" y="304"/>
                  </a:cubicBezTo>
                  <a:cubicBezTo>
                    <a:pt x="1165" y="107"/>
                    <a:pt x="960" y="0"/>
                    <a:pt x="7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67"/>
            <p:cNvSpPr/>
            <p:nvPr/>
          </p:nvSpPr>
          <p:spPr>
            <a:xfrm>
              <a:off x="5447550" y="3658600"/>
              <a:ext cx="50775" cy="33625"/>
            </a:xfrm>
            <a:custGeom>
              <a:avLst/>
              <a:gdLst/>
              <a:ahLst/>
              <a:cxnLst/>
              <a:rect l="l" t="t" r="r" b="b"/>
              <a:pathLst>
                <a:path w="2031" h="1345" extrusionOk="0">
                  <a:moveTo>
                    <a:pt x="1441" y="0"/>
                  </a:moveTo>
                  <a:cubicBezTo>
                    <a:pt x="1353" y="0"/>
                    <a:pt x="1264" y="23"/>
                    <a:pt x="1184" y="69"/>
                  </a:cubicBezTo>
                  <a:cubicBezTo>
                    <a:pt x="1154" y="85"/>
                    <a:pt x="1129" y="106"/>
                    <a:pt x="1101" y="128"/>
                  </a:cubicBezTo>
                  <a:lnTo>
                    <a:pt x="288" y="846"/>
                  </a:lnTo>
                  <a:lnTo>
                    <a:pt x="1" y="1344"/>
                  </a:lnTo>
                  <a:lnTo>
                    <a:pt x="577" y="1344"/>
                  </a:lnTo>
                  <a:lnTo>
                    <a:pt x="1605" y="1000"/>
                  </a:lnTo>
                  <a:cubicBezTo>
                    <a:pt x="1638" y="988"/>
                    <a:pt x="1668" y="973"/>
                    <a:pt x="1697" y="957"/>
                  </a:cubicBezTo>
                  <a:cubicBezTo>
                    <a:pt x="1939" y="820"/>
                    <a:pt x="2031" y="508"/>
                    <a:pt x="1886" y="258"/>
                  </a:cubicBezTo>
                  <a:cubicBezTo>
                    <a:pt x="1789" y="90"/>
                    <a:pt x="1616" y="0"/>
                    <a:pt x="14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67"/>
            <p:cNvSpPr/>
            <p:nvPr/>
          </p:nvSpPr>
          <p:spPr>
            <a:xfrm>
              <a:off x="5433200" y="3677825"/>
              <a:ext cx="28775" cy="28750"/>
            </a:xfrm>
            <a:custGeom>
              <a:avLst/>
              <a:gdLst/>
              <a:ahLst/>
              <a:cxnLst/>
              <a:rect l="l" t="t" r="r" b="b"/>
              <a:pathLst>
                <a:path w="1151" h="1150" extrusionOk="0">
                  <a:moveTo>
                    <a:pt x="576" y="1"/>
                  </a:moveTo>
                  <a:cubicBezTo>
                    <a:pt x="258" y="1"/>
                    <a:pt x="0" y="258"/>
                    <a:pt x="0" y="575"/>
                  </a:cubicBezTo>
                  <a:cubicBezTo>
                    <a:pt x="0" y="892"/>
                    <a:pt x="258" y="1150"/>
                    <a:pt x="576" y="1150"/>
                  </a:cubicBezTo>
                  <a:cubicBezTo>
                    <a:pt x="893" y="1150"/>
                    <a:pt x="1151" y="892"/>
                    <a:pt x="1151" y="575"/>
                  </a:cubicBezTo>
                  <a:cubicBezTo>
                    <a:pt x="1151" y="258"/>
                    <a:pt x="893" y="1"/>
                    <a:pt x="5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67"/>
            <p:cNvSpPr/>
            <p:nvPr/>
          </p:nvSpPr>
          <p:spPr>
            <a:xfrm>
              <a:off x="5443975" y="3688625"/>
              <a:ext cx="7225" cy="7150"/>
            </a:xfrm>
            <a:custGeom>
              <a:avLst/>
              <a:gdLst/>
              <a:ahLst/>
              <a:cxnLst/>
              <a:rect l="l" t="t" r="r" b="b"/>
              <a:pathLst>
                <a:path w="289" h="286" extrusionOk="0">
                  <a:moveTo>
                    <a:pt x="145" y="0"/>
                  </a:moveTo>
                  <a:cubicBezTo>
                    <a:pt x="65" y="0"/>
                    <a:pt x="1" y="64"/>
                    <a:pt x="1" y="143"/>
                  </a:cubicBezTo>
                  <a:cubicBezTo>
                    <a:pt x="1" y="222"/>
                    <a:pt x="65" y="286"/>
                    <a:pt x="145" y="286"/>
                  </a:cubicBezTo>
                  <a:cubicBezTo>
                    <a:pt x="224" y="286"/>
                    <a:pt x="288" y="222"/>
                    <a:pt x="288" y="143"/>
                  </a:cubicBezTo>
                  <a:cubicBezTo>
                    <a:pt x="288" y="64"/>
                    <a:pt x="224" y="0"/>
                    <a:pt x="1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3247B30-34E2-DC44-854C-EC756A403952}"/>
              </a:ext>
            </a:extLst>
          </p:cNvPr>
          <p:cNvSpPr/>
          <p:nvPr/>
        </p:nvSpPr>
        <p:spPr>
          <a:xfrm>
            <a:off x="1996685" y="1439976"/>
            <a:ext cx="6944115" cy="1125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bày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ý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vấn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lên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suy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xét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lẽ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cụ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thể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tỏ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ý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V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132767-DEB8-3E4E-8559-D8853AA019D9}"/>
              </a:ext>
            </a:extLst>
          </p:cNvPr>
          <p:cNvSpPr/>
          <p:nvPr/>
        </p:nvSpPr>
        <p:spPr>
          <a:xfrm>
            <a:off x="1996685" y="2565733"/>
            <a:ext cx="6944115" cy="2187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Ví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VN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rằng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Anh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giao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trẻ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đang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mất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Ý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em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VN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Em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ý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xét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“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lịch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rộng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tầm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mắt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”?</a:t>
            </a:r>
            <a:endParaRPr lang="en-V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5" name="Google Shape;1582;p39">
            <a:extLst>
              <a:ext uri="{FF2B5EF4-FFF2-40B4-BE49-F238E27FC236}">
                <a16:creationId xmlns:a16="http://schemas.microsoft.com/office/drawing/2014/main" id="{AD612BEC-072C-E35F-613F-32830896F8C2}"/>
              </a:ext>
            </a:extLst>
          </p:cNvPr>
          <p:cNvSpPr/>
          <p:nvPr/>
        </p:nvSpPr>
        <p:spPr>
          <a:xfrm>
            <a:off x="1524125" y="40715"/>
            <a:ext cx="6104100" cy="45162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583;p39">
            <a:extLst>
              <a:ext uri="{FF2B5EF4-FFF2-40B4-BE49-F238E27FC236}">
                <a16:creationId xmlns:a16="http://schemas.microsoft.com/office/drawing/2014/main" id="{6F6CA07E-B6C8-3BAF-45A5-F2BC3FFC9308}"/>
              </a:ext>
            </a:extLst>
          </p:cNvPr>
          <p:cNvSpPr txBox="1">
            <a:spLocks/>
          </p:cNvSpPr>
          <p:nvPr/>
        </p:nvSpPr>
        <p:spPr>
          <a:xfrm rot="226">
            <a:off x="2420637" y="-66081"/>
            <a:ext cx="4572000" cy="5573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Aft>
                <a:spcPts val="1600"/>
              </a:spcAft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ĐỊNH HƯỚNG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990DC2-2DFD-6522-5E79-BF3D504712DE}"/>
              </a:ext>
            </a:extLst>
          </p:cNvPr>
          <p:cNvSpPr txBox="1"/>
          <p:nvPr/>
        </p:nvSpPr>
        <p:spPr>
          <a:xfrm>
            <a:off x="8138160" y="48768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30946177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8" grpId="0" animBg="1"/>
      <p:bldP spid="5366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96" name="Google Shape;1796;p42"/>
          <p:cNvCxnSpPr>
            <a:cxnSpLocks/>
            <a:stCxn id="1797" idx="1"/>
          </p:cNvCxnSpPr>
          <p:nvPr/>
        </p:nvCxnSpPr>
        <p:spPr>
          <a:xfrm flipH="1">
            <a:off x="4572000" y="1577025"/>
            <a:ext cx="1317600" cy="981300"/>
          </a:xfrm>
          <a:prstGeom prst="bentConnector2">
            <a:avLst/>
          </a:prstGeom>
          <a:noFill/>
          <a:ln w="28575" cap="rnd" cmpd="sng">
            <a:solidFill>
              <a:srgbClr val="C65C4E"/>
            </a:solidFill>
            <a:prstDash val="dot"/>
            <a:round/>
            <a:headEnd type="oval" w="med" len="med"/>
            <a:tailEnd type="none" w="med" len="med"/>
          </a:ln>
        </p:spPr>
      </p:cxnSp>
      <p:cxnSp>
        <p:nvCxnSpPr>
          <p:cNvPr id="1799" name="Google Shape;1799;p42"/>
          <p:cNvCxnSpPr>
            <a:stCxn id="1800" idx="3"/>
            <a:endCxn id="1798" idx="2"/>
          </p:cNvCxnSpPr>
          <p:nvPr/>
        </p:nvCxnSpPr>
        <p:spPr>
          <a:xfrm>
            <a:off x="3254775" y="1738650"/>
            <a:ext cx="1020900" cy="1278000"/>
          </a:xfrm>
          <a:prstGeom prst="bentConnector3">
            <a:avLst>
              <a:gd name="adj1" fmla="val 49995"/>
            </a:avLst>
          </a:prstGeom>
          <a:noFill/>
          <a:ln w="28575" cap="rnd" cmpd="sng">
            <a:solidFill>
              <a:srgbClr val="C65C4E"/>
            </a:solidFill>
            <a:prstDash val="dot"/>
            <a:round/>
            <a:headEnd type="oval" w="med" len="med"/>
            <a:tailEnd type="none" w="med" len="med"/>
          </a:ln>
        </p:spPr>
      </p:cxnSp>
      <p:cxnSp>
        <p:nvCxnSpPr>
          <p:cNvPr id="1801" name="Google Shape;1801;p42"/>
          <p:cNvCxnSpPr>
            <a:stCxn id="1802" idx="3"/>
            <a:endCxn id="1798" idx="4"/>
          </p:cNvCxnSpPr>
          <p:nvPr/>
        </p:nvCxnSpPr>
        <p:spPr>
          <a:xfrm rot="10800000" flipH="1">
            <a:off x="3254775" y="3313400"/>
            <a:ext cx="1317600" cy="207900"/>
          </a:xfrm>
          <a:prstGeom prst="bentConnector2">
            <a:avLst/>
          </a:prstGeom>
          <a:noFill/>
          <a:ln w="28575" cap="rnd" cmpd="sng">
            <a:solidFill>
              <a:srgbClr val="C65C4E"/>
            </a:solidFill>
            <a:prstDash val="dot"/>
            <a:round/>
            <a:headEnd type="oval" w="med" len="med"/>
            <a:tailEnd type="none" w="med" len="med"/>
          </a:ln>
        </p:spPr>
      </p:cxnSp>
      <p:cxnSp>
        <p:nvCxnSpPr>
          <p:cNvPr id="1803" name="Google Shape;1803;p42"/>
          <p:cNvCxnSpPr>
            <a:cxnSpLocks/>
            <a:stCxn id="1804" idx="1"/>
          </p:cNvCxnSpPr>
          <p:nvPr/>
        </p:nvCxnSpPr>
        <p:spPr>
          <a:xfrm rot="10800000">
            <a:off x="4853412" y="3231806"/>
            <a:ext cx="1020900" cy="504600"/>
          </a:xfrm>
          <a:prstGeom prst="bentConnector3">
            <a:avLst>
              <a:gd name="adj1" fmla="val 49997"/>
            </a:avLst>
          </a:prstGeom>
          <a:noFill/>
          <a:ln w="28575" cap="rnd" cmpd="sng">
            <a:solidFill>
              <a:srgbClr val="C65C4E"/>
            </a:solidFill>
            <a:prstDash val="dot"/>
            <a:round/>
            <a:headEnd type="oval" w="med" len="med"/>
            <a:tailEnd type="none" w="med" len="med"/>
          </a:ln>
        </p:spPr>
      </p:cxnSp>
      <p:grpSp>
        <p:nvGrpSpPr>
          <p:cNvPr id="1806" name="Google Shape;1806;p42"/>
          <p:cNvGrpSpPr/>
          <p:nvPr/>
        </p:nvGrpSpPr>
        <p:grpSpPr>
          <a:xfrm>
            <a:off x="3991111" y="2386380"/>
            <a:ext cx="1162344" cy="1260775"/>
            <a:chOff x="3749341" y="2048107"/>
            <a:chExt cx="1645914" cy="1785295"/>
          </a:xfrm>
        </p:grpSpPr>
        <p:sp>
          <p:nvSpPr>
            <p:cNvPr id="1798" name="Google Shape;1798;p42"/>
            <p:cNvSpPr/>
            <p:nvPr/>
          </p:nvSpPr>
          <p:spPr>
            <a:xfrm>
              <a:off x="4152150" y="2520600"/>
              <a:ext cx="840300" cy="8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07" name="Google Shape;1807;p42"/>
            <p:cNvGrpSpPr/>
            <p:nvPr/>
          </p:nvGrpSpPr>
          <p:grpSpPr>
            <a:xfrm>
              <a:off x="3749341" y="2048107"/>
              <a:ext cx="1645914" cy="1785295"/>
              <a:chOff x="6014889" y="1257138"/>
              <a:chExt cx="306965" cy="332953"/>
            </a:xfrm>
          </p:grpSpPr>
          <p:sp>
            <p:nvSpPr>
              <p:cNvPr id="1808" name="Google Shape;1808;p42"/>
              <p:cNvSpPr/>
              <p:nvPr/>
            </p:nvSpPr>
            <p:spPr>
              <a:xfrm>
                <a:off x="6014889" y="1257138"/>
                <a:ext cx="306965" cy="332953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351" extrusionOk="0">
                    <a:moveTo>
                      <a:pt x="3886" y="1"/>
                    </a:moveTo>
                    <a:cubicBezTo>
                      <a:pt x="3656" y="1"/>
                      <a:pt x="3432" y="60"/>
                      <a:pt x="3231" y="173"/>
                    </a:cubicBezTo>
                    <a:cubicBezTo>
                      <a:pt x="3148" y="155"/>
                      <a:pt x="3065" y="143"/>
                      <a:pt x="2977" y="143"/>
                    </a:cubicBezTo>
                    <a:cubicBezTo>
                      <a:pt x="2628" y="143"/>
                      <a:pt x="2302" y="314"/>
                      <a:pt x="2103" y="598"/>
                    </a:cubicBezTo>
                    <a:cubicBezTo>
                      <a:pt x="1938" y="832"/>
                      <a:pt x="1874" y="1116"/>
                      <a:pt x="1925" y="1396"/>
                    </a:cubicBezTo>
                    <a:cubicBezTo>
                      <a:pt x="1946" y="1511"/>
                      <a:pt x="1983" y="1619"/>
                      <a:pt x="2036" y="1718"/>
                    </a:cubicBezTo>
                    <a:cubicBezTo>
                      <a:pt x="1926" y="1776"/>
                      <a:pt x="1828" y="1852"/>
                      <a:pt x="1745" y="1945"/>
                    </a:cubicBezTo>
                    <a:cubicBezTo>
                      <a:pt x="1554" y="2156"/>
                      <a:pt x="1457" y="2431"/>
                      <a:pt x="1472" y="2716"/>
                    </a:cubicBezTo>
                    <a:cubicBezTo>
                      <a:pt x="1488" y="2999"/>
                      <a:pt x="1613" y="3261"/>
                      <a:pt x="1825" y="3452"/>
                    </a:cubicBezTo>
                    <a:lnTo>
                      <a:pt x="1873" y="3495"/>
                    </a:lnTo>
                    <a:cubicBezTo>
                      <a:pt x="2104" y="3705"/>
                      <a:pt x="2406" y="3819"/>
                      <a:pt x="2719" y="3819"/>
                    </a:cubicBezTo>
                    <a:lnTo>
                      <a:pt x="2743" y="3819"/>
                    </a:lnTo>
                    <a:cubicBezTo>
                      <a:pt x="2740" y="3829"/>
                      <a:pt x="2738" y="3840"/>
                      <a:pt x="2734" y="3849"/>
                    </a:cubicBezTo>
                    <a:cubicBezTo>
                      <a:pt x="2617" y="3906"/>
                      <a:pt x="2505" y="3973"/>
                      <a:pt x="2400" y="4052"/>
                    </a:cubicBezTo>
                    <a:cubicBezTo>
                      <a:pt x="2205" y="4194"/>
                      <a:pt x="2038" y="4368"/>
                      <a:pt x="1903" y="4564"/>
                    </a:cubicBezTo>
                    <a:lnTo>
                      <a:pt x="1620" y="4665"/>
                    </a:lnTo>
                    <a:cubicBezTo>
                      <a:pt x="1276" y="4791"/>
                      <a:pt x="1003" y="5076"/>
                      <a:pt x="892" y="5427"/>
                    </a:cubicBezTo>
                    <a:lnTo>
                      <a:pt x="618" y="6286"/>
                    </a:lnTo>
                    <a:cubicBezTo>
                      <a:pt x="378" y="6406"/>
                      <a:pt x="194" y="6610"/>
                      <a:pt x="99" y="6865"/>
                    </a:cubicBezTo>
                    <a:cubicBezTo>
                      <a:pt x="1" y="7132"/>
                      <a:pt x="10" y="7422"/>
                      <a:pt x="129" y="7681"/>
                    </a:cubicBezTo>
                    <a:cubicBezTo>
                      <a:pt x="301" y="8060"/>
                      <a:pt x="682" y="8305"/>
                      <a:pt x="1099" y="8305"/>
                    </a:cubicBezTo>
                    <a:cubicBezTo>
                      <a:pt x="1128" y="8305"/>
                      <a:pt x="1153" y="8302"/>
                      <a:pt x="1180" y="8300"/>
                    </a:cubicBezTo>
                    <a:lnTo>
                      <a:pt x="1180" y="8300"/>
                    </a:lnTo>
                    <a:cubicBezTo>
                      <a:pt x="1166" y="8345"/>
                      <a:pt x="1154" y="8391"/>
                      <a:pt x="1147" y="8438"/>
                    </a:cubicBezTo>
                    <a:lnTo>
                      <a:pt x="966" y="9492"/>
                    </a:lnTo>
                    <a:lnTo>
                      <a:pt x="863" y="9619"/>
                    </a:lnTo>
                    <a:cubicBezTo>
                      <a:pt x="497" y="10076"/>
                      <a:pt x="571" y="10750"/>
                      <a:pt x="1031" y="11118"/>
                    </a:cubicBezTo>
                    <a:cubicBezTo>
                      <a:pt x="1218" y="11268"/>
                      <a:pt x="1456" y="11351"/>
                      <a:pt x="1696" y="11351"/>
                    </a:cubicBezTo>
                    <a:cubicBezTo>
                      <a:pt x="2023" y="11351"/>
                      <a:pt x="2326" y="11204"/>
                      <a:pt x="2530" y="10950"/>
                    </a:cubicBezTo>
                    <a:lnTo>
                      <a:pt x="2780" y="10637"/>
                    </a:lnTo>
                    <a:cubicBezTo>
                      <a:pt x="2857" y="10539"/>
                      <a:pt x="2919" y="10429"/>
                      <a:pt x="2964" y="10313"/>
                    </a:cubicBezTo>
                    <a:cubicBezTo>
                      <a:pt x="3164" y="10457"/>
                      <a:pt x="3381" y="10576"/>
                      <a:pt x="3610" y="10673"/>
                    </a:cubicBezTo>
                    <a:lnTo>
                      <a:pt x="4249" y="10941"/>
                    </a:lnTo>
                    <a:lnTo>
                      <a:pt x="4300" y="10880"/>
                    </a:lnTo>
                    <a:cubicBezTo>
                      <a:pt x="4306" y="10882"/>
                      <a:pt x="4312" y="10883"/>
                      <a:pt x="4315" y="10883"/>
                    </a:cubicBezTo>
                    <a:cubicBezTo>
                      <a:pt x="4328" y="10885"/>
                      <a:pt x="4343" y="10889"/>
                      <a:pt x="4358" y="10891"/>
                    </a:cubicBezTo>
                    <a:lnTo>
                      <a:pt x="4368" y="10892"/>
                    </a:lnTo>
                    <a:cubicBezTo>
                      <a:pt x="4379" y="10895"/>
                      <a:pt x="4388" y="10897"/>
                      <a:pt x="4398" y="10898"/>
                    </a:cubicBezTo>
                    <a:lnTo>
                      <a:pt x="4442" y="10904"/>
                    </a:lnTo>
                    <a:lnTo>
                      <a:pt x="4453" y="10906"/>
                    </a:lnTo>
                    <a:cubicBezTo>
                      <a:pt x="4462" y="10907"/>
                      <a:pt x="4472" y="10907"/>
                      <a:pt x="4483" y="10910"/>
                    </a:cubicBezTo>
                    <a:cubicBezTo>
                      <a:pt x="4499" y="10912"/>
                      <a:pt x="4514" y="10913"/>
                      <a:pt x="4530" y="10915"/>
                    </a:cubicBezTo>
                    <a:lnTo>
                      <a:pt x="4536" y="10915"/>
                    </a:lnTo>
                    <a:cubicBezTo>
                      <a:pt x="4545" y="10918"/>
                      <a:pt x="4554" y="10918"/>
                      <a:pt x="4564" y="10919"/>
                    </a:cubicBezTo>
                    <a:lnTo>
                      <a:pt x="4613" y="10925"/>
                    </a:lnTo>
                    <a:lnTo>
                      <a:pt x="4624" y="10925"/>
                    </a:lnTo>
                    <a:cubicBezTo>
                      <a:pt x="4632" y="10925"/>
                      <a:pt x="4641" y="10926"/>
                      <a:pt x="4650" y="10926"/>
                    </a:cubicBezTo>
                    <a:cubicBezTo>
                      <a:pt x="4670" y="10928"/>
                      <a:pt x="4686" y="10928"/>
                      <a:pt x="4702" y="10929"/>
                    </a:cubicBezTo>
                    <a:lnTo>
                      <a:pt x="4708" y="10929"/>
                    </a:lnTo>
                    <a:cubicBezTo>
                      <a:pt x="4717" y="10929"/>
                      <a:pt x="4724" y="10932"/>
                      <a:pt x="4735" y="10932"/>
                    </a:cubicBezTo>
                    <a:cubicBezTo>
                      <a:pt x="4753" y="10932"/>
                      <a:pt x="4769" y="10934"/>
                      <a:pt x="4788" y="10934"/>
                    </a:cubicBezTo>
                    <a:lnTo>
                      <a:pt x="4794" y="10934"/>
                    </a:lnTo>
                    <a:cubicBezTo>
                      <a:pt x="4803" y="10935"/>
                      <a:pt x="4812" y="10935"/>
                      <a:pt x="4821" y="10935"/>
                    </a:cubicBezTo>
                    <a:cubicBezTo>
                      <a:pt x="4840" y="10937"/>
                      <a:pt x="4858" y="10937"/>
                      <a:pt x="4877" y="10937"/>
                    </a:cubicBezTo>
                    <a:lnTo>
                      <a:pt x="5018" y="10937"/>
                    </a:lnTo>
                    <a:lnTo>
                      <a:pt x="5079" y="10925"/>
                    </a:lnTo>
                    <a:cubicBezTo>
                      <a:pt x="5133" y="10915"/>
                      <a:pt x="5185" y="10903"/>
                      <a:pt x="5235" y="10883"/>
                    </a:cubicBezTo>
                    <a:cubicBezTo>
                      <a:pt x="5333" y="10919"/>
                      <a:pt x="5441" y="10937"/>
                      <a:pt x="5553" y="10937"/>
                    </a:cubicBezTo>
                    <a:lnTo>
                      <a:pt x="5562" y="10937"/>
                    </a:lnTo>
                    <a:cubicBezTo>
                      <a:pt x="5789" y="10934"/>
                      <a:pt x="6011" y="10912"/>
                      <a:pt x="6230" y="10866"/>
                    </a:cubicBezTo>
                    <a:lnTo>
                      <a:pt x="6279" y="10913"/>
                    </a:lnTo>
                    <a:lnTo>
                      <a:pt x="6853" y="10673"/>
                    </a:lnTo>
                    <a:cubicBezTo>
                      <a:pt x="7082" y="10576"/>
                      <a:pt x="7299" y="10456"/>
                      <a:pt x="7499" y="10315"/>
                    </a:cubicBezTo>
                    <a:cubicBezTo>
                      <a:pt x="7542" y="10431"/>
                      <a:pt x="7604" y="10539"/>
                      <a:pt x="7683" y="10637"/>
                    </a:cubicBezTo>
                    <a:lnTo>
                      <a:pt x="7934" y="10950"/>
                    </a:lnTo>
                    <a:cubicBezTo>
                      <a:pt x="8137" y="11206"/>
                      <a:pt x="8440" y="11351"/>
                      <a:pt x="8767" y="11351"/>
                    </a:cubicBezTo>
                    <a:cubicBezTo>
                      <a:pt x="9007" y="11351"/>
                      <a:pt x="9243" y="11268"/>
                      <a:pt x="9433" y="11119"/>
                    </a:cubicBezTo>
                    <a:cubicBezTo>
                      <a:pt x="9893" y="10751"/>
                      <a:pt x="9968" y="10079"/>
                      <a:pt x="9599" y="9620"/>
                    </a:cubicBezTo>
                    <a:lnTo>
                      <a:pt x="9497" y="9492"/>
                    </a:lnTo>
                    <a:lnTo>
                      <a:pt x="9316" y="8438"/>
                    </a:lnTo>
                    <a:cubicBezTo>
                      <a:pt x="9308" y="8391"/>
                      <a:pt x="9297" y="8345"/>
                      <a:pt x="9285" y="8300"/>
                    </a:cubicBezTo>
                    <a:lnTo>
                      <a:pt x="9285" y="8300"/>
                    </a:lnTo>
                    <a:cubicBezTo>
                      <a:pt x="9310" y="8302"/>
                      <a:pt x="9338" y="8305"/>
                      <a:pt x="9363" y="8305"/>
                    </a:cubicBezTo>
                    <a:cubicBezTo>
                      <a:pt x="9779" y="8305"/>
                      <a:pt x="10162" y="8060"/>
                      <a:pt x="10334" y="7681"/>
                    </a:cubicBezTo>
                    <a:cubicBezTo>
                      <a:pt x="10453" y="7422"/>
                      <a:pt x="10465" y="7132"/>
                      <a:pt x="10364" y="6865"/>
                    </a:cubicBezTo>
                    <a:cubicBezTo>
                      <a:pt x="10269" y="6610"/>
                      <a:pt x="10086" y="6406"/>
                      <a:pt x="9844" y="6286"/>
                    </a:cubicBezTo>
                    <a:lnTo>
                      <a:pt x="9571" y="5427"/>
                    </a:lnTo>
                    <a:cubicBezTo>
                      <a:pt x="9460" y="5076"/>
                      <a:pt x="9188" y="4791"/>
                      <a:pt x="8842" y="4665"/>
                    </a:cubicBezTo>
                    <a:lnTo>
                      <a:pt x="8562" y="4564"/>
                    </a:lnTo>
                    <a:cubicBezTo>
                      <a:pt x="8351" y="4255"/>
                      <a:pt x="8063" y="4009"/>
                      <a:pt x="7730" y="3847"/>
                    </a:cubicBezTo>
                    <a:cubicBezTo>
                      <a:pt x="7728" y="3838"/>
                      <a:pt x="7726" y="3829"/>
                      <a:pt x="7722" y="3819"/>
                    </a:cubicBezTo>
                    <a:lnTo>
                      <a:pt x="7728" y="3819"/>
                    </a:lnTo>
                    <a:cubicBezTo>
                      <a:pt x="8039" y="3819"/>
                      <a:pt x="8339" y="3705"/>
                      <a:pt x="8574" y="3495"/>
                    </a:cubicBezTo>
                    <a:lnTo>
                      <a:pt x="8621" y="3452"/>
                    </a:lnTo>
                    <a:cubicBezTo>
                      <a:pt x="8835" y="3261"/>
                      <a:pt x="8960" y="2999"/>
                      <a:pt x="8974" y="2716"/>
                    </a:cubicBezTo>
                    <a:cubicBezTo>
                      <a:pt x="8989" y="2429"/>
                      <a:pt x="8893" y="2156"/>
                      <a:pt x="8701" y="1945"/>
                    </a:cubicBezTo>
                    <a:cubicBezTo>
                      <a:pt x="8618" y="1852"/>
                      <a:pt x="8520" y="1775"/>
                      <a:pt x="8410" y="1717"/>
                    </a:cubicBezTo>
                    <a:cubicBezTo>
                      <a:pt x="8596" y="1374"/>
                      <a:pt x="8584" y="939"/>
                      <a:pt x="8345" y="598"/>
                    </a:cubicBezTo>
                    <a:cubicBezTo>
                      <a:pt x="8146" y="314"/>
                      <a:pt x="7818" y="143"/>
                      <a:pt x="7471" y="143"/>
                    </a:cubicBezTo>
                    <a:cubicBezTo>
                      <a:pt x="7385" y="143"/>
                      <a:pt x="7299" y="152"/>
                      <a:pt x="7217" y="173"/>
                    </a:cubicBezTo>
                    <a:cubicBezTo>
                      <a:pt x="7016" y="60"/>
                      <a:pt x="6792" y="1"/>
                      <a:pt x="6562" y="1"/>
                    </a:cubicBezTo>
                    <a:cubicBezTo>
                      <a:pt x="6157" y="1"/>
                      <a:pt x="5777" y="185"/>
                      <a:pt x="5519" y="501"/>
                    </a:cubicBezTo>
                    <a:lnTo>
                      <a:pt x="5234" y="854"/>
                    </a:lnTo>
                    <a:lnTo>
                      <a:pt x="5214" y="854"/>
                    </a:lnTo>
                    <a:lnTo>
                      <a:pt x="4929" y="501"/>
                    </a:lnTo>
                    <a:cubicBezTo>
                      <a:pt x="4671" y="182"/>
                      <a:pt x="4291" y="1"/>
                      <a:pt x="38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42"/>
              <p:cNvSpPr/>
              <p:nvPr/>
            </p:nvSpPr>
            <p:spPr>
              <a:xfrm>
                <a:off x="6222028" y="1405731"/>
                <a:ext cx="72099" cy="67670"/>
              </a:xfrm>
              <a:custGeom>
                <a:avLst/>
                <a:gdLst/>
                <a:ahLst/>
                <a:cxnLst/>
                <a:rect l="l" t="t" r="r" b="b"/>
                <a:pathLst>
                  <a:path w="2458" h="2307" extrusionOk="0">
                    <a:moveTo>
                      <a:pt x="157" y="0"/>
                    </a:moveTo>
                    <a:cubicBezTo>
                      <a:pt x="100" y="0"/>
                      <a:pt x="47" y="35"/>
                      <a:pt x="27" y="92"/>
                    </a:cubicBezTo>
                    <a:cubicBezTo>
                      <a:pt x="0" y="165"/>
                      <a:pt x="38" y="243"/>
                      <a:pt x="110" y="270"/>
                    </a:cubicBezTo>
                    <a:lnTo>
                      <a:pt x="869" y="546"/>
                    </a:lnTo>
                    <a:lnTo>
                      <a:pt x="1362" y="726"/>
                    </a:lnTo>
                    <a:lnTo>
                      <a:pt x="1758" y="1976"/>
                    </a:lnTo>
                    <a:cubicBezTo>
                      <a:pt x="1782" y="2047"/>
                      <a:pt x="1834" y="2106"/>
                      <a:pt x="1904" y="2139"/>
                    </a:cubicBezTo>
                    <a:lnTo>
                      <a:pt x="2245" y="2295"/>
                    </a:lnTo>
                    <a:cubicBezTo>
                      <a:pt x="2263" y="2304"/>
                      <a:pt x="2284" y="2307"/>
                      <a:pt x="2301" y="2307"/>
                    </a:cubicBezTo>
                    <a:cubicBezTo>
                      <a:pt x="2353" y="2307"/>
                      <a:pt x="2405" y="2277"/>
                      <a:pt x="2426" y="2224"/>
                    </a:cubicBezTo>
                    <a:cubicBezTo>
                      <a:pt x="2457" y="2155"/>
                      <a:pt x="2428" y="2072"/>
                      <a:pt x="2358" y="2039"/>
                    </a:cubicBezTo>
                    <a:lnTo>
                      <a:pt x="2019" y="1887"/>
                    </a:lnTo>
                    <a:lnTo>
                      <a:pt x="1623" y="637"/>
                    </a:lnTo>
                    <a:cubicBezTo>
                      <a:pt x="1599" y="559"/>
                      <a:pt x="1537" y="494"/>
                      <a:pt x="1460" y="466"/>
                    </a:cubicBezTo>
                    <a:lnTo>
                      <a:pt x="964" y="285"/>
                    </a:lnTo>
                    <a:lnTo>
                      <a:pt x="205" y="9"/>
                    </a:lnTo>
                    <a:cubicBezTo>
                      <a:pt x="189" y="3"/>
                      <a:pt x="173" y="0"/>
                      <a:pt x="1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42"/>
              <p:cNvSpPr/>
              <p:nvPr/>
            </p:nvSpPr>
            <p:spPr>
              <a:xfrm>
                <a:off x="6219065" y="1485541"/>
                <a:ext cx="57521" cy="77350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2637" extrusionOk="0">
                    <a:moveTo>
                      <a:pt x="162" y="1"/>
                    </a:moveTo>
                    <a:cubicBezTo>
                      <a:pt x="112" y="1"/>
                      <a:pt x="63" y="26"/>
                      <a:pt x="38" y="73"/>
                    </a:cubicBezTo>
                    <a:cubicBezTo>
                      <a:pt x="1" y="139"/>
                      <a:pt x="26" y="224"/>
                      <a:pt x="93" y="261"/>
                    </a:cubicBezTo>
                    <a:lnTo>
                      <a:pt x="851" y="678"/>
                    </a:lnTo>
                    <a:lnTo>
                      <a:pt x="1166" y="852"/>
                    </a:lnTo>
                    <a:cubicBezTo>
                      <a:pt x="1167" y="852"/>
                      <a:pt x="1167" y="853"/>
                      <a:pt x="1167" y="853"/>
                    </a:cubicBezTo>
                    <a:lnTo>
                      <a:pt x="1389" y="2143"/>
                    </a:lnTo>
                    <a:cubicBezTo>
                      <a:pt x="1394" y="2189"/>
                      <a:pt x="1415" y="2234"/>
                      <a:pt x="1445" y="2271"/>
                    </a:cubicBezTo>
                    <a:lnTo>
                      <a:pt x="1696" y="2584"/>
                    </a:lnTo>
                    <a:cubicBezTo>
                      <a:pt x="1724" y="2618"/>
                      <a:pt x="1764" y="2636"/>
                      <a:pt x="1806" y="2636"/>
                    </a:cubicBezTo>
                    <a:cubicBezTo>
                      <a:pt x="1835" y="2636"/>
                      <a:pt x="1866" y="2626"/>
                      <a:pt x="1889" y="2604"/>
                    </a:cubicBezTo>
                    <a:cubicBezTo>
                      <a:pt x="1950" y="2556"/>
                      <a:pt x="1960" y="2467"/>
                      <a:pt x="1911" y="2408"/>
                    </a:cubicBezTo>
                    <a:lnTo>
                      <a:pt x="1660" y="2094"/>
                    </a:lnTo>
                    <a:lnTo>
                      <a:pt x="1440" y="806"/>
                    </a:lnTo>
                    <a:cubicBezTo>
                      <a:pt x="1427" y="720"/>
                      <a:pt x="1375" y="647"/>
                      <a:pt x="1299" y="607"/>
                    </a:cubicBezTo>
                    <a:lnTo>
                      <a:pt x="985" y="435"/>
                    </a:lnTo>
                    <a:lnTo>
                      <a:pt x="226" y="16"/>
                    </a:lnTo>
                    <a:cubicBezTo>
                      <a:pt x="206" y="6"/>
                      <a:pt x="183" y="1"/>
                      <a:pt x="1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42"/>
              <p:cNvSpPr/>
              <p:nvPr/>
            </p:nvSpPr>
            <p:spPr>
              <a:xfrm>
                <a:off x="6042607" y="1406053"/>
                <a:ext cx="76704" cy="67347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2296" extrusionOk="0">
                    <a:moveTo>
                      <a:pt x="2459" y="1"/>
                    </a:moveTo>
                    <a:cubicBezTo>
                      <a:pt x="2446" y="1"/>
                      <a:pt x="2433" y="3"/>
                      <a:pt x="2420" y="7"/>
                    </a:cubicBezTo>
                    <a:lnTo>
                      <a:pt x="1504" y="272"/>
                    </a:lnTo>
                    <a:cubicBezTo>
                      <a:pt x="1499" y="274"/>
                      <a:pt x="1498" y="274"/>
                      <a:pt x="1493" y="275"/>
                    </a:cubicBezTo>
                    <a:lnTo>
                      <a:pt x="999" y="458"/>
                    </a:lnTo>
                    <a:cubicBezTo>
                      <a:pt x="920" y="485"/>
                      <a:pt x="860" y="550"/>
                      <a:pt x="836" y="629"/>
                    </a:cubicBezTo>
                    <a:lnTo>
                      <a:pt x="438" y="1877"/>
                    </a:lnTo>
                    <a:lnTo>
                      <a:pt x="101" y="2031"/>
                    </a:lnTo>
                    <a:cubicBezTo>
                      <a:pt x="30" y="2063"/>
                      <a:pt x="0" y="2144"/>
                      <a:pt x="31" y="2214"/>
                    </a:cubicBezTo>
                    <a:cubicBezTo>
                      <a:pt x="54" y="2266"/>
                      <a:pt x="105" y="2296"/>
                      <a:pt x="157" y="2296"/>
                    </a:cubicBezTo>
                    <a:cubicBezTo>
                      <a:pt x="178" y="2296"/>
                      <a:pt x="197" y="2293"/>
                      <a:pt x="215" y="2285"/>
                    </a:cubicBezTo>
                    <a:lnTo>
                      <a:pt x="557" y="2129"/>
                    </a:lnTo>
                    <a:cubicBezTo>
                      <a:pt x="625" y="2098"/>
                      <a:pt x="678" y="2039"/>
                      <a:pt x="701" y="1966"/>
                    </a:cubicBezTo>
                    <a:lnTo>
                      <a:pt x="1099" y="718"/>
                    </a:lnTo>
                    <a:lnTo>
                      <a:pt x="1584" y="540"/>
                    </a:lnTo>
                    <a:lnTo>
                      <a:pt x="2498" y="274"/>
                    </a:lnTo>
                    <a:cubicBezTo>
                      <a:pt x="2573" y="252"/>
                      <a:pt x="2614" y="176"/>
                      <a:pt x="2592" y="102"/>
                    </a:cubicBezTo>
                    <a:cubicBezTo>
                      <a:pt x="2574" y="41"/>
                      <a:pt x="2519" y="1"/>
                      <a:pt x="24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42"/>
              <p:cNvSpPr/>
              <p:nvPr/>
            </p:nvSpPr>
            <p:spPr>
              <a:xfrm>
                <a:off x="6060147" y="1482725"/>
                <a:ext cx="69606" cy="80166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2733" extrusionOk="0">
                    <a:moveTo>
                      <a:pt x="2214" y="0"/>
                    </a:moveTo>
                    <a:cubicBezTo>
                      <a:pt x="2195" y="0"/>
                      <a:pt x="2176" y="4"/>
                      <a:pt x="2157" y="13"/>
                    </a:cubicBezTo>
                    <a:lnTo>
                      <a:pt x="986" y="528"/>
                    </a:lnTo>
                    <a:lnTo>
                      <a:pt x="976" y="534"/>
                    </a:lnTo>
                    <a:lnTo>
                      <a:pt x="662" y="706"/>
                    </a:lnTo>
                    <a:cubicBezTo>
                      <a:pt x="588" y="747"/>
                      <a:pt x="536" y="819"/>
                      <a:pt x="521" y="905"/>
                    </a:cubicBezTo>
                    <a:lnTo>
                      <a:pt x="299" y="2195"/>
                    </a:lnTo>
                    <a:lnTo>
                      <a:pt x="48" y="2508"/>
                    </a:lnTo>
                    <a:cubicBezTo>
                      <a:pt x="0" y="2567"/>
                      <a:pt x="11" y="2655"/>
                      <a:pt x="70" y="2703"/>
                    </a:cubicBezTo>
                    <a:cubicBezTo>
                      <a:pt x="97" y="2723"/>
                      <a:pt x="128" y="2732"/>
                      <a:pt x="158" y="2732"/>
                    </a:cubicBezTo>
                    <a:cubicBezTo>
                      <a:pt x="198" y="2732"/>
                      <a:pt x="239" y="2714"/>
                      <a:pt x="267" y="2679"/>
                    </a:cubicBezTo>
                    <a:lnTo>
                      <a:pt x="517" y="2369"/>
                    </a:lnTo>
                    <a:cubicBezTo>
                      <a:pt x="547" y="2331"/>
                      <a:pt x="567" y="2287"/>
                      <a:pt x="575" y="2241"/>
                    </a:cubicBezTo>
                    <a:lnTo>
                      <a:pt x="796" y="951"/>
                    </a:lnTo>
                    <a:cubicBezTo>
                      <a:pt x="796" y="949"/>
                      <a:pt x="797" y="949"/>
                      <a:pt x="797" y="949"/>
                    </a:cubicBezTo>
                    <a:lnTo>
                      <a:pt x="1106" y="780"/>
                    </a:lnTo>
                    <a:lnTo>
                      <a:pt x="2272" y="267"/>
                    </a:lnTo>
                    <a:cubicBezTo>
                      <a:pt x="2340" y="235"/>
                      <a:pt x="2372" y="154"/>
                      <a:pt x="2341" y="82"/>
                    </a:cubicBezTo>
                    <a:cubicBezTo>
                      <a:pt x="2318" y="32"/>
                      <a:pt x="2268" y="0"/>
                      <a:pt x="2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42"/>
              <p:cNvSpPr/>
              <p:nvPr/>
            </p:nvSpPr>
            <p:spPr>
              <a:xfrm>
                <a:off x="6187974" y="1329381"/>
                <a:ext cx="63388" cy="43999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1500" extrusionOk="0">
                    <a:moveTo>
                      <a:pt x="1437" y="1"/>
                    </a:moveTo>
                    <a:cubicBezTo>
                      <a:pt x="1343" y="1"/>
                      <a:pt x="1250" y="40"/>
                      <a:pt x="1184" y="113"/>
                    </a:cubicBezTo>
                    <a:lnTo>
                      <a:pt x="580" y="787"/>
                    </a:lnTo>
                    <a:lnTo>
                      <a:pt x="62" y="1256"/>
                    </a:lnTo>
                    <a:cubicBezTo>
                      <a:pt x="4" y="1308"/>
                      <a:pt x="1" y="1396"/>
                      <a:pt x="53" y="1454"/>
                    </a:cubicBezTo>
                    <a:cubicBezTo>
                      <a:pt x="79" y="1485"/>
                      <a:pt x="119" y="1500"/>
                      <a:pt x="157" y="1500"/>
                    </a:cubicBezTo>
                    <a:cubicBezTo>
                      <a:pt x="189" y="1500"/>
                      <a:pt x="223" y="1486"/>
                      <a:pt x="247" y="1463"/>
                    </a:cubicBezTo>
                    <a:lnTo>
                      <a:pt x="771" y="988"/>
                    </a:lnTo>
                    <a:lnTo>
                      <a:pt x="780" y="977"/>
                    </a:lnTo>
                    <a:lnTo>
                      <a:pt x="1390" y="299"/>
                    </a:lnTo>
                    <a:cubicBezTo>
                      <a:pt x="1403" y="286"/>
                      <a:pt x="1420" y="280"/>
                      <a:pt x="1436" y="280"/>
                    </a:cubicBezTo>
                    <a:cubicBezTo>
                      <a:pt x="1445" y="280"/>
                      <a:pt x="1455" y="282"/>
                      <a:pt x="1463" y="286"/>
                    </a:cubicBezTo>
                    <a:lnTo>
                      <a:pt x="1672" y="389"/>
                    </a:lnTo>
                    <a:cubicBezTo>
                      <a:pt x="1720" y="413"/>
                      <a:pt x="1772" y="424"/>
                      <a:pt x="1823" y="424"/>
                    </a:cubicBezTo>
                    <a:cubicBezTo>
                      <a:pt x="1905" y="424"/>
                      <a:pt x="1985" y="395"/>
                      <a:pt x="2049" y="338"/>
                    </a:cubicBezTo>
                    <a:lnTo>
                      <a:pt x="2097" y="294"/>
                    </a:lnTo>
                    <a:cubicBezTo>
                      <a:pt x="2155" y="243"/>
                      <a:pt x="2161" y="156"/>
                      <a:pt x="2109" y="99"/>
                    </a:cubicBezTo>
                    <a:cubicBezTo>
                      <a:pt x="2080" y="67"/>
                      <a:pt x="2042" y="51"/>
                      <a:pt x="2003" y="51"/>
                    </a:cubicBezTo>
                    <a:cubicBezTo>
                      <a:pt x="1971" y="51"/>
                      <a:pt x="1938" y="63"/>
                      <a:pt x="1911" y="87"/>
                    </a:cubicBezTo>
                    <a:lnTo>
                      <a:pt x="1864" y="130"/>
                    </a:lnTo>
                    <a:cubicBezTo>
                      <a:pt x="1852" y="140"/>
                      <a:pt x="1838" y="146"/>
                      <a:pt x="1824" y="146"/>
                    </a:cubicBezTo>
                    <a:cubicBezTo>
                      <a:pt x="1815" y="146"/>
                      <a:pt x="1806" y="143"/>
                      <a:pt x="1797" y="139"/>
                    </a:cubicBezTo>
                    <a:lnTo>
                      <a:pt x="1588" y="36"/>
                    </a:lnTo>
                    <a:cubicBezTo>
                      <a:pt x="1540" y="12"/>
                      <a:pt x="1488" y="1"/>
                      <a:pt x="14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42"/>
              <p:cNvSpPr/>
              <p:nvPr/>
            </p:nvSpPr>
            <p:spPr>
              <a:xfrm>
                <a:off x="6084815" y="1329410"/>
                <a:ext cx="59692" cy="42532"/>
              </a:xfrm>
              <a:custGeom>
                <a:avLst/>
                <a:gdLst/>
                <a:ahLst/>
                <a:cxnLst/>
                <a:rect l="l" t="t" r="r" b="b"/>
                <a:pathLst>
                  <a:path w="2035" h="1450" extrusionOk="0">
                    <a:moveTo>
                      <a:pt x="722" y="0"/>
                    </a:moveTo>
                    <a:cubicBezTo>
                      <a:pt x="671" y="0"/>
                      <a:pt x="620" y="12"/>
                      <a:pt x="572" y="35"/>
                    </a:cubicBezTo>
                    <a:lnTo>
                      <a:pt x="363" y="139"/>
                    </a:lnTo>
                    <a:cubicBezTo>
                      <a:pt x="355" y="143"/>
                      <a:pt x="346" y="145"/>
                      <a:pt x="337" y="145"/>
                    </a:cubicBezTo>
                    <a:cubicBezTo>
                      <a:pt x="322" y="145"/>
                      <a:pt x="307" y="140"/>
                      <a:pt x="296" y="129"/>
                    </a:cubicBezTo>
                    <a:lnTo>
                      <a:pt x="247" y="87"/>
                    </a:lnTo>
                    <a:cubicBezTo>
                      <a:pt x="221" y="63"/>
                      <a:pt x="188" y="52"/>
                      <a:pt x="154" y="52"/>
                    </a:cubicBezTo>
                    <a:cubicBezTo>
                      <a:pt x="117" y="52"/>
                      <a:pt x="79" y="67"/>
                      <a:pt x="51" y="98"/>
                    </a:cubicBezTo>
                    <a:cubicBezTo>
                      <a:pt x="1" y="155"/>
                      <a:pt x="5" y="242"/>
                      <a:pt x="62" y="295"/>
                    </a:cubicBezTo>
                    <a:lnTo>
                      <a:pt x="111" y="337"/>
                    </a:lnTo>
                    <a:cubicBezTo>
                      <a:pt x="174" y="395"/>
                      <a:pt x="255" y="425"/>
                      <a:pt x="336" y="425"/>
                    </a:cubicBezTo>
                    <a:cubicBezTo>
                      <a:pt x="388" y="425"/>
                      <a:pt x="440" y="413"/>
                      <a:pt x="488" y="388"/>
                    </a:cubicBezTo>
                    <a:lnTo>
                      <a:pt x="697" y="285"/>
                    </a:lnTo>
                    <a:cubicBezTo>
                      <a:pt x="706" y="280"/>
                      <a:pt x="715" y="278"/>
                      <a:pt x="725" y="278"/>
                    </a:cubicBezTo>
                    <a:cubicBezTo>
                      <a:pt x="741" y="278"/>
                      <a:pt x="758" y="285"/>
                      <a:pt x="770" y="298"/>
                    </a:cubicBezTo>
                    <a:lnTo>
                      <a:pt x="1380" y="978"/>
                    </a:lnTo>
                    <a:lnTo>
                      <a:pt x="1382" y="979"/>
                    </a:lnTo>
                    <a:lnTo>
                      <a:pt x="1782" y="1405"/>
                    </a:lnTo>
                    <a:cubicBezTo>
                      <a:pt x="1811" y="1435"/>
                      <a:pt x="1848" y="1450"/>
                      <a:pt x="1885" y="1450"/>
                    </a:cubicBezTo>
                    <a:cubicBezTo>
                      <a:pt x="1917" y="1450"/>
                      <a:pt x="1953" y="1438"/>
                      <a:pt x="1977" y="1413"/>
                    </a:cubicBezTo>
                    <a:cubicBezTo>
                      <a:pt x="2033" y="1361"/>
                      <a:pt x="2035" y="1272"/>
                      <a:pt x="1983" y="1217"/>
                    </a:cubicBezTo>
                    <a:lnTo>
                      <a:pt x="1583" y="792"/>
                    </a:lnTo>
                    <a:lnTo>
                      <a:pt x="975" y="112"/>
                    </a:lnTo>
                    <a:cubicBezTo>
                      <a:pt x="909" y="39"/>
                      <a:pt x="816" y="0"/>
                      <a:pt x="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42"/>
              <p:cNvSpPr/>
              <p:nvPr/>
            </p:nvSpPr>
            <p:spPr>
              <a:xfrm>
                <a:off x="6167559" y="1284093"/>
                <a:ext cx="71131" cy="46463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1584" extrusionOk="0">
                    <a:moveTo>
                      <a:pt x="1357" y="1"/>
                    </a:moveTo>
                    <a:cubicBezTo>
                      <a:pt x="1236" y="1"/>
                      <a:pt x="1117" y="56"/>
                      <a:pt x="1034" y="158"/>
                    </a:cubicBezTo>
                    <a:lnTo>
                      <a:pt x="421" y="915"/>
                    </a:lnTo>
                    <a:lnTo>
                      <a:pt x="49" y="1353"/>
                    </a:lnTo>
                    <a:cubicBezTo>
                      <a:pt x="0" y="1412"/>
                      <a:pt x="6" y="1500"/>
                      <a:pt x="66" y="1550"/>
                    </a:cubicBezTo>
                    <a:cubicBezTo>
                      <a:pt x="94" y="1573"/>
                      <a:pt x="125" y="1583"/>
                      <a:pt x="156" y="1583"/>
                    </a:cubicBezTo>
                    <a:cubicBezTo>
                      <a:pt x="195" y="1583"/>
                      <a:pt x="235" y="1567"/>
                      <a:pt x="262" y="1531"/>
                    </a:cubicBezTo>
                    <a:lnTo>
                      <a:pt x="636" y="1093"/>
                    </a:lnTo>
                    <a:lnTo>
                      <a:pt x="637" y="1092"/>
                    </a:lnTo>
                    <a:lnTo>
                      <a:pt x="1252" y="335"/>
                    </a:lnTo>
                    <a:cubicBezTo>
                      <a:pt x="1281" y="298"/>
                      <a:pt x="1319" y="279"/>
                      <a:pt x="1357" y="279"/>
                    </a:cubicBezTo>
                    <a:cubicBezTo>
                      <a:pt x="1380" y="279"/>
                      <a:pt x="1403" y="286"/>
                      <a:pt x="1424" y="299"/>
                    </a:cubicBezTo>
                    <a:lnTo>
                      <a:pt x="1798" y="535"/>
                    </a:lnTo>
                    <a:cubicBezTo>
                      <a:pt x="1853" y="570"/>
                      <a:pt x="1913" y="587"/>
                      <a:pt x="1974" y="587"/>
                    </a:cubicBezTo>
                    <a:cubicBezTo>
                      <a:pt x="2040" y="587"/>
                      <a:pt x="2107" y="567"/>
                      <a:pt x="2165" y="526"/>
                    </a:cubicBezTo>
                    <a:lnTo>
                      <a:pt x="2346" y="397"/>
                    </a:lnTo>
                    <a:cubicBezTo>
                      <a:pt x="2410" y="353"/>
                      <a:pt x="2425" y="266"/>
                      <a:pt x="2380" y="203"/>
                    </a:cubicBezTo>
                    <a:cubicBezTo>
                      <a:pt x="2353" y="165"/>
                      <a:pt x="2309" y="144"/>
                      <a:pt x="2265" y="144"/>
                    </a:cubicBezTo>
                    <a:cubicBezTo>
                      <a:pt x="2237" y="144"/>
                      <a:pt x="2209" y="152"/>
                      <a:pt x="2184" y="170"/>
                    </a:cubicBezTo>
                    <a:lnTo>
                      <a:pt x="2003" y="298"/>
                    </a:lnTo>
                    <a:cubicBezTo>
                      <a:pt x="1993" y="304"/>
                      <a:pt x="1983" y="307"/>
                      <a:pt x="1973" y="307"/>
                    </a:cubicBezTo>
                    <a:cubicBezTo>
                      <a:pt x="1964" y="307"/>
                      <a:pt x="1954" y="304"/>
                      <a:pt x="1945" y="299"/>
                    </a:cubicBezTo>
                    <a:lnTo>
                      <a:pt x="1571" y="63"/>
                    </a:lnTo>
                    <a:cubicBezTo>
                      <a:pt x="1504" y="21"/>
                      <a:pt x="1430" y="1"/>
                      <a:pt x="13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42"/>
              <p:cNvSpPr/>
              <p:nvPr/>
            </p:nvSpPr>
            <p:spPr>
              <a:xfrm>
                <a:off x="6097633" y="1284181"/>
                <a:ext cx="68785" cy="4502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1535" extrusionOk="0">
                    <a:moveTo>
                      <a:pt x="1069" y="0"/>
                    </a:moveTo>
                    <a:cubicBezTo>
                      <a:pt x="995" y="0"/>
                      <a:pt x="921" y="21"/>
                      <a:pt x="854" y="63"/>
                    </a:cubicBezTo>
                    <a:lnTo>
                      <a:pt x="478" y="298"/>
                    </a:lnTo>
                    <a:cubicBezTo>
                      <a:pt x="470" y="303"/>
                      <a:pt x="460" y="306"/>
                      <a:pt x="451" y="306"/>
                    </a:cubicBezTo>
                    <a:cubicBezTo>
                      <a:pt x="441" y="306"/>
                      <a:pt x="431" y="303"/>
                      <a:pt x="422" y="296"/>
                    </a:cubicBezTo>
                    <a:lnTo>
                      <a:pt x="239" y="168"/>
                    </a:lnTo>
                    <a:cubicBezTo>
                      <a:pt x="215" y="151"/>
                      <a:pt x="187" y="143"/>
                      <a:pt x="159" y="143"/>
                    </a:cubicBezTo>
                    <a:cubicBezTo>
                      <a:pt x="115" y="143"/>
                      <a:pt x="72" y="163"/>
                      <a:pt x="45" y="201"/>
                    </a:cubicBezTo>
                    <a:cubicBezTo>
                      <a:pt x="0" y="265"/>
                      <a:pt x="15" y="353"/>
                      <a:pt x="78" y="397"/>
                    </a:cubicBezTo>
                    <a:lnTo>
                      <a:pt x="260" y="525"/>
                    </a:lnTo>
                    <a:cubicBezTo>
                      <a:pt x="318" y="565"/>
                      <a:pt x="384" y="585"/>
                      <a:pt x="450" y="585"/>
                    </a:cubicBezTo>
                    <a:cubicBezTo>
                      <a:pt x="510" y="585"/>
                      <a:pt x="571" y="568"/>
                      <a:pt x="625" y="534"/>
                    </a:cubicBezTo>
                    <a:lnTo>
                      <a:pt x="1001" y="298"/>
                    </a:lnTo>
                    <a:cubicBezTo>
                      <a:pt x="1021" y="285"/>
                      <a:pt x="1043" y="279"/>
                      <a:pt x="1065" y="279"/>
                    </a:cubicBezTo>
                    <a:cubicBezTo>
                      <a:pt x="1105" y="279"/>
                      <a:pt x="1144" y="298"/>
                      <a:pt x="1173" y="333"/>
                    </a:cubicBezTo>
                    <a:lnTo>
                      <a:pt x="1785" y="1089"/>
                    </a:lnTo>
                    <a:lnTo>
                      <a:pt x="2073" y="1478"/>
                    </a:lnTo>
                    <a:cubicBezTo>
                      <a:pt x="2099" y="1513"/>
                      <a:pt x="2141" y="1534"/>
                      <a:pt x="2184" y="1534"/>
                    </a:cubicBezTo>
                    <a:cubicBezTo>
                      <a:pt x="2212" y="1534"/>
                      <a:pt x="2242" y="1525"/>
                      <a:pt x="2267" y="1506"/>
                    </a:cubicBezTo>
                    <a:cubicBezTo>
                      <a:pt x="2331" y="1460"/>
                      <a:pt x="2344" y="1372"/>
                      <a:pt x="2297" y="1311"/>
                    </a:cubicBezTo>
                    <a:lnTo>
                      <a:pt x="2007" y="920"/>
                    </a:lnTo>
                    <a:cubicBezTo>
                      <a:pt x="2006" y="918"/>
                      <a:pt x="2006" y="917"/>
                      <a:pt x="2004" y="914"/>
                    </a:cubicBezTo>
                    <a:lnTo>
                      <a:pt x="1390" y="157"/>
                    </a:lnTo>
                    <a:cubicBezTo>
                      <a:pt x="1307" y="54"/>
                      <a:pt x="1189" y="0"/>
                      <a:pt x="10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42"/>
              <p:cNvSpPr/>
              <p:nvPr/>
            </p:nvSpPr>
            <p:spPr>
              <a:xfrm>
                <a:off x="6140486" y="1309171"/>
                <a:ext cx="55585" cy="60132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2050" extrusionOk="0">
                    <a:moveTo>
                      <a:pt x="943" y="1"/>
                    </a:moveTo>
                    <a:cubicBezTo>
                      <a:pt x="420" y="1"/>
                      <a:pt x="0" y="422"/>
                      <a:pt x="0" y="943"/>
                    </a:cubicBezTo>
                    <a:lnTo>
                      <a:pt x="0" y="1173"/>
                    </a:lnTo>
                    <a:lnTo>
                      <a:pt x="0" y="2049"/>
                    </a:lnTo>
                    <a:lnTo>
                      <a:pt x="1894" y="2049"/>
                    </a:lnTo>
                    <a:lnTo>
                      <a:pt x="1884" y="1173"/>
                    </a:lnTo>
                    <a:lnTo>
                      <a:pt x="1884" y="943"/>
                    </a:lnTo>
                    <a:cubicBezTo>
                      <a:pt x="1884" y="424"/>
                      <a:pt x="1464" y="1"/>
                      <a:pt x="9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42"/>
              <p:cNvSpPr/>
              <p:nvPr/>
            </p:nvSpPr>
            <p:spPr>
              <a:xfrm>
                <a:off x="6125116" y="1341407"/>
                <a:ext cx="86590" cy="63564"/>
              </a:xfrm>
              <a:custGeom>
                <a:avLst/>
                <a:gdLst/>
                <a:ahLst/>
                <a:cxnLst/>
                <a:rect l="l" t="t" r="r" b="b"/>
                <a:pathLst>
                  <a:path w="2952" h="2167" extrusionOk="0">
                    <a:moveTo>
                      <a:pt x="950" y="0"/>
                    </a:moveTo>
                    <a:cubicBezTo>
                      <a:pt x="425" y="0"/>
                      <a:pt x="0" y="425"/>
                      <a:pt x="0" y="950"/>
                    </a:cubicBezTo>
                    <a:lnTo>
                      <a:pt x="217" y="1679"/>
                    </a:lnTo>
                    <a:lnTo>
                      <a:pt x="1326" y="2166"/>
                    </a:lnTo>
                    <a:lnTo>
                      <a:pt x="2951" y="1679"/>
                    </a:lnTo>
                    <a:lnTo>
                      <a:pt x="2951" y="950"/>
                    </a:lnTo>
                    <a:cubicBezTo>
                      <a:pt x="2951" y="950"/>
                      <a:pt x="2525" y="0"/>
                      <a:pt x="20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42"/>
              <p:cNvSpPr/>
              <p:nvPr/>
            </p:nvSpPr>
            <p:spPr>
              <a:xfrm>
                <a:off x="6125058" y="1341348"/>
                <a:ext cx="53209" cy="63534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2166" extrusionOk="0">
                    <a:moveTo>
                      <a:pt x="951" y="1"/>
                    </a:moveTo>
                    <a:cubicBezTo>
                      <a:pt x="425" y="1"/>
                      <a:pt x="1" y="425"/>
                      <a:pt x="1" y="951"/>
                    </a:cubicBezTo>
                    <a:lnTo>
                      <a:pt x="217" y="1680"/>
                    </a:lnTo>
                    <a:lnTo>
                      <a:pt x="1325" y="2165"/>
                    </a:lnTo>
                    <a:lnTo>
                      <a:pt x="1813" y="2020"/>
                    </a:lnTo>
                    <a:lnTo>
                      <a:pt x="823" y="1585"/>
                    </a:lnTo>
                    <a:lnTo>
                      <a:pt x="605" y="856"/>
                    </a:lnTo>
                    <a:cubicBezTo>
                      <a:pt x="605" y="479"/>
                      <a:pt x="824" y="155"/>
                      <a:pt x="1139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42"/>
              <p:cNvSpPr/>
              <p:nvPr/>
            </p:nvSpPr>
            <p:spPr>
              <a:xfrm>
                <a:off x="6120365" y="1369272"/>
                <a:ext cx="96211" cy="177491"/>
              </a:xfrm>
              <a:custGeom>
                <a:avLst/>
                <a:gdLst/>
                <a:ahLst/>
                <a:cxnLst/>
                <a:rect l="l" t="t" r="r" b="b"/>
                <a:pathLst>
                  <a:path w="3280" h="6051" extrusionOk="0">
                    <a:moveTo>
                      <a:pt x="167" y="0"/>
                    </a:moveTo>
                    <a:lnTo>
                      <a:pt x="95" y="135"/>
                    </a:lnTo>
                    <a:cubicBezTo>
                      <a:pt x="33" y="254"/>
                      <a:pt x="0" y="385"/>
                      <a:pt x="0" y="518"/>
                    </a:cubicBezTo>
                    <a:lnTo>
                      <a:pt x="0" y="729"/>
                    </a:lnTo>
                    <a:lnTo>
                      <a:pt x="820" y="5806"/>
                    </a:lnTo>
                    <a:lnTo>
                      <a:pt x="1347" y="6051"/>
                    </a:lnTo>
                    <a:lnTo>
                      <a:pt x="1940" y="6051"/>
                    </a:lnTo>
                    <a:lnTo>
                      <a:pt x="2925" y="5715"/>
                    </a:lnTo>
                    <a:lnTo>
                      <a:pt x="3279" y="729"/>
                    </a:lnTo>
                    <a:lnTo>
                      <a:pt x="3279" y="518"/>
                    </a:lnTo>
                    <a:cubicBezTo>
                      <a:pt x="3279" y="385"/>
                      <a:pt x="3247" y="253"/>
                      <a:pt x="3184" y="135"/>
                    </a:cubicBezTo>
                    <a:lnTo>
                      <a:pt x="3115" y="0"/>
                    </a:lnTo>
                    <a:lnTo>
                      <a:pt x="2090" y="533"/>
                    </a:lnTo>
                    <a:cubicBezTo>
                      <a:pt x="1947" y="607"/>
                      <a:pt x="1790" y="644"/>
                      <a:pt x="1633" y="644"/>
                    </a:cubicBezTo>
                    <a:cubicBezTo>
                      <a:pt x="1475" y="644"/>
                      <a:pt x="1317" y="607"/>
                      <a:pt x="1173" y="532"/>
                    </a:cubicBezTo>
                    <a:lnTo>
                      <a:pt x="16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42"/>
              <p:cNvSpPr/>
              <p:nvPr/>
            </p:nvSpPr>
            <p:spPr>
              <a:xfrm>
                <a:off x="6177092" y="1390654"/>
                <a:ext cx="73038" cy="160097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5458" extrusionOk="0">
                    <a:moveTo>
                      <a:pt x="1246" y="0"/>
                    </a:moveTo>
                    <a:cubicBezTo>
                      <a:pt x="902" y="0"/>
                      <a:pt x="590" y="140"/>
                      <a:pt x="366" y="367"/>
                    </a:cubicBezTo>
                    <a:cubicBezTo>
                      <a:pt x="142" y="591"/>
                      <a:pt x="1" y="903"/>
                      <a:pt x="1" y="1246"/>
                    </a:cubicBezTo>
                    <a:lnTo>
                      <a:pt x="1" y="5435"/>
                    </a:lnTo>
                    <a:cubicBezTo>
                      <a:pt x="1" y="5448"/>
                      <a:pt x="9" y="5457"/>
                      <a:pt x="23" y="5457"/>
                    </a:cubicBezTo>
                    <a:cubicBezTo>
                      <a:pt x="357" y="5454"/>
                      <a:pt x="674" y="5386"/>
                      <a:pt x="964" y="5266"/>
                    </a:cubicBezTo>
                    <a:lnTo>
                      <a:pt x="1023" y="5090"/>
                    </a:lnTo>
                    <a:lnTo>
                      <a:pt x="1911" y="4394"/>
                    </a:lnTo>
                    <a:lnTo>
                      <a:pt x="2028" y="4413"/>
                    </a:lnTo>
                    <a:cubicBezTo>
                      <a:pt x="2319" y="4005"/>
                      <a:pt x="2490" y="3508"/>
                      <a:pt x="2490" y="2968"/>
                    </a:cubicBezTo>
                    <a:lnTo>
                      <a:pt x="2490" y="1246"/>
                    </a:lnTo>
                    <a:cubicBezTo>
                      <a:pt x="2490" y="557"/>
                      <a:pt x="1932" y="0"/>
                      <a:pt x="12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42"/>
              <p:cNvSpPr/>
              <p:nvPr/>
            </p:nvSpPr>
            <p:spPr>
              <a:xfrm>
                <a:off x="6181931" y="1312867"/>
                <a:ext cx="20181" cy="2021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89" extrusionOk="0">
                    <a:moveTo>
                      <a:pt x="343" y="1"/>
                    </a:moveTo>
                    <a:cubicBezTo>
                      <a:pt x="155" y="1"/>
                      <a:pt x="0" y="155"/>
                      <a:pt x="0" y="344"/>
                    </a:cubicBezTo>
                    <a:cubicBezTo>
                      <a:pt x="0" y="534"/>
                      <a:pt x="155" y="688"/>
                      <a:pt x="343" y="688"/>
                    </a:cubicBezTo>
                    <a:cubicBezTo>
                      <a:pt x="533" y="688"/>
                      <a:pt x="688" y="534"/>
                      <a:pt x="688" y="344"/>
                    </a:cubicBezTo>
                    <a:cubicBezTo>
                      <a:pt x="688" y="155"/>
                      <a:pt x="533" y="1"/>
                      <a:pt x="3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42"/>
              <p:cNvSpPr/>
              <p:nvPr/>
            </p:nvSpPr>
            <p:spPr>
              <a:xfrm>
                <a:off x="6134121" y="1312867"/>
                <a:ext cx="20181" cy="20210"/>
              </a:xfrm>
              <a:custGeom>
                <a:avLst/>
                <a:gdLst/>
                <a:ahLst/>
                <a:cxnLst/>
                <a:rect l="l" t="t" r="r" b="b"/>
                <a:pathLst>
                  <a:path w="688" h="689" extrusionOk="0">
                    <a:moveTo>
                      <a:pt x="345" y="1"/>
                    </a:moveTo>
                    <a:cubicBezTo>
                      <a:pt x="155" y="1"/>
                      <a:pt x="0" y="155"/>
                      <a:pt x="0" y="344"/>
                    </a:cubicBezTo>
                    <a:cubicBezTo>
                      <a:pt x="0" y="534"/>
                      <a:pt x="155" y="688"/>
                      <a:pt x="345" y="688"/>
                    </a:cubicBezTo>
                    <a:cubicBezTo>
                      <a:pt x="533" y="688"/>
                      <a:pt x="688" y="534"/>
                      <a:pt x="688" y="344"/>
                    </a:cubicBezTo>
                    <a:cubicBezTo>
                      <a:pt x="688" y="155"/>
                      <a:pt x="533" y="1"/>
                      <a:pt x="3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42"/>
              <p:cNvSpPr/>
              <p:nvPr/>
            </p:nvSpPr>
            <p:spPr>
              <a:xfrm>
                <a:off x="6086692" y="1390595"/>
                <a:ext cx="73097" cy="160067"/>
              </a:xfrm>
              <a:custGeom>
                <a:avLst/>
                <a:gdLst/>
                <a:ahLst/>
                <a:cxnLst/>
                <a:rect l="l" t="t" r="r" b="b"/>
                <a:pathLst>
                  <a:path w="2492" h="5457" extrusionOk="0">
                    <a:moveTo>
                      <a:pt x="1242" y="1"/>
                    </a:moveTo>
                    <a:cubicBezTo>
                      <a:pt x="553" y="2"/>
                      <a:pt x="1" y="577"/>
                      <a:pt x="1" y="1264"/>
                    </a:cubicBezTo>
                    <a:lnTo>
                      <a:pt x="1" y="2968"/>
                    </a:lnTo>
                    <a:cubicBezTo>
                      <a:pt x="1" y="3505"/>
                      <a:pt x="172" y="4003"/>
                      <a:pt x="460" y="4410"/>
                    </a:cubicBezTo>
                    <a:lnTo>
                      <a:pt x="715" y="4436"/>
                    </a:lnTo>
                    <a:lnTo>
                      <a:pt x="1540" y="5085"/>
                    </a:lnTo>
                    <a:lnTo>
                      <a:pt x="1528" y="5263"/>
                    </a:lnTo>
                    <a:cubicBezTo>
                      <a:pt x="1819" y="5383"/>
                      <a:pt x="2135" y="5453"/>
                      <a:pt x="2469" y="5456"/>
                    </a:cubicBezTo>
                    <a:cubicBezTo>
                      <a:pt x="2483" y="5456"/>
                      <a:pt x="2492" y="5447"/>
                      <a:pt x="2492" y="5434"/>
                    </a:cubicBezTo>
                    <a:lnTo>
                      <a:pt x="2492" y="1245"/>
                    </a:lnTo>
                    <a:cubicBezTo>
                      <a:pt x="2489" y="903"/>
                      <a:pt x="2349" y="592"/>
                      <a:pt x="2125" y="366"/>
                    </a:cubicBezTo>
                    <a:cubicBezTo>
                      <a:pt x="1898" y="140"/>
                      <a:pt x="1586" y="1"/>
                      <a:pt x="12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42"/>
              <p:cNvSpPr/>
              <p:nvPr/>
            </p:nvSpPr>
            <p:spPr>
              <a:xfrm>
                <a:off x="6106198" y="1407754"/>
                <a:ext cx="34554" cy="34524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1177" extrusionOk="0">
                    <a:moveTo>
                      <a:pt x="590" y="1"/>
                    </a:moveTo>
                    <a:cubicBezTo>
                      <a:pt x="265" y="1"/>
                      <a:pt x="1" y="263"/>
                      <a:pt x="1" y="588"/>
                    </a:cubicBezTo>
                    <a:cubicBezTo>
                      <a:pt x="1" y="914"/>
                      <a:pt x="265" y="1176"/>
                      <a:pt x="590" y="1176"/>
                    </a:cubicBezTo>
                    <a:cubicBezTo>
                      <a:pt x="914" y="1176"/>
                      <a:pt x="1178" y="914"/>
                      <a:pt x="1178" y="588"/>
                    </a:cubicBezTo>
                    <a:cubicBezTo>
                      <a:pt x="1178" y="263"/>
                      <a:pt x="914" y="1"/>
                      <a:pt x="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42"/>
              <p:cNvSpPr/>
              <p:nvPr/>
            </p:nvSpPr>
            <p:spPr>
              <a:xfrm>
                <a:off x="6123855" y="1455183"/>
                <a:ext cx="20386" cy="20357"/>
              </a:xfrm>
              <a:custGeom>
                <a:avLst/>
                <a:gdLst/>
                <a:ahLst/>
                <a:cxnLst/>
                <a:rect l="l" t="t" r="r" b="b"/>
                <a:pathLst>
                  <a:path w="695" h="694" extrusionOk="0">
                    <a:moveTo>
                      <a:pt x="347" y="0"/>
                    </a:moveTo>
                    <a:cubicBezTo>
                      <a:pt x="156" y="0"/>
                      <a:pt x="0" y="155"/>
                      <a:pt x="0" y="346"/>
                    </a:cubicBezTo>
                    <a:cubicBezTo>
                      <a:pt x="0" y="538"/>
                      <a:pt x="156" y="693"/>
                      <a:pt x="347" y="693"/>
                    </a:cubicBezTo>
                    <a:cubicBezTo>
                      <a:pt x="539" y="693"/>
                      <a:pt x="695" y="538"/>
                      <a:pt x="695" y="346"/>
                    </a:cubicBezTo>
                    <a:cubicBezTo>
                      <a:pt x="695" y="155"/>
                      <a:pt x="539" y="0"/>
                      <a:pt x="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42"/>
              <p:cNvSpPr/>
              <p:nvPr/>
            </p:nvSpPr>
            <p:spPr>
              <a:xfrm>
                <a:off x="6196040" y="1407754"/>
                <a:ext cx="34495" cy="34524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177" extrusionOk="0">
                    <a:moveTo>
                      <a:pt x="588" y="1"/>
                    </a:moveTo>
                    <a:cubicBezTo>
                      <a:pt x="263" y="1"/>
                      <a:pt x="0" y="263"/>
                      <a:pt x="0" y="588"/>
                    </a:cubicBezTo>
                    <a:cubicBezTo>
                      <a:pt x="0" y="914"/>
                      <a:pt x="263" y="1176"/>
                      <a:pt x="588" y="1176"/>
                    </a:cubicBezTo>
                    <a:cubicBezTo>
                      <a:pt x="913" y="1176"/>
                      <a:pt x="1176" y="914"/>
                      <a:pt x="1176" y="588"/>
                    </a:cubicBezTo>
                    <a:cubicBezTo>
                      <a:pt x="1176" y="263"/>
                      <a:pt x="913" y="1"/>
                      <a:pt x="5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42"/>
              <p:cNvSpPr/>
              <p:nvPr/>
            </p:nvSpPr>
            <p:spPr>
              <a:xfrm>
                <a:off x="6192549" y="1455183"/>
                <a:ext cx="20357" cy="20357"/>
              </a:xfrm>
              <a:custGeom>
                <a:avLst/>
                <a:gdLst/>
                <a:ahLst/>
                <a:cxnLst/>
                <a:rect l="l" t="t" r="r" b="b"/>
                <a:pathLst>
                  <a:path w="694" h="694" extrusionOk="0">
                    <a:moveTo>
                      <a:pt x="346" y="0"/>
                    </a:moveTo>
                    <a:cubicBezTo>
                      <a:pt x="155" y="0"/>
                      <a:pt x="1" y="155"/>
                      <a:pt x="1" y="346"/>
                    </a:cubicBezTo>
                    <a:cubicBezTo>
                      <a:pt x="1" y="538"/>
                      <a:pt x="155" y="693"/>
                      <a:pt x="346" y="693"/>
                    </a:cubicBezTo>
                    <a:cubicBezTo>
                      <a:pt x="539" y="693"/>
                      <a:pt x="694" y="538"/>
                      <a:pt x="694" y="346"/>
                    </a:cubicBezTo>
                    <a:cubicBezTo>
                      <a:pt x="694" y="155"/>
                      <a:pt x="539" y="0"/>
                      <a:pt x="3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42"/>
              <p:cNvSpPr/>
              <p:nvPr/>
            </p:nvSpPr>
            <p:spPr>
              <a:xfrm>
                <a:off x="6219446" y="1480819"/>
                <a:ext cx="14402" cy="14402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246" y="0"/>
                    </a:moveTo>
                    <a:cubicBezTo>
                      <a:pt x="111" y="0"/>
                      <a:pt x="1" y="110"/>
                      <a:pt x="1" y="245"/>
                    </a:cubicBezTo>
                    <a:cubicBezTo>
                      <a:pt x="1" y="382"/>
                      <a:pt x="111" y="490"/>
                      <a:pt x="246" y="490"/>
                    </a:cubicBezTo>
                    <a:cubicBezTo>
                      <a:pt x="382" y="490"/>
                      <a:pt x="491" y="382"/>
                      <a:pt x="491" y="245"/>
                    </a:cubicBezTo>
                    <a:cubicBezTo>
                      <a:pt x="491" y="110"/>
                      <a:pt x="382" y="0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42"/>
              <p:cNvSpPr/>
              <p:nvPr/>
            </p:nvSpPr>
            <p:spPr>
              <a:xfrm>
                <a:off x="6086604" y="1390654"/>
                <a:ext cx="73155" cy="160038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5456" extrusionOk="0">
                    <a:moveTo>
                      <a:pt x="1246" y="0"/>
                    </a:moveTo>
                    <a:cubicBezTo>
                      <a:pt x="558" y="0"/>
                      <a:pt x="1" y="557"/>
                      <a:pt x="1" y="1246"/>
                    </a:cubicBezTo>
                    <a:lnTo>
                      <a:pt x="1" y="2968"/>
                    </a:lnTo>
                    <a:cubicBezTo>
                      <a:pt x="1" y="3505"/>
                      <a:pt x="172" y="4004"/>
                      <a:pt x="461" y="4409"/>
                    </a:cubicBezTo>
                    <a:lnTo>
                      <a:pt x="715" y="4436"/>
                    </a:lnTo>
                    <a:lnTo>
                      <a:pt x="1542" y="5084"/>
                    </a:lnTo>
                    <a:lnTo>
                      <a:pt x="1530" y="5263"/>
                    </a:lnTo>
                    <a:cubicBezTo>
                      <a:pt x="1822" y="5386"/>
                      <a:pt x="2138" y="5454"/>
                      <a:pt x="2472" y="5456"/>
                    </a:cubicBezTo>
                    <a:cubicBezTo>
                      <a:pt x="2484" y="5456"/>
                      <a:pt x="2493" y="5447"/>
                      <a:pt x="2493" y="5435"/>
                    </a:cubicBezTo>
                    <a:lnTo>
                      <a:pt x="2493" y="5344"/>
                    </a:lnTo>
                    <a:cubicBezTo>
                      <a:pt x="1407" y="5080"/>
                      <a:pt x="601" y="4099"/>
                      <a:pt x="601" y="2931"/>
                    </a:cubicBezTo>
                    <a:lnTo>
                      <a:pt x="601" y="1209"/>
                    </a:lnTo>
                    <a:cubicBezTo>
                      <a:pt x="601" y="652"/>
                      <a:pt x="966" y="181"/>
                      <a:pt x="1470" y="21"/>
                    </a:cubicBezTo>
                    <a:cubicBezTo>
                      <a:pt x="1399" y="8"/>
                      <a:pt x="1322" y="0"/>
                      <a:pt x="1246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42"/>
              <p:cNvSpPr/>
              <p:nvPr/>
            </p:nvSpPr>
            <p:spPr>
              <a:xfrm>
                <a:off x="6100126" y="1510092"/>
                <a:ext cx="37692" cy="35023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194" extrusionOk="0">
                    <a:moveTo>
                      <a:pt x="594" y="0"/>
                    </a:moveTo>
                    <a:cubicBezTo>
                      <a:pt x="341" y="0"/>
                      <a:pt x="120" y="135"/>
                      <a:pt x="0" y="337"/>
                    </a:cubicBezTo>
                    <a:cubicBezTo>
                      <a:pt x="267" y="714"/>
                      <a:pt x="637" y="1012"/>
                      <a:pt x="1067" y="1194"/>
                    </a:cubicBezTo>
                    <a:cubicBezTo>
                      <a:pt x="1201" y="1067"/>
                      <a:pt x="1284" y="889"/>
                      <a:pt x="1284" y="690"/>
                    </a:cubicBezTo>
                    <a:cubicBezTo>
                      <a:pt x="1284" y="310"/>
                      <a:pt x="975" y="0"/>
                      <a:pt x="5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42"/>
              <p:cNvSpPr/>
              <p:nvPr/>
            </p:nvSpPr>
            <p:spPr>
              <a:xfrm>
                <a:off x="6198944" y="1510092"/>
                <a:ext cx="37692" cy="35023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1194" extrusionOk="0">
                    <a:moveTo>
                      <a:pt x="691" y="0"/>
                    </a:moveTo>
                    <a:cubicBezTo>
                      <a:pt x="311" y="0"/>
                      <a:pt x="1" y="310"/>
                      <a:pt x="1" y="690"/>
                    </a:cubicBezTo>
                    <a:cubicBezTo>
                      <a:pt x="1" y="889"/>
                      <a:pt x="84" y="1066"/>
                      <a:pt x="219" y="1194"/>
                    </a:cubicBezTo>
                    <a:cubicBezTo>
                      <a:pt x="649" y="1011"/>
                      <a:pt x="1018" y="714"/>
                      <a:pt x="1285" y="337"/>
                    </a:cubicBezTo>
                    <a:cubicBezTo>
                      <a:pt x="1165" y="135"/>
                      <a:pt x="943" y="0"/>
                      <a:pt x="6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42"/>
              <p:cNvSpPr/>
              <p:nvPr/>
            </p:nvSpPr>
            <p:spPr>
              <a:xfrm>
                <a:off x="6102912" y="1480819"/>
                <a:ext cx="14373" cy="14402"/>
              </a:xfrm>
              <a:custGeom>
                <a:avLst/>
                <a:gdLst/>
                <a:ahLst/>
                <a:cxnLst/>
                <a:rect l="l" t="t" r="r" b="b"/>
                <a:pathLst>
                  <a:path w="490" h="491" extrusionOk="0">
                    <a:moveTo>
                      <a:pt x="245" y="0"/>
                    </a:moveTo>
                    <a:cubicBezTo>
                      <a:pt x="110" y="0"/>
                      <a:pt x="0" y="110"/>
                      <a:pt x="0" y="245"/>
                    </a:cubicBezTo>
                    <a:cubicBezTo>
                      <a:pt x="0" y="382"/>
                      <a:pt x="110" y="490"/>
                      <a:pt x="245" y="490"/>
                    </a:cubicBezTo>
                    <a:cubicBezTo>
                      <a:pt x="380" y="490"/>
                      <a:pt x="490" y="382"/>
                      <a:pt x="490" y="245"/>
                    </a:cubicBezTo>
                    <a:cubicBezTo>
                      <a:pt x="490" y="110"/>
                      <a:pt x="380" y="0"/>
                      <a:pt x="2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7" name="Google Shape;1797;p42"/>
          <p:cNvSpPr/>
          <p:nvPr/>
        </p:nvSpPr>
        <p:spPr>
          <a:xfrm>
            <a:off x="5889600" y="1304175"/>
            <a:ext cx="2534100" cy="545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0678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42"/>
          <p:cNvSpPr/>
          <p:nvPr/>
        </p:nvSpPr>
        <p:spPr>
          <a:xfrm>
            <a:off x="5874312" y="3463556"/>
            <a:ext cx="2534100" cy="545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0678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0" name="Google Shape;1800;p42"/>
          <p:cNvSpPr/>
          <p:nvPr/>
        </p:nvSpPr>
        <p:spPr>
          <a:xfrm>
            <a:off x="720675" y="1465800"/>
            <a:ext cx="2534100" cy="545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0678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2" name="Google Shape;1802;p42"/>
          <p:cNvSpPr/>
          <p:nvPr/>
        </p:nvSpPr>
        <p:spPr>
          <a:xfrm>
            <a:off x="720675" y="3248450"/>
            <a:ext cx="2534100" cy="545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506789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2" name="Google Shape;1842;p42"/>
          <p:cNvGrpSpPr/>
          <p:nvPr/>
        </p:nvGrpSpPr>
        <p:grpSpPr>
          <a:xfrm rot="-5400000">
            <a:off x="7643325" y="219225"/>
            <a:ext cx="417875" cy="713425"/>
            <a:chOff x="1195450" y="111625"/>
            <a:chExt cx="417875" cy="713425"/>
          </a:xfrm>
        </p:grpSpPr>
        <p:sp>
          <p:nvSpPr>
            <p:cNvPr id="1843" name="Google Shape;1843;p42"/>
            <p:cNvSpPr/>
            <p:nvPr/>
          </p:nvSpPr>
          <p:spPr>
            <a:xfrm>
              <a:off x="1274800" y="406525"/>
              <a:ext cx="41825" cy="83700"/>
            </a:xfrm>
            <a:custGeom>
              <a:avLst/>
              <a:gdLst/>
              <a:ahLst/>
              <a:cxnLst/>
              <a:rect l="l" t="t" r="r" b="b"/>
              <a:pathLst>
                <a:path w="1673" h="3348" extrusionOk="0">
                  <a:moveTo>
                    <a:pt x="586" y="0"/>
                  </a:moveTo>
                  <a:cubicBezTo>
                    <a:pt x="312" y="0"/>
                    <a:pt x="94" y="203"/>
                    <a:pt x="65" y="473"/>
                  </a:cubicBezTo>
                  <a:cubicBezTo>
                    <a:pt x="0" y="1084"/>
                    <a:pt x="189" y="1582"/>
                    <a:pt x="356" y="2021"/>
                  </a:cubicBezTo>
                  <a:cubicBezTo>
                    <a:pt x="465" y="2311"/>
                    <a:pt x="568" y="2583"/>
                    <a:pt x="593" y="2865"/>
                  </a:cubicBezTo>
                  <a:cubicBezTo>
                    <a:pt x="615" y="3140"/>
                    <a:pt x="846" y="3347"/>
                    <a:pt x="1118" y="3347"/>
                  </a:cubicBezTo>
                  <a:cubicBezTo>
                    <a:pt x="1132" y="3347"/>
                    <a:pt x="1148" y="3347"/>
                    <a:pt x="1167" y="3346"/>
                  </a:cubicBezTo>
                  <a:cubicBezTo>
                    <a:pt x="1456" y="3321"/>
                    <a:pt x="1672" y="3065"/>
                    <a:pt x="1647" y="2774"/>
                  </a:cubicBezTo>
                  <a:cubicBezTo>
                    <a:pt x="1610" y="2344"/>
                    <a:pt x="1468" y="1975"/>
                    <a:pt x="1344" y="1647"/>
                  </a:cubicBezTo>
                  <a:cubicBezTo>
                    <a:pt x="1201" y="1271"/>
                    <a:pt x="1077" y="946"/>
                    <a:pt x="1117" y="585"/>
                  </a:cubicBezTo>
                  <a:cubicBezTo>
                    <a:pt x="1148" y="296"/>
                    <a:pt x="937" y="35"/>
                    <a:pt x="647" y="4"/>
                  </a:cubicBezTo>
                  <a:cubicBezTo>
                    <a:pt x="626" y="1"/>
                    <a:pt x="606" y="0"/>
                    <a:pt x="5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2"/>
            <p:cNvSpPr/>
            <p:nvPr/>
          </p:nvSpPr>
          <p:spPr>
            <a:xfrm>
              <a:off x="1359950" y="415325"/>
              <a:ext cx="58325" cy="127775"/>
            </a:xfrm>
            <a:custGeom>
              <a:avLst/>
              <a:gdLst/>
              <a:ahLst/>
              <a:cxnLst/>
              <a:rect l="l" t="t" r="r" b="b"/>
              <a:pathLst>
                <a:path w="2333" h="5111" extrusionOk="0">
                  <a:moveTo>
                    <a:pt x="527" y="1"/>
                  </a:moveTo>
                  <a:cubicBezTo>
                    <a:pt x="234" y="2"/>
                    <a:pt x="1" y="241"/>
                    <a:pt x="2" y="533"/>
                  </a:cubicBezTo>
                  <a:cubicBezTo>
                    <a:pt x="8" y="1448"/>
                    <a:pt x="351" y="2249"/>
                    <a:pt x="683" y="3025"/>
                  </a:cubicBezTo>
                  <a:cubicBezTo>
                    <a:pt x="925" y="3588"/>
                    <a:pt x="1153" y="4118"/>
                    <a:pt x="1243" y="4667"/>
                  </a:cubicBezTo>
                  <a:cubicBezTo>
                    <a:pt x="1286" y="4926"/>
                    <a:pt x="1510" y="5110"/>
                    <a:pt x="1765" y="5110"/>
                  </a:cubicBezTo>
                  <a:cubicBezTo>
                    <a:pt x="1793" y="5110"/>
                    <a:pt x="1822" y="5107"/>
                    <a:pt x="1850" y="5104"/>
                  </a:cubicBezTo>
                  <a:cubicBezTo>
                    <a:pt x="2137" y="5057"/>
                    <a:pt x="2332" y="4786"/>
                    <a:pt x="2285" y="4498"/>
                  </a:cubicBezTo>
                  <a:cubicBezTo>
                    <a:pt x="2174" y="3821"/>
                    <a:pt x="1911" y="3206"/>
                    <a:pt x="1655" y="2610"/>
                  </a:cubicBezTo>
                  <a:cubicBezTo>
                    <a:pt x="1351" y="1899"/>
                    <a:pt x="1064" y="1229"/>
                    <a:pt x="1060" y="526"/>
                  </a:cubicBezTo>
                  <a:cubicBezTo>
                    <a:pt x="1057" y="234"/>
                    <a:pt x="820" y="1"/>
                    <a:pt x="5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2"/>
            <p:cNvSpPr/>
            <p:nvPr/>
          </p:nvSpPr>
          <p:spPr>
            <a:xfrm>
              <a:off x="1487750" y="516625"/>
              <a:ext cx="26475" cy="114600"/>
            </a:xfrm>
            <a:custGeom>
              <a:avLst/>
              <a:gdLst/>
              <a:ahLst/>
              <a:cxnLst/>
              <a:rect l="l" t="t" r="r" b="b"/>
              <a:pathLst>
                <a:path w="1059" h="4584" extrusionOk="0">
                  <a:moveTo>
                    <a:pt x="529" y="0"/>
                  </a:moveTo>
                  <a:cubicBezTo>
                    <a:pt x="237" y="0"/>
                    <a:pt x="0" y="237"/>
                    <a:pt x="0" y="529"/>
                  </a:cubicBezTo>
                  <a:lnTo>
                    <a:pt x="0" y="4054"/>
                  </a:lnTo>
                  <a:cubicBezTo>
                    <a:pt x="0" y="4346"/>
                    <a:pt x="237" y="4583"/>
                    <a:pt x="529" y="4583"/>
                  </a:cubicBezTo>
                  <a:cubicBezTo>
                    <a:pt x="821" y="4583"/>
                    <a:pt x="1058" y="4346"/>
                    <a:pt x="1058" y="4054"/>
                  </a:cubicBezTo>
                  <a:lnTo>
                    <a:pt x="1058" y="529"/>
                  </a:lnTo>
                  <a:cubicBezTo>
                    <a:pt x="1058" y="237"/>
                    <a:pt x="821" y="0"/>
                    <a:pt x="5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2"/>
            <p:cNvSpPr/>
            <p:nvPr/>
          </p:nvSpPr>
          <p:spPr>
            <a:xfrm>
              <a:off x="1208550" y="578300"/>
              <a:ext cx="64750" cy="88125"/>
            </a:xfrm>
            <a:custGeom>
              <a:avLst/>
              <a:gdLst/>
              <a:ahLst/>
              <a:cxnLst/>
              <a:rect l="l" t="t" r="r" b="b"/>
              <a:pathLst>
                <a:path w="2590" h="3525" extrusionOk="0">
                  <a:moveTo>
                    <a:pt x="597" y="0"/>
                  </a:moveTo>
                  <a:cubicBezTo>
                    <a:pt x="539" y="0"/>
                    <a:pt x="480" y="10"/>
                    <a:pt x="422" y="30"/>
                  </a:cubicBezTo>
                  <a:cubicBezTo>
                    <a:pt x="145" y="127"/>
                    <a:pt x="0" y="430"/>
                    <a:pt x="99" y="705"/>
                  </a:cubicBezTo>
                  <a:cubicBezTo>
                    <a:pt x="372" y="1478"/>
                    <a:pt x="860" y="2568"/>
                    <a:pt x="1626" y="3362"/>
                  </a:cubicBezTo>
                  <a:cubicBezTo>
                    <a:pt x="1730" y="3470"/>
                    <a:pt x="1867" y="3525"/>
                    <a:pt x="2007" y="3525"/>
                  </a:cubicBezTo>
                  <a:cubicBezTo>
                    <a:pt x="2139" y="3525"/>
                    <a:pt x="2271" y="3476"/>
                    <a:pt x="2372" y="3376"/>
                  </a:cubicBezTo>
                  <a:cubicBezTo>
                    <a:pt x="2583" y="3173"/>
                    <a:pt x="2589" y="2840"/>
                    <a:pt x="2387" y="2629"/>
                  </a:cubicBezTo>
                  <a:cubicBezTo>
                    <a:pt x="1892" y="2116"/>
                    <a:pt x="1434" y="1308"/>
                    <a:pt x="1096" y="353"/>
                  </a:cubicBezTo>
                  <a:cubicBezTo>
                    <a:pt x="1019" y="135"/>
                    <a:pt x="815" y="0"/>
                    <a:pt x="5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2"/>
            <p:cNvSpPr/>
            <p:nvPr/>
          </p:nvSpPr>
          <p:spPr>
            <a:xfrm>
              <a:off x="1314125" y="578300"/>
              <a:ext cx="60575" cy="79300"/>
            </a:xfrm>
            <a:custGeom>
              <a:avLst/>
              <a:gdLst/>
              <a:ahLst/>
              <a:cxnLst/>
              <a:rect l="l" t="t" r="r" b="b"/>
              <a:pathLst>
                <a:path w="2423" h="3172" extrusionOk="0">
                  <a:moveTo>
                    <a:pt x="602" y="0"/>
                  </a:moveTo>
                  <a:cubicBezTo>
                    <a:pt x="524" y="0"/>
                    <a:pt x="446" y="17"/>
                    <a:pt x="371" y="54"/>
                  </a:cubicBezTo>
                  <a:cubicBezTo>
                    <a:pt x="111" y="182"/>
                    <a:pt x="1" y="499"/>
                    <a:pt x="129" y="761"/>
                  </a:cubicBezTo>
                  <a:cubicBezTo>
                    <a:pt x="188" y="882"/>
                    <a:pt x="247" y="1012"/>
                    <a:pt x="309" y="1144"/>
                  </a:cubicBezTo>
                  <a:cubicBezTo>
                    <a:pt x="620" y="1808"/>
                    <a:pt x="973" y="2561"/>
                    <a:pt x="1478" y="3032"/>
                  </a:cubicBezTo>
                  <a:cubicBezTo>
                    <a:pt x="1579" y="3125"/>
                    <a:pt x="1708" y="3172"/>
                    <a:pt x="1836" y="3172"/>
                  </a:cubicBezTo>
                  <a:cubicBezTo>
                    <a:pt x="1978" y="3172"/>
                    <a:pt x="2121" y="3115"/>
                    <a:pt x="2223" y="3003"/>
                  </a:cubicBezTo>
                  <a:cubicBezTo>
                    <a:pt x="2422" y="2790"/>
                    <a:pt x="2409" y="2454"/>
                    <a:pt x="2195" y="2256"/>
                  </a:cubicBezTo>
                  <a:cubicBezTo>
                    <a:pt x="1842" y="1929"/>
                    <a:pt x="1537" y="1274"/>
                    <a:pt x="1267" y="696"/>
                  </a:cubicBezTo>
                  <a:cubicBezTo>
                    <a:pt x="1203" y="558"/>
                    <a:pt x="1141" y="424"/>
                    <a:pt x="1079" y="297"/>
                  </a:cubicBezTo>
                  <a:cubicBezTo>
                    <a:pt x="987" y="109"/>
                    <a:pt x="798" y="0"/>
                    <a:pt x="6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2"/>
            <p:cNvSpPr/>
            <p:nvPr/>
          </p:nvSpPr>
          <p:spPr>
            <a:xfrm>
              <a:off x="1417250" y="622325"/>
              <a:ext cx="26475" cy="83750"/>
            </a:xfrm>
            <a:custGeom>
              <a:avLst/>
              <a:gdLst/>
              <a:ahLst/>
              <a:cxnLst/>
              <a:rect l="l" t="t" r="r" b="b"/>
              <a:pathLst>
                <a:path w="1059" h="3350" extrusionOk="0">
                  <a:moveTo>
                    <a:pt x="530" y="1"/>
                  </a:moveTo>
                  <a:cubicBezTo>
                    <a:pt x="238" y="1"/>
                    <a:pt x="1" y="238"/>
                    <a:pt x="1" y="530"/>
                  </a:cubicBezTo>
                  <a:lnTo>
                    <a:pt x="1" y="2820"/>
                  </a:lnTo>
                  <a:cubicBezTo>
                    <a:pt x="1" y="3112"/>
                    <a:pt x="238" y="3349"/>
                    <a:pt x="530" y="3349"/>
                  </a:cubicBezTo>
                  <a:cubicBezTo>
                    <a:pt x="823" y="3349"/>
                    <a:pt x="1059" y="3112"/>
                    <a:pt x="1059" y="2820"/>
                  </a:cubicBezTo>
                  <a:lnTo>
                    <a:pt x="1059" y="530"/>
                  </a:lnTo>
                  <a:cubicBezTo>
                    <a:pt x="1059" y="238"/>
                    <a:pt x="822" y="1"/>
                    <a:pt x="5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2"/>
            <p:cNvSpPr/>
            <p:nvPr/>
          </p:nvSpPr>
          <p:spPr>
            <a:xfrm>
              <a:off x="1477350" y="706000"/>
              <a:ext cx="39425" cy="79375"/>
            </a:xfrm>
            <a:custGeom>
              <a:avLst/>
              <a:gdLst/>
              <a:ahLst/>
              <a:cxnLst/>
              <a:rect l="l" t="t" r="r" b="b"/>
              <a:pathLst>
                <a:path w="1577" h="3175" extrusionOk="0">
                  <a:moveTo>
                    <a:pt x="595" y="0"/>
                  </a:moveTo>
                  <a:cubicBezTo>
                    <a:pt x="542" y="0"/>
                    <a:pt x="487" y="9"/>
                    <a:pt x="433" y="26"/>
                  </a:cubicBezTo>
                  <a:cubicBezTo>
                    <a:pt x="154" y="115"/>
                    <a:pt x="1" y="413"/>
                    <a:pt x="89" y="690"/>
                  </a:cubicBezTo>
                  <a:cubicBezTo>
                    <a:pt x="282" y="1295"/>
                    <a:pt x="500" y="1979"/>
                    <a:pt x="421" y="2578"/>
                  </a:cubicBezTo>
                  <a:cubicBezTo>
                    <a:pt x="384" y="2867"/>
                    <a:pt x="589" y="3133"/>
                    <a:pt x="878" y="3170"/>
                  </a:cubicBezTo>
                  <a:cubicBezTo>
                    <a:pt x="902" y="3173"/>
                    <a:pt x="925" y="3174"/>
                    <a:pt x="947" y="3174"/>
                  </a:cubicBezTo>
                  <a:cubicBezTo>
                    <a:pt x="1209" y="3174"/>
                    <a:pt x="1437" y="2979"/>
                    <a:pt x="1469" y="2711"/>
                  </a:cubicBezTo>
                  <a:cubicBezTo>
                    <a:pt x="1577" y="1879"/>
                    <a:pt x="1311" y="1043"/>
                    <a:pt x="1096" y="369"/>
                  </a:cubicBezTo>
                  <a:cubicBezTo>
                    <a:pt x="1025" y="145"/>
                    <a:pt x="819" y="0"/>
                    <a:pt x="5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2"/>
            <p:cNvSpPr/>
            <p:nvPr/>
          </p:nvSpPr>
          <p:spPr>
            <a:xfrm>
              <a:off x="1437525" y="384500"/>
              <a:ext cx="34400" cy="79300"/>
            </a:xfrm>
            <a:custGeom>
              <a:avLst/>
              <a:gdLst/>
              <a:ahLst/>
              <a:cxnLst/>
              <a:rect l="l" t="t" r="r" b="b"/>
              <a:pathLst>
                <a:path w="1376" h="3172" extrusionOk="0">
                  <a:moveTo>
                    <a:pt x="588" y="0"/>
                  </a:moveTo>
                  <a:cubicBezTo>
                    <a:pt x="309" y="0"/>
                    <a:pt x="81" y="228"/>
                    <a:pt x="72" y="508"/>
                  </a:cubicBezTo>
                  <a:lnTo>
                    <a:pt x="65" y="663"/>
                  </a:lnTo>
                  <a:cubicBezTo>
                    <a:pt x="34" y="1381"/>
                    <a:pt x="1" y="2126"/>
                    <a:pt x="285" y="2839"/>
                  </a:cubicBezTo>
                  <a:cubicBezTo>
                    <a:pt x="367" y="3046"/>
                    <a:pt x="566" y="3172"/>
                    <a:pt x="777" y="3172"/>
                  </a:cubicBezTo>
                  <a:cubicBezTo>
                    <a:pt x="842" y="3172"/>
                    <a:pt x="909" y="3160"/>
                    <a:pt x="971" y="3134"/>
                  </a:cubicBezTo>
                  <a:cubicBezTo>
                    <a:pt x="1242" y="3027"/>
                    <a:pt x="1376" y="2720"/>
                    <a:pt x="1267" y="2448"/>
                  </a:cubicBezTo>
                  <a:cubicBezTo>
                    <a:pt x="1066" y="1945"/>
                    <a:pt x="1092" y="1344"/>
                    <a:pt x="1121" y="707"/>
                  </a:cubicBezTo>
                  <a:lnTo>
                    <a:pt x="1127" y="550"/>
                  </a:lnTo>
                  <a:cubicBezTo>
                    <a:pt x="1138" y="261"/>
                    <a:pt x="911" y="14"/>
                    <a:pt x="621" y="1"/>
                  </a:cubicBezTo>
                  <a:cubicBezTo>
                    <a:pt x="610" y="1"/>
                    <a:pt x="599" y="0"/>
                    <a:pt x="5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2"/>
            <p:cNvSpPr/>
            <p:nvPr/>
          </p:nvSpPr>
          <p:spPr>
            <a:xfrm>
              <a:off x="1512325" y="322775"/>
              <a:ext cx="37175" cy="66100"/>
            </a:xfrm>
            <a:custGeom>
              <a:avLst/>
              <a:gdLst/>
              <a:ahLst/>
              <a:cxnLst/>
              <a:rect l="l" t="t" r="r" b="b"/>
              <a:pathLst>
                <a:path w="1487" h="2644" extrusionOk="0">
                  <a:moveTo>
                    <a:pt x="603" y="1"/>
                  </a:moveTo>
                  <a:cubicBezTo>
                    <a:pt x="522" y="1"/>
                    <a:pt x="440" y="20"/>
                    <a:pt x="364" y="60"/>
                  </a:cubicBezTo>
                  <a:cubicBezTo>
                    <a:pt x="103" y="192"/>
                    <a:pt x="1" y="511"/>
                    <a:pt x="133" y="771"/>
                  </a:cubicBezTo>
                  <a:cubicBezTo>
                    <a:pt x="305" y="1107"/>
                    <a:pt x="426" y="1659"/>
                    <a:pt x="427" y="2118"/>
                  </a:cubicBezTo>
                  <a:cubicBezTo>
                    <a:pt x="430" y="2408"/>
                    <a:pt x="664" y="2644"/>
                    <a:pt x="956" y="2644"/>
                  </a:cubicBezTo>
                  <a:lnTo>
                    <a:pt x="959" y="2644"/>
                  </a:lnTo>
                  <a:cubicBezTo>
                    <a:pt x="1251" y="2644"/>
                    <a:pt x="1487" y="2405"/>
                    <a:pt x="1485" y="2113"/>
                  </a:cubicBezTo>
                  <a:cubicBezTo>
                    <a:pt x="1482" y="1488"/>
                    <a:pt x="1321" y="772"/>
                    <a:pt x="1075" y="291"/>
                  </a:cubicBezTo>
                  <a:cubicBezTo>
                    <a:pt x="981" y="107"/>
                    <a:pt x="795" y="1"/>
                    <a:pt x="6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2"/>
            <p:cNvSpPr/>
            <p:nvPr/>
          </p:nvSpPr>
          <p:spPr>
            <a:xfrm>
              <a:off x="1287650" y="296375"/>
              <a:ext cx="56325" cy="88150"/>
            </a:xfrm>
            <a:custGeom>
              <a:avLst/>
              <a:gdLst/>
              <a:ahLst/>
              <a:cxnLst/>
              <a:rect l="l" t="t" r="r" b="b"/>
              <a:pathLst>
                <a:path w="2253" h="3526" extrusionOk="0">
                  <a:moveTo>
                    <a:pt x="604" y="0"/>
                  </a:moveTo>
                  <a:cubicBezTo>
                    <a:pt x="510" y="0"/>
                    <a:pt x="416" y="25"/>
                    <a:pt x="330" y="76"/>
                  </a:cubicBezTo>
                  <a:cubicBezTo>
                    <a:pt x="80" y="229"/>
                    <a:pt x="0" y="554"/>
                    <a:pt x="151" y="804"/>
                  </a:cubicBezTo>
                  <a:cubicBezTo>
                    <a:pt x="542" y="1448"/>
                    <a:pt x="871" y="2215"/>
                    <a:pt x="1157" y="3151"/>
                  </a:cubicBezTo>
                  <a:cubicBezTo>
                    <a:pt x="1227" y="3379"/>
                    <a:pt x="1435" y="3525"/>
                    <a:pt x="1662" y="3525"/>
                  </a:cubicBezTo>
                  <a:cubicBezTo>
                    <a:pt x="1713" y="3525"/>
                    <a:pt x="1765" y="3518"/>
                    <a:pt x="1816" y="3501"/>
                  </a:cubicBezTo>
                  <a:cubicBezTo>
                    <a:pt x="2095" y="3416"/>
                    <a:pt x="2253" y="3121"/>
                    <a:pt x="2168" y="2843"/>
                  </a:cubicBezTo>
                  <a:cubicBezTo>
                    <a:pt x="1856" y="1821"/>
                    <a:pt x="1491" y="975"/>
                    <a:pt x="1056" y="255"/>
                  </a:cubicBezTo>
                  <a:cubicBezTo>
                    <a:pt x="957" y="91"/>
                    <a:pt x="783" y="0"/>
                    <a:pt x="6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2"/>
            <p:cNvSpPr/>
            <p:nvPr/>
          </p:nvSpPr>
          <p:spPr>
            <a:xfrm>
              <a:off x="1375725" y="291950"/>
              <a:ext cx="43100" cy="57325"/>
            </a:xfrm>
            <a:custGeom>
              <a:avLst/>
              <a:gdLst/>
              <a:ahLst/>
              <a:cxnLst/>
              <a:rect l="l" t="t" r="r" b="b"/>
              <a:pathLst>
                <a:path w="1724" h="2293" extrusionOk="0">
                  <a:moveTo>
                    <a:pt x="606" y="1"/>
                  </a:moveTo>
                  <a:cubicBezTo>
                    <a:pt x="517" y="1"/>
                    <a:pt x="427" y="23"/>
                    <a:pt x="344" y="71"/>
                  </a:cubicBezTo>
                  <a:cubicBezTo>
                    <a:pt x="89" y="215"/>
                    <a:pt x="1" y="538"/>
                    <a:pt x="146" y="791"/>
                  </a:cubicBezTo>
                  <a:cubicBezTo>
                    <a:pt x="350" y="1149"/>
                    <a:pt x="512" y="1526"/>
                    <a:pt x="628" y="1914"/>
                  </a:cubicBezTo>
                  <a:cubicBezTo>
                    <a:pt x="697" y="2144"/>
                    <a:pt x="907" y="2292"/>
                    <a:pt x="1135" y="2292"/>
                  </a:cubicBezTo>
                  <a:cubicBezTo>
                    <a:pt x="1185" y="2292"/>
                    <a:pt x="1235" y="2285"/>
                    <a:pt x="1285" y="2272"/>
                  </a:cubicBezTo>
                  <a:cubicBezTo>
                    <a:pt x="1565" y="2187"/>
                    <a:pt x="1724" y="1893"/>
                    <a:pt x="1640" y="1613"/>
                  </a:cubicBezTo>
                  <a:cubicBezTo>
                    <a:pt x="1502" y="1149"/>
                    <a:pt x="1308" y="696"/>
                    <a:pt x="1065" y="270"/>
                  </a:cubicBezTo>
                  <a:cubicBezTo>
                    <a:pt x="968" y="98"/>
                    <a:pt x="790" y="1"/>
                    <a:pt x="6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2"/>
            <p:cNvSpPr/>
            <p:nvPr/>
          </p:nvSpPr>
          <p:spPr>
            <a:xfrm>
              <a:off x="1424275" y="217100"/>
              <a:ext cx="37925" cy="74900"/>
            </a:xfrm>
            <a:custGeom>
              <a:avLst/>
              <a:gdLst/>
              <a:ahLst/>
              <a:cxnLst/>
              <a:rect l="l" t="t" r="r" b="b"/>
              <a:pathLst>
                <a:path w="1517" h="2996" extrusionOk="0">
                  <a:moveTo>
                    <a:pt x="602" y="1"/>
                  </a:moveTo>
                  <a:cubicBezTo>
                    <a:pt x="532" y="1"/>
                    <a:pt x="461" y="15"/>
                    <a:pt x="392" y="45"/>
                  </a:cubicBezTo>
                  <a:cubicBezTo>
                    <a:pt x="124" y="159"/>
                    <a:pt x="0" y="470"/>
                    <a:pt x="116" y="738"/>
                  </a:cubicBezTo>
                  <a:cubicBezTo>
                    <a:pt x="347" y="1272"/>
                    <a:pt x="453" y="1861"/>
                    <a:pt x="427" y="2443"/>
                  </a:cubicBezTo>
                  <a:cubicBezTo>
                    <a:pt x="412" y="2735"/>
                    <a:pt x="639" y="2982"/>
                    <a:pt x="930" y="2995"/>
                  </a:cubicBezTo>
                  <a:lnTo>
                    <a:pt x="955" y="2995"/>
                  </a:lnTo>
                  <a:cubicBezTo>
                    <a:pt x="1236" y="2995"/>
                    <a:pt x="1470" y="2773"/>
                    <a:pt x="1483" y="2493"/>
                  </a:cubicBezTo>
                  <a:cubicBezTo>
                    <a:pt x="1516" y="1753"/>
                    <a:pt x="1379" y="1000"/>
                    <a:pt x="1086" y="320"/>
                  </a:cubicBezTo>
                  <a:cubicBezTo>
                    <a:pt x="1000" y="120"/>
                    <a:pt x="807" y="1"/>
                    <a:pt x="6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2"/>
            <p:cNvSpPr/>
            <p:nvPr/>
          </p:nvSpPr>
          <p:spPr>
            <a:xfrm>
              <a:off x="1305375" y="710450"/>
              <a:ext cx="65175" cy="74925"/>
            </a:xfrm>
            <a:custGeom>
              <a:avLst/>
              <a:gdLst/>
              <a:ahLst/>
              <a:cxnLst/>
              <a:rect l="l" t="t" r="r" b="b"/>
              <a:pathLst>
                <a:path w="2607" h="2997" extrusionOk="0">
                  <a:moveTo>
                    <a:pt x="601" y="1"/>
                  </a:moveTo>
                  <a:cubicBezTo>
                    <a:pt x="435" y="1"/>
                    <a:pt x="272" y="79"/>
                    <a:pt x="169" y="224"/>
                  </a:cubicBezTo>
                  <a:cubicBezTo>
                    <a:pt x="0" y="461"/>
                    <a:pt x="56" y="791"/>
                    <a:pt x="295" y="960"/>
                  </a:cubicBezTo>
                  <a:cubicBezTo>
                    <a:pt x="800" y="1318"/>
                    <a:pt x="1244" y="1936"/>
                    <a:pt x="1516" y="2653"/>
                  </a:cubicBezTo>
                  <a:cubicBezTo>
                    <a:pt x="1596" y="2865"/>
                    <a:pt x="1797" y="2996"/>
                    <a:pt x="2010" y="2996"/>
                  </a:cubicBezTo>
                  <a:cubicBezTo>
                    <a:pt x="2073" y="2996"/>
                    <a:pt x="2135" y="2986"/>
                    <a:pt x="2195" y="2962"/>
                  </a:cubicBezTo>
                  <a:cubicBezTo>
                    <a:pt x="2469" y="2859"/>
                    <a:pt x="2607" y="2553"/>
                    <a:pt x="2503" y="2281"/>
                  </a:cubicBezTo>
                  <a:cubicBezTo>
                    <a:pt x="2160" y="1370"/>
                    <a:pt x="1578" y="574"/>
                    <a:pt x="905" y="98"/>
                  </a:cubicBezTo>
                  <a:cubicBezTo>
                    <a:pt x="813" y="32"/>
                    <a:pt x="706" y="1"/>
                    <a:pt x="6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2"/>
            <p:cNvSpPr/>
            <p:nvPr/>
          </p:nvSpPr>
          <p:spPr>
            <a:xfrm>
              <a:off x="1300875" y="111625"/>
              <a:ext cx="46625" cy="74900"/>
            </a:xfrm>
            <a:custGeom>
              <a:avLst/>
              <a:gdLst/>
              <a:ahLst/>
              <a:cxnLst/>
              <a:rect l="l" t="t" r="r" b="b"/>
              <a:pathLst>
                <a:path w="1865" h="2996" extrusionOk="0">
                  <a:moveTo>
                    <a:pt x="601" y="0"/>
                  </a:moveTo>
                  <a:cubicBezTo>
                    <a:pt x="534" y="0"/>
                    <a:pt x="465" y="13"/>
                    <a:pt x="400" y="40"/>
                  </a:cubicBezTo>
                  <a:cubicBezTo>
                    <a:pt x="130" y="151"/>
                    <a:pt x="0" y="459"/>
                    <a:pt x="111" y="729"/>
                  </a:cubicBezTo>
                  <a:cubicBezTo>
                    <a:pt x="183" y="902"/>
                    <a:pt x="260" y="1074"/>
                    <a:pt x="337" y="1244"/>
                  </a:cubicBezTo>
                  <a:cubicBezTo>
                    <a:pt x="538" y="1688"/>
                    <a:pt x="729" y="2108"/>
                    <a:pt x="780" y="2531"/>
                  </a:cubicBezTo>
                  <a:cubicBezTo>
                    <a:pt x="813" y="2799"/>
                    <a:pt x="1041" y="2996"/>
                    <a:pt x="1304" y="2996"/>
                  </a:cubicBezTo>
                  <a:cubicBezTo>
                    <a:pt x="1327" y="2996"/>
                    <a:pt x="1347" y="2993"/>
                    <a:pt x="1367" y="2992"/>
                  </a:cubicBezTo>
                  <a:cubicBezTo>
                    <a:pt x="1657" y="2958"/>
                    <a:pt x="1864" y="2694"/>
                    <a:pt x="1828" y="2405"/>
                  </a:cubicBezTo>
                  <a:cubicBezTo>
                    <a:pt x="1758" y="1821"/>
                    <a:pt x="1524" y="1307"/>
                    <a:pt x="1299" y="809"/>
                  </a:cubicBezTo>
                  <a:cubicBezTo>
                    <a:pt x="1228" y="650"/>
                    <a:pt x="1156" y="491"/>
                    <a:pt x="1090" y="328"/>
                  </a:cubicBezTo>
                  <a:cubicBezTo>
                    <a:pt x="1006" y="124"/>
                    <a:pt x="808" y="0"/>
                    <a:pt x="6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2"/>
            <p:cNvSpPr/>
            <p:nvPr/>
          </p:nvSpPr>
          <p:spPr>
            <a:xfrm>
              <a:off x="1195450" y="243500"/>
              <a:ext cx="51900" cy="66125"/>
            </a:xfrm>
            <a:custGeom>
              <a:avLst/>
              <a:gdLst/>
              <a:ahLst/>
              <a:cxnLst/>
              <a:rect l="l" t="t" r="r" b="b"/>
              <a:pathLst>
                <a:path w="2076" h="2645" extrusionOk="0">
                  <a:moveTo>
                    <a:pt x="597" y="1"/>
                  </a:moveTo>
                  <a:cubicBezTo>
                    <a:pt x="486" y="1"/>
                    <a:pt x="374" y="36"/>
                    <a:pt x="278" y="108"/>
                  </a:cubicBezTo>
                  <a:cubicBezTo>
                    <a:pt x="45" y="285"/>
                    <a:pt x="0" y="617"/>
                    <a:pt x="176" y="849"/>
                  </a:cubicBezTo>
                  <a:cubicBezTo>
                    <a:pt x="518" y="1298"/>
                    <a:pt x="798" y="1801"/>
                    <a:pt x="983" y="2300"/>
                  </a:cubicBezTo>
                  <a:cubicBezTo>
                    <a:pt x="1062" y="2513"/>
                    <a:pt x="1265" y="2644"/>
                    <a:pt x="1479" y="2644"/>
                  </a:cubicBezTo>
                  <a:cubicBezTo>
                    <a:pt x="1541" y="2644"/>
                    <a:pt x="1604" y="2633"/>
                    <a:pt x="1663" y="2612"/>
                  </a:cubicBezTo>
                  <a:cubicBezTo>
                    <a:pt x="1935" y="2510"/>
                    <a:pt x="2075" y="2204"/>
                    <a:pt x="1973" y="1932"/>
                  </a:cubicBezTo>
                  <a:cubicBezTo>
                    <a:pt x="1752" y="1335"/>
                    <a:pt x="1423" y="740"/>
                    <a:pt x="1018" y="210"/>
                  </a:cubicBezTo>
                  <a:cubicBezTo>
                    <a:pt x="915" y="73"/>
                    <a:pt x="757" y="1"/>
                    <a:pt x="5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2"/>
            <p:cNvSpPr/>
            <p:nvPr/>
          </p:nvSpPr>
          <p:spPr>
            <a:xfrm>
              <a:off x="1574125" y="750125"/>
              <a:ext cx="39200" cy="74925"/>
            </a:xfrm>
            <a:custGeom>
              <a:avLst/>
              <a:gdLst/>
              <a:ahLst/>
              <a:cxnLst/>
              <a:rect l="l" t="t" r="r" b="b"/>
              <a:pathLst>
                <a:path w="1568" h="2997" extrusionOk="0">
                  <a:moveTo>
                    <a:pt x="949" y="1"/>
                  </a:moveTo>
                  <a:cubicBezTo>
                    <a:pt x="934" y="1"/>
                    <a:pt x="918" y="2"/>
                    <a:pt x="902" y="3"/>
                  </a:cubicBezTo>
                  <a:cubicBezTo>
                    <a:pt x="612" y="29"/>
                    <a:pt x="397" y="285"/>
                    <a:pt x="423" y="577"/>
                  </a:cubicBezTo>
                  <a:cubicBezTo>
                    <a:pt x="491" y="1313"/>
                    <a:pt x="406" y="1841"/>
                    <a:pt x="175" y="2150"/>
                  </a:cubicBezTo>
                  <a:cubicBezTo>
                    <a:pt x="0" y="2382"/>
                    <a:pt x="48" y="2715"/>
                    <a:pt x="281" y="2889"/>
                  </a:cubicBezTo>
                  <a:cubicBezTo>
                    <a:pt x="376" y="2961"/>
                    <a:pt x="487" y="2996"/>
                    <a:pt x="598" y="2996"/>
                  </a:cubicBezTo>
                  <a:cubicBezTo>
                    <a:pt x="759" y="2996"/>
                    <a:pt x="917" y="2923"/>
                    <a:pt x="1021" y="2783"/>
                  </a:cubicBezTo>
                  <a:cubicBezTo>
                    <a:pt x="1418" y="2253"/>
                    <a:pt x="1567" y="1500"/>
                    <a:pt x="1476" y="481"/>
                  </a:cubicBezTo>
                  <a:cubicBezTo>
                    <a:pt x="1450" y="207"/>
                    <a:pt x="1223" y="1"/>
                    <a:pt x="9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9" name="Google Shape;1859;p42"/>
          <p:cNvGrpSpPr/>
          <p:nvPr/>
        </p:nvGrpSpPr>
        <p:grpSpPr>
          <a:xfrm>
            <a:off x="8003700" y="255113"/>
            <a:ext cx="707475" cy="849175"/>
            <a:chOff x="4838075" y="3991550"/>
            <a:chExt cx="707475" cy="849175"/>
          </a:xfrm>
        </p:grpSpPr>
        <p:sp>
          <p:nvSpPr>
            <p:cNvPr id="1860" name="Google Shape;1860;p42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2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2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" name="Google Shape;5373;p67">
            <a:extLst>
              <a:ext uri="{FF2B5EF4-FFF2-40B4-BE49-F238E27FC236}">
                <a16:creationId xmlns:a16="http://schemas.microsoft.com/office/drawing/2014/main" id="{D6C488C6-20F4-3C47-BCBA-5FE1561CDA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HS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4B8F16-49DA-7745-8D82-30C9910E82AB}"/>
              </a:ext>
            </a:extLst>
          </p:cNvPr>
          <p:cNvSpPr/>
          <p:nvPr/>
        </p:nvSpPr>
        <p:spPr>
          <a:xfrm>
            <a:off x="720000" y="2069035"/>
            <a:ext cx="2740376" cy="1125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vấn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Ý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em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vấn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V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8EC7B5-9F77-2F47-A1EE-0CD0FBB90EDE}"/>
              </a:ext>
            </a:extLst>
          </p:cNvPr>
          <p:cNvSpPr/>
          <p:nvPr/>
        </p:nvSpPr>
        <p:spPr>
          <a:xfrm>
            <a:off x="5703737" y="1872039"/>
            <a:ext cx="3157268" cy="1479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lí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lẽ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bằng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chứng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em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để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tỏ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vấn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thuyết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phục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mọi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V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8C1845-763B-3E47-8CFF-188634B40C0D}"/>
              </a:ext>
            </a:extLst>
          </p:cNvPr>
          <p:cNvSpPr/>
          <p:nvPr/>
        </p:nvSpPr>
        <p:spPr>
          <a:xfrm>
            <a:off x="85472" y="3877014"/>
            <a:ext cx="4009431" cy="417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bày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thêm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bị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en-VN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CE639F-DC96-7449-BA90-65C224F7D823}"/>
              </a:ext>
            </a:extLst>
          </p:cNvPr>
          <p:cNvSpPr/>
          <p:nvPr/>
        </p:nvSpPr>
        <p:spPr>
          <a:xfrm>
            <a:off x="5289176" y="4025220"/>
            <a:ext cx="35718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Cần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chú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ý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như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thế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khi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nói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âm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lượng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tốc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tư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thế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thái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yếu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tố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ngôn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ngữ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,...)?</a:t>
            </a:r>
            <a:r>
              <a:rPr lang="en-VN" sz="2000" dirty="0"/>
              <a:t> </a:t>
            </a:r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084;p45">
            <a:extLst>
              <a:ext uri="{FF2B5EF4-FFF2-40B4-BE49-F238E27FC236}">
                <a16:creationId xmlns:a16="http://schemas.microsoft.com/office/drawing/2014/main" id="{A4DE8271-F99A-5B40-BE15-0D9B7562D89D}"/>
              </a:ext>
            </a:extLst>
          </p:cNvPr>
          <p:cNvSpPr/>
          <p:nvPr/>
        </p:nvSpPr>
        <p:spPr>
          <a:xfrm>
            <a:off x="223520" y="201019"/>
            <a:ext cx="8656320" cy="161331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C82BFD-75C9-464E-B11A-FEE077A92261}"/>
              </a:ext>
            </a:extLst>
          </p:cNvPr>
          <p:cNvSpPr/>
          <p:nvPr/>
        </p:nvSpPr>
        <p:spPr>
          <a:xfrm>
            <a:off x="340660" y="225204"/>
            <a:ext cx="8404471" cy="1437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da-DK" sz="2800" b="1" u="sng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II. </a:t>
            </a:r>
            <a:r>
              <a:rPr lang="da-DK" sz="2800" b="1" u="sng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da-DK" sz="2800" b="1" u="sng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a-DK" sz="2800" b="1" u="sng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hành</a:t>
            </a:r>
            <a:endParaRPr lang="da-DK" sz="2800" b="1" u="sng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pt-BR" sz="25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Em </a:t>
            </a:r>
            <a:r>
              <a:rPr lang="pt-BR" sz="25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pt-BR" sz="25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ý</a:t>
            </a:r>
            <a:r>
              <a:rPr lang="pt-BR" sz="25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pt-BR" sz="25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pt-BR" sz="25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pt-BR" sz="25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pt-BR" sz="25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xét</a:t>
            </a:r>
            <a:r>
              <a:rPr lang="pt-BR" sz="25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pt-BR" sz="25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“</a:t>
            </a:r>
            <a:r>
              <a:rPr lang="pt-BR" sz="25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pt-BR" sz="25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5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pt-BR" sz="25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5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pt-BR" sz="25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5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du</a:t>
            </a:r>
            <a:r>
              <a:rPr lang="pt-BR" sz="25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5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lịch</a:t>
            </a:r>
            <a:r>
              <a:rPr lang="pt-BR" sz="25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5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chúng</a:t>
            </a:r>
            <a:r>
              <a:rPr lang="pt-BR" sz="25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5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ta</a:t>
            </a:r>
            <a:r>
              <a:rPr lang="pt-BR" sz="25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5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pt-BR" sz="25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5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pt-BR" sz="25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5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mở</a:t>
            </a:r>
            <a:r>
              <a:rPr lang="pt-BR" sz="25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5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rộng</a:t>
            </a:r>
            <a:r>
              <a:rPr lang="pt-BR" sz="25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5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tầm</a:t>
            </a:r>
            <a:r>
              <a:rPr lang="pt-BR" sz="25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5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mắt</a:t>
            </a:r>
            <a:r>
              <a:rPr lang="pt-BR" sz="25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5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pt-BR" sz="25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5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pt-BR" sz="25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5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hỏi</a:t>
            </a:r>
            <a:r>
              <a:rPr lang="pt-BR" sz="25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5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pt-BR" sz="25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5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pt-BR" sz="25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500" i="1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pt-BR" sz="2500" i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”?</a:t>
            </a:r>
            <a:endParaRPr lang="en-VN" sz="25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9" name="Google Shape;1935;p43">
            <a:extLst>
              <a:ext uri="{FF2B5EF4-FFF2-40B4-BE49-F238E27FC236}">
                <a16:creationId xmlns:a16="http://schemas.microsoft.com/office/drawing/2014/main" id="{7AB99E55-2337-154E-AAF4-51C7BF13C315}"/>
              </a:ext>
            </a:extLst>
          </p:cNvPr>
          <p:cNvGrpSpPr/>
          <p:nvPr/>
        </p:nvGrpSpPr>
        <p:grpSpPr>
          <a:xfrm>
            <a:off x="592469" y="2065444"/>
            <a:ext cx="437672" cy="494572"/>
            <a:chOff x="965641" y="1921023"/>
            <a:chExt cx="584487" cy="530692"/>
          </a:xfrm>
        </p:grpSpPr>
        <p:sp>
          <p:nvSpPr>
            <p:cNvPr id="20" name="Google Shape;1936;p43">
              <a:extLst>
                <a:ext uri="{FF2B5EF4-FFF2-40B4-BE49-F238E27FC236}">
                  <a16:creationId xmlns:a16="http://schemas.microsoft.com/office/drawing/2014/main" id="{5E52F369-FD47-144E-856C-BC4C3AE7831A}"/>
                </a:ext>
              </a:extLst>
            </p:cNvPr>
            <p:cNvSpPr/>
            <p:nvPr/>
          </p:nvSpPr>
          <p:spPr>
            <a:xfrm>
              <a:off x="1013388" y="1941875"/>
              <a:ext cx="489000" cy="48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1937;p43">
              <a:extLst>
                <a:ext uri="{FF2B5EF4-FFF2-40B4-BE49-F238E27FC236}">
                  <a16:creationId xmlns:a16="http://schemas.microsoft.com/office/drawing/2014/main" id="{E1E62E8D-3194-0347-8520-6F77E2FF0D60}"/>
                </a:ext>
              </a:extLst>
            </p:cNvPr>
            <p:cNvGrpSpPr/>
            <p:nvPr/>
          </p:nvGrpSpPr>
          <p:grpSpPr>
            <a:xfrm>
              <a:off x="965641" y="1921023"/>
              <a:ext cx="584487" cy="530692"/>
              <a:chOff x="6644811" y="1272419"/>
              <a:chExt cx="333041" cy="302389"/>
            </a:xfrm>
          </p:grpSpPr>
          <p:sp>
            <p:nvSpPr>
              <p:cNvPr id="22" name="Google Shape;1938;p43">
                <a:extLst>
                  <a:ext uri="{FF2B5EF4-FFF2-40B4-BE49-F238E27FC236}">
                    <a16:creationId xmlns:a16="http://schemas.microsoft.com/office/drawing/2014/main" id="{9B23016D-D1EF-AE49-8C00-C6BBFA6E2E53}"/>
                  </a:ext>
                </a:extLst>
              </p:cNvPr>
              <p:cNvSpPr/>
              <p:nvPr/>
            </p:nvSpPr>
            <p:spPr>
              <a:xfrm>
                <a:off x="6644811" y="1272419"/>
                <a:ext cx="333041" cy="302389"/>
              </a:xfrm>
              <a:custGeom>
                <a:avLst/>
                <a:gdLst/>
                <a:ahLst/>
                <a:cxnLst/>
                <a:rect l="l" t="t" r="r" b="b"/>
                <a:pathLst>
                  <a:path w="11354" h="10309" extrusionOk="0">
                    <a:moveTo>
                      <a:pt x="4706" y="1"/>
                    </a:moveTo>
                    <a:cubicBezTo>
                      <a:pt x="4072" y="1"/>
                      <a:pt x="3531" y="415"/>
                      <a:pt x="3338" y="987"/>
                    </a:cubicBezTo>
                    <a:cubicBezTo>
                      <a:pt x="3327" y="1015"/>
                      <a:pt x="2974" y="1056"/>
                      <a:pt x="2926" y="1059"/>
                    </a:cubicBezTo>
                    <a:cubicBezTo>
                      <a:pt x="2903" y="1060"/>
                      <a:pt x="2879" y="1060"/>
                      <a:pt x="2856" y="1060"/>
                    </a:cubicBezTo>
                    <a:cubicBezTo>
                      <a:pt x="2584" y="1060"/>
                      <a:pt x="2314" y="1013"/>
                      <a:pt x="2038" y="1013"/>
                    </a:cubicBezTo>
                    <a:cubicBezTo>
                      <a:pt x="1973" y="1013"/>
                      <a:pt x="1907" y="1016"/>
                      <a:pt x="1841" y="1022"/>
                    </a:cubicBezTo>
                    <a:cubicBezTo>
                      <a:pt x="1475" y="1056"/>
                      <a:pt x="1112" y="1180"/>
                      <a:pt x="814" y="1401"/>
                    </a:cubicBezTo>
                    <a:lnTo>
                      <a:pt x="802" y="1408"/>
                    </a:lnTo>
                    <a:cubicBezTo>
                      <a:pt x="778" y="1426"/>
                      <a:pt x="756" y="1442"/>
                      <a:pt x="734" y="1462"/>
                    </a:cubicBezTo>
                    <a:lnTo>
                      <a:pt x="729" y="1465"/>
                    </a:lnTo>
                    <a:lnTo>
                      <a:pt x="710" y="1482"/>
                    </a:lnTo>
                    <a:lnTo>
                      <a:pt x="707" y="1484"/>
                    </a:lnTo>
                    <a:lnTo>
                      <a:pt x="646" y="1539"/>
                    </a:lnTo>
                    <a:cubicBezTo>
                      <a:pt x="643" y="1542"/>
                      <a:pt x="639" y="1545"/>
                      <a:pt x="636" y="1549"/>
                    </a:cubicBezTo>
                    <a:lnTo>
                      <a:pt x="569" y="1616"/>
                    </a:lnTo>
                    <a:lnTo>
                      <a:pt x="563" y="1620"/>
                    </a:lnTo>
                    <a:cubicBezTo>
                      <a:pt x="513" y="1672"/>
                      <a:pt x="467" y="1727"/>
                      <a:pt x="422" y="1784"/>
                    </a:cubicBezTo>
                    <a:lnTo>
                      <a:pt x="418" y="1788"/>
                    </a:lnTo>
                    <a:cubicBezTo>
                      <a:pt x="348" y="1879"/>
                      <a:pt x="284" y="1977"/>
                      <a:pt x="231" y="2079"/>
                    </a:cubicBezTo>
                    <a:cubicBezTo>
                      <a:pt x="207" y="2125"/>
                      <a:pt x="183" y="2174"/>
                      <a:pt x="162" y="2222"/>
                    </a:cubicBezTo>
                    <a:cubicBezTo>
                      <a:pt x="142" y="2272"/>
                      <a:pt x="121" y="2323"/>
                      <a:pt x="104" y="2373"/>
                    </a:cubicBezTo>
                    <a:cubicBezTo>
                      <a:pt x="101" y="2382"/>
                      <a:pt x="98" y="2392"/>
                      <a:pt x="96" y="2403"/>
                    </a:cubicBezTo>
                    <a:lnTo>
                      <a:pt x="84" y="2434"/>
                    </a:lnTo>
                    <a:lnTo>
                      <a:pt x="79" y="2456"/>
                    </a:lnTo>
                    <a:cubicBezTo>
                      <a:pt x="75" y="2471"/>
                      <a:pt x="72" y="2484"/>
                      <a:pt x="67" y="2496"/>
                    </a:cubicBezTo>
                    <a:lnTo>
                      <a:pt x="66" y="2502"/>
                    </a:lnTo>
                    <a:lnTo>
                      <a:pt x="49" y="2575"/>
                    </a:lnTo>
                    <a:cubicBezTo>
                      <a:pt x="49" y="2578"/>
                      <a:pt x="47" y="2582"/>
                      <a:pt x="47" y="2585"/>
                    </a:cubicBezTo>
                    <a:cubicBezTo>
                      <a:pt x="44" y="2608"/>
                      <a:pt x="38" y="2633"/>
                      <a:pt x="35" y="2655"/>
                    </a:cubicBezTo>
                    <a:cubicBezTo>
                      <a:pt x="32" y="2658"/>
                      <a:pt x="30" y="2671"/>
                      <a:pt x="30" y="2671"/>
                    </a:cubicBezTo>
                    <a:cubicBezTo>
                      <a:pt x="27" y="2694"/>
                      <a:pt x="24" y="2714"/>
                      <a:pt x="21" y="2737"/>
                    </a:cubicBezTo>
                    <a:cubicBezTo>
                      <a:pt x="20" y="2741"/>
                      <a:pt x="20" y="2749"/>
                      <a:pt x="17" y="2756"/>
                    </a:cubicBezTo>
                    <a:cubicBezTo>
                      <a:pt x="14" y="2777"/>
                      <a:pt x="12" y="2798"/>
                      <a:pt x="9" y="2818"/>
                    </a:cubicBezTo>
                    <a:cubicBezTo>
                      <a:pt x="9" y="2826"/>
                      <a:pt x="8" y="2835"/>
                      <a:pt x="8" y="2842"/>
                    </a:cubicBezTo>
                    <a:cubicBezTo>
                      <a:pt x="6" y="2860"/>
                      <a:pt x="6" y="2881"/>
                      <a:pt x="5" y="2902"/>
                    </a:cubicBezTo>
                    <a:cubicBezTo>
                      <a:pt x="2" y="2909"/>
                      <a:pt x="2" y="2918"/>
                      <a:pt x="2" y="2927"/>
                    </a:cubicBezTo>
                    <a:cubicBezTo>
                      <a:pt x="0" y="2955"/>
                      <a:pt x="0" y="2985"/>
                      <a:pt x="0" y="3013"/>
                    </a:cubicBezTo>
                    <a:lnTo>
                      <a:pt x="0" y="3921"/>
                    </a:lnTo>
                    <a:cubicBezTo>
                      <a:pt x="0" y="3955"/>
                      <a:pt x="0" y="3988"/>
                      <a:pt x="2" y="4028"/>
                    </a:cubicBezTo>
                    <a:lnTo>
                      <a:pt x="2" y="4043"/>
                    </a:lnTo>
                    <a:cubicBezTo>
                      <a:pt x="5" y="4074"/>
                      <a:pt x="6" y="4107"/>
                      <a:pt x="9" y="4141"/>
                    </a:cubicBezTo>
                    <a:lnTo>
                      <a:pt x="12" y="4159"/>
                    </a:lnTo>
                    <a:cubicBezTo>
                      <a:pt x="15" y="4193"/>
                      <a:pt x="20" y="4226"/>
                      <a:pt x="23" y="4255"/>
                    </a:cubicBezTo>
                    <a:cubicBezTo>
                      <a:pt x="23" y="4261"/>
                      <a:pt x="24" y="4267"/>
                      <a:pt x="24" y="4273"/>
                    </a:cubicBezTo>
                    <a:cubicBezTo>
                      <a:pt x="29" y="4304"/>
                      <a:pt x="32" y="4334"/>
                      <a:pt x="38" y="4362"/>
                    </a:cubicBezTo>
                    <a:lnTo>
                      <a:pt x="44" y="4393"/>
                    </a:lnTo>
                    <a:lnTo>
                      <a:pt x="47" y="4408"/>
                    </a:lnTo>
                    <a:cubicBezTo>
                      <a:pt x="52" y="4429"/>
                      <a:pt x="57" y="4451"/>
                      <a:pt x="61" y="4475"/>
                    </a:cubicBezTo>
                    <a:lnTo>
                      <a:pt x="61" y="4474"/>
                    </a:lnTo>
                    <a:lnTo>
                      <a:pt x="66" y="4490"/>
                    </a:lnTo>
                    <a:cubicBezTo>
                      <a:pt x="73" y="4521"/>
                      <a:pt x="81" y="4552"/>
                      <a:pt x="90" y="4585"/>
                    </a:cubicBezTo>
                    <a:lnTo>
                      <a:pt x="96" y="4601"/>
                    </a:lnTo>
                    <a:cubicBezTo>
                      <a:pt x="104" y="4632"/>
                      <a:pt x="113" y="4664"/>
                      <a:pt x="124" y="4693"/>
                    </a:cubicBezTo>
                    <a:lnTo>
                      <a:pt x="127" y="4708"/>
                    </a:lnTo>
                    <a:cubicBezTo>
                      <a:pt x="139" y="4742"/>
                      <a:pt x="147" y="4772"/>
                      <a:pt x="158" y="4802"/>
                    </a:cubicBezTo>
                    <a:lnTo>
                      <a:pt x="161" y="4805"/>
                    </a:lnTo>
                    <a:cubicBezTo>
                      <a:pt x="165" y="4824"/>
                      <a:pt x="173" y="4842"/>
                      <a:pt x="180" y="4861"/>
                    </a:cubicBezTo>
                    <a:cubicBezTo>
                      <a:pt x="186" y="4870"/>
                      <a:pt x="191" y="4882"/>
                      <a:pt x="193" y="4891"/>
                    </a:cubicBezTo>
                    <a:cubicBezTo>
                      <a:pt x="193" y="4891"/>
                      <a:pt x="199" y="4904"/>
                      <a:pt x="201" y="4908"/>
                    </a:cubicBezTo>
                    <a:cubicBezTo>
                      <a:pt x="210" y="4931"/>
                      <a:pt x="222" y="4953"/>
                      <a:pt x="231" y="4975"/>
                    </a:cubicBezTo>
                    <a:lnTo>
                      <a:pt x="242" y="4998"/>
                    </a:lnTo>
                    <a:lnTo>
                      <a:pt x="242" y="4998"/>
                    </a:lnTo>
                    <a:lnTo>
                      <a:pt x="239" y="4996"/>
                    </a:lnTo>
                    <a:lnTo>
                      <a:pt x="239" y="4996"/>
                    </a:lnTo>
                    <a:lnTo>
                      <a:pt x="247" y="5012"/>
                    </a:lnTo>
                    <a:cubicBezTo>
                      <a:pt x="262" y="5041"/>
                      <a:pt x="274" y="5064"/>
                      <a:pt x="284" y="5087"/>
                    </a:cubicBezTo>
                    <a:cubicBezTo>
                      <a:pt x="288" y="5093"/>
                      <a:pt x="290" y="5099"/>
                      <a:pt x="294" y="5104"/>
                    </a:cubicBezTo>
                    <a:lnTo>
                      <a:pt x="297" y="5109"/>
                    </a:lnTo>
                    <a:cubicBezTo>
                      <a:pt x="314" y="5139"/>
                      <a:pt x="329" y="5167"/>
                      <a:pt x="343" y="5194"/>
                    </a:cubicBezTo>
                    <a:lnTo>
                      <a:pt x="346" y="5196"/>
                    </a:lnTo>
                    <a:cubicBezTo>
                      <a:pt x="357" y="5213"/>
                      <a:pt x="366" y="5232"/>
                      <a:pt x="378" y="5248"/>
                    </a:cubicBezTo>
                    <a:cubicBezTo>
                      <a:pt x="383" y="5256"/>
                      <a:pt x="388" y="5265"/>
                      <a:pt x="394" y="5275"/>
                    </a:cubicBezTo>
                    <a:cubicBezTo>
                      <a:pt x="394" y="5275"/>
                      <a:pt x="401" y="5287"/>
                      <a:pt x="406" y="5293"/>
                    </a:cubicBezTo>
                    <a:cubicBezTo>
                      <a:pt x="422" y="5317"/>
                      <a:pt x="438" y="5343"/>
                      <a:pt x="455" y="5367"/>
                    </a:cubicBezTo>
                    <a:lnTo>
                      <a:pt x="467" y="5384"/>
                    </a:lnTo>
                    <a:lnTo>
                      <a:pt x="467" y="5382"/>
                    </a:lnTo>
                    <a:cubicBezTo>
                      <a:pt x="470" y="5388"/>
                      <a:pt x="476" y="5394"/>
                      <a:pt x="480" y="5401"/>
                    </a:cubicBezTo>
                    <a:cubicBezTo>
                      <a:pt x="492" y="5421"/>
                      <a:pt x="505" y="5440"/>
                      <a:pt x="520" y="5458"/>
                    </a:cubicBezTo>
                    <a:cubicBezTo>
                      <a:pt x="522" y="5462"/>
                      <a:pt x="526" y="5468"/>
                      <a:pt x="529" y="5471"/>
                    </a:cubicBezTo>
                    <a:cubicBezTo>
                      <a:pt x="548" y="5493"/>
                      <a:pt x="563" y="5514"/>
                      <a:pt x="579" y="5535"/>
                    </a:cubicBezTo>
                    <a:cubicBezTo>
                      <a:pt x="579" y="5535"/>
                      <a:pt x="593" y="5551"/>
                      <a:pt x="596" y="5554"/>
                    </a:cubicBezTo>
                    <a:lnTo>
                      <a:pt x="636" y="5599"/>
                    </a:lnTo>
                    <a:cubicBezTo>
                      <a:pt x="639" y="5603"/>
                      <a:pt x="651" y="5617"/>
                      <a:pt x="651" y="5617"/>
                    </a:cubicBezTo>
                    <a:cubicBezTo>
                      <a:pt x="660" y="5627"/>
                      <a:pt x="670" y="5639"/>
                      <a:pt x="680" y="5649"/>
                    </a:cubicBezTo>
                    <a:cubicBezTo>
                      <a:pt x="685" y="5657"/>
                      <a:pt x="692" y="5664"/>
                      <a:pt x="698" y="5670"/>
                    </a:cubicBezTo>
                    <a:lnTo>
                      <a:pt x="732" y="5703"/>
                    </a:lnTo>
                    <a:lnTo>
                      <a:pt x="755" y="5725"/>
                    </a:lnTo>
                    <a:lnTo>
                      <a:pt x="793" y="5765"/>
                    </a:lnTo>
                    <a:lnTo>
                      <a:pt x="801" y="5772"/>
                    </a:lnTo>
                    <a:cubicBezTo>
                      <a:pt x="815" y="5787"/>
                      <a:pt x="832" y="5802"/>
                      <a:pt x="847" y="5814"/>
                    </a:cubicBezTo>
                    <a:cubicBezTo>
                      <a:pt x="853" y="5820"/>
                      <a:pt x="859" y="5824"/>
                      <a:pt x="863" y="5829"/>
                    </a:cubicBezTo>
                    <a:lnTo>
                      <a:pt x="867" y="5833"/>
                    </a:lnTo>
                    <a:cubicBezTo>
                      <a:pt x="875" y="5841"/>
                      <a:pt x="881" y="5847"/>
                      <a:pt x="888" y="5851"/>
                    </a:cubicBezTo>
                    <a:cubicBezTo>
                      <a:pt x="893" y="5856"/>
                      <a:pt x="915" y="5876"/>
                      <a:pt x="921" y="5879"/>
                    </a:cubicBezTo>
                    <a:cubicBezTo>
                      <a:pt x="933" y="5888"/>
                      <a:pt x="945" y="5900"/>
                      <a:pt x="956" y="5909"/>
                    </a:cubicBezTo>
                    <a:cubicBezTo>
                      <a:pt x="956" y="5909"/>
                      <a:pt x="973" y="5922"/>
                      <a:pt x="974" y="5924"/>
                    </a:cubicBezTo>
                    <a:cubicBezTo>
                      <a:pt x="971" y="5931"/>
                      <a:pt x="967" y="5937"/>
                      <a:pt x="964" y="5945"/>
                    </a:cubicBezTo>
                    <a:cubicBezTo>
                      <a:pt x="959" y="5951"/>
                      <a:pt x="956" y="5958"/>
                      <a:pt x="952" y="5965"/>
                    </a:cubicBezTo>
                    <a:cubicBezTo>
                      <a:pt x="943" y="5983"/>
                      <a:pt x="936" y="6000"/>
                      <a:pt x="927" y="6019"/>
                    </a:cubicBezTo>
                    <a:cubicBezTo>
                      <a:pt x="925" y="6025"/>
                      <a:pt x="921" y="6029"/>
                      <a:pt x="919" y="6035"/>
                    </a:cubicBezTo>
                    <a:cubicBezTo>
                      <a:pt x="910" y="6054"/>
                      <a:pt x="900" y="6072"/>
                      <a:pt x="893" y="6092"/>
                    </a:cubicBezTo>
                    <a:cubicBezTo>
                      <a:pt x="893" y="6092"/>
                      <a:pt x="890" y="6102"/>
                      <a:pt x="888" y="6106"/>
                    </a:cubicBezTo>
                    <a:cubicBezTo>
                      <a:pt x="878" y="6126"/>
                      <a:pt x="869" y="6147"/>
                      <a:pt x="861" y="6167"/>
                    </a:cubicBezTo>
                    <a:lnTo>
                      <a:pt x="859" y="6175"/>
                    </a:lnTo>
                    <a:cubicBezTo>
                      <a:pt x="848" y="6197"/>
                      <a:pt x="839" y="6221"/>
                      <a:pt x="832" y="6243"/>
                    </a:cubicBezTo>
                    <a:lnTo>
                      <a:pt x="830" y="6249"/>
                    </a:lnTo>
                    <a:lnTo>
                      <a:pt x="808" y="6316"/>
                    </a:lnTo>
                    <a:lnTo>
                      <a:pt x="802" y="6337"/>
                    </a:lnTo>
                    <a:lnTo>
                      <a:pt x="801" y="6341"/>
                    </a:lnTo>
                    <a:cubicBezTo>
                      <a:pt x="799" y="6344"/>
                      <a:pt x="799" y="6344"/>
                      <a:pt x="799" y="6345"/>
                    </a:cubicBezTo>
                    <a:cubicBezTo>
                      <a:pt x="793" y="6362"/>
                      <a:pt x="787" y="6381"/>
                      <a:pt x="784" y="6397"/>
                    </a:cubicBezTo>
                    <a:lnTo>
                      <a:pt x="778" y="6415"/>
                    </a:lnTo>
                    <a:cubicBezTo>
                      <a:pt x="774" y="6430"/>
                      <a:pt x="771" y="6448"/>
                      <a:pt x="766" y="6464"/>
                    </a:cubicBezTo>
                    <a:lnTo>
                      <a:pt x="762" y="6486"/>
                    </a:lnTo>
                    <a:cubicBezTo>
                      <a:pt x="758" y="6501"/>
                      <a:pt x="756" y="6516"/>
                      <a:pt x="752" y="6531"/>
                    </a:cubicBezTo>
                    <a:cubicBezTo>
                      <a:pt x="750" y="6538"/>
                      <a:pt x="749" y="6547"/>
                      <a:pt x="747" y="6556"/>
                    </a:cubicBezTo>
                    <a:lnTo>
                      <a:pt x="747" y="6559"/>
                    </a:lnTo>
                    <a:cubicBezTo>
                      <a:pt x="743" y="6571"/>
                      <a:pt x="741" y="6586"/>
                      <a:pt x="740" y="6599"/>
                    </a:cubicBezTo>
                    <a:cubicBezTo>
                      <a:pt x="738" y="6608"/>
                      <a:pt x="735" y="6620"/>
                      <a:pt x="734" y="6629"/>
                    </a:cubicBezTo>
                    <a:lnTo>
                      <a:pt x="728" y="6668"/>
                    </a:lnTo>
                    <a:cubicBezTo>
                      <a:pt x="726" y="6679"/>
                      <a:pt x="726" y="6690"/>
                      <a:pt x="725" y="6703"/>
                    </a:cubicBezTo>
                    <a:lnTo>
                      <a:pt x="725" y="6705"/>
                    </a:lnTo>
                    <a:cubicBezTo>
                      <a:pt x="723" y="6717"/>
                      <a:pt x="723" y="6727"/>
                      <a:pt x="720" y="6739"/>
                    </a:cubicBezTo>
                    <a:cubicBezTo>
                      <a:pt x="719" y="6749"/>
                      <a:pt x="719" y="6763"/>
                      <a:pt x="717" y="6776"/>
                    </a:cubicBezTo>
                    <a:lnTo>
                      <a:pt x="717" y="6777"/>
                    </a:lnTo>
                    <a:cubicBezTo>
                      <a:pt x="717" y="6786"/>
                      <a:pt x="715" y="6798"/>
                      <a:pt x="715" y="6807"/>
                    </a:cubicBezTo>
                    <a:cubicBezTo>
                      <a:pt x="715" y="6822"/>
                      <a:pt x="713" y="6837"/>
                      <a:pt x="713" y="6853"/>
                    </a:cubicBezTo>
                    <a:lnTo>
                      <a:pt x="713" y="6852"/>
                    </a:lnTo>
                    <a:cubicBezTo>
                      <a:pt x="712" y="6859"/>
                      <a:pt x="712" y="6868"/>
                      <a:pt x="712" y="6878"/>
                    </a:cubicBezTo>
                    <a:cubicBezTo>
                      <a:pt x="710" y="6902"/>
                      <a:pt x="710" y="6924"/>
                      <a:pt x="710" y="6948"/>
                    </a:cubicBezTo>
                    <a:cubicBezTo>
                      <a:pt x="710" y="6972"/>
                      <a:pt x="712" y="6997"/>
                      <a:pt x="712" y="7021"/>
                    </a:cubicBezTo>
                    <a:cubicBezTo>
                      <a:pt x="713" y="7028"/>
                      <a:pt x="713" y="7036"/>
                      <a:pt x="713" y="7045"/>
                    </a:cubicBezTo>
                    <a:cubicBezTo>
                      <a:pt x="715" y="7061"/>
                      <a:pt x="715" y="7079"/>
                      <a:pt x="717" y="7095"/>
                    </a:cubicBezTo>
                    <a:cubicBezTo>
                      <a:pt x="717" y="7104"/>
                      <a:pt x="719" y="7113"/>
                      <a:pt x="719" y="7120"/>
                    </a:cubicBezTo>
                    <a:cubicBezTo>
                      <a:pt x="720" y="7138"/>
                      <a:pt x="722" y="7156"/>
                      <a:pt x="725" y="7175"/>
                    </a:cubicBezTo>
                    <a:lnTo>
                      <a:pt x="725" y="7172"/>
                    </a:lnTo>
                    <a:cubicBezTo>
                      <a:pt x="725" y="7180"/>
                      <a:pt x="726" y="7187"/>
                      <a:pt x="726" y="7193"/>
                    </a:cubicBezTo>
                    <a:cubicBezTo>
                      <a:pt x="728" y="7217"/>
                      <a:pt x="732" y="7242"/>
                      <a:pt x="735" y="7266"/>
                    </a:cubicBezTo>
                    <a:cubicBezTo>
                      <a:pt x="735" y="7266"/>
                      <a:pt x="737" y="7281"/>
                      <a:pt x="740" y="7287"/>
                    </a:cubicBezTo>
                    <a:cubicBezTo>
                      <a:pt x="743" y="7303"/>
                      <a:pt x="744" y="7319"/>
                      <a:pt x="749" y="7336"/>
                    </a:cubicBezTo>
                    <a:cubicBezTo>
                      <a:pt x="750" y="7346"/>
                      <a:pt x="752" y="7353"/>
                      <a:pt x="755" y="7362"/>
                    </a:cubicBezTo>
                    <a:lnTo>
                      <a:pt x="755" y="7364"/>
                    </a:lnTo>
                    <a:cubicBezTo>
                      <a:pt x="758" y="7379"/>
                      <a:pt x="759" y="7395"/>
                      <a:pt x="764" y="7410"/>
                    </a:cubicBezTo>
                    <a:lnTo>
                      <a:pt x="769" y="7438"/>
                    </a:lnTo>
                    <a:lnTo>
                      <a:pt x="780" y="7488"/>
                    </a:lnTo>
                    <a:lnTo>
                      <a:pt x="780" y="7487"/>
                    </a:lnTo>
                    <a:cubicBezTo>
                      <a:pt x="781" y="7496"/>
                      <a:pt x="784" y="7503"/>
                      <a:pt x="786" y="7511"/>
                    </a:cubicBezTo>
                    <a:cubicBezTo>
                      <a:pt x="792" y="7533"/>
                      <a:pt x="799" y="7555"/>
                      <a:pt x="804" y="7576"/>
                    </a:cubicBezTo>
                    <a:cubicBezTo>
                      <a:pt x="808" y="7585"/>
                      <a:pt x="810" y="7592"/>
                      <a:pt x="814" y="7603"/>
                    </a:cubicBezTo>
                    <a:cubicBezTo>
                      <a:pt x="817" y="7618"/>
                      <a:pt x="823" y="7631"/>
                      <a:pt x="826" y="7644"/>
                    </a:cubicBezTo>
                    <a:cubicBezTo>
                      <a:pt x="830" y="7655"/>
                      <a:pt x="833" y="7665"/>
                      <a:pt x="838" y="7676"/>
                    </a:cubicBezTo>
                    <a:cubicBezTo>
                      <a:pt x="842" y="7689"/>
                      <a:pt x="847" y="7702"/>
                      <a:pt x="851" y="7713"/>
                    </a:cubicBezTo>
                    <a:cubicBezTo>
                      <a:pt x="854" y="7725"/>
                      <a:pt x="859" y="7733"/>
                      <a:pt x="861" y="7744"/>
                    </a:cubicBezTo>
                    <a:lnTo>
                      <a:pt x="879" y="7784"/>
                    </a:lnTo>
                    <a:cubicBezTo>
                      <a:pt x="884" y="7799"/>
                      <a:pt x="891" y="7815"/>
                      <a:pt x="899" y="7831"/>
                    </a:cubicBezTo>
                    <a:cubicBezTo>
                      <a:pt x="905" y="7845"/>
                      <a:pt x="910" y="7855"/>
                      <a:pt x="916" y="7869"/>
                    </a:cubicBezTo>
                    <a:cubicBezTo>
                      <a:pt x="921" y="7880"/>
                      <a:pt x="925" y="7889"/>
                      <a:pt x="930" y="7900"/>
                    </a:cubicBezTo>
                    <a:lnTo>
                      <a:pt x="933" y="7904"/>
                    </a:lnTo>
                    <a:cubicBezTo>
                      <a:pt x="936" y="7915"/>
                      <a:pt x="942" y="7925"/>
                      <a:pt x="948" y="7935"/>
                    </a:cubicBezTo>
                    <a:cubicBezTo>
                      <a:pt x="952" y="7947"/>
                      <a:pt x="958" y="7958"/>
                      <a:pt x="965" y="7971"/>
                    </a:cubicBezTo>
                    <a:cubicBezTo>
                      <a:pt x="971" y="7980"/>
                      <a:pt x="977" y="7992"/>
                      <a:pt x="980" y="7999"/>
                    </a:cubicBezTo>
                    <a:lnTo>
                      <a:pt x="982" y="8001"/>
                    </a:lnTo>
                    <a:cubicBezTo>
                      <a:pt x="988" y="8011"/>
                      <a:pt x="994" y="8023"/>
                      <a:pt x="1001" y="8036"/>
                    </a:cubicBezTo>
                    <a:cubicBezTo>
                      <a:pt x="1004" y="8041"/>
                      <a:pt x="1008" y="8048"/>
                      <a:pt x="1011" y="8056"/>
                    </a:cubicBezTo>
                    <a:cubicBezTo>
                      <a:pt x="1025" y="8081"/>
                      <a:pt x="1040" y="8105"/>
                      <a:pt x="1054" y="8127"/>
                    </a:cubicBezTo>
                    <a:lnTo>
                      <a:pt x="1054" y="8128"/>
                    </a:lnTo>
                    <a:cubicBezTo>
                      <a:pt x="1060" y="8134"/>
                      <a:pt x="1063" y="8142"/>
                      <a:pt x="1068" y="8148"/>
                    </a:cubicBezTo>
                    <a:lnTo>
                      <a:pt x="1069" y="8149"/>
                    </a:lnTo>
                    <a:cubicBezTo>
                      <a:pt x="1078" y="8159"/>
                      <a:pt x="1086" y="8173"/>
                      <a:pt x="1096" y="8186"/>
                    </a:cubicBezTo>
                    <a:cubicBezTo>
                      <a:pt x="1100" y="8194"/>
                      <a:pt x="1106" y="8200"/>
                      <a:pt x="1111" y="8207"/>
                    </a:cubicBezTo>
                    <a:cubicBezTo>
                      <a:pt x="1118" y="8219"/>
                      <a:pt x="1127" y="8232"/>
                      <a:pt x="1136" y="8244"/>
                    </a:cubicBezTo>
                    <a:cubicBezTo>
                      <a:pt x="1141" y="8249"/>
                      <a:pt x="1144" y="8256"/>
                      <a:pt x="1149" y="8262"/>
                    </a:cubicBezTo>
                    <a:cubicBezTo>
                      <a:pt x="1182" y="8305"/>
                      <a:pt x="1216" y="8348"/>
                      <a:pt x="1252" y="8388"/>
                    </a:cubicBezTo>
                    <a:lnTo>
                      <a:pt x="1264" y="8403"/>
                    </a:lnTo>
                    <a:cubicBezTo>
                      <a:pt x="1276" y="8416"/>
                      <a:pt x="1286" y="8430"/>
                      <a:pt x="1299" y="8442"/>
                    </a:cubicBezTo>
                    <a:cubicBezTo>
                      <a:pt x="1304" y="8447"/>
                      <a:pt x="1308" y="8452"/>
                      <a:pt x="1313" y="8456"/>
                    </a:cubicBezTo>
                    <a:lnTo>
                      <a:pt x="1348" y="8492"/>
                    </a:lnTo>
                    <a:lnTo>
                      <a:pt x="1359" y="8504"/>
                    </a:lnTo>
                    <a:cubicBezTo>
                      <a:pt x="1400" y="8544"/>
                      <a:pt x="1442" y="8583"/>
                      <a:pt x="1485" y="8620"/>
                    </a:cubicBezTo>
                    <a:cubicBezTo>
                      <a:pt x="1489" y="8624"/>
                      <a:pt x="1494" y="8627"/>
                      <a:pt x="1498" y="8632"/>
                    </a:cubicBezTo>
                    <a:cubicBezTo>
                      <a:pt x="1512" y="8642"/>
                      <a:pt x="1527" y="8654"/>
                      <a:pt x="1540" y="8664"/>
                    </a:cubicBezTo>
                    <a:cubicBezTo>
                      <a:pt x="1544" y="8669"/>
                      <a:pt x="1549" y="8672"/>
                      <a:pt x="1553" y="8676"/>
                    </a:cubicBezTo>
                    <a:cubicBezTo>
                      <a:pt x="1608" y="8716"/>
                      <a:pt x="1663" y="8756"/>
                      <a:pt x="1719" y="8793"/>
                    </a:cubicBezTo>
                    <a:lnTo>
                      <a:pt x="1719" y="8997"/>
                    </a:lnTo>
                    <a:cubicBezTo>
                      <a:pt x="1719" y="9464"/>
                      <a:pt x="1966" y="9904"/>
                      <a:pt x="2364" y="10147"/>
                    </a:cubicBezTo>
                    <a:lnTo>
                      <a:pt x="2374" y="10153"/>
                    </a:lnTo>
                    <a:cubicBezTo>
                      <a:pt x="2542" y="10256"/>
                      <a:pt x="2735" y="10309"/>
                      <a:pt x="2931" y="10309"/>
                    </a:cubicBezTo>
                    <a:cubicBezTo>
                      <a:pt x="3136" y="10309"/>
                      <a:pt x="3333" y="10251"/>
                      <a:pt x="3507" y="10144"/>
                    </a:cubicBezTo>
                    <a:cubicBezTo>
                      <a:pt x="3519" y="10134"/>
                      <a:pt x="3532" y="10128"/>
                      <a:pt x="3545" y="10117"/>
                    </a:cubicBezTo>
                    <a:cubicBezTo>
                      <a:pt x="3556" y="10110"/>
                      <a:pt x="3566" y="10104"/>
                      <a:pt x="3575" y="10097"/>
                    </a:cubicBezTo>
                    <a:cubicBezTo>
                      <a:pt x="3593" y="10085"/>
                      <a:pt x="3611" y="10071"/>
                      <a:pt x="3628" y="10057"/>
                    </a:cubicBezTo>
                    <a:lnTo>
                      <a:pt x="3670" y="10025"/>
                    </a:lnTo>
                    <a:lnTo>
                      <a:pt x="3686" y="10009"/>
                    </a:lnTo>
                    <a:cubicBezTo>
                      <a:pt x="3976" y="9752"/>
                      <a:pt x="4139" y="9389"/>
                      <a:pt x="4139" y="9001"/>
                    </a:cubicBezTo>
                    <a:lnTo>
                      <a:pt x="4139" y="8771"/>
                    </a:lnTo>
                    <a:cubicBezTo>
                      <a:pt x="4172" y="8749"/>
                      <a:pt x="4204" y="8727"/>
                      <a:pt x="4234" y="8704"/>
                    </a:cubicBezTo>
                    <a:lnTo>
                      <a:pt x="4245" y="8697"/>
                    </a:lnTo>
                    <a:cubicBezTo>
                      <a:pt x="4308" y="8648"/>
                      <a:pt x="4371" y="8594"/>
                      <a:pt x="4429" y="8539"/>
                    </a:cubicBezTo>
                    <a:lnTo>
                      <a:pt x="4438" y="8529"/>
                    </a:lnTo>
                    <a:cubicBezTo>
                      <a:pt x="4466" y="8502"/>
                      <a:pt x="4494" y="8474"/>
                      <a:pt x="4521" y="8444"/>
                    </a:cubicBezTo>
                    <a:cubicBezTo>
                      <a:pt x="4521" y="8444"/>
                      <a:pt x="4528" y="8437"/>
                      <a:pt x="4533" y="8431"/>
                    </a:cubicBezTo>
                    <a:cubicBezTo>
                      <a:pt x="4561" y="8401"/>
                      <a:pt x="4586" y="8372"/>
                      <a:pt x="4610" y="8342"/>
                    </a:cubicBezTo>
                    <a:cubicBezTo>
                      <a:pt x="4613" y="8339"/>
                      <a:pt x="4616" y="8333"/>
                      <a:pt x="4620" y="8329"/>
                    </a:cubicBezTo>
                    <a:cubicBezTo>
                      <a:pt x="4838" y="8689"/>
                      <a:pt x="5236" y="8930"/>
                      <a:pt x="5686" y="8930"/>
                    </a:cubicBezTo>
                    <a:cubicBezTo>
                      <a:pt x="6137" y="8930"/>
                      <a:pt x="6535" y="8689"/>
                      <a:pt x="6753" y="8329"/>
                    </a:cubicBezTo>
                    <a:cubicBezTo>
                      <a:pt x="6891" y="8499"/>
                      <a:pt x="7052" y="8648"/>
                      <a:pt x="7234" y="8771"/>
                    </a:cubicBezTo>
                    <a:lnTo>
                      <a:pt x="7234" y="9001"/>
                    </a:lnTo>
                    <a:cubicBezTo>
                      <a:pt x="7234" y="9469"/>
                      <a:pt x="7470" y="9895"/>
                      <a:pt x="7865" y="10144"/>
                    </a:cubicBezTo>
                    <a:cubicBezTo>
                      <a:pt x="8037" y="10251"/>
                      <a:pt x="8236" y="10309"/>
                      <a:pt x="8438" y="10309"/>
                    </a:cubicBezTo>
                    <a:cubicBezTo>
                      <a:pt x="8636" y="10309"/>
                      <a:pt x="8829" y="10256"/>
                      <a:pt x="8987" y="10159"/>
                    </a:cubicBezTo>
                    <a:lnTo>
                      <a:pt x="8996" y="10153"/>
                    </a:lnTo>
                    <a:cubicBezTo>
                      <a:pt x="9394" y="9910"/>
                      <a:pt x="9641" y="9469"/>
                      <a:pt x="9641" y="9003"/>
                    </a:cubicBezTo>
                    <a:lnTo>
                      <a:pt x="9641" y="8798"/>
                    </a:lnTo>
                    <a:cubicBezTo>
                      <a:pt x="10056" y="8529"/>
                      <a:pt x="10369" y="8127"/>
                      <a:pt x="10530" y="7647"/>
                    </a:cubicBezTo>
                    <a:cubicBezTo>
                      <a:pt x="10721" y="7074"/>
                      <a:pt x="10665" y="6455"/>
                      <a:pt x="10383" y="5925"/>
                    </a:cubicBezTo>
                    <a:cubicBezTo>
                      <a:pt x="10509" y="5826"/>
                      <a:pt x="10626" y="5715"/>
                      <a:pt x="10732" y="5591"/>
                    </a:cubicBezTo>
                    <a:cubicBezTo>
                      <a:pt x="11132" y="5128"/>
                      <a:pt x="11354" y="4536"/>
                      <a:pt x="11354" y="3924"/>
                    </a:cubicBezTo>
                    <a:lnTo>
                      <a:pt x="11354" y="3014"/>
                    </a:lnTo>
                    <a:cubicBezTo>
                      <a:pt x="11354" y="2578"/>
                      <a:pt x="11214" y="2162"/>
                      <a:pt x="10954" y="1813"/>
                    </a:cubicBezTo>
                    <a:cubicBezTo>
                      <a:pt x="10478" y="1177"/>
                      <a:pt x="9791" y="1063"/>
                      <a:pt x="9064" y="1063"/>
                    </a:cubicBezTo>
                    <a:cubicBezTo>
                      <a:pt x="8915" y="1063"/>
                      <a:pt x="8765" y="1068"/>
                      <a:pt x="8615" y="1074"/>
                    </a:cubicBezTo>
                    <a:cubicBezTo>
                      <a:pt x="8484" y="1080"/>
                      <a:pt x="8371" y="1098"/>
                      <a:pt x="8273" y="1098"/>
                    </a:cubicBezTo>
                    <a:cubicBezTo>
                      <a:pt x="8122" y="1098"/>
                      <a:pt x="8006" y="1054"/>
                      <a:pt x="7914" y="851"/>
                    </a:cubicBezTo>
                    <a:cubicBezTo>
                      <a:pt x="7838" y="684"/>
                      <a:pt x="7729" y="529"/>
                      <a:pt x="7595" y="402"/>
                    </a:cubicBezTo>
                    <a:cubicBezTo>
                      <a:pt x="7328" y="146"/>
                      <a:pt x="6969" y="1"/>
                      <a:pt x="6599" y="1"/>
                    </a:cubicBezTo>
                    <a:cubicBezTo>
                      <a:pt x="6240" y="1"/>
                      <a:pt x="5909" y="133"/>
                      <a:pt x="5653" y="354"/>
                    </a:cubicBezTo>
                    <a:cubicBezTo>
                      <a:pt x="5396" y="133"/>
                      <a:pt x="5064" y="1"/>
                      <a:pt x="47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939;p43">
                <a:extLst>
                  <a:ext uri="{FF2B5EF4-FFF2-40B4-BE49-F238E27FC236}">
                    <a16:creationId xmlns:a16="http://schemas.microsoft.com/office/drawing/2014/main" id="{D74D8417-91FE-9547-ABCB-A4B060E60809}"/>
                  </a:ext>
                </a:extLst>
              </p:cNvPr>
              <p:cNvSpPr/>
              <p:nvPr/>
            </p:nvSpPr>
            <p:spPr>
              <a:xfrm>
                <a:off x="6809537" y="1299463"/>
                <a:ext cx="44292" cy="95272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248" extrusionOk="0">
                    <a:moveTo>
                      <a:pt x="993" y="1"/>
                    </a:moveTo>
                    <a:cubicBezTo>
                      <a:pt x="742" y="1"/>
                      <a:pt x="529" y="179"/>
                      <a:pt x="484" y="427"/>
                    </a:cubicBezTo>
                    <a:lnTo>
                      <a:pt x="110" y="2505"/>
                    </a:lnTo>
                    <a:lnTo>
                      <a:pt x="14" y="3079"/>
                    </a:lnTo>
                    <a:cubicBezTo>
                      <a:pt x="0" y="3158"/>
                      <a:pt x="54" y="3232"/>
                      <a:pt x="132" y="3244"/>
                    </a:cubicBezTo>
                    <a:cubicBezTo>
                      <a:pt x="140" y="3247"/>
                      <a:pt x="149" y="3247"/>
                      <a:pt x="156" y="3247"/>
                    </a:cubicBezTo>
                    <a:cubicBezTo>
                      <a:pt x="224" y="3247"/>
                      <a:pt x="285" y="3198"/>
                      <a:pt x="293" y="3128"/>
                    </a:cubicBezTo>
                    <a:lnTo>
                      <a:pt x="389" y="2554"/>
                    </a:lnTo>
                    <a:lnTo>
                      <a:pt x="765" y="479"/>
                    </a:lnTo>
                    <a:cubicBezTo>
                      <a:pt x="785" y="369"/>
                      <a:pt x="879" y="289"/>
                      <a:pt x="990" y="289"/>
                    </a:cubicBezTo>
                    <a:cubicBezTo>
                      <a:pt x="1119" y="289"/>
                      <a:pt x="1220" y="393"/>
                      <a:pt x="1220" y="519"/>
                    </a:cubicBezTo>
                    <a:lnTo>
                      <a:pt x="1220" y="679"/>
                    </a:lnTo>
                    <a:cubicBezTo>
                      <a:pt x="1220" y="759"/>
                      <a:pt x="1286" y="823"/>
                      <a:pt x="1366" y="823"/>
                    </a:cubicBezTo>
                    <a:cubicBezTo>
                      <a:pt x="1446" y="823"/>
                      <a:pt x="1510" y="759"/>
                      <a:pt x="1510" y="679"/>
                    </a:cubicBezTo>
                    <a:lnTo>
                      <a:pt x="1510" y="519"/>
                    </a:lnTo>
                    <a:cubicBezTo>
                      <a:pt x="1510" y="234"/>
                      <a:pt x="1278" y="1"/>
                      <a:pt x="9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1940;p43">
                <a:extLst>
                  <a:ext uri="{FF2B5EF4-FFF2-40B4-BE49-F238E27FC236}">
                    <a16:creationId xmlns:a16="http://schemas.microsoft.com/office/drawing/2014/main" id="{2C347ACA-A13E-344A-9D74-B9DF1B62A2DA}"/>
                  </a:ext>
                </a:extLst>
              </p:cNvPr>
              <p:cNvSpPr/>
              <p:nvPr/>
            </p:nvSpPr>
            <p:spPr>
              <a:xfrm>
                <a:off x="6767945" y="1299375"/>
                <a:ext cx="43823" cy="95360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3251" extrusionOk="0">
                    <a:moveTo>
                      <a:pt x="519" y="1"/>
                    </a:moveTo>
                    <a:cubicBezTo>
                      <a:pt x="232" y="1"/>
                      <a:pt x="1" y="232"/>
                      <a:pt x="1" y="519"/>
                    </a:cubicBezTo>
                    <a:lnTo>
                      <a:pt x="1" y="678"/>
                    </a:lnTo>
                    <a:cubicBezTo>
                      <a:pt x="1" y="758"/>
                      <a:pt x="66" y="823"/>
                      <a:pt x="145" y="823"/>
                    </a:cubicBezTo>
                    <a:cubicBezTo>
                      <a:pt x="225" y="823"/>
                      <a:pt x="290" y="758"/>
                      <a:pt x="290" y="678"/>
                    </a:cubicBezTo>
                    <a:lnTo>
                      <a:pt x="290" y="519"/>
                    </a:lnTo>
                    <a:cubicBezTo>
                      <a:pt x="290" y="391"/>
                      <a:pt x="394" y="289"/>
                      <a:pt x="520" y="289"/>
                    </a:cubicBezTo>
                    <a:cubicBezTo>
                      <a:pt x="631" y="289"/>
                      <a:pt x="726" y="367"/>
                      <a:pt x="746" y="477"/>
                    </a:cubicBezTo>
                    <a:lnTo>
                      <a:pt x="1120" y="2553"/>
                    </a:lnTo>
                    <a:lnTo>
                      <a:pt x="1201" y="3126"/>
                    </a:lnTo>
                    <a:cubicBezTo>
                      <a:pt x="1212" y="3198"/>
                      <a:pt x="1273" y="3250"/>
                      <a:pt x="1344" y="3250"/>
                    </a:cubicBezTo>
                    <a:cubicBezTo>
                      <a:pt x="1350" y="3250"/>
                      <a:pt x="1357" y="3250"/>
                      <a:pt x="1360" y="3246"/>
                    </a:cubicBezTo>
                    <a:cubicBezTo>
                      <a:pt x="1440" y="3235"/>
                      <a:pt x="1494" y="3161"/>
                      <a:pt x="1483" y="3082"/>
                    </a:cubicBezTo>
                    <a:lnTo>
                      <a:pt x="1402" y="2508"/>
                    </a:lnTo>
                    <a:lnTo>
                      <a:pt x="1402" y="2502"/>
                    </a:lnTo>
                    <a:lnTo>
                      <a:pt x="1026" y="425"/>
                    </a:lnTo>
                    <a:cubicBezTo>
                      <a:pt x="982" y="179"/>
                      <a:pt x="768" y="1"/>
                      <a:pt x="5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941;p43">
                <a:extLst>
                  <a:ext uri="{FF2B5EF4-FFF2-40B4-BE49-F238E27FC236}">
                    <a16:creationId xmlns:a16="http://schemas.microsoft.com/office/drawing/2014/main" id="{9A8BFBD2-5E24-5D4B-AA31-C0D547193D18}"/>
                  </a:ext>
                </a:extLst>
              </p:cNvPr>
              <p:cNvSpPr/>
              <p:nvPr/>
            </p:nvSpPr>
            <p:spPr>
              <a:xfrm>
                <a:off x="6807308" y="1452573"/>
                <a:ext cx="8506" cy="44703"/>
              </a:xfrm>
              <a:custGeom>
                <a:avLst/>
                <a:gdLst/>
                <a:ahLst/>
                <a:cxnLst/>
                <a:rect l="l" t="t" r="r" b="b"/>
                <a:pathLst>
                  <a:path w="290" h="1524" extrusionOk="0">
                    <a:moveTo>
                      <a:pt x="144" y="0"/>
                    </a:moveTo>
                    <a:cubicBezTo>
                      <a:pt x="64" y="0"/>
                      <a:pt x="0" y="64"/>
                      <a:pt x="0" y="144"/>
                    </a:cubicBezTo>
                    <a:lnTo>
                      <a:pt x="0" y="1378"/>
                    </a:lnTo>
                    <a:cubicBezTo>
                      <a:pt x="0" y="1458"/>
                      <a:pt x="64" y="1523"/>
                      <a:pt x="144" y="1523"/>
                    </a:cubicBezTo>
                    <a:cubicBezTo>
                      <a:pt x="225" y="1523"/>
                      <a:pt x="290" y="1458"/>
                      <a:pt x="290" y="1378"/>
                    </a:cubicBezTo>
                    <a:lnTo>
                      <a:pt x="290" y="144"/>
                    </a:lnTo>
                    <a:cubicBezTo>
                      <a:pt x="290" y="64"/>
                      <a:pt x="225" y="0"/>
                      <a:pt x="1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942;p43">
                <a:extLst>
                  <a:ext uri="{FF2B5EF4-FFF2-40B4-BE49-F238E27FC236}">
                    <a16:creationId xmlns:a16="http://schemas.microsoft.com/office/drawing/2014/main" id="{FDEBF396-72CA-B04E-AC2E-39D262DD01CC}"/>
                  </a:ext>
                </a:extLst>
              </p:cNvPr>
              <p:cNvSpPr/>
              <p:nvPr/>
            </p:nvSpPr>
            <p:spPr>
              <a:xfrm>
                <a:off x="6804903" y="1405584"/>
                <a:ext cx="118386" cy="91077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3105" extrusionOk="0">
                    <a:moveTo>
                      <a:pt x="3014" y="0"/>
                    </a:moveTo>
                    <a:lnTo>
                      <a:pt x="1" y="236"/>
                    </a:lnTo>
                    <a:lnTo>
                      <a:pt x="566" y="1191"/>
                    </a:lnTo>
                    <a:lnTo>
                      <a:pt x="1754" y="2845"/>
                    </a:lnTo>
                    <a:cubicBezTo>
                      <a:pt x="1986" y="3014"/>
                      <a:pt x="2266" y="3104"/>
                      <a:pt x="2551" y="3104"/>
                    </a:cubicBezTo>
                    <a:cubicBezTo>
                      <a:pt x="2717" y="3104"/>
                      <a:pt x="2885" y="3073"/>
                      <a:pt x="3047" y="3009"/>
                    </a:cubicBezTo>
                    <a:cubicBezTo>
                      <a:pt x="3712" y="2748"/>
                      <a:pt x="4036" y="2031"/>
                      <a:pt x="3853" y="1384"/>
                    </a:cubicBezTo>
                    <a:lnTo>
                      <a:pt x="3604" y="9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943;p43">
                <a:extLst>
                  <a:ext uri="{FF2B5EF4-FFF2-40B4-BE49-F238E27FC236}">
                    <a16:creationId xmlns:a16="http://schemas.microsoft.com/office/drawing/2014/main" id="{1B235114-186D-524D-A7EF-2F4B69FD70A8}"/>
                  </a:ext>
                </a:extLst>
              </p:cNvPr>
              <p:cNvSpPr/>
              <p:nvPr/>
            </p:nvSpPr>
            <p:spPr>
              <a:xfrm>
                <a:off x="6705733" y="1383996"/>
                <a:ext cx="111229" cy="125455"/>
              </a:xfrm>
              <a:custGeom>
                <a:avLst/>
                <a:gdLst/>
                <a:ahLst/>
                <a:cxnLst/>
                <a:rect l="l" t="t" r="r" b="b"/>
                <a:pathLst>
                  <a:path w="3792" h="4277" extrusionOk="0">
                    <a:moveTo>
                      <a:pt x="2053" y="0"/>
                    </a:moveTo>
                    <a:lnTo>
                      <a:pt x="0" y="3367"/>
                    </a:lnTo>
                    <a:lnTo>
                      <a:pt x="570" y="3938"/>
                    </a:lnTo>
                    <a:lnTo>
                      <a:pt x="665" y="4277"/>
                    </a:lnTo>
                    <a:lnTo>
                      <a:pt x="1409" y="4277"/>
                    </a:lnTo>
                    <a:cubicBezTo>
                      <a:pt x="1586" y="4188"/>
                      <a:pt x="1743" y="4056"/>
                      <a:pt x="1863" y="3886"/>
                    </a:cubicBezTo>
                    <a:lnTo>
                      <a:pt x="3268" y="1927"/>
                    </a:lnTo>
                    <a:lnTo>
                      <a:pt x="3792" y="1489"/>
                    </a:lnTo>
                    <a:lnTo>
                      <a:pt x="3792" y="701"/>
                    </a:lnTo>
                    <a:cubicBezTo>
                      <a:pt x="3792" y="701"/>
                      <a:pt x="3792" y="701"/>
                      <a:pt x="3792" y="701"/>
                    </a:cubicBezTo>
                    <a:cubicBezTo>
                      <a:pt x="3788" y="701"/>
                      <a:pt x="2714" y="267"/>
                      <a:pt x="20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944;p43">
                <a:extLst>
                  <a:ext uri="{FF2B5EF4-FFF2-40B4-BE49-F238E27FC236}">
                    <a16:creationId xmlns:a16="http://schemas.microsoft.com/office/drawing/2014/main" id="{533E8CE6-BA1E-E747-AFEA-B3FD05CE194F}"/>
                  </a:ext>
                </a:extLst>
              </p:cNvPr>
              <p:cNvSpPr/>
              <p:nvPr/>
            </p:nvSpPr>
            <p:spPr>
              <a:xfrm>
                <a:off x="6722393" y="1525285"/>
                <a:ext cx="13112" cy="22351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62" extrusionOk="0">
                    <a:moveTo>
                      <a:pt x="1" y="0"/>
                    </a:moveTo>
                    <a:cubicBezTo>
                      <a:pt x="1" y="11"/>
                      <a:pt x="2" y="19"/>
                      <a:pt x="2" y="31"/>
                    </a:cubicBezTo>
                    <a:lnTo>
                      <a:pt x="2" y="379"/>
                    </a:lnTo>
                    <a:cubicBezTo>
                      <a:pt x="2" y="524"/>
                      <a:pt x="78" y="662"/>
                      <a:pt x="204" y="738"/>
                    </a:cubicBezTo>
                    <a:lnTo>
                      <a:pt x="209" y="739"/>
                    </a:lnTo>
                    <a:cubicBezTo>
                      <a:pt x="232" y="754"/>
                      <a:pt x="259" y="761"/>
                      <a:pt x="286" y="761"/>
                    </a:cubicBezTo>
                    <a:cubicBezTo>
                      <a:pt x="313" y="761"/>
                      <a:pt x="341" y="754"/>
                      <a:pt x="366" y="738"/>
                    </a:cubicBezTo>
                    <a:cubicBezTo>
                      <a:pt x="396" y="719"/>
                      <a:pt x="421" y="699"/>
                      <a:pt x="443" y="676"/>
                    </a:cubicBezTo>
                    <a:lnTo>
                      <a:pt x="446" y="649"/>
                    </a:lnTo>
                    <a:cubicBezTo>
                      <a:pt x="446" y="589"/>
                      <a:pt x="436" y="529"/>
                      <a:pt x="418" y="471"/>
                    </a:cubicBezTo>
                    <a:lnTo>
                      <a:pt x="338" y="226"/>
                    </a:lnTo>
                    <a:cubicBezTo>
                      <a:pt x="323" y="181"/>
                      <a:pt x="290" y="144"/>
                      <a:pt x="246" y="128"/>
                    </a:cubicBezTo>
                    <a:cubicBezTo>
                      <a:pt x="158" y="92"/>
                      <a:pt x="76" y="49"/>
                      <a:pt x="1" y="0"/>
                    </a:cubicBezTo>
                    <a:close/>
                  </a:path>
                </a:pathLst>
              </a:custGeom>
              <a:solidFill>
                <a:srgbClr val="D8E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945;p43">
                <a:extLst>
                  <a:ext uri="{FF2B5EF4-FFF2-40B4-BE49-F238E27FC236}">
                    <a16:creationId xmlns:a16="http://schemas.microsoft.com/office/drawing/2014/main" id="{790E8A48-1F02-1245-8673-7EA9124470FE}"/>
                  </a:ext>
                </a:extLst>
              </p:cNvPr>
              <p:cNvSpPr/>
              <p:nvPr/>
            </p:nvSpPr>
            <p:spPr>
              <a:xfrm>
                <a:off x="6694235" y="1425031"/>
                <a:ext cx="50041" cy="57140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1948" extrusionOk="0">
                    <a:moveTo>
                      <a:pt x="839" y="1"/>
                    </a:moveTo>
                    <a:lnTo>
                      <a:pt x="839" y="4"/>
                    </a:lnTo>
                    <a:cubicBezTo>
                      <a:pt x="710" y="194"/>
                      <a:pt x="621" y="323"/>
                      <a:pt x="621" y="323"/>
                    </a:cubicBezTo>
                    <a:lnTo>
                      <a:pt x="149" y="1083"/>
                    </a:lnTo>
                    <a:cubicBezTo>
                      <a:pt x="81" y="1194"/>
                      <a:pt x="33" y="1312"/>
                      <a:pt x="0" y="1430"/>
                    </a:cubicBezTo>
                    <a:lnTo>
                      <a:pt x="475" y="1947"/>
                    </a:lnTo>
                    <a:cubicBezTo>
                      <a:pt x="505" y="1864"/>
                      <a:pt x="545" y="1781"/>
                      <a:pt x="594" y="1701"/>
                    </a:cubicBezTo>
                    <a:lnTo>
                      <a:pt x="1066" y="941"/>
                    </a:lnTo>
                    <a:cubicBezTo>
                      <a:pt x="1066" y="941"/>
                      <a:pt x="1384" y="474"/>
                      <a:pt x="17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946;p43">
                <a:extLst>
                  <a:ext uri="{FF2B5EF4-FFF2-40B4-BE49-F238E27FC236}">
                    <a16:creationId xmlns:a16="http://schemas.microsoft.com/office/drawing/2014/main" id="{0C8AE194-ABCD-2748-92D9-93DC57AA4072}"/>
                  </a:ext>
                </a:extLst>
              </p:cNvPr>
              <p:cNvSpPr/>
              <p:nvPr/>
            </p:nvSpPr>
            <p:spPr>
              <a:xfrm>
                <a:off x="6672207" y="1328941"/>
                <a:ext cx="141881" cy="106066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3616" extrusionOk="0">
                    <a:moveTo>
                      <a:pt x="1082" y="1"/>
                    </a:moveTo>
                    <a:cubicBezTo>
                      <a:pt x="970" y="1"/>
                      <a:pt x="860" y="19"/>
                      <a:pt x="757" y="51"/>
                    </a:cubicBezTo>
                    <a:cubicBezTo>
                      <a:pt x="319" y="188"/>
                      <a:pt x="0" y="597"/>
                      <a:pt x="0" y="1080"/>
                    </a:cubicBezTo>
                    <a:lnTo>
                      <a:pt x="0" y="1990"/>
                    </a:lnTo>
                    <a:cubicBezTo>
                      <a:pt x="0" y="2888"/>
                      <a:pt x="728" y="3615"/>
                      <a:pt x="1626" y="3615"/>
                    </a:cubicBezTo>
                    <a:lnTo>
                      <a:pt x="4837" y="3615"/>
                    </a:lnTo>
                    <a:lnTo>
                      <a:pt x="4837" y="2671"/>
                    </a:lnTo>
                    <a:lnTo>
                      <a:pt x="4329" y="1763"/>
                    </a:lnTo>
                    <a:cubicBezTo>
                      <a:pt x="3747" y="713"/>
                      <a:pt x="2625" y="1"/>
                      <a:pt x="1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947;p43">
                <a:extLst>
                  <a:ext uri="{FF2B5EF4-FFF2-40B4-BE49-F238E27FC236}">
                    <a16:creationId xmlns:a16="http://schemas.microsoft.com/office/drawing/2014/main" id="{84504B5B-7223-0F40-9DCF-656831CB4430}"/>
                  </a:ext>
                </a:extLst>
              </p:cNvPr>
              <p:cNvSpPr/>
              <p:nvPr/>
            </p:nvSpPr>
            <p:spPr>
              <a:xfrm>
                <a:off x="6672207" y="1328941"/>
                <a:ext cx="61540" cy="106096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3617" extrusionOk="0">
                    <a:moveTo>
                      <a:pt x="1082" y="1"/>
                    </a:moveTo>
                    <a:cubicBezTo>
                      <a:pt x="968" y="1"/>
                      <a:pt x="860" y="17"/>
                      <a:pt x="757" y="51"/>
                    </a:cubicBezTo>
                    <a:cubicBezTo>
                      <a:pt x="319" y="188"/>
                      <a:pt x="0" y="597"/>
                      <a:pt x="0" y="1081"/>
                    </a:cubicBezTo>
                    <a:lnTo>
                      <a:pt x="0" y="1991"/>
                    </a:lnTo>
                    <a:cubicBezTo>
                      <a:pt x="0" y="2889"/>
                      <a:pt x="728" y="3617"/>
                      <a:pt x="1626" y="3617"/>
                    </a:cubicBezTo>
                    <a:lnTo>
                      <a:pt x="2098" y="3617"/>
                    </a:lnTo>
                    <a:cubicBezTo>
                      <a:pt x="1424" y="3418"/>
                      <a:pt x="929" y="2794"/>
                      <a:pt x="929" y="2057"/>
                    </a:cubicBezTo>
                    <a:lnTo>
                      <a:pt x="929" y="1147"/>
                    </a:lnTo>
                    <a:cubicBezTo>
                      <a:pt x="929" y="663"/>
                      <a:pt x="1249" y="253"/>
                      <a:pt x="1687" y="115"/>
                    </a:cubicBezTo>
                    <a:cubicBezTo>
                      <a:pt x="1787" y="84"/>
                      <a:pt x="1893" y="68"/>
                      <a:pt x="2004" y="66"/>
                    </a:cubicBezTo>
                    <a:cubicBezTo>
                      <a:pt x="1789" y="23"/>
                      <a:pt x="1565" y="1"/>
                      <a:pt x="13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948;p43">
                <a:extLst>
                  <a:ext uri="{FF2B5EF4-FFF2-40B4-BE49-F238E27FC236}">
                    <a16:creationId xmlns:a16="http://schemas.microsoft.com/office/drawing/2014/main" id="{2043919E-DB04-CC4A-A135-DAF778055978}"/>
                  </a:ext>
                </a:extLst>
              </p:cNvPr>
              <p:cNvSpPr/>
              <p:nvPr/>
            </p:nvSpPr>
            <p:spPr>
              <a:xfrm>
                <a:off x="6672207" y="1330349"/>
                <a:ext cx="141881" cy="104658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3568" extrusionOk="0">
                    <a:moveTo>
                      <a:pt x="757" y="0"/>
                    </a:moveTo>
                    <a:cubicBezTo>
                      <a:pt x="319" y="138"/>
                      <a:pt x="0" y="548"/>
                      <a:pt x="0" y="1032"/>
                    </a:cubicBezTo>
                    <a:lnTo>
                      <a:pt x="0" y="1942"/>
                    </a:lnTo>
                    <a:cubicBezTo>
                      <a:pt x="0" y="2840"/>
                      <a:pt x="728" y="3567"/>
                      <a:pt x="1626" y="3567"/>
                    </a:cubicBezTo>
                    <a:lnTo>
                      <a:pt x="4837" y="3567"/>
                    </a:lnTo>
                    <a:lnTo>
                      <a:pt x="4837" y="2957"/>
                    </a:lnTo>
                    <a:lnTo>
                      <a:pt x="4837" y="2954"/>
                    </a:lnTo>
                    <a:lnTo>
                      <a:pt x="1929" y="2954"/>
                    </a:lnTo>
                    <a:cubicBezTo>
                      <a:pt x="1238" y="2954"/>
                      <a:pt x="677" y="2395"/>
                      <a:pt x="677" y="1704"/>
                    </a:cubicBezTo>
                    <a:lnTo>
                      <a:pt x="677" y="407"/>
                    </a:lnTo>
                    <a:cubicBezTo>
                      <a:pt x="677" y="264"/>
                      <a:pt x="705" y="125"/>
                      <a:pt x="7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949;p43">
                <a:extLst>
                  <a:ext uri="{FF2B5EF4-FFF2-40B4-BE49-F238E27FC236}">
                    <a16:creationId xmlns:a16="http://schemas.microsoft.com/office/drawing/2014/main" id="{C344D693-77F7-8F4B-9614-6F1B9CA484C8}"/>
                  </a:ext>
                </a:extLst>
              </p:cNvPr>
              <p:cNvSpPr/>
              <p:nvPr/>
            </p:nvSpPr>
            <p:spPr>
              <a:xfrm>
                <a:off x="6672207" y="1330378"/>
                <a:ext cx="61540" cy="104658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3568" extrusionOk="0">
                    <a:moveTo>
                      <a:pt x="757" y="1"/>
                    </a:moveTo>
                    <a:lnTo>
                      <a:pt x="757" y="1"/>
                    </a:lnTo>
                    <a:cubicBezTo>
                      <a:pt x="447" y="97"/>
                      <a:pt x="198" y="332"/>
                      <a:pt x="79" y="630"/>
                    </a:cubicBezTo>
                    <a:cubicBezTo>
                      <a:pt x="73" y="643"/>
                      <a:pt x="69" y="657"/>
                      <a:pt x="64" y="669"/>
                    </a:cubicBezTo>
                    <a:cubicBezTo>
                      <a:pt x="22" y="783"/>
                      <a:pt x="0" y="905"/>
                      <a:pt x="0" y="1032"/>
                    </a:cubicBezTo>
                    <a:lnTo>
                      <a:pt x="0" y="1942"/>
                    </a:lnTo>
                    <a:cubicBezTo>
                      <a:pt x="0" y="2336"/>
                      <a:pt x="140" y="2696"/>
                      <a:pt x="371" y="2976"/>
                    </a:cubicBezTo>
                    <a:cubicBezTo>
                      <a:pt x="454" y="3076"/>
                      <a:pt x="549" y="3167"/>
                      <a:pt x="653" y="3244"/>
                    </a:cubicBezTo>
                    <a:cubicBezTo>
                      <a:pt x="925" y="3448"/>
                      <a:pt x="1261" y="3568"/>
                      <a:pt x="1626" y="3568"/>
                    </a:cubicBezTo>
                    <a:lnTo>
                      <a:pt x="2098" y="3568"/>
                    </a:lnTo>
                    <a:lnTo>
                      <a:pt x="2098" y="3566"/>
                    </a:lnTo>
                    <a:cubicBezTo>
                      <a:pt x="1605" y="3424"/>
                      <a:pt x="1210" y="3053"/>
                      <a:pt x="1032" y="2576"/>
                    </a:cubicBezTo>
                    <a:cubicBezTo>
                      <a:pt x="814" y="2352"/>
                      <a:pt x="677" y="2045"/>
                      <a:pt x="677" y="1705"/>
                    </a:cubicBezTo>
                    <a:lnTo>
                      <a:pt x="677" y="407"/>
                    </a:lnTo>
                    <a:cubicBezTo>
                      <a:pt x="677" y="263"/>
                      <a:pt x="705" y="125"/>
                      <a:pt x="757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950;p43">
                <a:extLst>
                  <a:ext uri="{FF2B5EF4-FFF2-40B4-BE49-F238E27FC236}">
                    <a16:creationId xmlns:a16="http://schemas.microsoft.com/office/drawing/2014/main" id="{5421A0DE-79FD-CD43-90A1-0BC059EE50E7}"/>
                  </a:ext>
                </a:extLst>
              </p:cNvPr>
              <p:cNvSpPr/>
              <p:nvPr/>
            </p:nvSpPr>
            <p:spPr>
              <a:xfrm>
                <a:off x="6707845" y="1349532"/>
                <a:ext cx="35844" cy="35874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3" extrusionOk="0">
                    <a:moveTo>
                      <a:pt x="611" y="1"/>
                    </a:moveTo>
                    <a:cubicBezTo>
                      <a:pt x="274" y="1"/>
                      <a:pt x="1" y="275"/>
                      <a:pt x="1" y="612"/>
                    </a:cubicBezTo>
                    <a:cubicBezTo>
                      <a:pt x="1" y="949"/>
                      <a:pt x="274" y="1223"/>
                      <a:pt x="611" y="1223"/>
                    </a:cubicBezTo>
                    <a:cubicBezTo>
                      <a:pt x="948" y="1223"/>
                      <a:pt x="1221" y="949"/>
                      <a:pt x="1221" y="612"/>
                    </a:cubicBezTo>
                    <a:cubicBezTo>
                      <a:pt x="1221" y="275"/>
                      <a:pt x="948" y="1"/>
                      <a:pt x="6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951;p43">
                <a:extLst>
                  <a:ext uri="{FF2B5EF4-FFF2-40B4-BE49-F238E27FC236}">
                    <a16:creationId xmlns:a16="http://schemas.microsoft.com/office/drawing/2014/main" id="{6EFF5183-7E40-DE44-84B1-5518600CD237}"/>
                  </a:ext>
                </a:extLst>
              </p:cNvPr>
              <p:cNvSpPr/>
              <p:nvPr/>
            </p:nvSpPr>
            <p:spPr>
              <a:xfrm>
                <a:off x="6719665" y="1361381"/>
                <a:ext cx="12202" cy="12232"/>
              </a:xfrm>
              <a:custGeom>
                <a:avLst/>
                <a:gdLst/>
                <a:ahLst/>
                <a:cxnLst/>
                <a:rect l="l" t="t" r="r" b="b"/>
                <a:pathLst>
                  <a:path w="416" h="417" extrusionOk="0">
                    <a:moveTo>
                      <a:pt x="208" y="1"/>
                    </a:moveTo>
                    <a:cubicBezTo>
                      <a:pt x="94" y="1"/>
                      <a:pt x="0" y="93"/>
                      <a:pt x="0" y="208"/>
                    </a:cubicBezTo>
                    <a:cubicBezTo>
                      <a:pt x="0" y="323"/>
                      <a:pt x="94" y="416"/>
                      <a:pt x="208" y="416"/>
                    </a:cubicBezTo>
                    <a:cubicBezTo>
                      <a:pt x="322" y="416"/>
                      <a:pt x="416" y="323"/>
                      <a:pt x="416" y="208"/>
                    </a:cubicBezTo>
                    <a:cubicBezTo>
                      <a:pt x="416" y="93"/>
                      <a:pt x="322" y="1"/>
                      <a:pt x="2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952;p43">
                <a:extLst>
                  <a:ext uri="{FF2B5EF4-FFF2-40B4-BE49-F238E27FC236}">
                    <a16:creationId xmlns:a16="http://schemas.microsoft.com/office/drawing/2014/main" id="{4D1B7A85-D423-3C46-9170-ADB545DB8729}"/>
                  </a:ext>
                </a:extLst>
              </p:cNvPr>
              <p:cNvSpPr/>
              <p:nvPr/>
            </p:nvSpPr>
            <p:spPr>
              <a:xfrm>
                <a:off x="6730811" y="1341319"/>
                <a:ext cx="48780" cy="75707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581" extrusionOk="0">
                    <a:moveTo>
                      <a:pt x="984" y="0"/>
                    </a:moveTo>
                    <a:lnTo>
                      <a:pt x="993" y="129"/>
                    </a:lnTo>
                    <a:lnTo>
                      <a:pt x="993" y="566"/>
                    </a:lnTo>
                    <a:cubicBezTo>
                      <a:pt x="993" y="1219"/>
                      <a:pt x="732" y="1843"/>
                      <a:pt x="267" y="2301"/>
                    </a:cubicBezTo>
                    <a:lnTo>
                      <a:pt x="0" y="2564"/>
                    </a:lnTo>
                    <a:lnTo>
                      <a:pt x="0" y="2580"/>
                    </a:lnTo>
                    <a:lnTo>
                      <a:pt x="938" y="2580"/>
                    </a:lnTo>
                    <a:cubicBezTo>
                      <a:pt x="1402" y="2123"/>
                      <a:pt x="1663" y="1497"/>
                      <a:pt x="1663" y="845"/>
                    </a:cubicBezTo>
                    <a:lnTo>
                      <a:pt x="1663" y="527"/>
                    </a:lnTo>
                    <a:lnTo>
                      <a:pt x="1663" y="487"/>
                    </a:lnTo>
                    <a:cubicBezTo>
                      <a:pt x="1458" y="300"/>
                      <a:pt x="1231" y="135"/>
                      <a:pt x="9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953;p43">
                <a:extLst>
                  <a:ext uri="{FF2B5EF4-FFF2-40B4-BE49-F238E27FC236}">
                    <a16:creationId xmlns:a16="http://schemas.microsoft.com/office/drawing/2014/main" id="{45A88D13-6D18-E645-8C4E-AA6E2C8A4529}"/>
                  </a:ext>
                </a:extLst>
              </p:cNvPr>
              <p:cNvSpPr/>
              <p:nvPr/>
            </p:nvSpPr>
            <p:spPr>
              <a:xfrm>
                <a:off x="6693091" y="1446149"/>
                <a:ext cx="73654" cy="10143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3458" extrusionOk="0">
                    <a:moveTo>
                      <a:pt x="415" y="1"/>
                    </a:moveTo>
                    <a:lnTo>
                      <a:pt x="191" y="363"/>
                    </a:lnTo>
                    <a:cubicBezTo>
                      <a:pt x="62" y="572"/>
                      <a:pt x="1" y="801"/>
                      <a:pt x="1" y="1027"/>
                    </a:cubicBezTo>
                    <a:cubicBezTo>
                      <a:pt x="1" y="1527"/>
                      <a:pt x="298" y="2006"/>
                      <a:pt x="802" y="2205"/>
                    </a:cubicBezTo>
                    <a:cubicBezTo>
                      <a:pt x="847" y="2223"/>
                      <a:pt x="881" y="2260"/>
                      <a:pt x="896" y="2303"/>
                    </a:cubicBezTo>
                    <a:lnTo>
                      <a:pt x="975" y="2548"/>
                    </a:lnTo>
                    <a:cubicBezTo>
                      <a:pt x="994" y="2606"/>
                      <a:pt x="1003" y="2668"/>
                      <a:pt x="1003" y="2726"/>
                    </a:cubicBezTo>
                    <a:lnTo>
                      <a:pt x="1003" y="3074"/>
                    </a:lnTo>
                    <a:cubicBezTo>
                      <a:pt x="1003" y="3221"/>
                      <a:pt x="1078" y="3357"/>
                      <a:pt x="1205" y="3434"/>
                    </a:cubicBezTo>
                    <a:lnTo>
                      <a:pt x="1209" y="3436"/>
                    </a:lnTo>
                    <a:cubicBezTo>
                      <a:pt x="1232" y="3450"/>
                      <a:pt x="1259" y="3457"/>
                      <a:pt x="1286" y="3457"/>
                    </a:cubicBezTo>
                    <a:cubicBezTo>
                      <a:pt x="1314" y="3457"/>
                      <a:pt x="1342" y="3450"/>
                      <a:pt x="1366" y="3434"/>
                    </a:cubicBezTo>
                    <a:cubicBezTo>
                      <a:pt x="1490" y="3357"/>
                      <a:pt x="1564" y="3222"/>
                      <a:pt x="1564" y="3078"/>
                    </a:cubicBezTo>
                    <a:lnTo>
                      <a:pt x="1564" y="2731"/>
                    </a:lnTo>
                    <a:cubicBezTo>
                      <a:pt x="1564" y="2668"/>
                      <a:pt x="1573" y="2605"/>
                      <a:pt x="1594" y="2545"/>
                    </a:cubicBezTo>
                    <a:lnTo>
                      <a:pt x="1683" y="2280"/>
                    </a:lnTo>
                    <a:cubicBezTo>
                      <a:pt x="1697" y="2239"/>
                      <a:pt x="1729" y="2205"/>
                      <a:pt x="1767" y="2189"/>
                    </a:cubicBezTo>
                    <a:cubicBezTo>
                      <a:pt x="1972" y="2100"/>
                      <a:pt x="2155" y="1957"/>
                      <a:pt x="2293" y="1766"/>
                    </a:cubicBezTo>
                    <a:lnTo>
                      <a:pt x="2511" y="1462"/>
                    </a:lnTo>
                    <a:lnTo>
                      <a:pt x="2511" y="1462"/>
                    </a:lnTo>
                    <a:cubicBezTo>
                      <a:pt x="2279" y="1631"/>
                      <a:pt x="2002" y="1721"/>
                      <a:pt x="1715" y="1721"/>
                    </a:cubicBezTo>
                    <a:cubicBezTo>
                      <a:pt x="1551" y="1721"/>
                      <a:pt x="1381" y="1690"/>
                      <a:pt x="1219" y="1626"/>
                    </a:cubicBezTo>
                    <a:cubicBezTo>
                      <a:pt x="557" y="1365"/>
                      <a:pt x="231" y="648"/>
                      <a:pt x="4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954;p43">
                <a:extLst>
                  <a:ext uri="{FF2B5EF4-FFF2-40B4-BE49-F238E27FC236}">
                    <a16:creationId xmlns:a16="http://schemas.microsoft.com/office/drawing/2014/main" id="{53715042-D3C9-DB4C-8281-C026ADF64E72}"/>
                  </a:ext>
                </a:extLst>
              </p:cNvPr>
              <p:cNvSpPr/>
              <p:nvPr/>
            </p:nvSpPr>
            <p:spPr>
              <a:xfrm>
                <a:off x="6809302" y="1330437"/>
                <a:ext cx="141588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827" h="3566" extrusionOk="0">
                    <a:moveTo>
                      <a:pt x="4070" y="0"/>
                    </a:moveTo>
                    <a:lnTo>
                      <a:pt x="4070" y="0"/>
                    </a:lnTo>
                    <a:cubicBezTo>
                      <a:pt x="4120" y="123"/>
                      <a:pt x="4150" y="261"/>
                      <a:pt x="4150" y="405"/>
                    </a:cubicBezTo>
                    <a:lnTo>
                      <a:pt x="4150" y="1703"/>
                    </a:lnTo>
                    <a:cubicBezTo>
                      <a:pt x="4150" y="2393"/>
                      <a:pt x="3589" y="2954"/>
                      <a:pt x="2898" y="2954"/>
                    </a:cubicBezTo>
                    <a:lnTo>
                      <a:pt x="26" y="2954"/>
                    </a:lnTo>
                    <a:lnTo>
                      <a:pt x="1" y="3023"/>
                    </a:lnTo>
                    <a:lnTo>
                      <a:pt x="1" y="3566"/>
                    </a:lnTo>
                    <a:lnTo>
                      <a:pt x="3201" y="3566"/>
                    </a:lnTo>
                    <a:cubicBezTo>
                      <a:pt x="4099" y="3566"/>
                      <a:pt x="4827" y="2838"/>
                      <a:pt x="4827" y="1940"/>
                    </a:cubicBezTo>
                    <a:lnTo>
                      <a:pt x="4827" y="1032"/>
                    </a:lnTo>
                    <a:cubicBezTo>
                      <a:pt x="4827" y="546"/>
                      <a:pt x="4509" y="137"/>
                      <a:pt x="40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955;p43">
                <a:extLst>
                  <a:ext uri="{FF2B5EF4-FFF2-40B4-BE49-F238E27FC236}">
                    <a16:creationId xmlns:a16="http://schemas.microsoft.com/office/drawing/2014/main" id="{817C58E7-2BD1-7648-95E4-414219C08F70}"/>
                  </a:ext>
                </a:extLst>
              </p:cNvPr>
              <p:cNvSpPr/>
              <p:nvPr/>
            </p:nvSpPr>
            <p:spPr>
              <a:xfrm>
                <a:off x="6810124" y="1328941"/>
                <a:ext cx="120967" cy="88115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3004" extrusionOk="0">
                    <a:moveTo>
                      <a:pt x="3463" y="1"/>
                    </a:moveTo>
                    <a:cubicBezTo>
                      <a:pt x="2176" y="1"/>
                      <a:pt x="1055" y="710"/>
                      <a:pt x="470" y="1763"/>
                    </a:cubicBezTo>
                    <a:lnTo>
                      <a:pt x="1" y="3004"/>
                    </a:lnTo>
                    <a:lnTo>
                      <a:pt x="2873" y="3004"/>
                    </a:lnTo>
                    <a:cubicBezTo>
                      <a:pt x="3562" y="3004"/>
                      <a:pt x="4123" y="2444"/>
                      <a:pt x="4123" y="1754"/>
                    </a:cubicBezTo>
                    <a:lnTo>
                      <a:pt x="4123" y="456"/>
                    </a:lnTo>
                    <a:cubicBezTo>
                      <a:pt x="4123" y="312"/>
                      <a:pt x="4094" y="174"/>
                      <a:pt x="4042" y="50"/>
                    </a:cubicBezTo>
                    <a:cubicBezTo>
                      <a:pt x="3939" y="17"/>
                      <a:pt x="3831" y="1"/>
                      <a:pt x="37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956;p43">
                <a:extLst>
                  <a:ext uri="{FF2B5EF4-FFF2-40B4-BE49-F238E27FC236}">
                    <a16:creationId xmlns:a16="http://schemas.microsoft.com/office/drawing/2014/main" id="{282C0B51-DA19-AC41-8671-8046E19184A1}"/>
                  </a:ext>
                </a:extLst>
              </p:cNvPr>
              <p:cNvSpPr/>
              <p:nvPr/>
            </p:nvSpPr>
            <p:spPr>
              <a:xfrm>
                <a:off x="6879463" y="1349532"/>
                <a:ext cx="35844" cy="35874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3" extrusionOk="0">
                    <a:moveTo>
                      <a:pt x="610" y="1"/>
                    </a:moveTo>
                    <a:cubicBezTo>
                      <a:pt x="273" y="1"/>
                      <a:pt x="0" y="275"/>
                      <a:pt x="0" y="612"/>
                    </a:cubicBezTo>
                    <a:cubicBezTo>
                      <a:pt x="0" y="949"/>
                      <a:pt x="273" y="1223"/>
                      <a:pt x="610" y="1223"/>
                    </a:cubicBezTo>
                    <a:cubicBezTo>
                      <a:pt x="947" y="1223"/>
                      <a:pt x="1222" y="949"/>
                      <a:pt x="1222" y="612"/>
                    </a:cubicBezTo>
                    <a:cubicBezTo>
                      <a:pt x="1222" y="275"/>
                      <a:pt x="947" y="1"/>
                      <a:pt x="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957;p43">
                <a:extLst>
                  <a:ext uri="{FF2B5EF4-FFF2-40B4-BE49-F238E27FC236}">
                    <a16:creationId xmlns:a16="http://schemas.microsoft.com/office/drawing/2014/main" id="{D6732A09-5867-A14D-94DA-5F65EAA19BAC}"/>
                  </a:ext>
                </a:extLst>
              </p:cNvPr>
              <p:cNvSpPr/>
              <p:nvPr/>
            </p:nvSpPr>
            <p:spPr>
              <a:xfrm>
                <a:off x="6891254" y="1361381"/>
                <a:ext cx="12232" cy="12232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17" extrusionOk="0">
                    <a:moveTo>
                      <a:pt x="208" y="1"/>
                    </a:moveTo>
                    <a:cubicBezTo>
                      <a:pt x="94" y="1"/>
                      <a:pt x="0" y="93"/>
                      <a:pt x="0" y="208"/>
                    </a:cubicBezTo>
                    <a:cubicBezTo>
                      <a:pt x="0" y="323"/>
                      <a:pt x="94" y="416"/>
                      <a:pt x="208" y="416"/>
                    </a:cubicBezTo>
                    <a:cubicBezTo>
                      <a:pt x="324" y="416"/>
                      <a:pt x="416" y="323"/>
                      <a:pt x="416" y="208"/>
                    </a:cubicBezTo>
                    <a:cubicBezTo>
                      <a:pt x="416" y="93"/>
                      <a:pt x="324" y="1"/>
                      <a:pt x="2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958;p43">
                <a:extLst>
                  <a:ext uri="{FF2B5EF4-FFF2-40B4-BE49-F238E27FC236}">
                    <a16:creationId xmlns:a16="http://schemas.microsoft.com/office/drawing/2014/main" id="{5D37603A-F838-6341-BFBE-29A056049850}"/>
                  </a:ext>
                </a:extLst>
              </p:cNvPr>
              <p:cNvSpPr/>
              <p:nvPr/>
            </p:nvSpPr>
            <p:spPr>
              <a:xfrm>
                <a:off x="6843532" y="1341436"/>
                <a:ext cx="48809" cy="75678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2580" extrusionOk="0">
                    <a:moveTo>
                      <a:pt x="670" y="1"/>
                    </a:moveTo>
                    <a:cubicBezTo>
                      <a:pt x="428" y="134"/>
                      <a:pt x="202" y="298"/>
                      <a:pt x="1" y="486"/>
                    </a:cubicBezTo>
                    <a:lnTo>
                      <a:pt x="1" y="525"/>
                    </a:lnTo>
                    <a:lnTo>
                      <a:pt x="1" y="844"/>
                    </a:lnTo>
                    <a:cubicBezTo>
                      <a:pt x="1" y="1496"/>
                      <a:pt x="262" y="2121"/>
                      <a:pt x="726" y="2579"/>
                    </a:cubicBezTo>
                    <a:lnTo>
                      <a:pt x="1663" y="2579"/>
                    </a:lnTo>
                    <a:lnTo>
                      <a:pt x="1663" y="2561"/>
                    </a:lnTo>
                    <a:lnTo>
                      <a:pt x="1396" y="2297"/>
                    </a:lnTo>
                    <a:cubicBezTo>
                      <a:pt x="933" y="1839"/>
                      <a:pt x="670" y="1215"/>
                      <a:pt x="670" y="562"/>
                    </a:cubicBezTo>
                    <a:lnTo>
                      <a:pt x="670" y="125"/>
                    </a:lnTo>
                    <a:lnTo>
                      <a:pt x="67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959;p43">
                <a:extLst>
                  <a:ext uri="{FF2B5EF4-FFF2-40B4-BE49-F238E27FC236}">
                    <a16:creationId xmlns:a16="http://schemas.microsoft.com/office/drawing/2014/main" id="{42C3EAFA-04CB-944F-BC2B-BBA54577CDC3}"/>
                  </a:ext>
                </a:extLst>
              </p:cNvPr>
              <p:cNvSpPr/>
              <p:nvPr/>
            </p:nvSpPr>
            <p:spPr>
              <a:xfrm>
                <a:off x="6856409" y="1446237"/>
                <a:ext cx="80283" cy="101402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3457" extrusionOk="0">
                    <a:moveTo>
                      <a:pt x="2100" y="1"/>
                    </a:moveTo>
                    <a:lnTo>
                      <a:pt x="2100" y="1"/>
                    </a:lnTo>
                    <a:cubicBezTo>
                      <a:pt x="2284" y="648"/>
                      <a:pt x="1957" y="1364"/>
                      <a:pt x="1295" y="1626"/>
                    </a:cubicBezTo>
                    <a:cubicBezTo>
                      <a:pt x="1134" y="1689"/>
                      <a:pt x="964" y="1720"/>
                      <a:pt x="800" y="1720"/>
                    </a:cubicBezTo>
                    <a:cubicBezTo>
                      <a:pt x="513" y="1720"/>
                      <a:pt x="234" y="1629"/>
                      <a:pt x="1" y="1460"/>
                    </a:cubicBezTo>
                    <a:lnTo>
                      <a:pt x="1" y="1460"/>
                    </a:lnTo>
                    <a:lnTo>
                      <a:pt x="221" y="1764"/>
                    </a:lnTo>
                    <a:cubicBezTo>
                      <a:pt x="357" y="1956"/>
                      <a:pt x="541" y="2098"/>
                      <a:pt x="746" y="2187"/>
                    </a:cubicBezTo>
                    <a:cubicBezTo>
                      <a:pt x="785" y="2205"/>
                      <a:pt x="816" y="2238"/>
                      <a:pt x="829" y="2279"/>
                    </a:cubicBezTo>
                    <a:lnTo>
                      <a:pt x="920" y="2544"/>
                    </a:lnTo>
                    <a:cubicBezTo>
                      <a:pt x="939" y="2603"/>
                      <a:pt x="949" y="2667"/>
                      <a:pt x="949" y="2729"/>
                    </a:cubicBezTo>
                    <a:lnTo>
                      <a:pt x="949" y="3077"/>
                    </a:lnTo>
                    <a:cubicBezTo>
                      <a:pt x="949" y="3222"/>
                      <a:pt x="1024" y="3357"/>
                      <a:pt x="1147" y="3433"/>
                    </a:cubicBezTo>
                    <a:cubicBezTo>
                      <a:pt x="1171" y="3449"/>
                      <a:pt x="1198" y="3456"/>
                      <a:pt x="1226" y="3456"/>
                    </a:cubicBezTo>
                    <a:cubicBezTo>
                      <a:pt x="1253" y="3456"/>
                      <a:pt x="1280" y="3449"/>
                      <a:pt x="1304" y="3434"/>
                    </a:cubicBezTo>
                    <a:lnTo>
                      <a:pt x="1307" y="3433"/>
                    </a:lnTo>
                    <a:cubicBezTo>
                      <a:pt x="1433" y="3357"/>
                      <a:pt x="1511" y="3219"/>
                      <a:pt x="1511" y="3074"/>
                    </a:cubicBezTo>
                    <a:lnTo>
                      <a:pt x="1511" y="2726"/>
                    </a:lnTo>
                    <a:cubicBezTo>
                      <a:pt x="1511" y="2665"/>
                      <a:pt x="1520" y="2606"/>
                      <a:pt x="1537" y="2548"/>
                    </a:cubicBezTo>
                    <a:lnTo>
                      <a:pt x="1617" y="2303"/>
                    </a:lnTo>
                    <a:cubicBezTo>
                      <a:pt x="1632" y="2259"/>
                      <a:pt x="1666" y="2222"/>
                      <a:pt x="1711" y="2205"/>
                    </a:cubicBezTo>
                    <a:cubicBezTo>
                      <a:pt x="2443" y="1916"/>
                      <a:pt x="2737" y="1033"/>
                      <a:pt x="2321" y="362"/>
                    </a:cubicBezTo>
                    <a:lnTo>
                      <a:pt x="21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960;p43">
                <a:extLst>
                  <a:ext uri="{FF2B5EF4-FFF2-40B4-BE49-F238E27FC236}">
                    <a16:creationId xmlns:a16="http://schemas.microsoft.com/office/drawing/2014/main" id="{93E08319-F966-3C4C-8132-CD77E95B088D}"/>
                  </a:ext>
                </a:extLst>
              </p:cNvPr>
              <p:cNvSpPr/>
              <p:nvPr/>
            </p:nvSpPr>
            <p:spPr>
              <a:xfrm>
                <a:off x="6794930" y="1373613"/>
                <a:ext cx="31386" cy="93336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3182" extrusionOk="0">
                    <a:moveTo>
                      <a:pt x="535" y="1"/>
                    </a:moveTo>
                    <a:cubicBezTo>
                      <a:pt x="240" y="1"/>
                      <a:pt x="1" y="280"/>
                      <a:pt x="1" y="623"/>
                    </a:cubicBezTo>
                    <a:cubicBezTo>
                      <a:pt x="1" y="831"/>
                      <a:pt x="88" y="1015"/>
                      <a:pt x="222" y="1127"/>
                    </a:cubicBezTo>
                    <a:lnTo>
                      <a:pt x="222" y="2731"/>
                    </a:lnTo>
                    <a:cubicBezTo>
                      <a:pt x="222" y="2879"/>
                      <a:pt x="281" y="3020"/>
                      <a:pt x="388" y="3121"/>
                    </a:cubicBezTo>
                    <a:cubicBezTo>
                      <a:pt x="429" y="3161"/>
                      <a:pt x="482" y="3181"/>
                      <a:pt x="535" y="3181"/>
                    </a:cubicBezTo>
                    <a:cubicBezTo>
                      <a:pt x="588" y="3181"/>
                      <a:pt x="641" y="3161"/>
                      <a:pt x="682" y="3121"/>
                    </a:cubicBezTo>
                    <a:cubicBezTo>
                      <a:pt x="788" y="3020"/>
                      <a:pt x="849" y="2878"/>
                      <a:pt x="849" y="2731"/>
                    </a:cubicBezTo>
                    <a:lnTo>
                      <a:pt x="849" y="1127"/>
                    </a:lnTo>
                    <a:cubicBezTo>
                      <a:pt x="982" y="1012"/>
                      <a:pt x="1070" y="829"/>
                      <a:pt x="1070" y="623"/>
                    </a:cubicBezTo>
                    <a:cubicBezTo>
                      <a:pt x="1070" y="280"/>
                      <a:pt x="831" y="1"/>
                      <a:pt x="5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961;p43">
                <a:extLst>
                  <a:ext uri="{FF2B5EF4-FFF2-40B4-BE49-F238E27FC236}">
                    <a16:creationId xmlns:a16="http://schemas.microsoft.com/office/drawing/2014/main" id="{2FBE6DD4-EF0D-7C41-95EB-96DA66D14CBA}"/>
                  </a:ext>
                </a:extLst>
              </p:cNvPr>
              <p:cNvSpPr/>
              <p:nvPr/>
            </p:nvSpPr>
            <p:spPr>
              <a:xfrm>
                <a:off x="6802175" y="1488386"/>
                <a:ext cx="18743" cy="1877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0" extrusionOk="0">
                    <a:moveTo>
                      <a:pt x="319" y="1"/>
                    </a:moveTo>
                    <a:cubicBezTo>
                      <a:pt x="143" y="1"/>
                      <a:pt x="0" y="145"/>
                      <a:pt x="0" y="320"/>
                    </a:cubicBezTo>
                    <a:cubicBezTo>
                      <a:pt x="0" y="497"/>
                      <a:pt x="143" y="639"/>
                      <a:pt x="319" y="639"/>
                    </a:cubicBezTo>
                    <a:cubicBezTo>
                      <a:pt x="496" y="639"/>
                      <a:pt x="639" y="497"/>
                      <a:pt x="639" y="320"/>
                    </a:cubicBezTo>
                    <a:cubicBezTo>
                      <a:pt x="639" y="145"/>
                      <a:pt x="496" y="1"/>
                      <a:pt x="3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962;p43">
                <a:extLst>
                  <a:ext uri="{FF2B5EF4-FFF2-40B4-BE49-F238E27FC236}">
                    <a16:creationId xmlns:a16="http://schemas.microsoft.com/office/drawing/2014/main" id="{640135EC-6A4C-BB42-A592-4B196F61C3E1}"/>
                  </a:ext>
                </a:extLst>
              </p:cNvPr>
              <p:cNvSpPr/>
              <p:nvPr/>
            </p:nvSpPr>
            <p:spPr>
              <a:xfrm>
                <a:off x="6841303" y="1314216"/>
                <a:ext cx="16661" cy="1672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70" extrusionOk="0">
                    <a:moveTo>
                      <a:pt x="284" y="1"/>
                    </a:moveTo>
                    <a:cubicBezTo>
                      <a:pt x="127" y="1"/>
                      <a:pt x="1" y="129"/>
                      <a:pt x="1" y="285"/>
                    </a:cubicBezTo>
                    <a:cubicBezTo>
                      <a:pt x="1" y="442"/>
                      <a:pt x="127" y="570"/>
                      <a:pt x="284" y="570"/>
                    </a:cubicBezTo>
                    <a:cubicBezTo>
                      <a:pt x="442" y="570"/>
                      <a:pt x="568" y="442"/>
                      <a:pt x="568" y="285"/>
                    </a:cubicBezTo>
                    <a:cubicBezTo>
                      <a:pt x="568" y="129"/>
                      <a:pt x="442" y="1"/>
                      <a:pt x="2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963;p43">
                <a:extLst>
                  <a:ext uri="{FF2B5EF4-FFF2-40B4-BE49-F238E27FC236}">
                    <a16:creationId xmlns:a16="http://schemas.microsoft.com/office/drawing/2014/main" id="{B63FE0AE-B312-6A43-A6C2-F4D3FBD6C8DD}"/>
                  </a:ext>
                </a:extLst>
              </p:cNvPr>
              <p:cNvSpPr/>
              <p:nvPr/>
            </p:nvSpPr>
            <p:spPr>
              <a:xfrm>
                <a:off x="6763897" y="1314216"/>
                <a:ext cx="16720" cy="1672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570" extrusionOk="0">
                    <a:moveTo>
                      <a:pt x="285" y="1"/>
                    </a:moveTo>
                    <a:cubicBezTo>
                      <a:pt x="128" y="1"/>
                      <a:pt x="0" y="129"/>
                      <a:pt x="0" y="285"/>
                    </a:cubicBezTo>
                    <a:cubicBezTo>
                      <a:pt x="0" y="442"/>
                      <a:pt x="128" y="570"/>
                      <a:pt x="285" y="570"/>
                    </a:cubicBezTo>
                    <a:cubicBezTo>
                      <a:pt x="441" y="570"/>
                      <a:pt x="569" y="442"/>
                      <a:pt x="569" y="285"/>
                    </a:cubicBezTo>
                    <a:cubicBezTo>
                      <a:pt x="569" y="129"/>
                      <a:pt x="441" y="1"/>
                      <a:pt x="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964;p43">
                <a:extLst>
                  <a:ext uri="{FF2B5EF4-FFF2-40B4-BE49-F238E27FC236}">
                    <a16:creationId xmlns:a16="http://schemas.microsoft.com/office/drawing/2014/main" id="{19611819-938F-E64B-9759-4C56F70CC154}"/>
                  </a:ext>
                </a:extLst>
              </p:cNvPr>
              <p:cNvSpPr/>
              <p:nvPr/>
            </p:nvSpPr>
            <p:spPr>
              <a:xfrm>
                <a:off x="6693062" y="1446149"/>
                <a:ext cx="16837" cy="59897"/>
              </a:xfrm>
              <a:custGeom>
                <a:avLst/>
                <a:gdLst/>
                <a:ahLst/>
                <a:cxnLst/>
                <a:rect l="l" t="t" r="r" b="b"/>
                <a:pathLst>
                  <a:path w="574" h="2042" extrusionOk="0">
                    <a:moveTo>
                      <a:pt x="414" y="1"/>
                    </a:moveTo>
                    <a:lnTo>
                      <a:pt x="189" y="363"/>
                    </a:lnTo>
                    <a:cubicBezTo>
                      <a:pt x="178" y="379"/>
                      <a:pt x="168" y="399"/>
                      <a:pt x="159" y="415"/>
                    </a:cubicBezTo>
                    <a:cubicBezTo>
                      <a:pt x="52" y="609"/>
                      <a:pt x="0" y="820"/>
                      <a:pt x="0" y="1028"/>
                    </a:cubicBezTo>
                    <a:cubicBezTo>
                      <a:pt x="0" y="1419"/>
                      <a:pt x="183" y="1802"/>
                      <a:pt x="506" y="2042"/>
                    </a:cubicBezTo>
                    <a:cubicBezTo>
                      <a:pt x="463" y="1914"/>
                      <a:pt x="443" y="1781"/>
                      <a:pt x="443" y="1646"/>
                    </a:cubicBezTo>
                    <a:cubicBezTo>
                      <a:pt x="446" y="1460"/>
                      <a:pt x="486" y="1270"/>
                      <a:pt x="573" y="1092"/>
                    </a:cubicBezTo>
                    <a:cubicBezTo>
                      <a:pt x="373" y="773"/>
                      <a:pt x="308" y="376"/>
                      <a:pt x="414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9" name="Google Shape;1935;p43">
            <a:extLst>
              <a:ext uri="{FF2B5EF4-FFF2-40B4-BE49-F238E27FC236}">
                <a16:creationId xmlns:a16="http://schemas.microsoft.com/office/drawing/2014/main" id="{A6BA5DDD-A5D0-6A47-A097-4BEC8DDA3364}"/>
              </a:ext>
            </a:extLst>
          </p:cNvPr>
          <p:cNvGrpSpPr/>
          <p:nvPr/>
        </p:nvGrpSpPr>
        <p:grpSpPr>
          <a:xfrm>
            <a:off x="564247" y="2811124"/>
            <a:ext cx="437672" cy="494572"/>
            <a:chOff x="965641" y="1921023"/>
            <a:chExt cx="584487" cy="530692"/>
          </a:xfrm>
        </p:grpSpPr>
        <p:sp>
          <p:nvSpPr>
            <p:cNvPr id="50" name="Google Shape;1936;p43">
              <a:extLst>
                <a:ext uri="{FF2B5EF4-FFF2-40B4-BE49-F238E27FC236}">
                  <a16:creationId xmlns:a16="http://schemas.microsoft.com/office/drawing/2014/main" id="{2F55D929-34C1-E34B-AFFA-DE817FA1E07E}"/>
                </a:ext>
              </a:extLst>
            </p:cNvPr>
            <p:cNvSpPr/>
            <p:nvPr/>
          </p:nvSpPr>
          <p:spPr>
            <a:xfrm>
              <a:off x="1013388" y="1941875"/>
              <a:ext cx="489000" cy="48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" name="Google Shape;1937;p43">
              <a:extLst>
                <a:ext uri="{FF2B5EF4-FFF2-40B4-BE49-F238E27FC236}">
                  <a16:creationId xmlns:a16="http://schemas.microsoft.com/office/drawing/2014/main" id="{A15DD32C-6196-3A41-AF34-8CA7664ADB9A}"/>
                </a:ext>
              </a:extLst>
            </p:cNvPr>
            <p:cNvGrpSpPr/>
            <p:nvPr/>
          </p:nvGrpSpPr>
          <p:grpSpPr>
            <a:xfrm>
              <a:off x="965641" y="1921023"/>
              <a:ext cx="584487" cy="530692"/>
              <a:chOff x="6644811" y="1272419"/>
              <a:chExt cx="333041" cy="302389"/>
            </a:xfrm>
          </p:grpSpPr>
          <p:sp>
            <p:nvSpPr>
              <p:cNvPr id="52" name="Google Shape;1938;p43">
                <a:extLst>
                  <a:ext uri="{FF2B5EF4-FFF2-40B4-BE49-F238E27FC236}">
                    <a16:creationId xmlns:a16="http://schemas.microsoft.com/office/drawing/2014/main" id="{7E334767-8FDC-C64D-BC12-4FE1DB62C55B}"/>
                  </a:ext>
                </a:extLst>
              </p:cNvPr>
              <p:cNvSpPr/>
              <p:nvPr/>
            </p:nvSpPr>
            <p:spPr>
              <a:xfrm>
                <a:off x="6644811" y="1272419"/>
                <a:ext cx="333041" cy="302389"/>
              </a:xfrm>
              <a:custGeom>
                <a:avLst/>
                <a:gdLst/>
                <a:ahLst/>
                <a:cxnLst/>
                <a:rect l="l" t="t" r="r" b="b"/>
                <a:pathLst>
                  <a:path w="11354" h="10309" extrusionOk="0">
                    <a:moveTo>
                      <a:pt x="4706" y="1"/>
                    </a:moveTo>
                    <a:cubicBezTo>
                      <a:pt x="4072" y="1"/>
                      <a:pt x="3531" y="415"/>
                      <a:pt x="3338" y="987"/>
                    </a:cubicBezTo>
                    <a:cubicBezTo>
                      <a:pt x="3327" y="1015"/>
                      <a:pt x="2974" y="1056"/>
                      <a:pt x="2926" y="1059"/>
                    </a:cubicBezTo>
                    <a:cubicBezTo>
                      <a:pt x="2903" y="1060"/>
                      <a:pt x="2879" y="1060"/>
                      <a:pt x="2856" y="1060"/>
                    </a:cubicBezTo>
                    <a:cubicBezTo>
                      <a:pt x="2584" y="1060"/>
                      <a:pt x="2314" y="1013"/>
                      <a:pt x="2038" y="1013"/>
                    </a:cubicBezTo>
                    <a:cubicBezTo>
                      <a:pt x="1973" y="1013"/>
                      <a:pt x="1907" y="1016"/>
                      <a:pt x="1841" y="1022"/>
                    </a:cubicBezTo>
                    <a:cubicBezTo>
                      <a:pt x="1475" y="1056"/>
                      <a:pt x="1112" y="1180"/>
                      <a:pt x="814" y="1401"/>
                    </a:cubicBezTo>
                    <a:lnTo>
                      <a:pt x="802" y="1408"/>
                    </a:lnTo>
                    <a:cubicBezTo>
                      <a:pt x="778" y="1426"/>
                      <a:pt x="756" y="1442"/>
                      <a:pt x="734" y="1462"/>
                    </a:cubicBezTo>
                    <a:lnTo>
                      <a:pt x="729" y="1465"/>
                    </a:lnTo>
                    <a:lnTo>
                      <a:pt x="710" y="1482"/>
                    </a:lnTo>
                    <a:lnTo>
                      <a:pt x="707" y="1484"/>
                    </a:lnTo>
                    <a:lnTo>
                      <a:pt x="646" y="1539"/>
                    </a:lnTo>
                    <a:cubicBezTo>
                      <a:pt x="643" y="1542"/>
                      <a:pt x="639" y="1545"/>
                      <a:pt x="636" y="1549"/>
                    </a:cubicBezTo>
                    <a:lnTo>
                      <a:pt x="569" y="1616"/>
                    </a:lnTo>
                    <a:lnTo>
                      <a:pt x="563" y="1620"/>
                    </a:lnTo>
                    <a:cubicBezTo>
                      <a:pt x="513" y="1672"/>
                      <a:pt x="467" y="1727"/>
                      <a:pt x="422" y="1784"/>
                    </a:cubicBezTo>
                    <a:lnTo>
                      <a:pt x="418" y="1788"/>
                    </a:lnTo>
                    <a:cubicBezTo>
                      <a:pt x="348" y="1879"/>
                      <a:pt x="284" y="1977"/>
                      <a:pt x="231" y="2079"/>
                    </a:cubicBezTo>
                    <a:cubicBezTo>
                      <a:pt x="207" y="2125"/>
                      <a:pt x="183" y="2174"/>
                      <a:pt x="162" y="2222"/>
                    </a:cubicBezTo>
                    <a:cubicBezTo>
                      <a:pt x="142" y="2272"/>
                      <a:pt x="121" y="2323"/>
                      <a:pt x="104" y="2373"/>
                    </a:cubicBezTo>
                    <a:cubicBezTo>
                      <a:pt x="101" y="2382"/>
                      <a:pt x="98" y="2392"/>
                      <a:pt x="96" y="2403"/>
                    </a:cubicBezTo>
                    <a:lnTo>
                      <a:pt x="84" y="2434"/>
                    </a:lnTo>
                    <a:lnTo>
                      <a:pt x="79" y="2456"/>
                    </a:lnTo>
                    <a:cubicBezTo>
                      <a:pt x="75" y="2471"/>
                      <a:pt x="72" y="2484"/>
                      <a:pt x="67" y="2496"/>
                    </a:cubicBezTo>
                    <a:lnTo>
                      <a:pt x="66" y="2502"/>
                    </a:lnTo>
                    <a:lnTo>
                      <a:pt x="49" y="2575"/>
                    </a:lnTo>
                    <a:cubicBezTo>
                      <a:pt x="49" y="2578"/>
                      <a:pt x="47" y="2582"/>
                      <a:pt x="47" y="2585"/>
                    </a:cubicBezTo>
                    <a:cubicBezTo>
                      <a:pt x="44" y="2608"/>
                      <a:pt x="38" y="2633"/>
                      <a:pt x="35" y="2655"/>
                    </a:cubicBezTo>
                    <a:cubicBezTo>
                      <a:pt x="32" y="2658"/>
                      <a:pt x="30" y="2671"/>
                      <a:pt x="30" y="2671"/>
                    </a:cubicBezTo>
                    <a:cubicBezTo>
                      <a:pt x="27" y="2694"/>
                      <a:pt x="24" y="2714"/>
                      <a:pt x="21" y="2737"/>
                    </a:cubicBezTo>
                    <a:cubicBezTo>
                      <a:pt x="20" y="2741"/>
                      <a:pt x="20" y="2749"/>
                      <a:pt x="17" y="2756"/>
                    </a:cubicBezTo>
                    <a:cubicBezTo>
                      <a:pt x="14" y="2777"/>
                      <a:pt x="12" y="2798"/>
                      <a:pt x="9" y="2818"/>
                    </a:cubicBezTo>
                    <a:cubicBezTo>
                      <a:pt x="9" y="2826"/>
                      <a:pt x="8" y="2835"/>
                      <a:pt x="8" y="2842"/>
                    </a:cubicBezTo>
                    <a:cubicBezTo>
                      <a:pt x="6" y="2860"/>
                      <a:pt x="6" y="2881"/>
                      <a:pt x="5" y="2902"/>
                    </a:cubicBezTo>
                    <a:cubicBezTo>
                      <a:pt x="2" y="2909"/>
                      <a:pt x="2" y="2918"/>
                      <a:pt x="2" y="2927"/>
                    </a:cubicBezTo>
                    <a:cubicBezTo>
                      <a:pt x="0" y="2955"/>
                      <a:pt x="0" y="2985"/>
                      <a:pt x="0" y="3013"/>
                    </a:cubicBezTo>
                    <a:lnTo>
                      <a:pt x="0" y="3921"/>
                    </a:lnTo>
                    <a:cubicBezTo>
                      <a:pt x="0" y="3955"/>
                      <a:pt x="0" y="3988"/>
                      <a:pt x="2" y="4028"/>
                    </a:cubicBezTo>
                    <a:lnTo>
                      <a:pt x="2" y="4043"/>
                    </a:lnTo>
                    <a:cubicBezTo>
                      <a:pt x="5" y="4074"/>
                      <a:pt x="6" y="4107"/>
                      <a:pt x="9" y="4141"/>
                    </a:cubicBezTo>
                    <a:lnTo>
                      <a:pt x="12" y="4159"/>
                    </a:lnTo>
                    <a:cubicBezTo>
                      <a:pt x="15" y="4193"/>
                      <a:pt x="20" y="4226"/>
                      <a:pt x="23" y="4255"/>
                    </a:cubicBezTo>
                    <a:cubicBezTo>
                      <a:pt x="23" y="4261"/>
                      <a:pt x="24" y="4267"/>
                      <a:pt x="24" y="4273"/>
                    </a:cubicBezTo>
                    <a:cubicBezTo>
                      <a:pt x="29" y="4304"/>
                      <a:pt x="32" y="4334"/>
                      <a:pt x="38" y="4362"/>
                    </a:cubicBezTo>
                    <a:lnTo>
                      <a:pt x="44" y="4393"/>
                    </a:lnTo>
                    <a:lnTo>
                      <a:pt x="47" y="4408"/>
                    </a:lnTo>
                    <a:cubicBezTo>
                      <a:pt x="52" y="4429"/>
                      <a:pt x="57" y="4451"/>
                      <a:pt x="61" y="4475"/>
                    </a:cubicBezTo>
                    <a:lnTo>
                      <a:pt x="61" y="4474"/>
                    </a:lnTo>
                    <a:lnTo>
                      <a:pt x="66" y="4490"/>
                    </a:lnTo>
                    <a:cubicBezTo>
                      <a:pt x="73" y="4521"/>
                      <a:pt x="81" y="4552"/>
                      <a:pt x="90" y="4585"/>
                    </a:cubicBezTo>
                    <a:lnTo>
                      <a:pt x="96" y="4601"/>
                    </a:lnTo>
                    <a:cubicBezTo>
                      <a:pt x="104" y="4632"/>
                      <a:pt x="113" y="4664"/>
                      <a:pt x="124" y="4693"/>
                    </a:cubicBezTo>
                    <a:lnTo>
                      <a:pt x="127" y="4708"/>
                    </a:lnTo>
                    <a:cubicBezTo>
                      <a:pt x="139" y="4742"/>
                      <a:pt x="147" y="4772"/>
                      <a:pt x="158" y="4802"/>
                    </a:cubicBezTo>
                    <a:lnTo>
                      <a:pt x="161" y="4805"/>
                    </a:lnTo>
                    <a:cubicBezTo>
                      <a:pt x="165" y="4824"/>
                      <a:pt x="173" y="4842"/>
                      <a:pt x="180" y="4861"/>
                    </a:cubicBezTo>
                    <a:cubicBezTo>
                      <a:pt x="186" y="4870"/>
                      <a:pt x="191" y="4882"/>
                      <a:pt x="193" y="4891"/>
                    </a:cubicBezTo>
                    <a:cubicBezTo>
                      <a:pt x="193" y="4891"/>
                      <a:pt x="199" y="4904"/>
                      <a:pt x="201" y="4908"/>
                    </a:cubicBezTo>
                    <a:cubicBezTo>
                      <a:pt x="210" y="4931"/>
                      <a:pt x="222" y="4953"/>
                      <a:pt x="231" y="4975"/>
                    </a:cubicBezTo>
                    <a:lnTo>
                      <a:pt x="242" y="4998"/>
                    </a:lnTo>
                    <a:lnTo>
                      <a:pt x="242" y="4998"/>
                    </a:lnTo>
                    <a:lnTo>
                      <a:pt x="239" y="4996"/>
                    </a:lnTo>
                    <a:lnTo>
                      <a:pt x="239" y="4996"/>
                    </a:lnTo>
                    <a:lnTo>
                      <a:pt x="247" y="5012"/>
                    </a:lnTo>
                    <a:cubicBezTo>
                      <a:pt x="262" y="5041"/>
                      <a:pt x="274" y="5064"/>
                      <a:pt x="284" y="5087"/>
                    </a:cubicBezTo>
                    <a:cubicBezTo>
                      <a:pt x="288" y="5093"/>
                      <a:pt x="290" y="5099"/>
                      <a:pt x="294" y="5104"/>
                    </a:cubicBezTo>
                    <a:lnTo>
                      <a:pt x="297" y="5109"/>
                    </a:lnTo>
                    <a:cubicBezTo>
                      <a:pt x="314" y="5139"/>
                      <a:pt x="329" y="5167"/>
                      <a:pt x="343" y="5194"/>
                    </a:cubicBezTo>
                    <a:lnTo>
                      <a:pt x="346" y="5196"/>
                    </a:lnTo>
                    <a:cubicBezTo>
                      <a:pt x="357" y="5213"/>
                      <a:pt x="366" y="5232"/>
                      <a:pt x="378" y="5248"/>
                    </a:cubicBezTo>
                    <a:cubicBezTo>
                      <a:pt x="383" y="5256"/>
                      <a:pt x="388" y="5265"/>
                      <a:pt x="394" y="5275"/>
                    </a:cubicBezTo>
                    <a:cubicBezTo>
                      <a:pt x="394" y="5275"/>
                      <a:pt x="401" y="5287"/>
                      <a:pt x="406" y="5293"/>
                    </a:cubicBezTo>
                    <a:cubicBezTo>
                      <a:pt x="422" y="5317"/>
                      <a:pt x="438" y="5343"/>
                      <a:pt x="455" y="5367"/>
                    </a:cubicBezTo>
                    <a:lnTo>
                      <a:pt x="467" y="5384"/>
                    </a:lnTo>
                    <a:lnTo>
                      <a:pt x="467" y="5382"/>
                    </a:lnTo>
                    <a:cubicBezTo>
                      <a:pt x="470" y="5388"/>
                      <a:pt x="476" y="5394"/>
                      <a:pt x="480" y="5401"/>
                    </a:cubicBezTo>
                    <a:cubicBezTo>
                      <a:pt x="492" y="5421"/>
                      <a:pt x="505" y="5440"/>
                      <a:pt x="520" y="5458"/>
                    </a:cubicBezTo>
                    <a:cubicBezTo>
                      <a:pt x="522" y="5462"/>
                      <a:pt x="526" y="5468"/>
                      <a:pt x="529" y="5471"/>
                    </a:cubicBezTo>
                    <a:cubicBezTo>
                      <a:pt x="548" y="5493"/>
                      <a:pt x="563" y="5514"/>
                      <a:pt x="579" y="5535"/>
                    </a:cubicBezTo>
                    <a:cubicBezTo>
                      <a:pt x="579" y="5535"/>
                      <a:pt x="593" y="5551"/>
                      <a:pt x="596" y="5554"/>
                    </a:cubicBezTo>
                    <a:lnTo>
                      <a:pt x="636" y="5599"/>
                    </a:lnTo>
                    <a:cubicBezTo>
                      <a:pt x="639" y="5603"/>
                      <a:pt x="651" y="5617"/>
                      <a:pt x="651" y="5617"/>
                    </a:cubicBezTo>
                    <a:cubicBezTo>
                      <a:pt x="660" y="5627"/>
                      <a:pt x="670" y="5639"/>
                      <a:pt x="680" y="5649"/>
                    </a:cubicBezTo>
                    <a:cubicBezTo>
                      <a:pt x="685" y="5657"/>
                      <a:pt x="692" y="5664"/>
                      <a:pt x="698" y="5670"/>
                    </a:cubicBezTo>
                    <a:lnTo>
                      <a:pt x="732" y="5703"/>
                    </a:lnTo>
                    <a:lnTo>
                      <a:pt x="755" y="5725"/>
                    </a:lnTo>
                    <a:lnTo>
                      <a:pt x="793" y="5765"/>
                    </a:lnTo>
                    <a:lnTo>
                      <a:pt x="801" y="5772"/>
                    </a:lnTo>
                    <a:cubicBezTo>
                      <a:pt x="815" y="5787"/>
                      <a:pt x="832" y="5802"/>
                      <a:pt x="847" y="5814"/>
                    </a:cubicBezTo>
                    <a:cubicBezTo>
                      <a:pt x="853" y="5820"/>
                      <a:pt x="859" y="5824"/>
                      <a:pt x="863" y="5829"/>
                    </a:cubicBezTo>
                    <a:lnTo>
                      <a:pt x="867" y="5833"/>
                    </a:lnTo>
                    <a:cubicBezTo>
                      <a:pt x="875" y="5841"/>
                      <a:pt x="881" y="5847"/>
                      <a:pt x="888" y="5851"/>
                    </a:cubicBezTo>
                    <a:cubicBezTo>
                      <a:pt x="893" y="5856"/>
                      <a:pt x="915" y="5876"/>
                      <a:pt x="921" y="5879"/>
                    </a:cubicBezTo>
                    <a:cubicBezTo>
                      <a:pt x="933" y="5888"/>
                      <a:pt x="945" y="5900"/>
                      <a:pt x="956" y="5909"/>
                    </a:cubicBezTo>
                    <a:cubicBezTo>
                      <a:pt x="956" y="5909"/>
                      <a:pt x="973" y="5922"/>
                      <a:pt x="974" y="5924"/>
                    </a:cubicBezTo>
                    <a:cubicBezTo>
                      <a:pt x="971" y="5931"/>
                      <a:pt x="967" y="5937"/>
                      <a:pt x="964" y="5945"/>
                    </a:cubicBezTo>
                    <a:cubicBezTo>
                      <a:pt x="959" y="5951"/>
                      <a:pt x="956" y="5958"/>
                      <a:pt x="952" y="5965"/>
                    </a:cubicBezTo>
                    <a:cubicBezTo>
                      <a:pt x="943" y="5983"/>
                      <a:pt x="936" y="6000"/>
                      <a:pt x="927" y="6019"/>
                    </a:cubicBezTo>
                    <a:cubicBezTo>
                      <a:pt x="925" y="6025"/>
                      <a:pt x="921" y="6029"/>
                      <a:pt x="919" y="6035"/>
                    </a:cubicBezTo>
                    <a:cubicBezTo>
                      <a:pt x="910" y="6054"/>
                      <a:pt x="900" y="6072"/>
                      <a:pt x="893" y="6092"/>
                    </a:cubicBezTo>
                    <a:cubicBezTo>
                      <a:pt x="893" y="6092"/>
                      <a:pt x="890" y="6102"/>
                      <a:pt x="888" y="6106"/>
                    </a:cubicBezTo>
                    <a:cubicBezTo>
                      <a:pt x="878" y="6126"/>
                      <a:pt x="869" y="6147"/>
                      <a:pt x="861" y="6167"/>
                    </a:cubicBezTo>
                    <a:lnTo>
                      <a:pt x="859" y="6175"/>
                    </a:lnTo>
                    <a:cubicBezTo>
                      <a:pt x="848" y="6197"/>
                      <a:pt x="839" y="6221"/>
                      <a:pt x="832" y="6243"/>
                    </a:cubicBezTo>
                    <a:lnTo>
                      <a:pt x="830" y="6249"/>
                    </a:lnTo>
                    <a:lnTo>
                      <a:pt x="808" y="6316"/>
                    </a:lnTo>
                    <a:lnTo>
                      <a:pt x="802" y="6337"/>
                    </a:lnTo>
                    <a:lnTo>
                      <a:pt x="801" y="6341"/>
                    </a:lnTo>
                    <a:cubicBezTo>
                      <a:pt x="799" y="6344"/>
                      <a:pt x="799" y="6344"/>
                      <a:pt x="799" y="6345"/>
                    </a:cubicBezTo>
                    <a:cubicBezTo>
                      <a:pt x="793" y="6362"/>
                      <a:pt x="787" y="6381"/>
                      <a:pt x="784" y="6397"/>
                    </a:cubicBezTo>
                    <a:lnTo>
                      <a:pt x="778" y="6415"/>
                    </a:lnTo>
                    <a:cubicBezTo>
                      <a:pt x="774" y="6430"/>
                      <a:pt x="771" y="6448"/>
                      <a:pt x="766" y="6464"/>
                    </a:cubicBezTo>
                    <a:lnTo>
                      <a:pt x="762" y="6486"/>
                    </a:lnTo>
                    <a:cubicBezTo>
                      <a:pt x="758" y="6501"/>
                      <a:pt x="756" y="6516"/>
                      <a:pt x="752" y="6531"/>
                    </a:cubicBezTo>
                    <a:cubicBezTo>
                      <a:pt x="750" y="6538"/>
                      <a:pt x="749" y="6547"/>
                      <a:pt x="747" y="6556"/>
                    </a:cubicBezTo>
                    <a:lnTo>
                      <a:pt x="747" y="6559"/>
                    </a:lnTo>
                    <a:cubicBezTo>
                      <a:pt x="743" y="6571"/>
                      <a:pt x="741" y="6586"/>
                      <a:pt x="740" y="6599"/>
                    </a:cubicBezTo>
                    <a:cubicBezTo>
                      <a:pt x="738" y="6608"/>
                      <a:pt x="735" y="6620"/>
                      <a:pt x="734" y="6629"/>
                    </a:cubicBezTo>
                    <a:lnTo>
                      <a:pt x="728" y="6668"/>
                    </a:lnTo>
                    <a:cubicBezTo>
                      <a:pt x="726" y="6679"/>
                      <a:pt x="726" y="6690"/>
                      <a:pt x="725" y="6703"/>
                    </a:cubicBezTo>
                    <a:lnTo>
                      <a:pt x="725" y="6705"/>
                    </a:lnTo>
                    <a:cubicBezTo>
                      <a:pt x="723" y="6717"/>
                      <a:pt x="723" y="6727"/>
                      <a:pt x="720" y="6739"/>
                    </a:cubicBezTo>
                    <a:cubicBezTo>
                      <a:pt x="719" y="6749"/>
                      <a:pt x="719" y="6763"/>
                      <a:pt x="717" y="6776"/>
                    </a:cubicBezTo>
                    <a:lnTo>
                      <a:pt x="717" y="6777"/>
                    </a:lnTo>
                    <a:cubicBezTo>
                      <a:pt x="717" y="6786"/>
                      <a:pt x="715" y="6798"/>
                      <a:pt x="715" y="6807"/>
                    </a:cubicBezTo>
                    <a:cubicBezTo>
                      <a:pt x="715" y="6822"/>
                      <a:pt x="713" y="6837"/>
                      <a:pt x="713" y="6853"/>
                    </a:cubicBezTo>
                    <a:lnTo>
                      <a:pt x="713" y="6852"/>
                    </a:lnTo>
                    <a:cubicBezTo>
                      <a:pt x="712" y="6859"/>
                      <a:pt x="712" y="6868"/>
                      <a:pt x="712" y="6878"/>
                    </a:cubicBezTo>
                    <a:cubicBezTo>
                      <a:pt x="710" y="6902"/>
                      <a:pt x="710" y="6924"/>
                      <a:pt x="710" y="6948"/>
                    </a:cubicBezTo>
                    <a:cubicBezTo>
                      <a:pt x="710" y="6972"/>
                      <a:pt x="712" y="6997"/>
                      <a:pt x="712" y="7021"/>
                    </a:cubicBezTo>
                    <a:cubicBezTo>
                      <a:pt x="713" y="7028"/>
                      <a:pt x="713" y="7036"/>
                      <a:pt x="713" y="7045"/>
                    </a:cubicBezTo>
                    <a:cubicBezTo>
                      <a:pt x="715" y="7061"/>
                      <a:pt x="715" y="7079"/>
                      <a:pt x="717" y="7095"/>
                    </a:cubicBezTo>
                    <a:cubicBezTo>
                      <a:pt x="717" y="7104"/>
                      <a:pt x="719" y="7113"/>
                      <a:pt x="719" y="7120"/>
                    </a:cubicBezTo>
                    <a:cubicBezTo>
                      <a:pt x="720" y="7138"/>
                      <a:pt x="722" y="7156"/>
                      <a:pt x="725" y="7175"/>
                    </a:cubicBezTo>
                    <a:lnTo>
                      <a:pt x="725" y="7172"/>
                    </a:lnTo>
                    <a:cubicBezTo>
                      <a:pt x="725" y="7180"/>
                      <a:pt x="726" y="7187"/>
                      <a:pt x="726" y="7193"/>
                    </a:cubicBezTo>
                    <a:cubicBezTo>
                      <a:pt x="728" y="7217"/>
                      <a:pt x="732" y="7242"/>
                      <a:pt x="735" y="7266"/>
                    </a:cubicBezTo>
                    <a:cubicBezTo>
                      <a:pt x="735" y="7266"/>
                      <a:pt x="737" y="7281"/>
                      <a:pt x="740" y="7287"/>
                    </a:cubicBezTo>
                    <a:cubicBezTo>
                      <a:pt x="743" y="7303"/>
                      <a:pt x="744" y="7319"/>
                      <a:pt x="749" y="7336"/>
                    </a:cubicBezTo>
                    <a:cubicBezTo>
                      <a:pt x="750" y="7346"/>
                      <a:pt x="752" y="7353"/>
                      <a:pt x="755" y="7362"/>
                    </a:cubicBezTo>
                    <a:lnTo>
                      <a:pt x="755" y="7364"/>
                    </a:lnTo>
                    <a:cubicBezTo>
                      <a:pt x="758" y="7379"/>
                      <a:pt x="759" y="7395"/>
                      <a:pt x="764" y="7410"/>
                    </a:cubicBezTo>
                    <a:lnTo>
                      <a:pt x="769" y="7438"/>
                    </a:lnTo>
                    <a:lnTo>
                      <a:pt x="780" y="7488"/>
                    </a:lnTo>
                    <a:lnTo>
                      <a:pt x="780" y="7487"/>
                    </a:lnTo>
                    <a:cubicBezTo>
                      <a:pt x="781" y="7496"/>
                      <a:pt x="784" y="7503"/>
                      <a:pt x="786" y="7511"/>
                    </a:cubicBezTo>
                    <a:cubicBezTo>
                      <a:pt x="792" y="7533"/>
                      <a:pt x="799" y="7555"/>
                      <a:pt x="804" y="7576"/>
                    </a:cubicBezTo>
                    <a:cubicBezTo>
                      <a:pt x="808" y="7585"/>
                      <a:pt x="810" y="7592"/>
                      <a:pt x="814" y="7603"/>
                    </a:cubicBezTo>
                    <a:cubicBezTo>
                      <a:pt x="817" y="7618"/>
                      <a:pt x="823" y="7631"/>
                      <a:pt x="826" y="7644"/>
                    </a:cubicBezTo>
                    <a:cubicBezTo>
                      <a:pt x="830" y="7655"/>
                      <a:pt x="833" y="7665"/>
                      <a:pt x="838" y="7676"/>
                    </a:cubicBezTo>
                    <a:cubicBezTo>
                      <a:pt x="842" y="7689"/>
                      <a:pt x="847" y="7702"/>
                      <a:pt x="851" y="7713"/>
                    </a:cubicBezTo>
                    <a:cubicBezTo>
                      <a:pt x="854" y="7725"/>
                      <a:pt x="859" y="7733"/>
                      <a:pt x="861" y="7744"/>
                    </a:cubicBezTo>
                    <a:lnTo>
                      <a:pt x="879" y="7784"/>
                    </a:lnTo>
                    <a:cubicBezTo>
                      <a:pt x="884" y="7799"/>
                      <a:pt x="891" y="7815"/>
                      <a:pt x="899" y="7831"/>
                    </a:cubicBezTo>
                    <a:cubicBezTo>
                      <a:pt x="905" y="7845"/>
                      <a:pt x="910" y="7855"/>
                      <a:pt x="916" y="7869"/>
                    </a:cubicBezTo>
                    <a:cubicBezTo>
                      <a:pt x="921" y="7880"/>
                      <a:pt x="925" y="7889"/>
                      <a:pt x="930" y="7900"/>
                    </a:cubicBezTo>
                    <a:lnTo>
                      <a:pt x="933" y="7904"/>
                    </a:lnTo>
                    <a:cubicBezTo>
                      <a:pt x="936" y="7915"/>
                      <a:pt x="942" y="7925"/>
                      <a:pt x="948" y="7935"/>
                    </a:cubicBezTo>
                    <a:cubicBezTo>
                      <a:pt x="952" y="7947"/>
                      <a:pt x="958" y="7958"/>
                      <a:pt x="965" y="7971"/>
                    </a:cubicBezTo>
                    <a:cubicBezTo>
                      <a:pt x="971" y="7980"/>
                      <a:pt x="977" y="7992"/>
                      <a:pt x="980" y="7999"/>
                    </a:cubicBezTo>
                    <a:lnTo>
                      <a:pt x="982" y="8001"/>
                    </a:lnTo>
                    <a:cubicBezTo>
                      <a:pt x="988" y="8011"/>
                      <a:pt x="994" y="8023"/>
                      <a:pt x="1001" y="8036"/>
                    </a:cubicBezTo>
                    <a:cubicBezTo>
                      <a:pt x="1004" y="8041"/>
                      <a:pt x="1008" y="8048"/>
                      <a:pt x="1011" y="8056"/>
                    </a:cubicBezTo>
                    <a:cubicBezTo>
                      <a:pt x="1025" y="8081"/>
                      <a:pt x="1040" y="8105"/>
                      <a:pt x="1054" y="8127"/>
                    </a:cubicBezTo>
                    <a:lnTo>
                      <a:pt x="1054" y="8128"/>
                    </a:lnTo>
                    <a:cubicBezTo>
                      <a:pt x="1060" y="8134"/>
                      <a:pt x="1063" y="8142"/>
                      <a:pt x="1068" y="8148"/>
                    </a:cubicBezTo>
                    <a:lnTo>
                      <a:pt x="1069" y="8149"/>
                    </a:lnTo>
                    <a:cubicBezTo>
                      <a:pt x="1078" y="8159"/>
                      <a:pt x="1086" y="8173"/>
                      <a:pt x="1096" y="8186"/>
                    </a:cubicBezTo>
                    <a:cubicBezTo>
                      <a:pt x="1100" y="8194"/>
                      <a:pt x="1106" y="8200"/>
                      <a:pt x="1111" y="8207"/>
                    </a:cubicBezTo>
                    <a:cubicBezTo>
                      <a:pt x="1118" y="8219"/>
                      <a:pt x="1127" y="8232"/>
                      <a:pt x="1136" y="8244"/>
                    </a:cubicBezTo>
                    <a:cubicBezTo>
                      <a:pt x="1141" y="8249"/>
                      <a:pt x="1144" y="8256"/>
                      <a:pt x="1149" y="8262"/>
                    </a:cubicBezTo>
                    <a:cubicBezTo>
                      <a:pt x="1182" y="8305"/>
                      <a:pt x="1216" y="8348"/>
                      <a:pt x="1252" y="8388"/>
                    </a:cubicBezTo>
                    <a:lnTo>
                      <a:pt x="1264" y="8403"/>
                    </a:lnTo>
                    <a:cubicBezTo>
                      <a:pt x="1276" y="8416"/>
                      <a:pt x="1286" y="8430"/>
                      <a:pt x="1299" y="8442"/>
                    </a:cubicBezTo>
                    <a:cubicBezTo>
                      <a:pt x="1304" y="8447"/>
                      <a:pt x="1308" y="8452"/>
                      <a:pt x="1313" y="8456"/>
                    </a:cubicBezTo>
                    <a:lnTo>
                      <a:pt x="1348" y="8492"/>
                    </a:lnTo>
                    <a:lnTo>
                      <a:pt x="1359" y="8504"/>
                    </a:lnTo>
                    <a:cubicBezTo>
                      <a:pt x="1400" y="8544"/>
                      <a:pt x="1442" y="8583"/>
                      <a:pt x="1485" y="8620"/>
                    </a:cubicBezTo>
                    <a:cubicBezTo>
                      <a:pt x="1489" y="8624"/>
                      <a:pt x="1494" y="8627"/>
                      <a:pt x="1498" y="8632"/>
                    </a:cubicBezTo>
                    <a:cubicBezTo>
                      <a:pt x="1512" y="8642"/>
                      <a:pt x="1527" y="8654"/>
                      <a:pt x="1540" y="8664"/>
                    </a:cubicBezTo>
                    <a:cubicBezTo>
                      <a:pt x="1544" y="8669"/>
                      <a:pt x="1549" y="8672"/>
                      <a:pt x="1553" y="8676"/>
                    </a:cubicBezTo>
                    <a:cubicBezTo>
                      <a:pt x="1608" y="8716"/>
                      <a:pt x="1663" y="8756"/>
                      <a:pt x="1719" y="8793"/>
                    </a:cubicBezTo>
                    <a:lnTo>
                      <a:pt x="1719" y="8997"/>
                    </a:lnTo>
                    <a:cubicBezTo>
                      <a:pt x="1719" y="9464"/>
                      <a:pt x="1966" y="9904"/>
                      <a:pt x="2364" y="10147"/>
                    </a:cubicBezTo>
                    <a:lnTo>
                      <a:pt x="2374" y="10153"/>
                    </a:lnTo>
                    <a:cubicBezTo>
                      <a:pt x="2542" y="10256"/>
                      <a:pt x="2735" y="10309"/>
                      <a:pt x="2931" y="10309"/>
                    </a:cubicBezTo>
                    <a:cubicBezTo>
                      <a:pt x="3136" y="10309"/>
                      <a:pt x="3333" y="10251"/>
                      <a:pt x="3507" y="10144"/>
                    </a:cubicBezTo>
                    <a:cubicBezTo>
                      <a:pt x="3519" y="10134"/>
                      <a:pt x="3532" y="10128"/>
                      <a:pt x="3545" y="10117"/>
                    </a:cubicBezTo>
                    <a:cubicBezTo>
                      <a:pt x="3556" y="10110"/>
                      <a:pt x="3566" y="10104"/>
                      <a:pt x="3575" y="10097"/>
                    </a:cubicBezTo>
                    <a:cubicBezTo>
                      <a:pt x="3593" y="10085"/>
                      <a:pt x="3611" y="10071"/>
                      <a:pt x="3628" y="10057"/>
                    </a:cubicBezTo>
                    <a:lnTo>
                      <a:pt x="3670" y="10025"/>
                    </a:lnTo>
                    <a:lnTo>
                      <a:pt x="3686" y="10009"/>
                    </a:lnTo>
                    <a:cubicBezTo>
                      <a:pt x="3976" y="9752"/>
                      <a:pt x="4139" y="9389"/>
                      <a:pt x="4139" y="9001"/>
                    </a:cubicBezTo>
                    <a:lnTo>
                      <a:pt x="4139" y="8771"/>
                    </a:lnTo>
                    <a:cubicBezTo>
                      <a:pt x="4172" y="8749"/>
                      <a:pt x="4204" y="8727"/>
                      <a:pt x="4234" y="8704"/>
                    </a:cubicBezTo>
                    <a:lnTo>
                      <a:pt x="4245" y="8697"/>
                    </a:lnTo>
                    <a:cubicBezTo>
                      <a:pt x="4308" y="8648"/>
                      <a:pt x="4371" y="8594"/>
                      <a:pt x="4429" y="8539"/>
                    </a:cubicBezTo>
                    <a:lnTo>
                      <a:pt x="4438" y="8529"/>
                    </a:lnTo>
                    <a:cubicBezTo>
                      <a:pt x="4466" y="8502"/>
                      <a:pt x="4494" y="8474"/>
                      <a:pt x="4521" y="8444"/>
                    </a:cubicBezTo>
                    <a:cubicBezTo>
                      <a:pt x="4521" y="8444"/>
                      <a:pt x="4528" y="8437"/>
                      <a:pt x="4533" y="8431"/>
                    </a:cubicBezTo>
                    <a:cubicBezTo>
                      <a:pt x="4561" y="8401"/>
                      <a:pt x="4586" y="8372"/>
                      <a:pt x="4610" y="8342"/>
                    </a:cubicBezTo>
                    <a:cubicBezTo>
                      <a:pt x="4613" y="8339"/>
                      <a:pt x="4616" y="8333"/>
                      <a:pt x="4620" y="8329"/>
                    </a:cubicBezTo>
                    <a:cubicBezTo>
                      <a:pt x="4838" y="8689"/>
                      <a:pt x="5236" y="8930"/>
                      <a:pt x="5686" y="8930"/>
                    </a:cubicBezTo>
                    <a:cubicBezTo>
                      <a:pt x="6137" y="8930"/>
                      <a:pt x="6535" y="8689"/>
                      <a:pt x="6753" y="8329"/>
                    </a:cubicBezTo>
                    <a:cubicBezTo>
                      <a:pt x="6891" y="8499"/>
                      <a:pt x="7052" y="8648"/>
                      <a:pt x="7234" y="8771"/>
                    </a:cubicBezTo>
                    <a:lnTo>
                      <a:pt x="7234" y="9001"/>
                    </a:lnTo>
                    <a:cubicBezTo>
                      <a:pt x="7234" y="9469"/>
                      <a:pt x="7470" y="9895"/>
                      <a:pt x="7865" y="10144"/>
                    </a:cubicBezTo>
                    <a:cubicBezTo>
                      <a:pt x="8037" y="10251"/>
                      <a:pt x="8236" y="10309"/>
                      <a:pt x="8438" y="10309"/>
                    </a:cubicBezTo>
                    <a:cubicBezTo>
                      <a:pt x="8636" y="10309"/>
                      <a:pt x="8829" y="10256"/>
                      <a:pt x="8987" y="10159"/>
                    </a:cubicBezTo>
                    <a:lnTo>
                      <a:pt x="8996" y="10153"/>
                    </a:lnTo>
                    <a:cubicBezTo>
                      <a:pt x="9394" y="9910"/>
                      <a:pt x="9641" y="9469"/>
                      <a:pt x="9641" y="9003"/>
                    </a:cubicBezTo>
                    <a:lnTo>
                      <a:pt x="9641" y="8798"/>
                    </a:lnTo>
                    <a:cubicBezTo>
                      <a:pt x="10056" y="8529"/>
                      <a:pt x="10369" y="8127"/>
                      <a:pt x="10530" y="7647"/>
                    </a:cubicBezTo>
                    <a:cubicBezTo>
                      <a:pt x="10721" y="7074"/>
                      <a:pt x="10665" y="6455"/>
                      <a:pt x="10383" y="5925"/>
                    </a:cubicBezTo>
                    <a:cubicBezTo>
                      <a:pt x="10509" y="5826"/>
                      <a:pt x="10626" y="5715"/>
                      <a:pt x="10732" y="5591"/>
                    </a:cubicBezTo>
                    <a:cubicBezTo>
                      <a:pt x="11132" y="5128"/>
                      <a:pt x="11354" y="4536"/>
                      <a:pt x="11354" y="3924"/>
                    </a:cubicBezTo>
                    <a:lnTo>
                      <a:pt x="11354" y="3014"/>
                    </a:lnTo>
                    <a:cubicBezTo>
                      <a:pt x="11354" y="2578"/>
                      <a:pt x="11214" y="2162"/>
                      <a:pt x="10954" y="1813"/>
                    </a:cubicBezTo>
                    <a:cubicBezTo>
                      <a:pt x="10478" y="1177"/>
                      <a:pt x="9791" y="1063"/>
                      <a:pt x="9064" y="1063"/>
                    </a:cubicBezTo>
                    <a:cubicBezTo>
                      <a:pt x="8915" y="1063"/>
                      <a:pt x="8765" y="1068"/>
                      <a:pt x="8615" y="1074"/>
                    </a:cubicBezTo>
                    <a:cubicBezTo>
                      <a:pt x="8484" y="1080"/>
                      <a:pt x="8371" y="1098"/>
                      <a:pt x="8273" y="1098"/>
                    </a:cubicBezTo>
                    <a:cubicBezTo>
                      <a:pt x="8122" y="1098"/>
                      <a:pt x="8006" y="1054"/>
                      <a:pt x="7914" y="851"/>
                    </a:cubicBezTo>
                    <a:cubicBezTo>
                      <a:pt x="7838" y="684"/>
                      <a:pt x="7729" y="529"/>
                      <a:pt x="7595" y="402"/>
                    </a:cubicBezTo>
                    <a:cubicBezTo>
                      <a:pt x="7328" y="146"/>
                      <a:pt x="6969" y="1"/>
                      <a:pt x="6599" y="1"/>
                    </a:cubicBezTo>
                    <a:cubicBezTo>
                      <a:pt x="6240" y="1"/>
                      <a:pt x="5909" y="133"/>
                      <a:pt x="5653" y="354"/>
                    </a:cubicBezTo>
                    <a:cubicBezTo>
                      <a:pt x="5396" y="133"/>
                      <a:pt x="5064" y="1"/>
                      <a:pt x="47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939;p43">
                <a:extLst>
                  <a:ext uri="{FF2B5EF4-FFF2-40B4-BE49-F238E27FC236}">
                    <a16:creationId xmlns:a16="http://schemas.microsoft.com/office/drawing/2014/main" id="{F7A2A538-BE28-0E43-A129-A6019A65AF9C}"/>
                  </a:ext>
                </a:extLst>
              </p:cNvPr>
              <p:cNvSpPr/>
              <p:nvPr/>
            </p:nvSpPr>
            <p:spPr>
              <a:xfrm>
                <a:off x="6809537" y="1299463"/>
                <a:ext cx="44292" cy="95272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248" extrusionOk="0">
                    <a:moveTo>
                      <a:pt x="993" y="1"/>
                    </a:moveTo>
                    <a:cubicBezTo>
                      <a:pt x="742" y="1"/>
                      <a:pt x="529" y="179"/>
                      <a:pt x="484" y="427"/>
                    </a:cubicBezTo>
                    <a:lnTo>
                      <a:pt x="110" y="2505"/>
                    </a:lnTo>
                    <a:lnTo>
                      <a:pt x="14" y="3079"/>
                    </a:lnTo>
                    <a:cubicBezTo>
                      <a:pt x="0" y="3158"/>
                      <a:pt x="54" y="3232"/>
                      <a:pt x="132" y="3244"/>
                    </a:cubicBezTo>
                    <a:cubicBezTo>
                      <a:pt x="140" y="3247"/>
                      <a:pt x="149" y="3247"/>
                      <a:pt x="156" y="3247"/>
                    </a:cubicBezTo>
                    <a:cubicBezTo>
                      <a:pt x="224" y="3247"/>
                      <a:pt x="285" y="3198"/>
                      <a:pt x="293" y="3128"/>
                    </a:cubicBezTo>
                    <a:lnTo>
                      <a:pt x="389" y="2554"/>
                    </a:lnTo>
                    <a:lnTo>
                      <a:pt x="765" y="479"/>
                    </a:lnTo>
                    <a:cubicBezTo>
                      <a:pt x="785" y="369"/>
                      <a:pt x="879" y="289"/>
                      <a:pt x="990" y="289"/>
                    </a:cubicBezTo>
                    <a:cubicBezTo>
                      <a:pt x="1119" y="289"/>
                      <a:pt x="1220" y="393"/>
                      <a:pt x="1220" y="519"/>
                    </a:cubicBezTo>
                    <a:lnTo>
                      <a:pt x="1220" y="679"/>
                    </a:lnTo>
                    <a:cubicBezTo>
                      <a:pt x="1220" y="759"/>
                      <a:pt x="1286" y="823"/>
                      <a:pt x="1366" y="823"/>
                    </a:cubicBezTo>
                    <a:cubicBezTo>
                      <a:pt x="1446" y="823"/>
                      <a:pt x="1510" y="759"/>
                      <a:pt x="1510" y="679"/>
                    </a:cubicBezTo>
                    <a:lnTo>
                      <a:pt x="1510" y="519"/>
                    </a:lnTo>
                    <a:cubicBezTo>
                      <a:pt x="1510" y="234"/>
                      <a:pt x="1278" y="1"/>
                      <a:pt x="9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940;p43">
                <a:extLst>
                  <a:ext uri="{FF2B5EF4-FFF2-40B4-BE49-F238E27FC236}">
                    <a16:creationId xmlns:a16="http://schemas.microsoft.com/office/drawing/2014/main" id="{620816C7-FA73-7845-A4C8-EC86711134C7}"/>
                  </a:ext>
                </a:extLst>
              </p:cNvPr>
              <p:cNvSpPr/>
              <p:nvPr/>
            </p:nvSpPr>
            <p:spPr>
              <a:xfrm>
                <a:off x="6767945" y="1299375"/>
                <a:ext cx="43823" cy="95360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3251" extrusionOk="0">
                    <a:moveTo>
                      <a:pt x="519" y="1"/>
                    </a:moveTo>
                    <a:cubicBezTo>
                      <a:pt x="232" y="1"/>
                      <a:pt x="1" y="232"/>
                      <a:pt x="1" y="519"/>
                    </a:cubicBezTo>
                    <a:lnTo>
                      <a:pt x="1" y="678"/>
                    </a:lnTo>
                    <a:cubicBezTo>
                      <a:pt x="1" y="758"/>
                      <a:pt x="66" y="823"/>
                      <a:pt x="145" y="823"/>
                    </a:cubicBezTo>
                    <a:cubicBezTo>
                      <a:pt x="225" y="823"/>
                      <a:pt x="290" y="758"/>
                      <a:pt x="290" y="678"/>
                    </a:cubicBezTo>
                    <a:lnTo>
                      <a:pt x="290" y="519"/>
                    </a:lnTo>
                    <a:cubicBezTo>
                      <a:pt x="290" y="391"/>
                      <a:pt x="394" y="289"/>
                      <a:pt x="520" y="289"/>
                    </a:cubicBezTo>
                    <a:cubicBezTo>
                      <a:pt x="631" y="289"/>
                      <a:pt x="726" y="367"/>
                      <a:pt x="746" y="477"/>
                    </a:cubicBezTo>
                    <a:lnTo>
                      <a:pt x="1120" y="2553"/>
                    </a:lnTo>
                    <a:lnTo>
                      <a:pt x="1201" y="3126"/>
                    </a:lnTo>
                    <a:cubicBezTo>
                      <a:pt x="1212" y="3198"/>
                      <a:pt x="1273" y="3250"/>
                      <a:pt x="1344" y="3250"/>
                    </a:cubicBezTo>
                    <a:cubicBezTo>
                      <a:pt x="1350" y="3250"/>
                      <a:pt x="1357" y="3250"/>
                      <a:pt x="1360" y="3246"/>
                    </a:cubicBezTo>
                    <a:cubicBezTo>
                      <a:pt x="1440" y="3235"/>
                      <a:pt x="1494" y="3161"/>
                      <a:pt x="1483" y="3082"/>
                    </a:cubicBezTo>
                    <a:lnTo>
                      <a:pt x="1402" y="2508"/>
                    </a:lnTo>
                    <a:lnTo>
                      <a:pt x="1402" y="2502"/>
                    </a:lnTo>
                    <a:lnTo>
                      <a:pt x="1026" y="425"/>
                    </a:lnTo>
                    <a:cubicBezTo>
                      <a:pt x="982" y="179"/>
                      <a:pt x="768" y="1"/>
                      <a:pt x="5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941;p43">
                <a:extLst>
                  <a:ext uri="{FF2B5EF4-FFF2-40B4-BE49-F238E27FC236}">
                    <a16:creationId xmlns:a16="http://schemas.microsoft.com/office/drawing/2014/main" id="{BAA39A38-959B-A441-932F-9542FDB2E604}"/>
                  </a:ext>
                </a:extLst>
              </p:cNvPr>
              <p:cNvSpPr/>
              <p:nvPr/>
            </p:nvSpPr>
            <p:spPr>
              <a:xfrm>
                <a:off x="6807308" y="1452573"/>
                <a:ext cx="8506" cy="44703"/>
              </a:xfrm>
              <a:custGeom>
                <a:avLst/>
                <a:gdLst/>
                <a:ahLst/>
                <a:cxnLst/>
                <a:rect l="l" t="t" r="r" b="b"/>
                <a:pathLst>
                  <a:path w="290" h="1524" extrusionOk="0">
                    <a:moveTo>
                      <a:pt x="144" y="0"/>
                    </a:moveTo>
                    <a:cubicBezTo>
                      <a:pt x="64" y="0"/>
                      <a:pt x="0" y="64"/>
                      <a:pt x="0" y="144"/>
                    </a:cubicBezTo>
                    <a:lnTo>
                      <a:pt x="0" y="1378"/>
                    </a:lnTo>
                    <a:cubicBezTo>
                      <a:pt x="0" y="1458"/>
                      <a:pt x="64" y="1523"/>
                      <a:pt x="144" y="1523"/>
                    </a:cubicBezTo>
                    <a:cubicBezTo>
                      <a:pt x="225" y="1523"/>
                      <a:pt x="290" y="1458"/>
                      <a:pt x="290" y="1378"/>
                    </a:cubicBezTo>
                    <a:lnTo>
                      <a:pt x="290" y="144"/>
                    </a:lnTo>
                    <a:cubicBezTo>
                      <a:pt x="290" y="64"/>
                      <a:pt x="225" y="0"/>
                      <a:pt x="1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942;p43">
                <a:extLst>
                  <a:ext uri="{FF2B5EF4-FFF2-40B4-BE49-F238E27FC236}">
                    <a16:creationId xmlns:a16="http://schemas.microsoft.com/office/drawing/2014/main" id="{852EDA79-693F-4F4C-91BD-47CC8D617396}"/>
                  </a:ext>
                </a:extLst>
              </p:cNvPr>
              <p:cNvSpPr/>
              <p:nvPr/>
            </p:nvSpPr>
            <p:spPr>
              <a:xfrm>
                <a:off x="6804903" y="1405584"/>
                <a:ext cx="118386" cy="91077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3105" extrusionOk="0">
                    <a:moveTo>
                      <a:pt x="3014" y="0"/>
                    </a:moveTo>
                    <a:lnTo>
                      <a:pt x="1" y="236"/>
                    </a:lnTo>
                    <a:lnTo>
                      <a:pt x="566" y="1191"/>
                    </a:lnTo>
                    <a:lnTo>
                      <a:pt x="1754" y="2845"/>
                    </a:lnTo>
                    <a:cubicBezTo>
                      <a:pt x="1986" y="3014"/>
                      <a:pt x="2266" y="3104"/>
                      <a:pt x="2551" y="3104"/>
                    </a:cubicBezTo>
                    <a:cubicBezTo>
                      <a:pt x="2717" y="3104"/>
                      <a:pt x="2885" y="3073"/>
                      <a:pt x="3047" y="3009"/>
                    </a:cubicBezTo>
                    <a:cubicBezTo>
                      <a:pt x="3712" y="2748"/>
                      <a:pt x="4036" y="2031"/>
                      <a:pt x="3853" y="1384"/>
                    </a:cubicBezTo>
                    <a:lnTo>
                      <a:pt x="3604" y="9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943;p43">
                <a:extLst>
                  <a:ext uri="{FF2B5EF4-FFF2-40B4-BE49-F238E27FC236}">
                    <a16:creationId xmlns:a16="http://schemas.microsoft.com/office/drawing/2014/main" id="{99211785-188E-0444-9E58-DDA33225485E}"/>
                  </a:ext>
                </a:extLst>
              </p:cNvPr>
              <p:cNvSpPr/>
              <p:nvPr/>
            </p:nvSpPr>
            <p:spPr>
              <a:xfrm>
                <a:off x="6705733" y="1383996"/>
                <a:ext cx="111229" cy="125455"/>
              </a:xfrm>
              <a:custGeom>
                <a:avLst/>
                <a:gdLst/>
                <a:ahLst/>
                <a:cxnLst/>
                <a:rect l="l" t="t" r="r" b="b"/>
                <a:pathLst>
                  <a:path w="3792" h="4277" extrusionOk="0">
                    <a:moveTo>
                      <a:pt x="2053" y="0"/>
                    </a:moveTo>
                    <a:lnTo>
                      <a:pt x="0" y="3367"/>
                    </a:lnTo>
                    <a:lnTo>
                      <a:pt x="570" y="3938"/>
                    </a:lnTo>
                    <a:lnTo>
                      <a:pt x="665" y="4277"/>
                    </a:lnTo>
                    <a:lnTo>
                      <a:pt x="1409" y="4277"/>
                    </a:lnTo>
                    <a:cubicBezTo>
                      <a:pt x="1586" y="4188"/>
                      <a:pt x="1743" y="4056"/>
                      <a:pt x="1863" y="3886"/>
                    </a:cubicBezTo>
                    <a:lnTo>
                      <a:pt x="3268" y="1927"/>
                    </a:lnTo>
                    <a:lnTo>
                      <a:pt x="3792" y="1489"/>
                    </a:lnTo>
                    <a:lnTo>
                      <a:pt x="3792" y="701"/>
                    </a:lnTo>
                    <a:cubicBezTo>
                      <a:pt x="3792" y="701"/>
                      <a:pt x="3792" y="701"/>
                      <a:pt x="3792" y="701"/>
                    </a:cubicBezTo>
                    <a:cubicBezTo>
                      <a:pt x="3788" y="701"/>
                      <a:pt x="2714" y="267"/>
                      <a:pt x="20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944;p43">
                <a:extLst>
                  <a:ext uri="{FF2B5EF4-FFF2-40B4-BE49-F238E27FC236}">
                    <a16:creationId xmlns:a16="http://schemas.microsoft.com/office/drawing/2014/main" id="{EC2D0D8E-F395-7040-B571-DAEC9E43465A}"/>
                  </a:ext>
                </a:extLst>
              </p:cNvPr>
              <p:cNvSpPr/>
              <p:nvPr/>
            </p:nvSpPr>
            <p:spPr>
              <a:xfrm>
                <a:off x="6722393" y="1525285"/>
                <a:ext cx="13112" cy="22351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62" extrusionOk="0">
                    <a:moveTo>
                      <a:pt x="1" y="0"/>
                    </a:moveTo>
                    <a:cubicBezTo>
                      <a:pt x="1" y="11"/>
                      <a:pt x="2" y="19"/>
                      <a:pt x="2" y="31"/>
                    </a:cubicBezTo>
                    <a:lnTo>
                      <a:pt x="2" y="379"/>
                    </a:lnTo>
                    <a:cubicBezTo>
                      <a:pt x="2" y="524"/>
                      <a:pt x="78" y="662"/>
                      <a:pt x="204" y="738"/>
                    </a:cubicBezTo>
                    <a:lnTo>
                      <a:pt x="209" y="739"/>
                    </a:lnTo>
                    <a:cubicBezTo>
                      <a:pt x="232" y="754"/>
                      <a:pt x="259" y="761"/>
                      <a:pt x="286" y="761"/>
                    </a:cubicBezTo>
                    <a:cubicBezTo>
                      <a:pt x="313" y="761"/>
                      <a:pt x="341" y="754"/>
                      <a:pt x="366" y="738"/>
                    </a:cubicBezTo>
                    <a:cubicBezTo>
                      <a:pt x="396" y="719"/>
                      <a:pt x="421" y="699"/>
                      <a:pt x="443" y="676"/>
                    </a:cubicBezTo>
                    <a:lnTo>
                      <a:pt x="446" y="649"/>
                    </a:lnTo>
                    <a:cubicBezTo>
                      <a:pt x="446" y="589"/>
                      <a:pt x="436" y="529"/>
                      <a:pt x="418" y="471"/>
                    </a:cubicBezTo>
                    <a:lnTo>
                      <a:pt x="338" y="226"/>
                    </a:lnTo>
                    <a:cubicBezTo>
                      <a:pt x="323" y="181"/>
                      <a:pt x="290" y="144"/>
                      <a:pt x="246" y="128"/>
                    </a:cubicBezTo>
                    <a:cubicBezTo>
                      <a:pt x="158" y="92"/>
                      <a:pt x="76" y="49"/>
                      <a:pt x="1" y="0"/>
                    </a:cubicBezTo>
                    <a:close/>
                  </a:path>
                </a:pathLst>
              </a:custGeom>
              <a:solidFill>
                <a:srgbClr val="D8E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945;p43">
                <a:extLst>
                  <a:ext uri="{FF2B5EF4-FFF2-40B4-BE49-F238E27FC236}">
                    <a16:creationId xmlns:a16="http://schemas.microsoft.com/office/drawing/2014/main" id="{96735039-CA9E-4A4B-9703-5100C6EB4029}"/>
                  </a:ext>
                </a:extLst>
              </p:cNvPr>
              <p:cNvSpPr/>
              <p:nvPr/>
            </p:nvSpPr>
            <p:spPr>
              <a:xfrm>
                <a:off x="6694235" y="1425031"/>
                <a:ext cx="50041" cy="57140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1948" extrusionOk="0">
                    <a:moveTo>
                      <a:pt x="839" y="1"/>
                    </a:moveTo>
                    <a:lnTo>
                      <a:pt x="839" y="4"/>
                    </a:lnTo>
                    <a:cubicBezTo>
                      <a:pt x="710" y="194"/>
                      <a:pt x="621" y="323"/>
                      <a:pt x="621" y="323"/>
                    </a:cubicBezTo>
                    <a:lnTo>
                      <a:pt x="149" y="1083"/>
                    </a:lnTo>
                    <a:cubicBezTo>
                      <a:pt x="81" y="1194"/>
                      <a:pt x="33" y="1312"/>
                      <a:pt x="0" y="1430"/>
                    </a:cubicBezTo>
                    <a:lnTo>
                      <a:pt x="475" y="1947"/>
                    </a:lnTo>
                    <a:cubicBezTo>
                      <a:pt x="505" y="1864"/>
                      <a:pt x="545" y="1781"/>
                      <a:pt x="594" y="1701"/>
                    </a:cubicBezTo>
                    <a:lnTo>
                      <a:pt x="1066" y="941"/>
                    </a:lnTo>
                    <a:cubicBezTo>
                      <a:pt x="1066" y="941"/>
                      <a:pt x="1384" y="474"/>
                      <a:pt x="17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946;p43">
                <a:extLst>
                  <a:ext uri="{FF2B5EF4-FFF2-40B4-BE49-F238E27FC236}">
                    <a16:creationId xmlns:a16="http://schemas.microsoft.com/office/drawing/2014/main" id="{AACE83FD-4BCE-FE4D-9C72-5F25BEC9B544}"/>
                  </a:ext>
                </a:extLst>
              </p:cNvPr>
              <p:cNvSpPr/>
              <p:nvPr/>
            </p:nvSpPr>
            <p:spPr>
              <a:xfrm>
                <a:off x="6672207" y="1328941"/>
                <a:ext cx="141881" cy="106066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3616" extrusionOk="0">
                    <a:moveTo>
                      <a:pt x="1082" y="1"/>
                    </a:moveTo>
                    <a:cubicBezTo>
                      <a:pt x="970" y="1"/>
                      <a:pt x="860" y="19"/>
                      <a:pt x="757" y="51"/>
                    </a:cubicBezTo>
                    <a:cubicBezTo>
                      <a:pt x="319" y="188"/>
                      <a:pt x="0" y="597"/>
                      <a:pt x="0" y="1080"/>
                    </a:cubicBezTo>
                    <a:lnTo>
                      <a:pt x="0" y="1990"/>
                    </a:lnTo>
                    <a:cubicBezTo>
                      <a:pt x="0" y="2888"/>
                      <a:pt x="728" y="3615"/>
                      <a:pt x="1626" y="3615"/>
                    </a:cubicBezTo>
                    <a:lnTo>
                      <a:pt x="4837" y="3615"/>
                    </a:lnTo>
                    <a:lnTo>
                      <a:pt x="4837" y="2671"/>
                    </a:lnTo>
                    <a:lnTo>
                      <a:pt x="4329" y="1763"/>
                    </a:lnTo>
                    <a:cubicBezTo>
                      <a:pt x="3747" y="713"/>
                      <a:pt x="2625" y="1"/>
                      <a:pt x="1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947;p43">
                <a:extLst>
                  <a:ext uri="{FF2B5EF4-FFF2-40B4-BE49-F238E27FC236}">
                    <a16:creationId xmlns:a16="http://schemas.microsoft.com/office/drawing/2014/main" id="{51AFD23F-FA92-204C-8B7C-7DAC0E075406}"/>
                  </a:ext>
                </a:extLst>
              </p:cNvPr>
              <p:cNvSpPr/>
              <p:nvPr/>
            </p:nvSpPr>
            <p:spPr>
              <a:xfrm>
                <a:off x="6672207" y="1328941"/>
                <a:ext cx="61540" cy="106096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3617" extrusionOk="0">
                    <a:moveTo>
                      <a:pt x="1082" y="1"/>
                    </a:moveTo>
                    <a:cubicBezTo>
                      <a:pt x="968" y="1"/>
                      <a:pt x="860" y="17"/>
                      <a:pt x="757" y="51"/>
                    </a:cubicBezTo>
                    <a:cubicBezTo>
                      <a:pt x="319" y="188"/>
                      <a:pt x="0" y="597"/>
                      <a:pt x="0" y="1081"/>
                    </a:cubicBezTo>
                    <a:lnTo>
                      <a:pt x="0" y="1991"/>
                    </a:lnTo>
                    <a:cubicBezTo>
                      <a:pt x="0" y="2889"/>
                      <a:pt x="728" y="3617"/>
                      <a:pt x="1626" y="3617"/>
                    </a:cubicBezTo>
                    <a:lnTo>
                      <a:pt x="2098" y="3617"/>
                    </a:lnTo>
                    <a:cubicBezTo>
                      <a:pt x="1424" y="3418"/>
                      <a:pt x="929" y="2794"/>
                      <a:pt x="929" y="2057"/>
                    </a:cubicBezTo>
                    <a:lnTo>
                      <a:pt x="929" y="1147"/>
                    </a:lnTo>
                    <a:cubicBezTo>
                      <a:pt x="929" y="663"/>
                      <a:pt x="1249" y="253"/>
                      <a:pt x="1687" y="115"/>
                    </a:cubicBezTo>
                    <a:cubicBezTo>
                      <a:pt x="1787" y="84"/>
                      <a:pt x="1893" y="68"/>
                      <a:pt x="2004" y="66"/>
                    </a:cubicBezTo>
                    <a:cubicBezTo>
                      <a:pt x="1789" y="23"/>
                      <a:pt x="1565" y="1"/>
                      <a:pt x="13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948;p43">
                <a:extLst>
                  <a:ext uri="{FF2B5EF4-FFF2-40B4-BE49-F238E27FC236}">
                    <a16:creationId xmlns:a16="http://schemas.microsoft.com/office/drawing/2014/main" id="{6D00169F-5560-774E-9F7F-646F4B7F94E1}"/>
                  </a:ext>
                </a:extLst>
              </p:cNvPr>
              <p:cNvSpPr/>
              <p:nvPr/>
            </p:nvSpPr>
            <p:spPr>
              <a:xfrm>
                <a:off x="6672207" y="1330349"/>
                <a:ext cx="141881" cy="104658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3568" extrusionOk="0">
                    <a:moveTo>
                      <a:pt x="757" y="0"/>
                    </a:moveTo>
                    <a:cubicBezTo>
                      <a:pt x="319" y="138"/>
                      <a:pt x="0" y="548"/>
                      <a:pt x="0" y="1032"/>
                    </a:cubicBezTo>
                    <a:lnTo>
                      <a:pt x="0" y="1942"/>
                    </a:lnTo>
                    <a:cubicBezTo>
                      <a:pt x="0" y="2840"/>
                      <a:pt x="728" y="3567"/>
                      <a:pt x="1626" y="3567"/>
                    </a:cubicBezTo>
                    <a:lnTo>
                      <a:pt x="4837" y="3567"/>
                    </a:lnTo>
                    <a:lnTo>
                      <a:pt x="4837" y="2957"/>
                    </a:lnTo>
                    <a:lnTo>
                      <a:pt x="4837" y="2954"/>
                    </a:lnTo>
                    <a:lnTo>
                      <a:pt x="1929" y="2954"/>
                    </a:lnTo>
                    <a:cubicBezTo>
                      <a:pt x="1238" y="2954"/>
                      <a:pt x="677" y="2395"/>
                      <a:pt x="677" y="1704"/>
                    </a:cubicBezTo>
                    <a:lnTo>
                      <a:pt x="677" y="407"/>
                    </a:lnTo>
                    <a:cubicBezTo>
                      <a:pt x="677" y="264"/>
                      <a:pt x="705" y="125"/>
                      <a:pt x="7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949;p43">
                <a:extLst>
                  <a:ext uri="{FF2B5EF4-FFF2-40B4-BE49-F238E27FC236}">
                    <a16:creationId xmlns:a16="http://schemas.microsoft.com/office/drawing/2014/main" id="{E722202D-4F98-7C47-9161-F8483C926B6F}"/>
                  </a:ext>
                </a:extLst>
              </p:cNvPr>
              <p:cNvSpPr/>
              <p:nvPr/>
            </p:nvSpPr>
            <p:spPr>
              <a:xfrm>
                <a:off x="6672207" y="1330378"/>
                <a:ext cx="61540" cy="104658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3568" extrusionOk="0">
                    <a:moveTo>
                      <a:pt x="757" y="1"/>
                    </a:moveTo>
                    <a:lnTo>
                      <a:pt x="757" y="1"/>
                    </a:lnTo>
                    <a:cubicBezTo>
                      <a:pt x="447" y="97"/>
                      <a:pt x="198" y="332"/>
                      <a:pt x="79" y="630"/>
                    </a:cubicBezTo>
                    <a:cubicBezTo>
                      <a:pt x="73" y="643"/>
                      <a:pt x="69" y="657"/>
                      <a:pt x="64" y="669"/>
                    </a:cubicBezTo>
                    <a:cubicBezTo>
                      <a:pt x="22" y="783"/>
                      <a:pt x="0" y="905"/>
                      <a:pt x="0" y="1032"/>
                    </a:cubicBezTo>
                    <a:lnTo>
                      <a:pt x="0" y="1942"/>
                    </a:lnTo>
                    <a:cubicBezTo>
                      <a:pt x="0" y="2336"/>
                      <a:pt x="140" y="2696"/>
                      <a:pt x="371" y="2976"/>
                    </a:cubicBezTo>
                    <a:cubicBezTo>
                      <a:pt x="454" y="3076"/>
                      <a:pt x="549" y="3167"/>
                      <a:pt x="653" y="3244"/>
                    </a:cubicBezTo>
                    <a:cubicBezTo>
                      <a:pt x="925" y="3448"/>
                      <a:pt x="1261" y="3568"/>
                      <a:pt x="1626" y="3568"/>
                    </a:cubicBezTo>
                    <a:lnTo>
                      <a:pt x="2098" y="3568"/>
                    </a:lnTo>
                    <a:lnTo>
                      <a:pt x="2098" y="3566"/>
                    </a:lnTo>
                    <a:cubicBezTo>
                      <a:pt x="1605" y="3424"/>
                      <a:pt x="1210" y="3053"/>
                      <a:pt x="1032" y="2576"/>
                    </a:cubicBezTo>
                    <a:cubicBezTo>
                      <a:pt x="814" y="2352"/>
                      <a:pt x="677" y="2045"/>
                      <a:pt x="677" y="1705"/>
                    </a:cubicBezTo>
                    <a:lnTo>
                      <a:pt x="677" y="407"/>
                    </a:lnTo>
                    <a:cubicBezTo>
                      <a:pt x="677" y="263"/>
                      <a:pt x="705" y="125"/>
                      <a:pt x="757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950;p43">
                <a:extLst>
                  <a:ext uri="{FF2B5EF4-FFF2-40B4-BE49-F238E27FC236}">
                    <a16:creationId xmlns:a16="http://schemas.microsoft.com/office/drawing/2014/main" id="{A0347A97-A1D5-1347-8A56-6330D3870ADA}"/>
                  </a:ext>
                </a:extLst>
              </p:cNvPr>
              <p:cNvSpPr/>
              <p:nvPr/>
            </p:nvSpPr>
            <p:spPr>
              <a:xfrm>
                <a:off x="6707845" y="1349532"/>
                <a:ext cx="35844" cy="35874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3" extrusionOk="0">
                    <a:moveTo>
                      <a:pt x="611" y="1"/>
                    </a:moveTo>
                    <a:cubicBezTo>
                      <a:pt x="274" y="1"/>
                      <a:pt x="1" y="275"/>
                      <a:pt x="1" y="612"/>
                    </a:cubicBezTo>
                    <a:cubicBezTo>
                      <a:pt x="1" y="949"/>
                      <a:pt x="274" y="1223"/>
                      <a:pt x="611" y="1223"/>
                    </a:cubicBezTo>
                    <a:cubicBezTo>
                      <a:pt x="948" y="1223"/>
                      <a:pt x="1221" y="949"/>
                      <a:pt x="1221" y="612"/>
                    </a:cubicBezTo>
                    <a:cubicBezTo>
                      <a:pt x="1221" y="275"/>
                      <a:pt x="948" y="1"/>
                      <a:pt x="6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951;p43">
                <a:extLst>
                  <a:ext uri="{FF2B5EF4-FFF2-40B4-BE49-F238E27FC236}">
                    <a16:creationId xmlns:a16="http://schemas.microsoft.com/office/drawing/2014/main" id="{94C26B37-BB5A-4B47-A75F-9E4141E91FB2}"/>
                  </a:ext>
                </a:extLst>
              </p:cNvPr>
              <p:cNvSpPr/>
              <p:nvPr/>
            </p:nvSpPr>
            <p:spPr>
              <a:xfrm>
                <a:off x="6719665" y="1361381"/>
                <a:ext cx="12202" cy="12232"/>
              </a:xfrm>
              <a:custGeom>
                <a:avLst/>
                <a:gdLst/>
                <a:ahLst/>
                <a:cxnLst/>
                <a:rect l="l" t="t" r="r" b="b"/>
                <a:pathLst>
                  <a:path w="416" h="417" extrusionOk="0">
                    <a:moveTo>
                      <a:pt x="208" y="1"/>
                    </a:moveTo>
                    <a:cubicBezTo>
                      <a:pt x="94" y="1"/>
                      <a:pt x="0" y="93"/>
                      <a:pt x="0" y="208"/>
                    </a:cubicBezTo>
                    <a:cubicBezTo>
                      <a:pt x="0" y="323"/>
                      <a:pt x="94" y="416"/>
                      <a:pt x="208" y="416"/>
                    </a:cubicBezTo>
                    <a:cubicBezTo>
                      <a:pt x="322" y="416"/>
                      <a:pt x="416" y="323"/>
                      <a:pt x="416" y="208"/>
                    </a:cubicBezTo>
                    <a:cubicBezTo>
                      <a:pt x="416" y="93"/>
                      <a:pt x="322" y="1"/>
                      <a:pt x="2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952;p43">
                <a:extLst>
                  <a:ext uri="{FF2B5EF4-FFF2-40B4-BE49-F238E27FC236}">
                    <a16:creationId xmlns:a16="http://schemas.microsoft.com/office/drawing/2014/main" id="{8E8F0674-6B5B-5442-9590-E4FD658FB69F}"/>
                  </a:ext>
                </a:extLst>
              </p:cNvPr>
              <p:cNvSpPr/>
              <p:nvPr/>
            </p:nvSpPr>
            <p:spPr>
              <a:xfrm>
                <a:off x="6730811" y="1341319"/>
                <a:ext cx="48780" cy="75707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581" extrusionOk="0">
                    <a:moveTo>
                      <a:pt x="984" y="0"/>
                    </a:moveTo>
                    <a:lnTo>
                      <a:pt x="993" y="129"/>
                    </a:lnTo>
                    <a:lnTo>
                      <a:pt x="993" y="566"/>
                    </a:lnTo>
                    <a:cubicBezTo>
                      <a:pt x="993" y="1219"/>
                      <a:pt x="732" y="1843"/>
                      <a:pt x="267" y="2301"/>
                    </a:cubicBezTo>
                    <a:lnTo>
                      <a:pt x="0" y="2564"/>
                    </a:lnTo>
                    <a:lnTo>
                      <a:pt x="0" y="2580"/>
                    </a:lnTo>
                    <a:lnTo>
                      <a:pt x="938" y="2580"/>
                    </a:lnTo>
                    <a:cubicBezTo>
                      <a:pt x="1402" y="2123"/>
                      <a:pt x="1663" y="1497"/>
                      <a:pt x="1663" y="845"/>
                    </a:cubicBezTo>
                    <a:lnTo>
                      <a:pt x="1663" y="527"/>
                    </a:lnTo>
                    <a:lnTo>
                      <a:pt x="1663" y="487"/>
                    </a:lnTo>
                    <a:cubicBezTo>
                      <a:pt x="1458" y="300"/>
                      <a:pt x="1231" y="135"/>
                      <a:pt x="9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953;p43">
                <a:extLst>
                  <a:ext uri="{FF2B5EF4-FFF2-40B4-BE49-F238E27FC236}">
                    <a16:creationId xmlns:a16="http://schemas.microsoft.com/office/drawing/2014/main" id="{A4597BD0-F8B3-1D44-9083-FE6A04AE95BB}"/>
                  </a:ext>
                </a:extLst>
              </p:cNvPr>
              <p:cNvSpPr/>
              <p:nvPr/>
            </p:nvSpPr>
            <p:spPr>
              <a:xfrm>
                <a:off x="6693091" y="1446149"/>
                <a:ext cx="73654" cy="10143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3458" extrusionOk="0">
                    <a:moveTo>
                      <a:pt x="415" y="1"/>
                    </a:moveTo>
                    <a:lnTo>
                      <a:pt x="191" y="363"/>
                    </a:lnTo>
                    <a:cubicBezTo>
                      <a:pt x="62" y="572"/>
                      <a:pt x="1" y="801"/>
                      <a:pt x="1" y="1027"/>
                    </a:cubicBezTo>
                    <a:cubicBezTo>
                      <a:pt x="1" y="1527"/>
                      <a:pt x="298" y="2006"/>
                      <a:pt x="802" y="2205"/>
                    </a:cubicBezTo>
                    <a:cubicBezTo>
                      <a:pt x="847" y="2223"/>
                      <a:pt x="881" y="2260"/>
                      <a:pt x="896" y="2303"/>
                    </a:cubicBezTo>
                    <a:lnTo>
                      <a:pt x="975" y="2548"/>
                    </a:lnTo>
                    <a:cubicBezTo>
                      <a:pt x="994" y="2606"/>
                      <a:pt x="1003" y="2668"/>
                      <a:pt x="1003" y="2726"/>
                    </a:cubicBezTo>
                    <a:lnTo>
                      <a:pt x="1003" y="3074"/>
                    </a:lnTo>
                    <a:cubicBezTo>
                      <a:pt x="1003" y="3221"/>
                      <a:pt x="1078" y="3357"/>
                      <a:pt x="1205" y="3434"/>
                    </a:cubicBezTo>
                    <a:lnTo>
                      <a:pt x="1209" y="3436"/>
                    </a:lnTo>
                    <a:cubicBezTo>
                      <a:pt x="1232" y="3450"/>
                      <a:pt x="1259" y="3457"/>
                      <a:pt x="1286" y="3457"/>
                    </a:cubicBezTo>
                    <a:cubicBezTo>
                      <a:pt x="1314" y="3457"/>
                      <a:pt x="1342" y="3450"/>
                      <a:pt x="1366" y="3434"/>
                    </a:cubicBezTo>
                    <a:cubicBezTo>
                      <a:pt x="1490" y="3357"/>
                      <a:pt x="1564" y="3222"/>
                      <a:pt x="1564" y="3078"/>
                    </a:cubicBezTo>
                    <a:lnTo>
                      <a:pt x="1564" y="2731"/>
                    </a:lnTo>
                    <a:cubicBezTo>
                      <a:pt x="1564" y="2668"/>
                      <a:pt x="1573" y="2605"/>
                      <a:pt x="1594" y="2545"/>
                    </a:cubicBezTo>
                    <a:lnTo>
                      <a:pt x="1683" y="2280"/>
                    </a:lnTo>
                    <a:cubicBezTo>
                      <a:pt x="1697" y="2239"/>
                      <a:pt x="1729" y="2205"/>
                      <a:pt x="1767" y="2189"/>
                    </a:cubicBezTo>
                    <a:cubicBezTo>
                      <a:pt x="1972" y="2100"/>
                      <a:pt x="2155" y="1957"/>
                      <a:pt x="2293" y="1766"/>
                    </a:cubicBezTo>
                    <a:lnTo>
                      <a:pt x="2511" y="1462"/>
                    </a:lnTo>
                    <a:lnTo>
                      <a:pt x="2511" y="1462"/>
                    </a:lnTo>
                    <a:cubicBezTo>
                      <a:pt x="2279" y="1631"/>
                      <a:pt x="2002" y="1721"/>
                      <a:pt x="1715" y="1721"/>
                    </a:cubicBezTo>
                    <a:cubicBezTo>
                      <a:pt x="1551" y="1721"/>
                      <a:pt x="1381" y="1690"/>
                      <a:pt x="1219" y="1626"/>
                    </a:cubicBezTo>
                    <a:cubicBezTo>
                      <a:pt x="557" y="1365"/>
                      <a:pt x="231" y="648"/>
                      <a:pt x="4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954;p43">
                <a:extLst>
                  <a:ext uri="{FF2B5EF4-FFF2-40B4-BE49-F238E27FC236}">
                    <a16:creationId xmlns:a16="http://schemas.microsoft.com/office/drawing/2014/main" id="{2ADC5097-D90B-3440-BC66-4AF1837B1725}"/>
                  </a:ext>
                </a:extLst>
              </p:cNvPr>
              <p:cNvSpPr/>
              <p:nvPr/>
            </p:nvSpPr>
            <p:spPr>
              <a:xfrm>
                <a:off x="6809302" y="1330437"/>
                <a:ext cx="141588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827" h="3566" extrusionOk="0">
                    <a:moveTo>
                      <a:pt x="4070" y="0"/>
                    </a:moveTo>
                    <a:lnTo>
                      <a:pt x="4070" y="0"/>
                    </a:lnTo>
                    <a:cubicBezTo>
                      <a:pt x="4120" y="123"/>
                      <a:pt x="4150" y="261"/>
                      <a:pt x="4150" y="405"/>
                    </a:cubicBezTo>
                    <a:lnTo>
                      <a:pt x="4150" y="1703"/>
                    </a:lnTo>
                    <a:cubicBezTo>
                      <a:pt x="4150" y="2393"/>
                      <a:pt x="3589" y="2954"/>
                      <a:pt x="2898" y="2954"/>
                    </a:cubicBezTo>
                    <a:lnTo>
                      <a:pt x="26" y="2954"/>
                    </a:lnTo>
                    <a:lnTo>
                      <a:pt x="1" y="3023"/>
                    </a:lnTo>
                    <a:lnTo>
                      <a:pt x="1" y="3566"/>
                    </a:lnTo>
                    <a:lnTo>
                      <a:pt x="3201" y="3566"/>
                    </a:lnTo>
                    <a:cubicBezTo>
                      <a:pt x="4099" y="3566"/>
                      <a:pt x="4827" y="2838"/>
                      <a:pt x="4827" y="1940"/>
                    </a:cubicBezTo>
                    <a:lnTo>
                      <a:pt x="4827" y="1032"/>
                    </a:lnTo>
                    <a:cubicBezTo>
                      <a:pt x="4827" y="546"/>
                      <a:pt x="4509" y="137"/>
                      <a:pt x="40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955;p43">
                <a:extLst>
                  <a:ext uri="{FF2B5EF4-FFF2-40B4-BE49-F238E27FC236}">
                    <a16:creationId xmlns:a16="http://schemas.microsoft.com/office/drawing/2014/main" id="{7A2FE80D-BB35-E84C-986D-E4059C8F5AF0}"/>
                  </a:ext>
                </a:extLst>
              </p:cNvPr>
              <p:cNvSpPr/>
              <p:nvPr/>
            </p:nvSpPr>
            <p:spPr>
              <a:xfrm>
                <a:off x="6810124" y="1328941"/>
                <a:ext cx="120967" cy="88115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3004" extrusionOk="0">
                    <a:moveTo>
                      <a:pt x="3463" y="1"/>
                    </a:moveTo>
                    <a:cubicBezTo>
                      <a:pt x="2176" y="1"/>
                      <a:pt x="1055" y="710"/>
                      <a:pt x="470" y="1763"/>
                    </a:cubicBezTo>
                    <a:lnTo>
                      <a:pt x="1" y="3004"/>
                    </a:lnTo>
                    <a:lnTo>
                      <a:pt x="2873" y="3004"/>
                    </a:lnTo>
                    <a:cubicBezTo>
                      <a:pt x="3562" y="3004"/>
                      <a:pt x="4123" y="2444"/>
                      <a:pt x="4123" y="1754"/>
                    </a:cubicBezTo>
                    <a:lnTo>
                      <a:pt x="4123" y="456"/>
                    </a:lnTo>
                    <a:cubicBezTo>
                      <a:pt x="4123" y="312"/>
                      <a:pt x="4094" y="174"/>
                      <a:pt x="4042" y="50"/>
                    </a:cubicBezTo>
                    <a:cubicBezTo>
                      <a:pt x="3939" y="17"/>
                      <a:pt x="3831" y="1"/>
                      <a:pt x="37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956;p43">
                <a:extLst>
                  <a:ext uri="{FF2B5EF4-FFF2-40B4-BE49-F238E27FC236}">
                    <a16:creationId xmlns:a16="http://schemas.microsoft.com/office/drawing/2014/main" id="{44210D29-26C6-A340-9FFA-AEA8A1B8B029}"/>
                  </a:ext>
                </a:extLst>
              </p:cNvPr>
              <p:cNvSpPr/>
              <p:nvPr/>
            </p:nvSpPr>
            <p:spPr>
              <a:xfrm>
                <a:off x="6879463" y="1349532"/>
                <a:ext cx="35844" cy="35874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3" extrusionOk="0">
                    <a:moveTo>
                      <a:pt x="610" y="1"/>
                    </a:moveTo>
                    <a:cubicBezTo>
                      <a:pt x="273" y="1"/>
                      <a:pt x="0" y="275"/>
                      <a:pt x="0" y="612"/>
                    </a:cubicBezTo>
                    <a:cubicBezTo>
                      <a:pt x="0" y="949"/>
                      <a:pt x="273" y="1223"/>
                      <a:pt x="610" y="1223"/>
                    </a:cubicBezTo>
                    <a:cubicBezTo>
                      <a:pt x="947" y="1223"/>
                      <a:pt x="1222" y="949"/>
                      <a:pt x="1222" y="612"/>
                    </a:cubicBezTo>
                    <a:cubicBezTo>
                      <a:pt x="1222" y="275"/>
                      <a:pt x="947" y="1"/>
                      <a:pt x="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957;p43">
                <a:extLst>
                  <a:ext uri="{FF2B5EF4-FFF2-40B4-BE49-F238E27FC236}">
                    <a16:creationId xmlns:a16="http://schemas.microsoft.com/office/drawing/2014/main" id="{16B4F01B-C67D-CF44-9617-C852D3135756}"/>
                  </a:ext>
                </a:extLst>
              </p:cNvPr>
              <p:cNvSpPr/>
              <p:nvPr/>
            </p:nvSpPr>
            <p:spPr>
              <a:xfrm>
                <a:off x="6891254" y="1361381"/>
                <a:ext cx="12232" cy="12232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17" extrusionOk="0">
                    <a:moveTo>
                      <a:pt x="208" y="1"/>
                    </a:moveTo>
                    <a:cubicBezTo>
                      <a:pt x="94" y="1"/>
                      <a:pt x="0" y="93"/>
                      <a:pt x="0" y="208"/>
                    </a:cubicBezTo>
                    <a:cubicBezTo>
                      <a:pt x="0" y="323"/>
                      <a:pt x="94" y="416"/>
                      <a:pt x="208" y="416"/>
                    </a:cubicBezTo>
                    <a:cubicBezTo>
                      <a:pt x="324" y="416"/>
                      <a:pt x="416" y="323"/>
                      <a:pt x="416" y="208"/>
                    </a:cubicBezTo>
                    <a:cubicBezTo>
                      <a:pt x="416" y="93"/>
                      <a:pt x="324" y="1"/>
                      <a:pt x="2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958;p43">
                <a:extLst>
                  <a:ext uri="{FF2B5EF4-FFF2-40B4-BE49-F238E27FC236}">
                    <a16:creationId xmlns:a16="http://schemas.microsoft.com/office/drawing/2014/main" id="{834F7C61-545D-A848-9B69-4A17B1CD774A}"/>
                  </a:ext>
                </a:extLst>
              </p:cNvPr>
              <p:cNvSpPr/>
              <p:nvPr/>
            </p:nvSpPr>
            <p:spPr>
              <a:xfrm>
                <a:off x="6843532" y="1341436"/>
                <a:ext cx="48809" cy="75678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2580" extrusionOk="0">
                    <a:moveTo>
                      <a:pt x="670" y="1"/>
                    </a:moveTo>
                    <a:cubicBezTo>
                      <a:pt x="428" y="134"/>
                      <a:pt x="202" y="298"/>
                      <a:pt x="1" y="486"/>
                    </a:cubicBezTo>
                    <a:lnTo>
                      <a:pt x="1" y="525"/>
                    </a:lnTo>
                    <a:lnTo>
                      <a:pt x="1" y="844"/>
                    </a:lnTo>
                    <a:cubicBezTo>
                      <a:pt x="1" y="1496"/>
                      <a:pt x="262" y="2121"/>
                      <a:pt x="726" y="2579"/>
                    </a:cubicBezTo>
                    <a:lnTo>
                      <a:pt x="1663" y="2579"/>
                    </a:lnTo>
                    <a:lnTo>
                      <a:pt x="1663" y="2561"/>
                    </a:lnTo>
                    <a:lnTo>
                      <a:pt x="1396" y="2297"/>
                    </a:lnTo>
                    <a:cubicBezTo>
                      <a:pt x="933" y="1839"/>
                      <a:pt x="670" y="1215"/>
                      <a:pt x="670" y="562"/>
                    </a:cubicBezTo>
                    <a:lnTo>
                      <a:pt x="670" y="125"/>
                    </a:lnTo>
                    <a:lnTo>
                      <a:pt x="67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959;p43">
                <a:extLst>
                  <a:ext uri="{FF2B5EF4-FFF2-40B4-BE49-F238E27FC236}">
                    <a16:creationId xmlns:a16="http://schemas.microsoft.com/office/drawing/2014/main" id="{8421EFAD-C87F-AD4B-82DB-51562969EE98}"/>
                  </a:ext>
                </a:extLst>
              </p:cNvPr>
              <p:cNvSpPr/>
              <p:nvPr/>
            </p:nvSpPr>
            <p:spPr>
              <a:xfrm>
                <a:off x="6856409" y="1446237"/>
                <a:ext cx="80283" cy="101402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3457" extrusionOk="0">
                    <a:moveTo>
                      <a:pt x="2100" y="1"/>
                    </a:moveTo>
                    <a:lnTo>
                      <a:pt x="2100" y="1"/>
                    </a:lnTo>
                    <a:cubicBezTo>
                      <a:pt x="2284" y="648"/>
                      <a:pt x="1957" y="1364"/>
                      <a:pt x="1295" y="1626"/>
                    </a:cubicBezTo>
                    <a:cubicBezTo>
                      <a:pt x="1134" y="1689"/>
                      <a:pt x="964" y="1720"/>
                      <a:pt x="800" y="1720"/>
                    </a:cubicBezTo>
                    <a:cubicBezTo>
                      <a:pt x="513" y="1720"/>
                      <a:pt x="234" y="1629"/>
                      <a:pt x="1" y="1460"/>
                    </a:cubicBezTo>
                    <a:lnTo>
                      <a:pt x="1" y="1460"/>
                    </a:lnTo>
                    <a:lnTo>
                      <a:pt x="221" y="1764"/>
                    </a:lnTo>
                    <a:cubicBezTo>
                      <a:pt x="357" y="1956"/>
                      <a:pt x="541" y="2098"/>
                      <a:pt x="746" y="2187"/>
                    </a:cubicBezTo>
                    <a:cubicBezTo>
                      <a:pt x="785" y="2205"/>
                      <a:pt x="816" y="2238"/>
                      <a:pt x="829" y="2279"/>
                    </a:cubicBezTo>
                    <a:lnTo>
                      <a:pt x="920" y="2544"/>
                    </a:lnTo>
                    <a:cubicBezTo>
                      <a:pt x="939" y="2603"/>
                      <a:pt x="949" y="2667"/>
                      <a:pt x="949" y="2729"/>
                    </a:cubicBezTo>
                    <a:lnTo>
                      <a:pt x="949" y="3077"/>
                    </a:lnTo>
                    <a:cubicBezTo>
                      <a:pt x="949" y="3222"/>
                      <a:pt x="1024" y="3357"/>
                      <a:pt x="1147" y="3433"/>
                    </a:cubicBezTo>
                    <a:cubicBezTo>
                      <a:pt x="1171" y="3449"/>
                      <a:pt x="1198" y="3456"/>
                      <a:pt x="1226" y="3456"/>
                    </a:cubicBezTo>
                    <a:cubicBezTo>
                      <a:pt x="1253" y="3456"/>
                      <a:pt x="1280" y="3449"/>
                      <a:pt x="1304" y="3434"/>
                    </a:cubicBezTo>
                    <a:lnTo>
                      <a:pt x="1307" y="3433"/>
                    </a:lnTo>
                    <a:cubicBezTo>
                      <a:pt x="1433" y="3357"/>
                      <a:pt x="1511" y="3219"/>
                      <a:pt x="1511" y="3074"/>
                    </a:cubicBezTo>
                    <a:lnTo>
                      <a:pt x="1511" y="2726"/>
                    </a:lnTo>
                    <a:cubicBezTo>
                      <a:pt x="1511" y="2665"/>
                      <a:pt x="1520" y="2606"/>
                      <a:pt x="1537" y="2548"/>
                    </a:cubicBezTo>
                    <a:lnTo>
                      <a:pt x="1617" y="2303"/>
                    </a:lnTo>
                    <a:cubicBezTo>
                      <a:pt x="1632" y="2259"/>
                      <a:pt x="1666" y="2222"/>
                      <a:pt x="1711" y="2205"/>
                    </a:cubicBezTo>
                    <a:cubicBezTo>
                      <a:pt x="2443" y="1916"/>
                      <a:pt x="2737" y="1033"/>
                      <a:pt x="2321" y="362"/>
                    </a:cubicBezTo>
                    <a:lnTo>
                      <a:pt x="21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960;p43">
                <a:extLst>
                  <a:ext uri="{FF2B5EF4-FFF2-40B4-BE49-F238E27FC236}">
                    <a16:creationId xmlns:a16="http://schemas.microsoft.com/office/drawing/2014/main" id="{F807E8DC-8786-FF4B-84D1-8D35205B7197}"/>
                  </a:ext>
                </a:extLst>
              </p:cNvPr>
              <p:cNvSpPr/>
              <p:nvPr/>
            </p:nvSpPr>
            <p:spPr>
              <a:xfrm>
                <a:off x="6794930" y="1373613"/>
                <a:ext cx="31386" cy="93336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3182" extrusionOk="0">
                    <a:moveTo>
                      <a:pt x="535" y="1"/>
                    </a:moveTo>
                    <a:cubicBezTo>
                      <a:pt x="240" y="1"/>
                      <a:pt x="1" y="280"/>
                      <a:pt x="1" y="623"/>
                    </a:cubicBezTo>
                    <a:cubicBezTo>
                      <a:pt x="1" y="831"/>
                      <a:pt x="88" y="1015"/>
                      <a:pt x="222" y="1127"/>
                    </a:cubicBezTo>
                    <a:lnTo>
                      <a:pt x="222" y="2731"/>
                    </a:lnTo>
                    <a:cubicBezTo>
                      <a:pt x="222" y="2879"/>
                      <a:pt x="281" y="3020"/>
                      <a:pt x="388" y="3121"/>
                    </a:cubicBezTo>
                    <a:cubicBezTo>
                      <a:pt x="429" y="3161"/>
                      <a:pt x="482" y="3181"/>
                      <a:pt x="535" y="3181"/>
                    </a:cubicBezTo>
                    <a:cubicBezTo>
                      <a:pt x="588" y="3181"/>
                      <a:pt x="641" y="3161"/>
                      <a:pt x="682" y="3121"/>
                    </a:cubicBezTo>
                    <a:cubicBezTo>
                      <a:pt x="788" y="3020"/>
                      <a:pt x="849" y="2878"/>
                      <a:pt x="849" y="2731"/>
                    </a:cubicBezTo>
                    <a:lnTo>
                      <a:pt x="849" y="1127"/>
                    </a:lnTo>
                    <a:cubicBezTo>
                      <a:pt x="982" y="1012"/>
                      <a:pt x="1070" y="829"/>
                      <a:pt x="1070" y="623"/>
                    </a:cubicBezTo>
                    <a:cubicBezTo>
                      <a:pt x="1070" y="280"/>
                      <a:pt x="831" y="1"/>
                      <a:pt x="5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961;p43">
                <a:extLst>
                  <a:ext uri="{FF2B5EF4-FFF2-40B4-BE49-F238E27FC236}">
                    <a16:creationId xmlns:a16="http://schemas.microsoft.com/office/drawing/2014/main" id="{1C40DBEA-7C63-5E44-95B6-E3C9ACE7460D}"/>
                  </a:ext>
                </a:extLst>
              </p:cNvPr>
              <p:cNvSpPr/>
              <p:nvPr/>
            </p:nvSpPr>
            <p:spPr>
              <a:xfrm>
                <a:off x="6802175" y="1488386"/>
                <a:ext cx="18743" cy="1877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0" extrusionOk="0">
                    <a:moveTo>
                      <a:pt x="319" y="1"/>
                    </a:moveTo>
                    <a:cubicBezTo>
                      <a:pt x="143" y="1"/>
                      <a:pt x="0" y="145"/>
                      <a:pt x="0" y="320"/>
                    </a:cubicBezTo>
                    <a:cubicBezTo>
                      <a:pt x="0" y="497"/>
                      <a:pt x="143" y="639"/>
                      <a:pt x="319" y="639"/>
                    </a:cubicBezTo>
                    <a:cubicBezTo>
                      <a:pt x="496" y="639"/>
                      <a:pt x="639" y="497"/>
                      <a:pt x="639" y="320"/>
                    </a:cubicBezTo>
                    <a:cubicBezTo>
                      <a:pt x="639" y="145"/>
                      <a:pt x="496" y="1"/>
                      <a:pt x="3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962;p43">
                <a:extLst>
                  <a:ext uri="{FF2B5EF4-FFF2-40B4-BE49-F238E27FC236}">
                    <a16:creationId xmlns:a16="http://schemas.microsoft.com/office/drawing/2014/main" id="{FC9CF10F-8AF9-3D48-819E-9452E1889A16}"/>
                  </a:ext>
                </a:extLst>
              </p:cNvPr>
              <p:cNvSpPr/>
              <p:nvPr/>
            </p:nvSpPr>
            <p:spPr>
              <a:xfrm>
                <a:off x="6841303" y="1314216"/>
                <a:ext cx="16661" cy="1672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70" extrusionOk="0">
                    <a:moveTo>
                      <a:pt x="284" y="1"/>
                    </a:moveTo>
                    <a:cubicBezTo>
                      <a:pt x="127" y="1"/>
                      <a:pt x="1" y="129"/>
                      <a:pt x="1" y="285"/>
                    </a:cubicBezTo>
                    <a:cubicBezTo>
                      <a:pt x="1" y="442"/>
                      <a:pt x="127" y="570"/>
                      <a:pt x="284" y="570"/>
                    </a:cubicBezTo>
                    <a:cubicBezTo>
                      <a:pt x="442" y="570"/>
                      <a:pt x="568" y="442"/>
                      <a:pt x="568" y="285"/>
                    </a:cubicBezTo>
                    <a:cubicBezTo>
                      <a:pt x="568" y="129"/>
                      <a:pt x="442" y="1"/>
                      <a:pt x="2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963;p43">
                <a:extLst>
                  <a:ext uri="{FF2B5EF4-FFF2-40B4-BE49-F238E27FC236}">
                    <a16:creationId xmlns:a16="http://schemas.microsoft.com/office/drawing/2014/main" id="{81137CCF-E864-2648-9C98-4CFBCE284837}"/>
                  </a:ext>
                </a:extLst>
              </p:cNvPr>
              <p:cNvSpPr/>
              <p:nvPr/>
            </p:nvSpPr>
            <p:spPr>
              <a:xfrm>
                <a:off x="6763897" y="1314216"/>
                <a:ext cx="16720" cy="1672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570" extrusionOk="0">
                    <a:moveTo>
                      <a:pt x="285" y="1"/>
                    </a:moveTo>
                    <a:cubicBezTo>
                      <a:pt x="128" y="1"/>
                      <a:pt x="0" y="129"/>
                      <a:pt x="0" y="285"/>
                    </a:cubicBezTo>
                    <a:cubicBezTo>
                      <a:pt x="0" y="442"/>
                      <a:pt x="128" y="570"/>
                      <a:pt x="285" y="570"/>
                    </a:cubicBezTo>
                    <a:cubicBezTo>
                      <a:pt x="441" y="570"/>
                      <a:pt x="569" y="442"/>
                      <a:pt x="569" y="285"/>
                    </a:cubicBezTo>
                    <a:cubicBezTo>
                      <a:pt x="569" y="129"/>
                      <a:pt x="441" y="1"/>
                      <a:pt x="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964;p43">
                <a:extLst>
                  <a:ext uri="{FF2B5EF4-FFF2-40B4-BE49-F238E27FC236}">
                    <a16:creationId xmlns:a16="http://schemas.microsoft.com/office/drawing/2014/main" id="{28D9CA88-E54B-9244-AB19-B2670E714BE4}"/>
                  </a:ext>
                </a:extLst>
              </p:cNvPr>
              <p:cNvSpPr/>
              <p:nvPr/>
            </p:nvSpPr>
            <p:spPr>
              <a:xfrm>
                <a:off x="6693062" y="1446149"/>
                <a:ext cx="16837" cy="59897"/>
              </a:xfrm>
              <a:custGeom>
                <a:avLst/>
                <a:gdLst/>
                <a:ahLst/>
                <a:cxnLst/>
                <a:rect l="l" t="t" r="r" b="b"/>
                <a:pathLst>
                  <a:path w="574" h="2042" extrusionOk="0">
                    <a:moveTo>
                      <a:pt x="414" y="1"/>
                    </a:moveTo>
                    <a:lnTo>
                      <a:pt x="189" y="363"/>
                    </a:lnTo>
                    <a:cubicBezTo>
                      <a:pt x="178" y="379"/>
                      <a:pt x="168" y="399"/>
                      <a:pt x="159" y="415"/>
                    </a:cubicBezTo>
                    <a:cubicBezTo>
                      <a:pt x="52" y="609"/>
                      <a:pt x="0" y="820"/>
                      <a:pt x="0" y="1028"/>
                    </a:cubicBezTo>
                    <a:cubicBezTo>
                      <a:pt x="0" y="1419"/>
                      <a:pt x="183" y="1802"/>
                      <a:pt x="506" y="2042"/>
                    </a:cubicBezTo>
                    <a:cubicBezTo>
                      <a:pt x="463" y="1914"/>
                      <a:pt x="443" y="1781"/>
                      <a:pt x="443" y="1646"/>
                    </a:cubicBezTo>
                    <a:cubicBezTo>
                      <a:pt x="446" y="1460"/>
                      <a:pt x="486" y="1270"/>
                      <a:pt x="573" y="1092"/>
                    </a:cubicBezTo>
                    <a:cubicBezTo>
                      <a:pt x="373" y="773"/>
                      <a:pt x="308" y="376"/>
                      <a:pt x="414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2581BD07-19AD-0E44-9C78-9E1950CC4EEC}"/>
              </a:ext>
            </a:extLst>
          </p:cNvPr>
          <p:cNvSpPr/>
          <p:nvPr/>
        </p:nvSpPr>
        <p:spPr>
          <a:xfrm>
            <a:off x="1156206" y="2041712"/>
            <a:ext cx="7647134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(1) 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de-DE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9EB90A07-1178-B54E-B261-FDA9AC84E5A6}"/>
              </a:ext>
            </a:extLst>
          </p:cNvPr>
          <p:cNvSpPr/>
          <p:nvPr/>
        </p:nvSpPr>
        <p:spPr>
          <a:xfrm>
            <a:off x="1156206" y="2698008"/>
            <a:ext cx="7647134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42900" algn="l"/>
              </a:tabLs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81" name="Google Shape;1935;p43">
            <a:extLst>
              <a:ext uri="{FF2B5EF4-FFF2-40B4-BE49-F238E27FC236}">
                <a16:creationId xmlns:a16="http://schemas.microsoft.com/office/drawing/2014/main" id="{109E3C55-E4FA-9C45-8327-131138B7566C}"/>
              </a:ext>
            </a:extLst>
          </p:cNvPr>
          <p:cNvGrpSpPr/>
          <p:nvPr/>
        </p:nvGrpSpPr>
        <p:grpSpPr>
          <a:xfrm>
            <a:off x="576845" y="3559695"/>
            <a:ext cx="437672" cy="494572"/>
            <a:chOff x="965641" y="1921023"/>
            <a:chExt cx="584487" cy="530692"/>
          </a:xfrm>
        </p:grpSpPr>
        <p:sp>
          <p:nvSpPr>
            <p:cNvPr id="82" name="Google Shape;1936;p43">
              <a:extLst>
                <a:ext uri="{FF2B5EF4-FFF2-40B4-BE49-F238E27FC236}">
                  <a16:creationId xmlns:a16="http://schemas.microsoft.com/office/drawing/2014/main" id="{A22944FA-B11E-2448-8FAA-AD142EC8BE83}"/>
                </a:ext>
              </a:extLst>
            </p:cNvPr>
            <p:cNvSpPr/>
            <p:nvPr/>
          </p:nvSpPr>
          <p:spPr>
            <a:xfrm>
              <a:off x="1013388" y="1941875"/>
              <a:ext cx="489000" cy="48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" name="Google Shape;1937;p43">
              <a:extLst>
                <a:ext uri="{FF2B5EF4-FFF2-40B4-BE49-F238E27FC236}">
                  <a16:creationId xmlns:a16="http://schemas.microsoft.com/office/drawing/2014/main" id="{4FB16745-921C-3140-BE57-39DBEC67AC5F}"/>
                </a:ext>
              </a:extLst>
            </p:cNvPr>
            <p:cNvGrpSpPr/>
            <p:nvPr/>
          </p:nvGrpSpPr>
          <p:grpSpPr>
            <a:xfrm>
              <a:off x="965641" y="1921023"/>
              <a:ext cx="584487" cy="530692"/>
              <a:chOff x="6644811" y="1272419"/>
              <a:chExt cx="333041" cy="302389"/>
            </a:xfrm>
          </p:grpSpPr>
          <p:sp>
            <p:nvSpPr>
              <p:cNvPr id="84" name="Google Shape;1938;p43">
                <a:extLst>
                  <a:ext uri="{FF2B5EF4-FFF2-40B4-BE49-F238E27FC236}">
                    <a16:creationId xmlns:a16="http://schemas.microsoft.com/office/drawing/2014/main" id="{EF06C7EB-D48E-2B4E-983A-EFC46A8378F7}"/>
                  </a:ext>
                </a:extLst>
              </p:cNvPr>
              <p:cNvSpPr/>
              <p:nvPr/>
            </p:nvSpPr>
            <p:spPr>
              <a:xfrm>
                <a:off x="6644811" y="1272419"/>
                <a:ext cx="333041" cy="302389"/>
              </a:xfrm>
              <a:custGeom>
                <a:avLst/>
                <a:gdLst/>
                <a:ahLst/>
                <a:cxnLst/>
                <a:rect l="l" t="t" r="r" b="b"/>
                <a:pathLst>
                  <a:path w="11354" h="10309" extrusionOk="0">
                    <a:moveTo>
                      <a:pt x="4706" y="1"/>
                    </a:moveTo>
                    <a:cubicBezTo>
                      <a:pt x="4072" y="1"/>
                      <a:pt x="3531" y="415"/>
                      <a:pt x="3338" y="987"/>
                    </a:cubicBezTo>
                    <a:cubicBezTo>
                      <a:pt x="3327" y="1015"/>
                      <a:pt x="2974" y="1056"/>
                      <a:pt x="2926" y="1059"/>
                    </a:cubicBezTo>
                    <a:cubicBezTo>
                      <a:pt x="2903" y="1060"/>
                      <a:pt x="2879" y="1060"/>
                      <a:pt x="2856" y="1060"/>
                    </a:cubicBezTo>
                    <a:cubicBezTo>
                      <a:pt x="2584" y="1060"/>
                      <a:pt x="2314" y="1013"/>
                      <a:pt x="2038" y="1013"/>
                    </a:cubicBezTo>
                    <a:cubicBezTo>
                      <a:pt x="1973" y="1013"/>
                      <a:pt x="1907" y="1016"/>
                      <a:pt x="1841" y="1022"/>
                    </a:cubicBezTo>
                    <a:cubicBezTo>
                      <a:pt x="1475" y="1056"/>
                      <a:pt x="1112" y="1180"/>
                      <a:pt x="814" y="1401"/>
                    </a:cubicBezTo>
                    <a:lnTo>
                      <a:pt x="802" y="1408"/>
                    </a:lnTo>
                    <a:cubicBezTo>
                      <a:pt x="778" y="1426"/>
                      <a:pt x="756" y="1442"/>
                      <a:pt x="734" y="1462"/>
                    </a:cubicBezTo>
                    <a:lnTo>
                      <a:pt x="729" y="1465"/>
                    </a:lnTo>
                    <a:lnTo>
                      <a:pt x="710" y="1482"/>
                    </a:lnTo>
                    <a:lnTo>
                      <a:pt x="707" y="1484"/>
                    </a:lnTo>
                    <a:lnTo>
                      <a:pt x="646" y="1539"/>
                    </a:lnTo>
                    <a:cubicBezTo>
                      <a:pt x="643" y="1542"/>
                      <a:pt x="639" y="1545"/>
                      <a:pt x="636" y="1549"/>
                    </a:cubicBezTo>
                    <a:lnTo>
                      <a:pt x="569" y="1616"/>
                    </a:lnTo>
                    <a:lnTo>
                      <a:pt x="563" y="1620"/>
                    </a:lnTo>
                    <a:cubicBezTo>
                      <a:pt x="513" y="1672"/>
                      <a:pt x="467" y="1727"/>
                      <a:pt x="422" y="1784"/>
                    </a:cubicBezTo>
                    <a:lnTo>
                      <a:pt x="418" y="1788"/>
                    </a:lnTo>
                    <a:cubicBezTo>
                      <a:pt x="348" y="1879"/>
                      <a:pt x="284" y="1977"/>
                      <a:pt x="231" y="2079"/>
                    </a:cubicBezTo>
                    <a:cubicBezTo>
                      <a:pt x="207" y="2125"/>
                      <a:pt x="183" y="2174"/>
                      <a:pt x="162" y="2222"/>
                    </a:cubicBezTo>
                    <a:cubicBezTo>
                      <a:pt x="142" y="2272"/>
                      <a:pt x="121" y="2323"/>
                      <a:pt x="104" y="2373"/>
                    </a:cubicBezTo>
                    <a:cubicBezTo>
                      <a:pt x="101" y="2382"/>
                      <a:pt x="98" y="2392"/>
                      <a:pt x="96" y="2403"/>
                    </a:cubicBezTo>
                    <a:lnTo>
                      <a:pt x="84" y="2434"/>
                    </a:lnTo>
                    <a:lnTo>
                      <a:pt x="79" y="2456"/>
                    </a:lnTo>
                    <a:cubicBezTo>
                      <a:pt x="75" y="2471"/>
                      <a:pt x="72" y="2484"/>
                      <a:pt x="67" y="2496"/>
                    </a:cubicBezTo>
                    <a:lnTo>
                      <a:pt x="66" y="2502"/>
                    </a:lnTo>
                    <a:lnTo>
                      <a:pt x="49" y="2575"/>
                    </a:lnTo>
                    <a:cubicBezTo>
                      <a:pt x="49" y="2578"/>
                      <a:pt x="47" y="2582"/>
                      <a:pt x="47" y="2585"/>
                    </a:cubicBezTo>
                    <a:cubicBezTo>
                      <a:pt x="44" y="2608"/>
                      <a:pt x="38" y="2633"/>
                      <a:pt x="35" y="2655"/>
                    </a:cubicBezTo>
                    <a:cubicBezTo>
                      <a:pt x="32" y="2658"/>
                      <a:pt x="30" y="2671"/>
                      <a:pt x="30" y="2671"/>
                    </a:cubicBezTo>
                    <a:cubicBezTo>
                      <a:pt x="27" y="2694"/>
                      <a:pt x="24" y="2714"/>
                      <a:pt x="21" y="2737"/>
                    </a:cubicBezTo>
                    <a:cubicBezTo>
                      <a:pt x="20" y="2741"/>
                      <a:pt x="20" y="2749"/>
                      <a:pt x="17" y="2756"/>
                    </a:cubicBezTo>
                    <a:cubicBezTo>
                      <a:pt x="14" y="2777"/>
                      <a:pt x="12" y="2798"/>
                      <a:pt x="9" y="2818"/>
                    </a:cubicBezTo>
                    <a:cubicBezTo>
                      <a:pt x="9" y="2826"/>
                      <a:pt x="8" y="2835"/>
                      <a:pt x="8" y="2842"/>
                    </a:cubicBezTo>
                    <a:cubicBezTo>
                      <a:pt x="6" y="2860"/>
                      <a:pt x="6" y="2881"/>
                      <a:pt x="5" y="2902"/>
                    </a:cubicBezTo>
                    <a:cubicBezTo>
                      <a:pt x="2" y="2909"/>
                      <a:pt x="2" y="2918"/>
                      <a:pt x="2" y="2927"/>
                    </a:cubicBezTo>
                    <a:cubicBezTo>
                      <a:pt x="0" y="2955"/>
                      <a:pt x="0" y="2985"/>
                      <a:pt x="0" y="3013"/>
                    </a:cubicBezTo>
                    <a:lnTo>
                      <a:pt x="0" y="3921"/>
                    </a:lnTo>
                    <a:cubicBezTo>
                      <a:pt x="0" y="3955"/>
                      <a:pt x="0" y="3988"/>
                      <a:pt x="2" y="4028"/>
                    </a:cubicBezTo>
                    <a:lnTo>
                      <a:pt x="2" y="4043"/>
                    </a:lnTo>
                    <a:cubicBezTo>
                      <a:pt x="5" y="4074"/>
                      <a:pt x="6" y="4107"/>
                      <a:pt x="9" y="4141"/>
                    </a:cubicBezTo>
                    <a:lnTo>
                      <a:pt x="12" y="4159"/>
                    </a:lnTo>
                    <a:cubicBezTo>
                      <a:pt x="15" y="4193"/>
                      <a:pt x="20" y="4226"/>
                      <a:pt x="23" y="4255"/>
                    </a:cubicBezTo>
                    <a:cubicBezTo>
                      <a:pt x="23" y="4261"/>
                      <a:pt x="24" y="4267"/>
                      <a:pt x="24" y="4273"/>
                    </a:cubicBezTo>
                    <a:cubicBezTo>
                      <a:pt x="29" y="4304"/>
                      <a:pt x="32" y="4334"/>
                      <a:pt x="38" y="4362"/>
                    </a:cubicBezTo>
                    <a:lnTo>
                      <a:pt x="44" y="4393"/>
                    </a:lnTo>
                    <a:lnTo>
                      <a:pt x="47" y="4408"/>
                    </a:lnTo>
                    <a:cubicBezTo>
                      <a:pt x="52" y="4429"/>
                      <a:pt x="57" y="4451"/>
                      <a:pt x="61" y="4475"/>
                    </a:cubicBezTo>
                    <a:lnTo>
                      <a:pt x="61" y="4474"/>
                    </a:lnTo>
                    <a:lnTo>
                      <a:pt x="66" y="4490"/>
                    </a:lnTo>
                    <a:cubicBezTo>
                      <a:pt x="73" y="4521"/>
                      <a:pt x="81" y="4552"/>
                      <a:pt x="90" y="4585"/>
                    </a:cubicBezTo>
                    <a:lnTo>
                      <a:pt x="96" y="4601"/>
                    </a:lnTo>
                    <a:cubicBezTo>
                      <a:pt x="104" y="4632"/>
                      <a:pt x="113" y="4664"/>
                      <a:pt x="124" y="4693"/>
                    </a:cubicBezTo>
                    <a:lnTo>
                      <a:pt x="127" y="4708"/>
                    </a:lnTo>
                    <a:cubicBezTo>
                      <a:pt x="139" y="4742"/>
                      <a:pt x="147" y="4772"/>
                      <a:pt x="158" y="4802"/>
                    </a:cubicBezTo>
                    <a:lnTo>
                      <a:pt x="161" y="4805"/>
                    </a:lnTo>
                    <a:cubicBezTo>
                      <a:pt x="165" y="4824"/>
                      <a:pt x="173" y="4842"/>
                      <a:pt x="180" y="4861"/>
                    </a:cubicBezTo>
                    <a:cubicBezTo>
                      <a:pt x="186" y="4870"/>
                      <a:pt x="191" y="4882"/>
                      <a:pt x="193" y="4891"/>
                    </a:cubicBezTo>
                    <a:cubicBezTo>
                      <a:pt x="193" y="4891"/>
                      <a:pt x="199" y="4904"/>
                      <a:pt x="201" y="4908"/>
                    </a:cubicBezTo>
                    <a:cubicBezTo>
                      <a:pt x="210" y="4931"/>
                      <a:pt x="222" y="4953"/>
                      <a:pt x="231" y="4975"/>
                    </a:cubicBezTo>
                    <a:lnTo>
                      <a:pt x="242" y="4998"/>
                    </a:lnTo>
                    <a:lnTo>
                      <a:pt x="242" y="4998"/>
                    </a:lnTo>
                    <a:lnTo>
                      <a:pt x="239" y="4996"/>
                    </a:lnTo>
                    <a:lnTo>
                      <a:pt x="239" y="4996"/>
                    </a:lnTo>
                    <a:lnTo>
                      <a:pt x="247" y="5012"/>
                    </a:lnTo>
                    <a:cubicBezTo>
                      <a:pt x="262" y="5041"/>
                      <a:pt x="274" y="5064"/>
                      <a:pt x="284" y="5087"/>
                    </a:cubicBezTo>
                    <a:cubicBezTo>
                      <a:pt x="288" y="5093"/>
                      <a:pt x="290" y="5099"/>
                      <a:pt x="294" y="5104"/>
                    </a:cubicBezTo>
                    <a:lnTo>
                      <a:pt x="297" y="5109"/>
                    </a:lnTo>
                    <a:cubicBezTo>
                      <a:pt x="314" y="5139"/>
                      <a:pt x="329" y="5167"/>
                      <a:pt x="343" y="5194"/>
                    </a:cubicBezTo>
                    <a:lnTo>
                      <a:pt x="346" y="5196"/>
                    </a:lnTo>
                    <a:cubicBezTo>
                      <a:pt x="357" y="5213"/>
                      <a:pt x="366" y="5232"/>
                      <a:pt x="378" y="5248"/>
                    </a:cubicBezTo>
                    <a:cubicBezTo>
                      <a:pt x="383" y="5256"/>
                      <a:pt x="388" y="5265"/>
                      <a:pt x="394" y="5275"/>
                    </a:cubicBezTo>
                    <a:cubicBezTo>
                      <a:pt x="394" y="5275"/>
                      <a:pt x="401" y="5287"/>
                      <a:pt x="406" y="5293"/>
                    </a:cubicBezTo>
                    <a:cubicBezTo>
                      <a:pt x="422" y="5317"/>
                      <a:pt x="438" y="5343"/>
                      <a:pt x="455" y="5367"/>
                    </a:cubicBezTo>
                    <a:lnTo>
                      <a:pt x="467" y="5384"/>
                    </a:lnTo>
                    <a:lnTo>
                      <a:pt x="467" y="5382"/>
                    </a:lnTo>
                    <a:cubicBezTo>
                      <a:pt x="470" y="5388"/>
                      <a:pt x="476" y="5394"/>
                      <a:pt x="480" y="5401"/>
                    </a:cubicBezTo>
                    <a:cubicBezTo>
                      <a:pt x="492" y="5421"/>
                      <a:pt x="505" y="5440"/>
                      <a:pt x="520" y="5458"/>
                    </a:cubicBezTo>
                    <a:cubicBezTo>
                      <a:pt x="522" y="5462"/>
                      <a:pt x="526" y="5468"/>
                      <a:pt x="529" y="5471"/>
                    </a:cubicBezTo>
                    <a:cubicBezTo>
                      <a:pt x="548" y="5493"/>
                      <a:pt x="563" y="5514"/>
                      <a:pt x="579" y="5535"/>
                    </a:cubicBezTo>
                    <a:cubicBezTo>
                      <a:pt x="579" y="5535"/>
                      <a:pt x="593" y="5551"/>
                      <a:pt x="596" y="5554"/>
                    </a:cubicBezTo>
                    <a:lnTo>
                      <a:pt x="636" y="5599"/>
                    </a:lnTo>
                    <a:cubicBezTo>
                      <a:pt x="639" y="5603"/>
                      <a:pt x="651" y="5617"/>
                      <a:pt x="651" y="5617"/>
                    </a:cubicBezTo>
                    <a:cubicBezTo>
                      <a:pt x="660" y="5627"/>
                      <a:pt x="670" y="5639"/>
                      <a:pt x="680" y="5649"/>
                    </a:cubicBezTo>
                    <a:cubicBezTo>
                      <a:pt x="685" y="5657"/>
                      <a:pt x="692" y="5664"/>
                      <a:pt x="698" y="5670"/>
                    </a:cubicBezTo>
                    <a:lnTo>
                      <a:pt x="732" y="5703"/>
                    </a:lnTo>
                    <a:lnTo>
                      <a:pt x="755" y="5725"/>
                    </a:lnTo>
                    <a:lnTo>
                      <a:pt x="793" y="5765"/>
                    </a:lnTo>
                    <a:lnTo>
                      <a:pt x="801" y="5772"/>
                    </a:lnTo>
                    <a:cubicBezTo>
                      <a:pt x="815" y="5787"/>
                      <a:pt x="832" y="5802"/>
                      <a:pt x="847" y="5814"/>
                    </a:cubicBezTo>
                    <a:cubicBezTo>
                      <a:pt x="853" y="5820"/>
                      <a:pt x="859" y="5824"/>
                      <a:pt x="863" y="5829"/>
                    </a:cubicBezTo>
                    <a:lnTo>
                      <a:pt x="867" y="5833"/>
                    </a:lnTo>
                    <a:cubicBezTo>
                      <a:pt x="875" y="5841"/>
                      <a:pt x="881" y="5847"/>
                      <a:pt x="888" y="5851"/>
                    </a:cubicBezTo>
                    <a:cubicBezTo>
                      <a:pt x="893" y="5856"/>
                      <a:pt x="915" y="5876"/>
                      <a:pt x="921" y="5879"/>
                    </a:cubicBezTo>
                    <a:cubicBezTo>
                      <a:pt x="933" y="5888"/>
                      <a:pt x="945" y="5900"/>
                      <a:pt x="956" y="5909"/>
                    </a:cubicBezTo>
                    <a:cubicBezTo>
                      <a:pt x="956" y="5909"/>
                      <a:pt x="973" y="5922"/>
                      <a:pt x="974" y="5924"/>
                    </a:cubicBezTo>
                    <a:cubicBezTo>
                      <a:pt x="971" y="5931"/>
                      <a:pt x="967" y="5937"/>
                      <a:pt x="964" y="5945"/>
                    </a:cubicBezTo>
                    <a:cubicBezTo>
                      <a:pt x="959" y="5951"/>
                      <a:pt x="956" y="5958"/>
                      <a:pt x="952" y="5965"/>
                    </a:cubicBezTo>
                    <a:cubicBezTo>
                      <a:pt x="943" y="5983"/>
                      <a:pt x="936" y="6000"/>
                      <a:pt x="927" y="6019"/>
                    </a:cubicBezTo>
                    <a:cubicBezTo>
                      <a:pt x="925" y="6025"/>
                      <a:pt x="921" y="6029"/>
                      <a:pt x="919" y="6035"/>
                    </a:cubicBezTo>
                    <a:cubicBezTo>
                      <a:pt x="910" y="6054"/>
                      <a:pt x="900" y="6072"/>
                      <a:pt x="893" y="6092"/>
                    </a:cubicBezTo>
                    <a:cubicBezTo>
                      <a:pt x="893" y="6092"/>
                      <a:pt x="890" y="6102"/>
                      <a:pt x="888" y="6106"/>
                    </a:cubicBezTo>
                    <a:cubicBezTo>
                      <a:pt x="878" y="6126"/>
                      <a:pt x="869" y="6147"/>
                      <a:pt x="861" y="6167"/>
                    </a:cubicBezTo>
                    <a:lnTo>
                      <a:pt x="859" y="6175"/>
                    </a:lnTo>
                    <a:cubicBezTo>
                      <a:pt x="848" y="6197"/>
                      <a:pt x="839" y="6221"/>
                      <a:pt x="832" y="6243"/>
                    </a:cubicBezTo>
                    <a:lnTo>
                      <a:pt x="830" y="6249"/>
                    </a:lnTo>
                    <a:lnTo>
                      <a:pt x="808" y="6316"/>
                    </a:lnTo>
                    <a:lnTo>
                      <a:pt x="802" y="6337"/>
                    </a:lnTo>
                    <a:lnTo>
                      <a:pt x="801" y="6341"/>
                    </a:lnTo>
                    <a:cubicBezTo>
                      <a:pt x="799" y="6344"/>
                      <a:pt x="799" y="6344"/>
                      <a:pt x="799" y="6345"/>
                    </a:cubicBezTo>
                    <a:cubicBezTo>
                      <a:pt x="793" y="6362"/>
                      <a:pt x="787" y="6381"/>
                      <a:pt x="784" y="6397"/>
                    </a:cubicBezTo>
                    <a:lnTo>
                      <a:pt x="778" y="6415"/>
                    </a:lnTo>
                    <a:cubicBezTo>
                      <a:pt x="774" y="6430"/>
                      <a:pt x="771" y="6448"/>
                      <a:pt x="766" y="6464"/>
                    </a:cubicBezTo>
                    <a:lnTo>
                      <a:pt x="762" y="6486"/>
                    </a:lnTo>
                    <a:cubicBezTo>
                      <a:pt x="758" y="6501"/>
                      <a:pt x="756" y="6516"/>
                      <a:pt x="752" y="6531"/>
                    </a:cubicBezTo>
                    <a:cubicBezTo>
                      <a:pt x="750" y="6538"/>
                      <a:pt x="749" y="6547"/>
                      <a:pt x="747" y="6556"/>
                    </a:cubicBezTo>
                    <a:lnTo>
                      <a:pt x="747" y="6559"/>
                    </a:lnTo>
                    <a:cubicBezTo>
                      <a:pt x="743" y="6571"/>
                      <a:pt x="741" y="6586"/>
                      <a:pt x="740" y="6599"/>
                    </a:cubicBezTo>
                    <a:cubicBezTo>
                      <a:pt x="738" y="6608"/>
                      <a:pt x="735" y="6620"/>
                      <a:pt x="734" y="6629"/>
                    </a:cubicBezTo>
                    <a:lnTo>
                      <a:pt x="728" y="6668"/>
                    </a:lnTo>
                    <a:cubicBezTo>
                      <a:pt x="726" y="6679"/>
                      <a:pt x="726" y="6690"/>
                      <a:pt x="725" y="6703"/>
                    </a:cubicBezTo>
                    <a:lnTo>
                      <a:pt x="725" y="6705"/>
                    </a:lnTo>
                    <a:cubicBezTo>
                      <a:pt x="723" y="6717"/>
                      <a:pt x="723" y="6727"/>
                      <a:pt x="720" y="6739"/>
                    </a:cubicBezTo>
                    <a:cubicBezTo>
                      <a:pt x="719" y="6749"/>
                      <a:pt x="719" y="6763"/>
                      <a:pt x="717" y="6776"/>
                    </a:cubicBezTo>
                    <a:lnTo>
                      <a:pt x="717" y="6777"/>
                    </a:lnTo>
                    <a:cubicBezTo>
                      <a:pt x="717" y="6786"/>
                      <a:pt x="715" y="6798"/>
                      <a:pt x="715" y="6807"/>
                    </a:cubicBezTo>
                    <a:cubicBezTo>
                      <a:pt x="715" y="6822"/>
                      <a:pt x="713" y="6837"/>
                      <a:pt x="713" y="6853"/>
                    </a:cubicBezTo>
                    <a:lnTo>
                      <a:pt x="713" y="6852"/>
                    </a:lnTo>
                    <a:cubicBezTo>
                      <a:pt x="712" y="6859"/>
                      <a:pt x="712" y="6868"/>
                      <a:pt x="712" y="6878"/>
                    </a:cubicBezTo>
                    <a:cubicBezTo>
                      <a:pt x="710" y="6902"/>
                      <a:pt x="710" y="6924"/>
                      <a:pt x="710" y="6948"/>
                    </a:cubicBezTo>
                    <a:cubicBezTo>
                      <a:pt x="710" y="6972"/>
                      <a:pt x="712" y="6997"/>
                      <a:pt x="712" y="7021"/>
                    </a:cubicBezTo>
                    <a:cubicBezTo>
                      <a:pt x="713" y="7028"/>
                      <a:pt x="713" y="7036"/>
                      <a:pt x="713" y="7045"/>
                    </a:cubicBezTo>
                    <a:cubicBezTo>
                      <a:pt x="715" y="7061"/>
                      <a:pt x="715" y="7079"/>
                      <a:pt x="717" y="7095"/>
                    </a:cubicBezTo>
                    <a:cubicBezTo>
                      <a:pt x="717" y="7104"/>
                      <a:pt x="719" y="7113"/>
                      <a:pt x="719" y="7120"/>
                    </a:cubicBezTo>
                    <a:cubicBezTo>
                      <a:pt x="720" y="7138"/>
                      <a:pt x="722" y="7156"/>
                      <a:pt x="725" y="7175"/>
                    </a:cubicBezTo>
                    <a:lnTo>
                      <a:pt x="725" y="7172"/>
                    </a:lnTo>
                    <a:cubicBezTo>
                      <a:pt x="725" y="7180"/>
                      <a:pt x="726" y="7187"/>
                      <a:pt x="726" y="7193"/>
                    </a:cubicBezTo>
                    <a:cubicBezTo>
                      <a:pt x="728" y="7217"/>
                      <a:pt x="732" y="7242"/>
                      <a:pt x="735" y="7266"/>
                    </a:cubicBezTo>
                    <a:cubicBezTo>
                      <a:pt x="735" y="7266"/>
                      <a:pt x="737" y="7281"/>
                      <a:pt x="740" y="7287"/>
                    </a:cubicBezTo>
                    <a:cubicBezTo>
                      <a:pt x="743" y="7303"/>
                      <a:pt x="744" y="7319"/>
                      <a:pt x="749" y="7336"/>
                    </a:cubicBezTo>
                    <a:cubicBezTo>
                      <a:pt x="750" y="7346"/>
                      <a:pt x="752" y="7353"/>
                      <a:pt x="755" y="7362"/>
                    </a:cubicBezTo>
                    <a:lnTo>
                      <a:pt x="755" y="7364"/>
                    </a:lnTo>
                    <a:cubicBezTo>
                      <a:pt x="758" y="7379"/>
                      <a:pt x="759" y="7395"/>
                      <a:pt x="764" y="7410"/>
                    </a:cubicBezTo>
                    <a:lnTo>
                      <a:pt x="769" y="7438"/>
                    </a:lnTo>
                    <a:lnTo>
                      <a:pt x="780" y="7488"/>
                    </a:lnTo>
                    <a:lnTo>
                      <a:pt x="780" y="7487"/>
                    </a:lnTo>
                    <a:cubicBezTo>
                      <a:pt x="781" y="7496"/>
                      <a:pt x="784" y="7503"/>
                      <a:pt x="786" y="7511"/>
                    </a:cubicBezTo>
                    <a:cubicBezTo>
                      <a:pt x="792" y="7533"/>
                      <a:pt x="799" y="7555"/>
                      <a:pt x="804" y="7576"/>
                    </a:cubicBezTo>
                    <a:cubicBezTo>
                      <a:pt x="808" y="7585"/>
                      <a:pt x="810" y="7592"/>
                      <a:pt x="814" y="7603"/>
                    </a:cubicBezTo>
                    <a:cubicBezTo>
                      <a:pt x="817" y="7618"/>
                      <a:pt x="823" y="7631"/>
                      <a:pt x="826" y="7644"/>
                    </a:cubicBezTo>
                    <a:cubicBezTo>
                      <a:pt x="830" y="7655"/>
                      <a:pt x="833" y="7665"/>
                      <a:pt x="838" y="7676"/>
                    </a:cubicBezTo>
                    <a:cubicBezTo>
                      <a:pt x="842" y="7689"/>
                      <a:pt x="847" y="7702"/>
                      <a:pt x="851" y="7713"/>
                    </a:cubicBezTo>
                    <a:cubicBezTo>
                      <a:pt x="854" y="7725"/>
                      <a:pt x="859" y="7733"/>
                      <a:pt x="861" y="7744"/>
                    </a:cubicBezTo>
                    <a:lnTo>
                      <a:pt x="879" y="7784"/>
                    </a:lnTo>
                    <a:cubicBezTo>
                      <a:pt x="884" y="7799"/>
                      <a:pt x="891" y="7815"/>
                      <a:pt x="899" y="7831"/>
                    </a:cubicBezTo>
                    <a:cubicBezTo>
                      <a:pt x="905" y="7845"/>
                      <a:pt x="910" y="7855"/>
                      <a:pt x="916" y="7869"/>
                    </a:cubicBezTo>
                    <a:cubicBezTo>
                      <a:pt x="921" y="7880"/>
                      <a:pt x="925" y="7889"/>
                      <a:pt x="930" y="7900"/>
                    </a:cubicBezTo>
                    <a:lnTo>
                      <a:pt x="933" y="7904"/>
                    </a:lnTo>
                    <a:cubicBezTo>
                      <a:pt x="936" y="7915"/>
                      <a:pt x="942" y="7925"/>
                      <a:pt x="948" y="7935"/>
                    </a:cubicBezTo>
                    <a:cubicBezTo>
                      <a:pt x="952" y="7947"/>
                      <a:pt x="958" y="7958"/>
                      <a:pt x="965" y="7971"/>
                    </a:cubicBezTo>
                    <a:cubicBezTo>
                      <a:pt x="971" y="7980"/>
                      <a:pt x="977" y="7992"/>
                      <a:pt x="980" y="7999"/>
                    </a:cubicBezTo>
                    <a:lnTo>
                      <a:pt x="982" y="8001"/>
                    </a:lnTo>
                    <a:cubicBezTo>
                      <a:pt x="988" y="8011"/>
                      <a:pt x="994" y="8023"/>
                      <a:pt x="1001" y="8036"/>
                    </a:cubicBezTo>
                    <a:cubicBezTo>
                      <a:pt x="1004" y="8041"/>
                      <a:pt x="1008" y="8048"/>
                      <a:pt x="1011" y="8056"/>
                    </a:cubicBezTo>
                    <a:cubicBezTo>
                      <a:pt x="1025" y="8081"/>
                      <a:pt x="1040" y="8105"/>
                      <a:pt x="1054" y="8127"/>
                    </a:cubicBezTo>
                    <a:lnTo>
                      <a:pt x="1054" y="8128"/>
                    </a:lnTo>
                    <a:cubicBezTo>
                      <a:pt x="1060" y="8134"/>
                      <a:pt x="1063" y="8142"/>
                      <a:pt x="1068" y="8148"/>
                    </a:cubicBezTo>
                    <a:lnTo>
                      <a:pt x="1069" y="8149"/>
                    </a:lnTo>
                    <a:cubicBezTo>
                      <a:pt x="1078" y="8159"/>
                      <a:pt x="1086" y="8173"/>
                      <a:pt x="1096" y="8186"/>
                    </a:cubicBezTo>
                    <a:cubicBezTo>
                      <a:pt x="1100" y="8194"/>
                      <a:pt x="1106" y="8200"/>
                      <a:pt x="1111" y="8207"/>
                    </a:cubicBezTo>
                    <a:cubicBezTo>
                      <a:pt x="1118" y="8219"/>
                      <a:pt x="1127" y="8232"/>
                      <a:pt x="1136" y="8244"/>
                    </a:cubicBezTo>
                    <a:cubicBezTo>
                      <a:pt x="1141" y="8249"/>
                      <a:pt x="1144" y="8256"/>
                      <a:pt x="1149" y="8262"/>
                    </a:cubicBezTo>
                    <a:cubicBezTo>
                      <a:pt x="1182" y="8305"/>
                      <a:pt x="1216" y="8348"/>
                      <a:pt x="1252" y="8388"/>
                    </a:cubicBezTo>
                    <a:lnTo>
                      <a:pt x="1264" y="8403"/>
                    </a:lnTo>
                    <a:cubicBezTo>
                      <a:pt x="1276" y="8416"/>
                      <a:pt x="1286" y="8430"/>
                      <a:pt x="1299" y="8442"/>
                    </a:cubicBezTo>
                    <a:cubicBezTo>
                      <a:pt x="1304" y="8447"/>
                      <a:pt x="1308" y="8452"/>
                      <a:pt x="1313" y="8456"/>
                    </a:cubicBezTo>
                    <a:lnTo>
                      <a:pt x="1348" y="8492"/>
                    </a:lnTo>
                    <a:lnTo>
                      <a:pt x="1359" y="8504"/>
                    </a:lnTo>
                    <a:cubicBezTo>
                      <a:pt x="1400" y="8544"/>
                      <a:pt x="1442" y="8583"/>
                      <a:pt x="1485" y="8620"/>
                    </a:cubicBezTo>
                    <a:cubicBezTo>
                      <a:pt x="1489" y="8624"/>
                      <a:pt x="1494" y="8627"/>
                      <a:pt x="1498" y="8632"/>
                    </a:cubicBezTo>
                    <a:cubicBezTo>
                      <a:pt x="1512" y="8642"/>
                      <a:pt x="1527" y="8654"/>
                      <a:pt x="1540" y="8664"/>
                    </a:cubicBezTo>
                    <a:cubicBezTo>
                      <a:pt x="1544" y="8669"/>
                      <a:pt x="1549" y="8672"/>
                      <a:pt x="1553" y="8676"/>
                    </a:cubicBezTo>
                    <a:cubicBezTo>
                      <a:pt x="1608" y="8716"/>
                      <a:pt x="1663" y="8756"/>
                      <a:pt x="1719" y="8793"/>
                    </a:cubicBezTo>
                    <a:lnTo>
                      <a:pt x="1719" y="8997"/>
                    </a:lnTo>
                    <a:cubicBezTo>
                      <a:pt x="1719" y="9464"/>
                      <a:pt x="1966" y="9904"/>
                      <a:pt x="2364" y="10147"/>
                    </a:cubicBezTo>
                    <a:lnTo>
                      <a:pt x="2374" y="10153"/>
                    </a:lnTo>
                    <a:cubicBezTo>
                      <a:pt x="2542" y="10256"/>
                      <a:pt x="2735" y="10309"/>
                      <a:pt x="2931" y="10309"/>
                    </a:cubicBezTo>
                    <a:cubicBezTo>
                      <a:pt x="3136" y="10309"/>
                      <a:pt x="3333" y="10251"/>
                      <a:pt x="3507" y="10144"/>
                    </a:cubicBezTo>
                    <a:cubicBezTo>
                      <a:pt x="3519" y="10134"/>
                      <a:pt x="3532" y="10128"/>
                      <a:pt x="3545" y="10117"/>
                    </a:cubicBezTo>
                    <a:cubicBezTo>
                      <a:pt x="3556" y="10110"/>
                      <a:pt x="3566" y="10104"/>
                      <a:pt x="3575" y="10097"/>
                    </a:cubicBezTo>
                    <a:cubicBezTo>
                      <a:pt x="3593" y="10085"/>
                      <a:pt x="3611" y="10071"/>
                      <a:pt x="3628" y="10057"/>
                    </a:cubicBezTo>
                    <a:lnTo>
                      <a:pt x="3670" y="10025"/>
                    </a:lnTo>
                    <a:lnTo>
                      <a:pt x="3686" y="10009"/>
                    </a:lnTo>
                    <a:cubicBezTo>
                      <a:pt x="3976" y="9752"/>
                      <a:pt x="4139" y="9389"/>
                      <a:pt x="4139" y="9001"/>
                    </a:cubicBezTo>
                    <a:lnTo>
                      <a:pt x="4139" y="8771"/>
                    </a:lnTo>
                    <a:cubicBezTo>
                      <a:pt x="4172" y="8749"/>
                      <a:pt x="4204" y="8727"/>
                      <a:pt x="4234" y="8704"/>
                    </a:cubicBezTo>
                    <a:lnTo>
                      <a:pt x="4245" y="8697"/>
                    </a:lnTo>
                    <a:cubicBezTo>
                      <a:pt x="4308" y="8648"/>
                      <a:pt x="4371" y="8594"/>
                      <a:pt x="4429" y="8539"/>
                    </a:cubicBezTo>
                    <a:lnTo>
                      <a:pt x="4438" y="8529"/>
                    </a:lnTo>
                    <a:cubicBezTo>
                      <a:pt x="4466" y="8502"/>
                      <a:pt x="4494" y="8474"/>
                      <a:pt x="4521" y="8444"/>
                    </a:cubicBezTo>
                    <a:cubicBezTo>
                      <a:pt x="4521" y="8444"/>
                      <a:pt x="4528" y="8437"/>
                      <a:pt x="4533" y="8431"/>
                    </a:cubicBezTo>
                    <a:cubicBezTo>
                      <a:pt x="4561" y="8401"/>
                      <a:pt x="4586" y="8372"/>
                      <a:pt x="4610" y="8342"/>
                    </a:cubicBezTo>
                    <a:cubicBezTo>
                      <a:pt x="4613" y="8339"/>
                      <a:pt x="4616" y="8333"/>
                      <a:pt x="4620" y="8329"/>
                    </a:cubicBezTo>
                    <a:cubicBezTo>
                      <a:pt x="4838" y="8689"/>
                      <a:pt x="5236" y="8930"/>
                      <a:pt x="5686" y="8930"/>
                    </a:cubicBezTo>
                    <a:cubicBezTo>
                      <a:pt x="6137" y="8930"/>
                      <a:pt x="6535" y="8689"/>
                      <a:pt x="6753" y="8329"/>
                    </a:cubicBezTo>
                    <a:cubicBezTo>
                      <a:pt x="6891" y="8499"/>
                      <a:pt x="7052" y="8648"/>
                      <a:pt x="7234" y="8771"/>
                    </a:cubicBezTo>
                    <a:lnTo>
                      <a:pt x="7234" y="9001"/>
                    </a:lnTo>
                    <a:cubicBezTo>
                      <a:pt x="7234" y="9469"/>
                      <a:pt x="7470" y="9895"/>
                      <a:pt x="7865" y="10144"/>
                    </a:cubicBezTo>
                    <a:cubicBezTo>
                      <a:pt x="8037" y="10251"/>
                      <a:pt x="8236" y="10309"/>
                      <a:pt x="8438" y="10309"/>
                    </a:cubicBezTo>
                    <a:cubicBezTo>
                      <a:pt x="8636" y="10309"/>
                      <a:pt x="8829" y="10256"/>
                      <a:pt x="8987" y="10159"/>
                    </a:cubicBezTo>
                    <a:lnTo>
                      <a:pt x="8996" y="10153"/>
                    </a:lnTo>
                    <a:cubicBezTo>
                      <a:pt x="9394" y="9910"/>
                      <a:pt x="9641" y="9469"/>
                      <a:pt x="9641" y="9003"/>
                    </a:cubicBezTo>
                    <a:lnTo>
                      <a:pt x="9641" y="8798"/>
                    </a:lnTo>
                    <a:cubicBezTo>
                      <a:pt x="10056" y="8529"/>
                      <a:pt x="10369" y="8127"/>
                      <a:pt x="10530" y="7647"/>
                    </a:cubicBezTo>
                    <a:cubicBezTo>
                      <a:pt x="10721" y="7074"/>
                      <a:pt x="10665" y="6455"/>
                      <a:pt x="10383" y="5925"/>
                    </a:cubicBezTo>
                    <a:cubicBezTo>
                      <a:pt x="10509" y="5826"/>
                      <a:pt x="10626" y="5715"/>
                      <a:pt x="10732" y="5591"/>
                    </a:cubicBezTo>
                    <a:cubicBezTo>
                      <a:pt x="11132" y="5128"/>
                      <a:pt x="11354" y="4536"/>
                      <a:pt x="11354" y="3924"/>
                    </a:cubicBezTo>
                    <a:lnTo>
                      <a:pt x="11354" y="3014"/>
                    </a:lnTo>
                    <a:cubicBezTo>
                      <a:pt x="11354" y="2578"/>
                      <a:pt x="11214" y="2162"/>
                      <a:pt x="10954" y="1813"/>
                    </a:cubicBezTo>
                    <a:cubicBezTo>
                      <a:pt x="10478" y="1177"/>
                      <a:pt x="9791" y="1063"/>
                      <a:pt x="9064" y="1063"/>
                    </a:cubicBezTo>
                    <a:cubicBezTo>
                      <a:pt x="8915" y="1063"/>
                      <a:pt x="8765" y="1068"/>
                      <a:pt x="8615" y="1074"/>
                    </a:cubicBezTo>
                    <a:cubicBezTo>
                      <a:pt x="8484" y="1080"/>
                      <a:pt x="8371" y="1098"/>
                      <a:pt x="8273" y="1098"/>
                    </a:cubicBezTo>
                    <a:cubicBezTo>
                      <a:pt x="8122" y="1098"/>
                      <a:pt x="8006" y="1054"/>
                      <a:pt x="7914" y="851"/>
                    </a:cubicBezTo>
                    <a:cubicBezTo>
                      <a:pt x="7838" y="684"/>
                      <a:pt x="7729" y="529"/>
                      <a:pt x="7595" y="402"/>
                    </a:cubicBezTo>
                    <a:cubicBezTo>
                      <a:pt x="7328" y="146"/>
                      <a:pt x="6969" y="1"/>
                      <a:pt x="6599" y="1"/>
                    </a:cubicBezTo>
                    <a:cubicBezTo>
                      <a:pt x="6240" y="1"/>
                      <a:pt x="5909" y="133"/>
                      <a:pt x="5653" y="354"/>
                    </a:cubicBezTo>
                    <a:cubicBezTo>
                      <a:pt x="5396" y="133"/>
                      <a:pt x="5064" y="1"/>
                      <a:pt x="47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939;p43">
                <a:extLst>
                  <a:ext uri="{FF2B5EF4-FFF2-40B4-BE49-F238E27FC236}">
                    <a16:creationId xmlns:a16="http://schemas.microsoft.com/office/drawing/2014/main" id="{F3D93B13-DE75-1D44-B077-86E8612E4C61}"/>
                  </a:ext>
                </a:extLst>
              </p:cNvPr>
              <p:cNvSpPr/>
              <p:nvPr/>
            </p:nvSpPr>
            <p:spPr>
              <a:xfrm>
                <a:off x="6809537" y="1299463"/>
                <a:ext cx="44292" cy="95272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248" extrusionOk="0">
                    <a:moveTo>
                      <a:pt x="993" y="1"/>
                    </a:moveTo>
                    <a:cubicBezTo>
                      <a:pt x="742" y="1"/>
                      <a:pt x="529" y="179"/>
                      <a:pt x="484" y="427"/>
                    </a:cubicBezTo>
                    <a:lnTo>
                      <a:pt x="110" y="2505"/>
                    </a:lnTo>
                    <a:lnTo>
                      <a:pt x="14" y="3079"/>
                    </a:lnTo>
                    <a:cubicBezTo>
                      <a:pt x="0" y="3158"/>
                      <a:pt x="54" y="3232"/>
                      <a:pt x="132" y="3244"/>
                    </a:cubicBezTo>
                    <a:cubicBezTo>
                      <a:pt x="140" y="3247"/>
                      <a:pt x="149" y="3247"/>
                      <a:pt x="156" y="3247"/>
                    </a:cubicBezTo>
                    <a:cubicBezTo>
                      <a:pt x="224" y="3247"/>
                      <a:pt x="285" y="3198"/>
                      <a:pt x="293" y="3128"/>
                    </a:cubicBezTo>
                    <a:lnTo>
                      <a:pt x="389" y="2554"/>
                    </a:lnTo>
                    <a:lnTo>
                      <a:pt x="765" y="479"/>
                    </a:lnTo>
                    <a:cubicBezTo>
                      <a:pt x="785" y="369"/>
                      <a:pt x="879" y="289"/>
                      <a:pt x="990" y="289"/>
                    </a:cubicBezTo>
                    <a:cubicBezTo>
                      <a:pt x="1119" y="289"/>
                      <a:pt x="1220" y="393"/>
                      <a:pt x="1220" y="519"/>
                    </a:cubicBezTo>
                    <a:lnTo>
                      <a:pt x="1220" y="679"/>
                    </a:lnTo>
                    <a:cubicBezTo>
                      <a:pt x="1220" y="759"/>
                      <a:pt x="1286" y="823"/>
                      <a:pt x="1366" y="823"/>
                    </a:cubicBezTo>
                    <a:cubicBezTo>
                      <a:pt x="1446" y="823"/>
                      <a:pt x="1510" y="759"/>
                      <a:pt x="1510" y="679"/>
                    </a:cubicBezTo>
                    <a:lnTo>
                      <a:pt x="1510" y="519"/>
                    </a:lnTo>
                    <a:cubicBezTo>
                      <a:pt x="1510" y="234"/>
                      <a:pt x="1278" y="1"/>
                      <a:pt x="9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940;p43">
                <a:extLst>
                  <a:ext uri="{FF2B5EF4-FFF2-40B4-BE49-F238E27FC236}">
                    <a16:creationId xmlns:a16="http://schemas.microsoft.com/office/drawing/2014/main" id="{05FB3B05-C897-3440-98D3-8B07CA61008E}"/>
                  </a:ext>
                </a:extLst>
              </p:cNvPr>
              <p:cNvSpPr/>
              <p:nvPr/>
            </p:nvSpPr>
            <p:spPr>
              <a:xfrm>
                <a:off x="6767945" y="1299375"/>
                <a:ext cx="43823" cy="95360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3251" extrusionOk="0">
                    <a:moveTo>
                      <a:pt x="519" y="1"/>
                    </a:moveTo>
                    <a:cubicBezTo>
                      <a:pt x="232" y="1"/>
                      <a:pt x="1" y="232"/>
                      <a:pt x="1" y="519"/>
                    </a:cubicBezTo>
                    <a:lnTo>
                      <a:pt x="1" y="678"/>
                    </a:lnTo>
                    <a:cubicBezTo>
                      <a:pt x="1" y="758"/>
                      <a:pt x="66" y="823"/>
                      <a:pt x="145" y="823"/>
                    </a:cubicBezTo>
                    <a:cubicBezTo>
                      <a:pt x="225" y="823"/>
                      <a:pt x="290" y="758"/>
                      <a:pt x="290" y="678"/>
                    </a:cubicBezTo>
                    <a:lnTo>
                      <a:pt x="290" y="519"/>
                    </a:lnTo>
                    <a:cubicBezTo>
                      <a:pt x="290" y="391"/>
                      <a:pt x="394" y="289"/>
                      <a:pt x="520" y="289"/>
                    </a:cubicBezTo>
                    <a:cubicBezTo>
                      <a:pt x="631" y="289"/>
                      <a:pt x="726" y="367"/>
                      <a:pt x="746" y="477"/>
                    </a:cubicBezTo>
                    <a:lnTo>
                      <a:pt x="1120" y="2553"/>
                    </a:lnTo>
                    <a:lnTo>
                      <a:pt x="1201" y="3126"/>
                    </a:lnTo>
                    <a:cubicBezTo>
                      <a:pt x="1212" y="3198"/>
                      <a:pt x="1273" y="3250"/>
                      <a:pt x="1344" y="3250"/>
                    </a:cubicBezTo>
                    <a:cubicBezTo>
                      <a:pt x="1350" y="3250"/>
                      <a:pt x="1357" y="3250"/>
                      <a:pt x="1360" y="3246"/>
                    </a:cubicBezTo>
                    <a:cubicBezTo>
                      <a:pt x="1440" y="3235"/>
                      <a:pt x="1494" y="3161"/>
                      <a:pt x="1483" y="3082"/>
                    </a:cubicBezTo>
                    <a:lnTo>
                      <a:pt x="1402" y="2508"/>
                    </a:lnTo>
                    <a:lnTo>
                      <a:pt x="1402" y="2502"/>
                    </a:lnTo>
                    <a:lnTo>
                      <a:pt x="1026" y="425"/>
                    </a:lnTo>
                    <a:cubicBezTo>
                      <a:pt x="982" y="179"/>
                      <a:pt x="768" y="1"/>
                      <a:pt x="5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941;p43">
                <a:extLst>
                  <a:ext uri="{FF2B5EF4-FFF2-40B4-BE49-F238E27FC236}">
                    <a16:creationId xmlns:a16="http://schemas.microsoft.com/office/drawing/2014/main" id="{C32F656F-23AD-4B4A-9F1D-0DF84C84E465}"/>
                  </a:ext>
                </a:extLst>
              </p:cNvPr>
              <p:cNvSpPr/>
              <p:nvPr/>
            </p:nvSpPr>
            <p:spPr>
              <a:xfrm>
                <a:off x="6807308" y="1452573"/>
                <a:ext cx="8506" cy="44703"/>
              </a:xfrm>
              <a:custGeom>
                <a:avLst/>
                <a:gdLst/>
                <a:ahLst/>
                <a:cxnLst/>
                <a:rect l="l" t="t" r="r" b="b"/>
                <a:pathLst>
                  <a:path w="290" h="1524" extrusionOk="0">
                    <a:moveTo>
                      <a:pt x="144" y="0"/>
                    </a:moveTo>
                    <a:cubicBezTo>
                      <a:pt x="64" y="0"/>
                      <a:pt x="0" y="64"/>
                      <a:pt x="0" y="144"/>
                    </a:cubicBezTo>
                    <a:lnTo>
                      <a:pt x="0" y="1378"/>
                    </a:lnTo>
                    <a:cubicBezTo>
                      <a:pt x="0" y="1458"/>
                      <a:pt x="64" y="1523"/>
                      <a:pt x="144" y="1523"/>
                    </a:cubicBezTo>
                    <a:cubicBezTo>
                      <a:pt x="225" y="1523"/>
                      <a:pt x="290" y="1458"/>
                      <a:pt x="290" y="1378"/>
                    </a:cubicBezTo>
                    <a:lnTo>
                      <a:pt x="290" y="144"/>
                    </a:lnTo>
                    <a:cubicBezTo>
                      <a:pt x="290" y="64"/>
                      <a:pt x="225" y="0"/>
                      <a:pt x="1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942;p43">
                <a:extLst>
                  <a:ext uri="{FF2B5EF4-FFF2-40B4-BE49-F238E27FC236}">
                    <a16:creationId xmlns:a16="http://schemas.microsoft.com/office/drawing/2014/main" id="{E8C29545-40CF-7145-AE0D-B0F8968FFD2D}"/>
                  </a:ext>
                </a:extLst>
              </p:cNvPr>
              <p:cNvSpPr/>
              <p:nvPr/>
            </p:nvSpPr>
            <p:spPr>
              <a:xfrm>
                <a:off x="6804903" y="1405584"/>
                <a:ext cx="118386" cy="91077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3105" extrusionOk="0">
                    <a:moveTo>
                      <a:pt x="3014" y="0"/>
                    </a:moveTo>
                    <a:lnTo>
                      <a:pt x="1" y="236"/>
                    </a:lnTo>
                    <a:lnTo>
                      <a:pt x="566" y="1191"/>
                    </a:lnTo>
                    <a:lnTo>
                      <a:pt x="1754" y="2845"/>
                    </a:lnTo>
                    <a:cubicBezTo>
                      <a:pt x="1986" y="3014"/>
                      <a:pt x="2266" y="3104"/>
                      <a:pt x="2551" y="3104"/>
                    </a:cubicBezTo>
                    <a:cubicBezTo>
                      <a:pt x="2717" y="3104"/>
                      <a:pt x="2885" y="3073"/>
                      <a:pt x="3047" y="3009"/>
                    </a:cubicBezTo>
                    <a:cubicBezTo>
                      <a:pt x="3712" y="2748"/>
                      <a:pt x="4036" y="2031"/>
                      <a:pt x="3853" y="1384"/>
                    </a:cubicBezTo>
                    <a:lnTo>
                      <a:pt x="3604" y="9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943;p43">
                <a:extLst>
                  <a:ext uri="{FF2B5EF4-FFF2-40B4-BE49-F238E27FC236}">
                    <a16:creationId xmlns:a16="http://schemas.microsoft.com/office/drawing/2014/main" id="{5BD88996-70D9-3B41-8D7F-DA3F84930848}"/>
                  </a:ext>
                </a:extLst>
              </p:cNvPr>
              <p:cNvSpPr/>
              <p:nvPr/>
            </p:nvSpPr>
            <p:spPr>
              <a:xfrm>
                <a:off x="6705733" y="1383996"/>
                <a:ext cx="111229" cy="125455"/>
              </a:xfrm>
              <a:custGeom>
                <a:avLst/>
                <a:gdLst/>
                <a:ahLst/>
                <a:cxnLst/>
                <a:rect l="l" t="t" r="r" b="b"/>
                <a:pathLst>
                  <a:path w="3792" h="4277" extrusionOk="0">
                    <a:moveTo>
                      <a:pt x="2053" y="0"/>
                    </a:moveTo>
                    <a:lnTo>
                      <a:pt x="0" y="3367"/>
                    </a:lnTo>
                    <a:lnTo>
                      <a:pt x="570" y="3938"/>
                    </a:lnTo>
                    <a:lnTo>
                      <a:pt x="665" y="4277"/>
                    </a:lnTo>
                    <a:lnTo>
                      <a:pt x="1409" y="4277"/>
                    </a:lnTo>
                    <a:cubicBezTo>
                      <a:pt x="1586" y="4188"/>
                      <a:pt x="1743" y="4056"/>
                      <a:pt x="1863" y="3886"/>
                    </a:cubicBezTo>
                    <a:lnTo>
                      <a:pt x="3268" y="1927"/>
                    </a:lnTo>
                    <a:lnTo>
                      <a:pt x="3792" y="1489"/>
                    </a:lnTo>
                    <a:lnTo>
                      <a:pt x="3792" y="701"/>
                    </a:lnTo>
                    <a:cubicBezTo>
                      <a:pt x="3792" y="701"/>
                      <a:pt x="3792" y="701"/>
                      <a:pt x="3792" y="701"/>
                    </a:cubicBezTo>
                    <a:cubicBezTo>
                      <a:pt x="3788" y="701"/>
                      <a:pt x="2714" y="267"/>
                      <a:pt x="20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944;p43">
                <a:extLst>
                  <a:ext uri="{FF2B5EF4-FFF2-40B4-BE49-F238E27FC236}">
                    <a16:creationId xmlns:a16="http://schemas.microsoft.com/office/drawing/2014/main" id="{80622D46-5C17-724A-BC3A-AC611B8BB43C}"/>
                  </a:ext>
                </a:extLst>
              </p:cNvPr>
              <p:cNvSpPr/>
              <p:nvPr/>
            </p:nvSpPr>
            <p:spPr>
              <a:xfrm>
                <a:off x="6722393" y="1525285"/>
                <a:ext cx="13112" cy="22351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62" extrusionOk="0">
                    <a:moveTo>
                      <a:pt x="1" y="0"/>
                    </a:moveTo>
                    <a:cubicBezTo>
                      <a:pt x="1" y="11"/>
                      <a:pt x="2" y="19"/>
                      <a:pt x="2" y="31"/>
                    </a:cubicBezTo>
                    <a:lnTo>
                      <a:pt x="2" y="379"/>
                    </a:lnTo>
                    <a:cubicBezTo>
                      <a:pt x="2" y="524"/>
                      <a:pt x="78" y="662"/>
                      <a:pt x="204" y="738"/>
                    </a:cubicBezTo>
                    <a:lnTo>
                      <a:pt x="209" y="739"/>
                    </a:lnTo>
                    <a:cubicBezTo>
                      <a:pt x="232" y="754"/>
                      <a:pt x="259" y="761"/>
                      <a:pt x="286" y="761"/>
                    </a:cubicBezTo>
                    <a:cubicBezTo>
                      <a:pt x="313" y="761"/>
                      <a:pt x="341" y="754"/>
                      <a:pt x="366" y="738"/>
                    </a:cubicBezTo>
                    <a:cubicBezTo>
                      <a:pt x="396" y="719"/>
                      <a:pt x="421" y="699"/>
                      <a:pt x="443" y="676"/>
                    </a:cubicBezTo>
                    <a:lnTo>
                      <a:pt x="446" y="649"/>
                    </a:lnTo>
                    <a:cubicBezTo>
                      <a:pt x="446" y="589"/>
                      <a:pt x="436" y="529"/>
                      <a:pt x="418" y="471"/>
                    </a:cubicBezTo>
                    <a:lnTo>
                      <a:pt x="338" y="226"/>
                    </a:lnTo>
                    <a:cubicBezTo>
                      <a:pt x="323" y="181"/>
                      <a:pt x="290" y="144"/>
                      <a:pt x="246" y="128"/>
                    </a:cubicBezTo>
                    <a:cubicBezTo>
                      <a:pt x="158" y="92"/>
                      <a:pt x="76" y="49"/>
                      <a:pt x="1" y="0"/>
                    </a:cubicBezTo>
                    <a:close/>
                  </a:path>
                </a:pathLst>
              </a:custGeom>
              <a:solidFill>
                <a:srgbClr val="D8E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945;p43">
                <a:extLst>
                  <a:ext uri="{FF2B5EF4-FFF2-40B4-BE49-F238E27FC236}">
                    <a16:creationId xmlns:a16="http://schemas.microsoft.com/office/drawing/2014/main" id="{9DDA1377-A8BF-2043-84E1-72D021232A2E}"/>
                  </a:ext>
                </a:extLst>
              </p:cNvPr>
              <p:cNvSpPr/>
              <p:nvPr/>
            </p:nvSpPr>
            <p:spPr>
              <a:xfrm>
                <a:off x="6694235" y="1425031"/>
                <a:ext cx="50041" cy="57140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1948" extrusionOk="0">
                    <a:moveTo>
                      <a:pt x="839" y="1"/>
                    </a:moveTo>
                    <a:lnTo>
                      <a:pt x="839" y="4"/>
                    </a:lnTo>
                    <a:cubicBezTo>
                      <a:pt x="710" y="194"/>
                      <a:pt x="621" y="323"/>
                      <a:pt x="621" y="323"/>
                    </a:cubicBezTo>
                    <a:lnTo>
                      <a:pt x="149" y="1083"/>
                    </a:lnTo>
                    <a:cubicBezTo>
                      <a:pt x="81" y="1194"/>
                      <a:pt x="33" y="1312"/>
                      <a:pt x="0" y="1430"/>
                    </a:cubicBezTo>
                    <a:lnTo>
                      <a:pt x="475" y="1947"/>
                    </a:lnTo>
                    <a:cubicBezTo>
                      <a:pt x="505" y="1864"/>
                      <a:pt x="545" y="1781"/>
                      <a:pt x="594" y="1701"/>
                    </a:cubicBezTo>
                    <a:lnTo>
                      <a:pt x="1066" y="941"/>
                    </a:lnTo>
                    <a:cubicBezTo>
                      <a:pt x="1066" y="941"/>
                      <a:pt x="1384" y="474"/>
                      <a:pt x="17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946;p43">
                <a:extLst>
                  <a:ext uri="{FF2B5EF4-FFF2-40B4-BE49-F238E27FC236}">
                    <a16:creationId xmlns:a16="http://schemas.microsoft.com/office/drawing/2014/main" id="{03A8DDFD-F4EC-5942-ADB0-E30A6441D357}"/>
                  </a:ext>
                </a:extLst>
              </p:cNvPr>
              <p:cNvSpPr/>
              <p:nvPr/>
            </p:nvSpPr>
            <p:spPr>
              <a:xfrm>
                <a:off x="6672207" y="1328941"/>
                <a:ext cx="141881" cy="106066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3616" extrusionOk="0">
                    <a:moveTo>
                      <a:pt x="1082" y="1"/>
                    </a:moveTo>
                    <a:cubicBezTo>
                      <a:pt x="970" y="1"/>
                      <a:pt x="860" y="19"/>
                      <a:pt x="757" y="51"/>
                    </a:cubicBezTo>
                    <a:cubicBezTo>
                      <a:pt x="319" y="188"/>
                      <a:pt x="0" y="597"/>
                      <a:pt x="0" y="1080"/>
                    </a:cubicBezTo>
                    <a:lnTo>
                      <a:pt x="0" y="1990"/>
                    </a:lnTo>
                    <a:cubicBezTo>
                      <a:pt x="0" y="2888"/>
                      <a:pt x="728" y="3615"/>
                      <a:pt x="1626" y="3615"/>
                    </a:cubicBezTo>
                    <a:lnTo>
                      <a:pt x="4837" y="3615"/>
                    </a:lnTo>
                    <a:lnTo>
                      <a:pt x="4837" y="2671"/>
                    </a:lnTo>
                    <a:lnTo>
                      <a:pt x="4329" y="1763"/>
                    </a:lnTo>
                    <a:cubicBezTo>
                      <a:pt x="3747" y="713"/>
                      <a:pt x="2625" y="1"/>
                      <a:pt x="1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947;p43">
                <a:extLst>
                  <a:ext uri="{FF2B5EF4-FFF2-40B4-BE49-F238E27FC236}">
                    <a16:creationId xmlns:a16="http://schemas.microsoft.com/office/drawing/2014/main" id="{F0CC66A6-A1EA-5C4F-97BB-0C55F5370B3D}"/>
                  </a:ext>
                </a:extLst>
              </p:cNvPr>
              <p:cNvSpPr/>
              <p:nvPr/>
            </p:nvSpPr>
            <p:spPr>
              <a:xfrm>
                <a:off x="6672207" y="1328941"/>
                <a:ext cx="61540" cy="106096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3617" extrusionOk="0">
                    <a:moveTo>
                      <a:pt x="1082" y="1"/>
                    </a:moveTo>
                    <a:cubicBezTo>
                      <a:pt x="968" y="1"/>
                      <a:pt x="860" y="17"/>
                      <a:pt x="757" y="51"/>
                    </a:cubicBezTo>
                    <a:cubicBezTo>
                      <a:pt x="319" y="188"/>
                      <a:pt x="0" y="597"/>
                      <a:pt x="0" y="1081"/>
                    </a:cubicBezTo>
                    <a:lnTo>
                      <a:pt x="0" y="1991"/>
                    </a:lnTo>
                    <a:cubicBezTo>
                      <a:pt x="0" y="2889"/>
                      <a:pt x="728" y="3617"/>
                      <a:pt x="1626" y="3617"/>
                    </a:cubicBezTo>
                    <a:lnTo>
                      <a:pt x="2098" y="3617"/>
                    </a:lnTo>
                    <a:cubicBezTo>
                      <a:pt x="1424" y="3418"/>
                      <a:pt x="929" y="2794"/>
                      <a:pt x="929" y="2057"/>
                    </a:cubicBezTo>
                    <a:lnTo>
                      <a:pt x="929" y="1147"/>
                    </a:lnTo>
                    <a:cubicBezTo>
                      <a:pt x="929" y="663"/>
                      <a:pt x="1249" y="253"/>
                      <a:pt x="1687" y="115"/>
                    </a:cubicBezTo>
                    <a:cubicBezTo>
                      <a:pt x="1787" y="84"/>
                      <a:pt x="1893" y="68"/>
                      <a:pt x="2004" y="66"/>
                    </a:cubicBezTo>
                    <a:cubicBezTo>
                      <a:pt x="1789" y="23"/>
                      <a:pt x="1565" y="1"/>
                      <a:pt x="13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948;p43">
                <a:extLst>
                  <a:ext uri="{FF2B5EF4-FFF2-40B4-BE49-F238E27FC236}">
                    <a16:creationId xmlns:a16="http://schemas.microsoft.com/office/drawing/2014/main" id="{25F6E7C7-49A7-9446-ADBD-241E75C48875}"/>
                  </a:ext>
                </a:extLst>
              </p:cNvPr>
              <p:cNvSpPr/>
              <p:nvPr/>
            </p:nvSpPr>
            <p:spPr>
              <a:xfrm>
                <a:off x="6672207" y="1330349"/>
                <a:ext cx="141881" cy="104658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3568" extrusionOk="0">
                    <a:moveTo>
                      <a:pt x="757" y="0"/>
                    </a:moveTo>
                    <a:cubicBezTo>
                      <a:pt x="319" y="138"/>
                      <a:pt x="0" y="548"/>
                      <a:pt x="0" y="1032"/>
                    </a:cubicBezTo>
                    <a:lnTo>
                      <a:pt x="0" y="1942"/>
                    </a:lnTo>
                    <a:cubicBezTo>
                      <a:pt x="0" y="2840"/>
                      <a:pt x="728" y="3567"/>
                      <a:pt x="1626" y="3567"/>
                    </a:cubicBezTo>
                    <a:lnTo>
                      <a:pt x="4837" y="3567"/>
                    </a:lnTo>
                    <a:lnTo>
                      <a:pt x="4837" y="2957"/>
                    </a:lnTo>
                    <a:lnTo>
                      <a:pt x="4837" y="2954"/>
                    </a:lnTo>
                    <a:lnTo>
                      <a:pt x="1929" y="2954"/>
                    </a:lnTo>
                    <a:cubicBezTo>
                      <a:pt x="1238" y="2954"/>
                      <a:pt x="677" y="2395"/>
                      <a:pt x="677" y="1704"/>
                    </a:cubicBezTo>
                    <a:lnTo>
                      <a:pt x="677" y="407"/>
                    </a:lnTo>
                    <a:cubicBezTo>
                      <a:pt x="677" y="264"/>
                      <a:pt x="705" y="125"/>
                      <a:pt x="7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949;p43">
                <a:extLst>
                  <a:ext uri="{FF2B5EF4-FFF2-40B4-BE49-F238E27FC236}">
                    <a16:creationId xmlns:a16="http://schemas.microsoft.com/office/drawing/2014/main" id="{CC97822F-E2F5-B345-8B45-7102B79E4D26}"/>
                  </a:ext>
                </a:extLst>
              </p:cNvPr>
              <p:cNvSpPr/>
              <p:nvPr/>
            </p:nvSpPr>
            <p:spPr>
              <a:xfrm>
                <a:off x="6672207" y="1330378"/>
                <a:ext cx="61540" cy="104658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3568" extrusionOk="0">
                    <a:moveTo>
                      <a:pt x="757" y="1"/>
                    </a:moveTo>
                    <a:lnTo>
                      <a:pt x="757" y="1"/>
                    </a:lnTo>
                    <a:cubicBezTo>
                      <a:pt x="447" y="97"/>
                      <a:pt x="198" y="332"/>
                      <a:pt x="79" y="630"/>
                    </a:cubicBezTo>
                    <a:cubicBezTo>
                      <a:pt x="73" y="643"/>
                      <a:pt x="69" y="657"/>
                      <a:pt x="64" y="669"/>
                    </a:cubicBezTo>
                    <a:cubicBezTo>
                      <a:pt x="22" y="783"/>
                      <a:pt x="0" y="905"/>
                      <a:pt x="0" y="1032"/>
                    </a:cubicBezTo>
                    <a:lnTo>
                      <a:pt x="0" y="1942"/>
                    </a:lnTo>
                    <a:cubicBezTo>
                      <a:pt x="0" y="2336"/>
                      <a:pt x="140" y="2696"/>
                      <a:pt x="371" y="2976"/>
                    </a:cubicBezTo>
                    <a:cubicBezTo>
                      <a:pt x="454" y="3076"/>
                      <a:pt x="549" y="3167"/>
                      <a:pt x="653" y="3244"/>
                    </a:cubicBezTo>
                    <a:cubicBezTo>
                      <a:pt x="925" y="3448"/>
                      <a:pt x="1261" y="3568"/>
                      <a:pt x="1626" y="3568"/>
                    </a:cubicBezTo>
                    <a:lnTo>
                      <a:pt x="2098" y="3568"/>
                    </a:lnTo>
                    <a:lnTo>
                      <a:pt x="2098" y="3566"/>
                    </a:lnTo>
                    <a:cubicBezTo>
                      <a:pt x="1605" y="3424"/>
                      <a:pt x="1210" y="3053"/>
                      <a:pt x="1032" y="2576"/>
                    </a:cubicBezTo>
                    <a:cubicBezTo>
                      <a:pt x="814" y="2352"/>
                      <a:pt x="677" y="2045"/>
                      <a:pt x="677" y="1705"/>
                    </a:cubicBezTo>
                    <a:lnTo>
                      <a:pt x="677" y="407"/>
                    </a:lnTo>
                    <a:cubicBezTo>
                      <a:pt x="677" y="263"/>
                      <a:pt x="705" y="125"/>
                      <a:pt x="757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950;p43">
                <a:extLst>
                  <a:ext uri="{FF2B5EF4-FFF2-40B4-BE49-F238E27FC236}">
                    <a16:creationId xmlns:a16="http://schemas.microsoft.com/office/drawing/2014/main" id="{42D16687-187D-2B4E-9F12-797FEF8EBF6C}"/>
                  </a:ext>
                </a:extLst>
              </p:cNvPr>
              <p:cNvSpPr/>
              <p:nvPr/>
            </p:nvSpPr>
            <p:spPr>
              <a:xfrm>
                <a:off x="6707845" y="1349532"/>
                <a:ext cx="35844" cy="35874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3" extrusionOk="0">
                    <a:moveTo>
                      <a:pt x="611" y="1"/>
                    </a:moveTo>
                    <a:cubicBezTo>
                      <a:pt x="274" y="1"/>
                      <a:pt x="1" y="275"/>
                      <a:pt x="1" y="612"/>
                    </a:cubicBezTo>
                    <a:cubicBezTo>
                      <a:pt x="1" y="949"/>
                      <a:pt x="274" y="1223"/>
                      <a:pt x="611" y="1223"/>
                    </a:cubicBezTo>
                    <a:cubicBezTo>
                      <a:pt x="948" y="1223"/>
                      <a:pt x="1221" y="949"/>
                      <a:pt x="1221" y="612"/>
                    </a:cubicBezTo>
                    <a:cubicBezTo>
                      <a:pt x="1221" y="275"/>
                      <a:pt x="948" y="1"/>
                      <a:pt x="6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951;p43">
                <a:extLst>
                  <a:ext uri="{FF2B5EF4-FFF2-40B4-BE49-F238E27FC236}">
                    <a16:creationId xmlns:a16="http://schemas.microsoft.com/office/drawing/2014/main" id="{F4CA3AD0-9BA1-EC43-9412-AA415C5CEB9F}"/>
                  </a:ext>
                </a:extLst>
              </p:cNvPr>
              <p:cNvSpPr/>
              <p:nvPr/>
            </p:nvSpPr>
            <p:spPr>
              <a:xfrm>
                <a:off x="6719665" y="1361381"/>
                <a:ext cx="12202" cy="12232"/>
              </a:xfrm>
              <a:custGeom>
                <a:avLst/>
                <a:gdLst/>
                <a:ahLst/>
                <a:cxnLst/>
                <a:rect l="l" t="t" r="r" b="b"/>
                <a:pathLst>
                  <a:path w="416" h="417" extrusionOk="0">
                    <a:moveTo>
                      <a:pt x="208" y="1"/>
                    </a:moveTo>
                    <a:cubicBezTo>
                      <a:pt x="94" y="1"/>
                      <a:pt x="0" y="93"/>
                      <a:pt x="0" y="208"/>
                    </a:cubicBezTo>
                    <a:cubicBezTo>
                      <a:pt x="0" y="323"/>
                      <a:pt x="94" y="416"/>
                      <a:pt x="208" y="416"/>
                    </a:cubicBezTo>
                    <a:cubicBezTo>
                      <a:pt x="322" y="416"/>
                      <a:pt x="416" y="323"/>
                      <a:pt x="416" y="208"/>
                    </a:cubicBezTo>
                    <a:cubicBezTo>
                      <a:pt x="416" y="93"/>
                      <a:pt x="322" y="1"/>
                      <a:pt x="2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952;p43">
                <a:extLst>
                  <a:ext uri="{FF2B5EF4-FFF2-40B4-BE49-F238E27FC236}">
                    <a16:creationId xmlns:a16="http://schemas.microsoft.com/office/drawing/2014/main" id="{FD028980-4F3C-F641-88D0-092689E0EE79}"/>
                  </a:ext>
                </a:extLst>
              </p:cNvPr>
              <p:cNvSpPr/>
              <p:nvPr/>
            </p:nvSpPr>
            <p:spPr>
              <a:xfrm>
                <a:off x="6730811" y="1341319"/>
                <a:ext cx="48780" cy="75707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581" extrusionOk="0">
                    <a:moveTo>
                      <a:pt x="984" y="0"/>
                    </a:moveTo>
                    <a:lnTo>
                      <a:pt x="993" y="129"/>
                    </a:lnTo>
                    <a:lnTo>
                      <a:pt x="993" y="566"/>
                    </a:lnTo>
                    <a:cubicBezTo>
                      <a:pt x="993" y="1219"/>
                      <a:pt x="732" y="1843"/>
                      <a:pt x="267" y="2301"/>
                    </a:cubicBezTo>
                    <a:lnTo>
                      <a:pt x="0" y="2564"/>
                    </a:lnTo>
                    <a:lnTo>
                      <a:pt x="0" y="2580"/>
                    </a:lnTo>
                    <a:lnTo>
                      <a:pt x="938" y="2580"/>
                    </a:lnTo>
                    <a:cubicBezTo>
                      <a:pt x="1402" y="2123"/>
                      <a:pt x="1663" y="1497"/>
                      <a:pt x="1663" y="845"/>
                    </a:cubicBezTo>
                    <a:lnTo>
                      <a:pt x="1663" y="527"/>
                    </a:lnTo>
                    <a:lnTo>
                      <a:pt x="1663" y="487"/>
                    </a:lnTo>
                    <a:cubicBezTo>
                      <a:pt x="1458" y="300"/>
                      <a:pt x="1231" y="135"/>
                      <a:pt x="9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953;p43">
                <a:extLst>
                  <a:ext uri="{FF2B5EF4-FFF2-40B4-BE49-F238E27FC236}">
                    <a16:creationId xmlns:a16="http://schemas.microsoft.com/office/drawing/2014/main" id="{6196181C-7D62-B546-9D9C-6084BCF9E705}"/>
                  </a:ext>
                </a:extLst>
              </p:cNvPr>
              <p:cNvSpPr/>
              <p:nvPr/>
            </p:nvSpPr>
            <p:spPr>
              <a:xfrm>
                <a:off x="6693091" y="1446149"/>
                <a:ext cx="73654" cy="10143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3458" extrusionOk="0">
                    <a:moveTo>
                      <a:pt x="415" y="1"/>
                    </a:moveTo>
                    <a:lnTo>
                      <a:pt x="191" y="363"/>
                    </a:lnTo>
                    <a:cubicBezTo>
                      <a:pt x="62" y="572"/>
                      <a:pt x="1" y="801"/>
                      <a:pt x="1" y="1027"/>
                    </a:cubicBezTo>
                    <a:cubicBezTo>
                      <a:pt x="1" y="1527"/>
                      <a:pt x="298" y="2006"/>
                      <a:pt x="802" y="2205"/>
                    </a:cubicBezTo>
                    <a:cubicBezTo>
                      <a:pt x="847" y="2223"/>
                      <a:pt x="881" y="2260"/>
                      <a:pt x="896" y="2303"/>
                    </a:cubicBezTo>
                    <a:lnTo>
                      <a:pt x="975" y="2548"/>
                    </a:lnTo>
                    <a:cubicBezTo>
                      <a:pt x="994" y="2606"/>
                      <a:pt x="1003" y="2668"/>
                      <a:pt x="1003" y="2726"/>
                    </a:cubicBezTo>
                    <a:lnTo>
                      <a:pt x="1003" y="3074"/>
                    </a:lnTo>
                    <a:cubicBezTo>
                      <a:pt x="1003" y="3221"/>
                      <a:pt x="1078" y="3357"/>
                      <a:pt x="1205" y="3434"/>
                    </a:cubicBezTo>
                    <a:lnTo>
                      <a:pt x="1209" y="3436"/>
                    </a:lnTo>
                    <a:cubicBezTo>
                      <a:pt x="1232" y="3450"/>
                      <a:pt x="1259" y="3457"/>
                      <a:pt x="1286" y="3457"/>
                    </a:cubicBezTo>
                    <a:cubicBezTo>
                      <a:pt x="1314" y="3457"/>
                      <a:pt x="1342" y="3450"/>
                      <a:pt x="1366" y="3434"/>
                    </a:cubicBezTo>
                    <a:cubicBezTo>
                      <a:pt x="1490" y="3357"/>
                      <a:pt x="1564" y="3222"/>
                      <a:pt x="1564" y="3078"/>
                    </a:cubicBezTo>
                    <a:lnTo>
                      <a:pt x="1564" y="2731"/>
                    </a:lnTo>
                    <a:cubicBezTo>
                      <a:pt x="1564" y="2668"/>
                      <a:pt x="1573" y="2605"/>
                      <a:pt x="1594" y="2545"/>
                    </a:cubicBezTo>
                    <a:lnTo>
                      <a:pt x="1683" y="2280"/>
                    </a:lnTo>
                    <a:cubicBezTo>
                      <a:pt x="1697" y="2239"/>
                      <a:pt x="1729" y="2205"/>
                      <a:pt x="1767" y="2189"/>
                    </a:cubicBezTo>
                    <a:cubicBezTo>
                      <a:pt x="1972" y="2100"/>
                      <a:pt x="2155" y="1957"/>
                      <a:pt x="2293" y="1766"/>
                    </a:cubicBezTo>
                    <a:lnTo>
                      <a:pt x="2511" y="1462"/>
                    </a:lnTo>
                    <a:lnTo>
                      <a:pt x="2511" y="1462"/>
                    </a:lnTo>
                    <a:cubicBezTo>
                      <a:pt x="2279" y="1631"/>
                      <a:pt x="2002" y="1721"/>
                      <a:pt x="1715" y="1721"/>
                    </a:cubicBezTo>
                    <a:cubicBezTo>
                      <a:pt x="1551" y="1721"/>
                      <a:pt x="1381" y="1690"/>
                      <a:pt x="1219" y="1626"/>
                    </a:cubicBezTo>
                    <a:cubicBezTo>
                      <a:pt x="557" y="1365"/>
                      <a:pt x="231" y="648"/>
                      <a:pt x="4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954;p43">
                <a:extLst>
                  <a:ext uri="{FF2B5EF4-FFF2-40B4-BE49-F238E27FC236}">
                    <a16:creationId xmlns:a16="http://schemas.microsoft.com/office/drawing/2014/main" id="{B820574B-B2FB-2440-ABD6-8BA4F126F292}"/>
                  </a:ext>
                </a:extLst>
              </p:cNvPr>
              <p:cNvSpPr/>
              <p:nvPr/>
            </p:nvSpPr>
            <p:spPr>
              <a:xfrm>
                <a:off x="6809302" y="1330437"/>
                <a:ext cx="141588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827" h="3566" extrusionOk="0">
                    <a:moveTo>
                      <a:pt x="4070" y="0"/>
                    </a:moveTo>
                    <a:lnTo>
                      <a:pt x="4070" y="0"/>
                    </a:lnTo>
                    <a:cubicBezTo>
                      <a:pt x="4120" y="123"/>
                      <a:pt x="4150" y="261"/>
                      <a:pt x="4150" y="405"/>
                    </a:cubicBezTo>
                    <a:lnTo>
                      <a:pt x="4150" y="1703"/>
                    </a:lnTo>
                    <a:cubicBezTo>
                      <a:pt x="4150" y="2393"/>
                      <a:pt x="3589" y="2954"/>
                      <a:pt x="2898" y="2954"/>
                    </a:cubicBezTo>
                    <a:lnTo>
                      <a:pt x="26" y="2954"/>
                    </a:lnTo>
                    <a:lnTo>
                      <a:pt x="1" y="3023"/>
                    </a:lnTo>
                    <a:lnTo>
                      <a:pt x="1" y="3566"/>
                    </a:lnTo>
                    <a:lnTo>
                      <a:pt x="3201" y="3566"/>
                    </a:lnTo>
                    <a:cubicBezTo>
                      <a:pt x="4099" y="3566"/>
                      <a:pt x="4827" y="2838"/>
                      <a:pt x="4827" y="1940"/>
                    </a:cubicBezTo>
                    <a:lnTo>
                      <a:pt x="4827" y="1032"/>
                    </a:lnTo>
                    <a:cubicBezTo>
                      <a:pt x="4827" y="546"/>
                      <a:pt x="4509" y="137"/>
                      <a:pt x="40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955;p43">
                <a:extLst>
                  <a:ext uri="{FF2B5EF4-FFF2-40B4-BE49-F238E27FC236}">
                    <a16:creationId xmlns:a16="http://schemas.microsoft.com/office/drawing/2014/main" id="{48959FF8-C679-0A4E-BE90-C559E58BDD7F}"/>
                  </a:ext>
                </a:extLst>
              </p:cNvPr>
              <p:cNvSpPr/>
              <p:nvPr/>
            </p:nvSpPr>
            <p:spPr>
              <a:xfrm>
                <a:off x="6810124" y="1328941"/>
                <a:ext cx="120967" cy="88115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3004" extrusionOk="0">
                    <a:moveTo>
                      <a:pt x="3463" y="1"/>
                    </a:moveTo>
                    <a:cubicBezTo>
                      <a:pt x="2176" y="1"/>
                      <a:pt x="1055" y="710"/>
                      <a:pt x="470" y="1763"/>
                    </a:cubicBezTo>
                    <a:lnTo>
                      <a:pt x="1" y="3004"/>
                    </a:lnTo>
                    <a:lnTo>
                      <a:pt x="2873" y="3004"/>
                    </a:lnTo>
                    <a:cubicBezTo>
                      <a:pt x="3562" y="3004"/>
                      <a:pt x="4123" y="2444"/>
                      <a:pt x="4123" y="1754"/>
                    </a:cubicBezTo>
                    <a:lnTo>
                      <a:pt x="4123" y="456"/>
                    </a:lnTo>
                    <a:cubicBezTo>
                      <a:pt x="4123" y="312"/>
                      <a:pt x="4094" y="174"/>
                      <a:pt x="4042" y="50"/>
                    </a:cubicBezTo>
                    <a:cubicBezTo>
                      <a:pt x="3939" y="17"/>
                      <a:pt x="3831" y="1"/>
                      <a:pt x="37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956;p43">
                <a:extLst>
                  <a:ext uri="{FF2B5EF4-FFF2-40B4-BE49-F238E27FC236}">
                    <a16:creationId xmlns:a16="http://schemas.microsoft.com/office/drawing/2014/main" id="{71BB718E-BD2E-2646-BD2B-81EFCC2358C6}"/>
                  </a:ext>
                </a:extLst>
              </p:cNvPr>
              <p:cNvSpPr/>
              <p:nvPr/>
            </p:nvSpPr>
            <p:spPr>
              <a:xfrm>
                <a:off x="6879463" y="1349532"/>
                <a:ext cx="35844" cy="35874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3" extrusionOk="0">
                    <a:moveTo>
                      <a:pt x="610" y="1"/>
                    </a:moveTo>
                    <a:cubicBezTo>
                      <a:pt x="273" y="1"/>
                      <a:pt x="0" y="275"/>
                      <a:pt x="0" y="612"/>
                    </a:cubicBezTo>
                    <a:cubicBezTo>
                      <a:pt x="0" y="949"/>
                      <a:pt x="273" y="1223"/>
                      <a:pt x="610" y="1223"/>
                    </a:cubicBezTo>
                    <a:cubicBezTo>
                      <a:pt x="947" y="1223"/>
                      <a:pt x="1222" y="949"/>
                      <a:pt x="1222" y="612"/>
                    </a:cubicBezTo>
                    <a:cubicBezTo>
                      <a:pt x="1222" y="275"/>
                      <a:pt x="947" y="1"/>
                      <a:pt x="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957;p43">
                <a:extLst>
                  <a:ext uri="{FF2B5EF4-FFF2-40B4-BE49-F238E27FC236}">
                    <a16:creationId xmlns:a16="http://schemas.microsoft.com/office/drawing/2014/main" id="{C1B06DDD-6F58-4D46-90FC-B87CA1FD537A}"/>
                  </a:ext>
                </a:extLst>
              </p:cNvPr>
              <p:cNvSpPr/>
              <p:nvPr/>
            </p:nvSpPr>
            <p:spPr>
              <a:xfrm>
                <a:off x="6891254" y="1361381"/>
                <a:ext cx="12232" cy="12232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17" extrusionOk="0">
                    <a:moveTo>
                      <a:pt x="208" y="1"/>
                    </a:moveTo>
                    <a:cubicBezTo>
                      <a:pt x="94" y="1"/>
                      <a:pt x="0" y="93"/>
                      <a:pt x="0" y="208"/>
                    </a:cubicBezTo>
                    <a:cubicBezTo>
                      <a:pt x="0" y="323"/>
                      <a:pt x="94" y="416"/>
                      <a:pt x="208" y="416"/>
                    </a:cubicBezTo>
                    <a:cubicBezTo>
                      <a:pt x="324" y="416"/>
                      <a:pt x="416" y="323"/>
                      <a:pt x="416" y="208"/>
                    </a:cubicBezTo>
                    <a:cubicBezTo>
                      <a:pt x="416" y="93"/>
                      <a:pt x="324" y="1"/>
                      <a:pt x="2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958;p43">
                <a:extLst>
                  <a:ext uri="{FF2B5EF4-FFF2-40B4-BE49-F238E27FC236}">
                    <a16:creationId xmlns:a16="http://schemas.microsoft.com/office/drawing/2014/main" id="{E84453C0-5B02-3B48-94DC-9D4FDC0C179E}"/>
                  </a:ext>
                </a:extLst>
              </p:cNvPr>
              <p:cNvSpPr/>
              <p:nvPr/>
            </p:nvSpPr>
            <p:spPr>
              <a:xfrm>
                <a:off x="6843532" y="1341436"/>
                <a:ext cx="48809" cy="75678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2580" extrusionOk="0">
                    <a:moveTo>
                      <a:pt x="670" y="1"/>
                    </a:moveTo>
                    <a:cubicBezTo>
                      <a:pt x="428" y="134"/>
                      <a:pt x="202" y="298"/>
                      <a:pt x="1" y="486"/>
                    </a:cubicBezTo>
                    <a:lnTo>
                      <a:pt x="1" y="525"/>
                    </a:lnTo>
                    <a:lnTo>
                      <a:pt x="1" y="844"/>
                    </a:lnTo>
                    <a:cubicBezTo>
                      <a:pt x="1" y="1496"/>
                      <a:pt x="262" y="2121"/>
                      <a:pt x="726" y="2579"/>
                    </a:cubicBezTo>
                    <a:lnTo>
                      <a:pt x="1663" y="2579"/>
                    </a:lnTo>
                    <a:lnTo>
                      <a:pt x="1663" y="2561"/>
                    </a:lnTo>
                    <a:lnTo>
                      <a:pt x="1396" y="2297"/>
                    </a:lnTo>
                    <a:cubicBezTo>
                      <a:pt x="933" y="1839"/>
                      <a:pt x="670" y="1215"/>
                      <a:pt x="670" y="562"/>
                    </a:cubicBezTo>
                    <a:lnTo>
                      <a:pt x="670" y="125"/>
                    </a:lnTo>
                    <a:lnTo>
                      <a:pt x="67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959;p43">
                <a:extLst>
                  <a:ext uri="{FF2B5EF4-FFF2-40B4-BE49-F238E27FC236}">
                    <a16:creationId xmlns:a16="http://schemas.microsoft.com/office/drawing/2014/main" id="{EA77391A-12D6-5147-8EEF-A0830EF022DD}"/>
                  </a:ext>
                </a:extLst>
              </p:cNvPr>
              <p:cNvSpPr/>
              <p:nvPr/>
            </p:nvSpPr>
            <p:spPr>
              <a:xfrm>
                <a:off x="6856409" y="1446237"/>
                <a:ext cx="80283" cy="101402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3457" extrusionOk="0">
                    <a:moveTo>
                      <a:pt x="2100" y="1"/>
                    </a:moveTo>
                    <a:lnTo>
                      <a:pt x="2100" y="1"/>
                    </a:lnTo>
                    <a:cubicBezTo>
                      <a:pt x="2284" y="648"/>
                      <a:pt x="1957" y="1364"/>
                      <a:pt x="1295" y="1626"/>
                    </a:cubicBezTo>
                    <a:cubicBezTo>
                      <a:pt x="1134" y="1689"/>
                      <a:pt x="964" y="1720"/>
                      <a:pt x="800" y="1720"/>
                    </a:cubicBezTo>
                    <a:cubicBezTo>
                      <a:pt x="513" y="1720"/>
                      <a:pt x="234" y="1629"/>
                      <a:pt x="1" y="1460"/>
                    </a:cubicBezTo>
                    <a:lnTo>
                      <a:pt x="1" y="1460"/>
                    </a:lnTo>
                    <a:lnTo>
                      <a:pt x="221" y="1764"/>
                    </a:lnTo>
                    <a:cubicBezTo>
                      <a:pt x="357" y="1956"/>
                      <a:pt x="541" y="2098"/>
                      <a:pt x="746" y="2187"/>
                    </a:cubicBezTo>
                    <a:cubicBezTo>
                      <a:pt x="785" y="2205"/>
                      <a:pt x="816" y="2238"/>
                      <a:pt x="829" y="2279"/>
                    </a:cubicBezTo>
                    <a:lnTo>
                      <a:pt x="920" y="2544"/>
                    </a:lnTo>
                    <a:cubicBezTo>
                      <a:pt x="939" y="2603"/>
                      <a:pt x="949" y="2667"/>
                      <a:pt x="949" y="2729"/>
                    </a:cubicBezTo>
                    <a:lnTo>
                      <a:pt x="949" y="3077"/>
                    </a:lnTo>
                    <a:cubicBezTo>
                      <a:pt x="949" y="3222"/>
                      <a:pt x="1024" y="3357"/>
                      <a:pt x="1147" y="3433"/>
                    </a:cubicBezTo>
                    <a:cubicBezTo>
                      <a:pt x="1171" y="3449"/>
                      <a:pt x="1198" y="3456"/>
                      <a:pt x="1226" y="3456"/>
                    </a:cubicBezTo>
                    <a:cubicBezTo>
                      <a:pt x="1253" y="3456"/>
                      <a:pt x="1280" y="3449"/>
                      <a:pt x="1304" y="3434"/>
                    </a:cubicBezTo>
                    <a:lnTo>
                      <a:pt x="1307" y="3433"/>
                    </a:lnTo>
                    <a:cubicBezTo>
                      <a:pt x="1433" y="3357"/>
                      <a:pt x="1511" y="3219"/>
                      <a:pt x="1511" y="3074"/>
                    </a:cubicBezTo>
                    <a:lnTo>
                      <a:pt x="1511" y="2726"/>
                    </a:lnTo>
                    <a:cubicBezTo>
                      <a:pt x="1511" y="2665"/>
                      <a:pt x="1520" y="2606"/>
                      <a:pt x="1537" y="2548"/>
                    </a:cubicBezTo>
                    <a:lnTo>
                      <a:pt x="1617" y="2303"/>
                    </a:lnTo>
                    <a:cubicBezTo>
                      <a:pt x="1632" y="2259"/>
                      <a:pt x="1666" y="2222"/>
                      <a:pt x="1711" y="2205"/>
                    </a:cubicBezTo>
                    <a:cubicBezTo>
                      <a:pt x="2443" y="1916"/>
                      <a:pt x="2737" y="1033"/>
                      <a:pt x="2321" y="362"/>
                    </a:cubicBezTo>
                    <a:lnTo>
                      <a:pt x="21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960;p43">
                <a:extLst>
                  <a:ext uri="{FF2B5EF4-FFF2-40B4-BE49-F238E27FC236}">
                    <a16:creationId xmlns:a16="http://schemas.microsoft.com/office/drawing/2014/main" id="{4938E8B1-BCF8-7E42-AF22-29C64E3C76D3}"/>
                  </a:ext>
                </a:extLst>
              </p:cNvPr>
              <p:cNvSpPr/>
              <p:nvPr/>
            </p:nvSpPr>
            <p:spPr>
              <a:xfrm>
                <a:off x="6794930" y="1373613"/>
                <a:ext cx="31386" cy="93336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3182" extrusionOk="0">
                    <a:moveTo>
                      <a:pt x="535" y="1"/>
                    </a:moveTo>
                    <a:cubicBezTo>
                      <a:pt x="240" y="1"/>
                      <a:pt x="1" y="280"/>
                      <a:pt x="1" y="623"/>
                    </a:cubicBezTo>
                    <a:cubicBezTo>
                      <a:pt x="1" y="831"/>
                      <a:pt x="88" y="1015"/>
                      <a:pt x="222" y="1127"/>
                    </a:cubicBezTo>
                    <a:lnTo>
                      <a:pt x="222" y="2731"/>
                    </a:lnTo>
                    <a:cubicBezTo>
                      <a:pt x="222" y="2879"/>
                      <a:pt x="281" y="3020"/>
                      <a:pt x="388" y="3121"/>
                    </a:cubicBezTo>
                    <a:cubicBezTo>
                      <a:pt x="429" y="3161"/>
                      <a:pt x="482" y="3181"/>
                      <a:pt x="535" y="3181"/>
                    </a:cubicBezTo>
                    <a:cubicBezTo>
                      <a:pt x="588" y="3181"/>
                      <a:pt x="641" y="3161"/>
                      <a:pt x="682" y="3121"/>
                    </a:cubicBezTo>
                    <a:cubicBezTo>
                      <a:pt x="788" y="3020"/>
                      <a:pt x="849" y="2878"/>
                      <a:pt x="849" y="2731"/>
                    </a:cubicBezTo>
                    <a:lnTo>
                      <a:pt x="849" y="1127"/>
                    </a:lnTo>
                    <a:cubicBezTo>
                      <a:pt x="982" y="1012"/>
                      <a:pt x="1070" y="829"/>
                      <a:pt x="1070" y="623"/>
                    </a:cubicBezTo>
                    <a:cubicBezTo>
                      <a:pt x="1070" y="280"/>
                      <a:pt x="831" y="1"/>
                      <a:pt x="5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961;p43">
                <a:extLst>
                  <a:ext uri="{FF2B5EF4-FFF2-40B4-BE49-F238E27FC236}">
                    <a16:creationId xmlns:a16="http://schemas.microsoft.com/office/drawing/2014/main" id="{8F414179-0AE3-7841-9B57-87D16980AF0D}"/>
                  </a:ext>
                </a:extLst>
              </p:cNvPr>
              <p:cNvSpPr/>
              <p:nvPr/>
            </p:nvSpPr>
            <p:spPr>
              <a:xfrm>
                <a:off x="6802175" y="1488386"/>
                <a:ext cx="18743" cy="1877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0" extrusionOk="0">
                    <a:moveTo>
                      <a:pt x="319" y="1"/>
                    </a:moveTo>
                    <a:cubicBezTo>
                      <a:pt x="143" y="1"/>
                      <a:pt x="0" y="145"/>
                      <a:pt x="0" y="320"/>
                    </a:cubicBezTo>
                    <a:cubicBezTo>
                      <a:pt x="0" y="497"/>
                      <a:pt x="143" y="639"/>
                      <a:pt x="319" y="639"/>
                    </a:cubicBezTo>
                    <a:cubicBezTo>
                      <a:pt x="496" y="639"/>
                      <a:pt x="639" y="497"/>
                      <a:pt x="639" y="320"/>
                    </a:cubicBezTo>
                    <a:cubicBezTo>
                      <a:pt x="639" y="145"/>
                      <a:pt x="496" y="1"/>
                      <a:pt x="3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962;p43">
                <a:extLst>
                  <a:ext uri="{FF2B5EF4-FFF2-40B4-BE49-F238E27FC236}">
                    <a16:creationId xmlns:a16="http://schemas.microsoft.com/office/drawing/2014/main" id="{49901F8C-9028-094D-86FD-6F21BE708BB5}"/>
                  </a:ext>
                </a:extLst>
              </p:cNvPr>
              <p:cNvSpPr/>
              <p:nvPr/>
            </p:nvSpPr>
            <p:spPr>
              <a:xfrm>
                <a:off x="6841303" y="1314216"/>
                <a:ext cx="16661" cy="1672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70" extrusionOk="0">
                    <a:moveTo>
                      <a:pt x="284" y="1"/>
                    </a:moveTo>
                    <a:cubicBezTo>
                      <a:pt x="127" y="1"/>
                      <a:pt x="1" y="129"/>
                      <a:pt x="1" y="285"/>
                    </a:cubicBezTo>
                    <a:cubicBezTo>
                      <a:pt x="1" y="442"/>
                      <a:pt x="127" y="570"/>
                      <a:pt x="284" y="570"/>
                    </a:cubicBezTo>
                    <a:cubicBezTo>
                      <a:pt x="442" y="570"/>
                      <a:pt x="568" y="442"/>
                      <a:pt x="568" y="285"/>
                    </a:cubicBezTo>
                    <a:cubicBezTo>
                      <a:pt x="568" y="129"/>
                      <a:pt x="442" y="1"/>
                      <a:pt x="2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963;p43">
                <a:extLst>
                  <a:ext uri="{FF2B5EF4-FFF2-40B4-BE49-F238E27FC236}">
                    <a16:creationId xmlns:a16="http://schemas.microsoft.com/office/drawing/2014/main" id="{77CCEA4B-441B-0D45-A03B-A6120F5C1D37}"/>
                  </a:ext>
                </a:extLst>
              </p:cNvPr>
              <p:cNvSpPr/>
              <p:nvPr/>
            </p:nvSpPr>
            <p:spPr>
              <a:xfrm>
                <a:off x="6763897" y="1314216"/>
                <a:ext cx="16720" cy="1672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570" extrusionOk="0">
                    <a:moveTo>
                      <a:pt x="285" y="1"/>
                    </a:moveTo>
                    <a:cubicBezTo>
                      <a:pt x="128" y="1"/>
                      <a:pt x="0" y="129"/>
                      <a:pt x="0" y="285"/>
                    </a:cubicBezTo>
                    <a:cubicBezTo>
                      <a:pt x="0" y="442"/>
                      <a:pt x="128" y="570"/>
                      <a:pt x="285" y="570"/>
                    </a:cubicBezTo>
                    <a:cubicBezTo>
                      <a:pt x="441" y="570"/>
                      <a:pt x="569" y="442"/>
                      <a:pt x="569" y="285"/>
                    </a:cubicBezTo>
                    <a:cubicBezTo>
                      <a:pt x="569" y="129"/>
                      <a:pt x="441" y="1"/>
                      <a:pt x="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964;p43">
                <a:extLst>
                  <a:ext uri="{FF2B5EF4-FFF2-40B4-BE49-F238E27FC236}">
                    <a16:creationId xmlns:a16="http://schemas.microsoft.com/office/drawing/2014/main" id="{85AC813A-EBAD-9D47-8242-E7560F889A52}"/>
                  </a:ext>
                </a:extLst>
              </p:cNvPr>
              <p:cNvSpPr/>
              <p:nvPr/>
            </p:nvSpPr>
            <p:spPr>
              <a:xfrm>
                <a:off x="6693062" y="1446149"/>
                <a:ext cx="16837" cy="59897"/>
              </a:xfrm>
              <a:custGeom>
                <a:avLst/>
                <a:gdLst/>
                <a:ahLst/>
                <a:cxnLst/>
                <a:rect l="l" t="t" r="r" b="b"/>
                <a:pathLst>
                  <a:path w="574" h="2042" extrusionOk="0">
                    <a:moveTo>
                      <a:pt x="414" y="1"/>
                    </a:moveTo>
                    <a:lnTo>
                      <a:pt x="189" y="363"/>
                    </a:lnTo>
                    <a:cubicBezTo>
                      <a:pt x="178" y="379"/>
                      <a:pt x="168" y="399"/>
                      <a:pt x="159" y="415"/>
                    </a:cubicBezTo>
                    <a:cubicBezTo>
                      <a:pt x="52" y="609"/>
                      <a:pt x="0" y="820"/>
                      <a:pt x="0" y="1028"/>
                    </a:cubicBezTo>
                    <a:cubicBezTo>
                      <a:pt x="0" y="1419"/>
                      <a:pt x="183" y="1802"/>
                      <a:pt x="506" y="2042"/>
                    </a:cubicBezTo>
                    <a:cubicBezTo>
                      <a:pt x="463" y="1914"/>
                      <a:pt x="443" y="1781"/>
                      <a:pt x="443" y="1646"/>
                    </a:cubicBezTo>
                    <a:cubicBezTo>
                      <a:pt x="446" y="1460"/>
                      <a:pt x="486" y="1270"/>
                      <a:pt x="573" y="1092"/>
                    </a:cubicBezTo>
                    <a:cubicBezTo>
                      <a:pt x="373" y="773"/>
                      <a:pt x="308" y="376"/>
                      <a:pt x="414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A55BE8A-21DC-8B49-8F26-1C8437E57AF7}"/>
              </a:ext>
            </a:extLst>
          </p:cNvPr>
          <p:cNvSpPr/>
          <p:nvPr/>
        </p:nvSpPr>
        <p:spPr>
          <a:xfrm>
            <a:off x="1173405" y="3437028"/>
            <a:ext cx="7148498" cy="9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42900" algn="l"/>
              </a:tabLs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cương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12" name="Google Shape;1935;p43">
            <a:extLst>
              <a:ext uri="{FF2B5EF4-FFF2-40B4-BE49-F238E27FC236}">
                <a16:creationId xmlns:a16="http://schemas.microsoft.com/office/drawing/2014/main" id="{2B850D24-E976-0F42-8453-B7658DE404B3}"/>
              </a:ext>
            </a:extLst>
          </p:cNvPr>
          <p:cNvGrpSpPr/>
          <p:nvPr/>
        </p:nvGrpSpPr>
        <p:grpSpPr>
          <a:xfrm>
            <a:off x="582735" y="4418831"/>
            <a:ext cx="437672" cy="494572"/>
            <a:chOff x="965641" y="1921023"/>
            <a:chExt cx="584487" cy="530692"/>
          </a:xfrm>
        </p:grpSpPr>
        <p:sp>
          <p:nvSpPr>
            <p:cNvPr id="113" name="Google Shape;1936;p43">
              <a:extLst>
                <a:ext uri="{FF2B5EF4-FFF2-40B4-BE49-F238E27FC236}">
                  <a16:creationId xmlns:a16="http://schemas.microsoft.com/office/drawing/2014/main" id="{31B763D0-6496-FC49-A84F-AC4654BA575D}"/>
                </a:ext>
              </a:extLst>
            </p:cNvPr>
            <p:cNvSpPr/>
            <p:nvPr/>
          </p:nvSpPr>
          <p:spPr>
            <a:xfrm>
              <a:off x="1013388" y="1941875"/>
              <a:ext cx="489000" cy="48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" name="Google Shape;1937;p43">
              <a:extLst>
                <a:ext uri="{FF2B5EF4-FFF2-40B4-BE49-F238E27FC236}">
                  <a16:creationId xmlns:a16="http://schemas.microsoft.com/office/drawing/2014/main" id="{CDA9EC45-DAA6-E14D-AFCA-37CA2012842F}"/>
                </a:ext>
              </a:extLst>
            </p:cNvPr>
            <p:cNvGrpSpPr/>
            <p:nvPr/>
          </p:nvGrpSpPr>
          <p:grpSpPr>
            <a:xfrm>
              <a:off x="965641" y="1921023"/>
              <a:ext cx="584487" cy="530692"/>
              <a:chOff x="6644811" y="1272419"/>
              <a:chExt cx="333041" cy="302389"/>
            </a:xfrm>
          </p:grpSpPr>
          <p:sp>
            <p:nvSpPr>
              <p:cNvPr id="115" name="Google Shape;1938;p43">
                <a:extLst>
                  <a:ext uri="{FF2B5EF4-FFF2-40B4-BE49-F238E27FC236}">
                    <a16:creationId xmlns:a16="http://schemas.microsoft.com/office/drawing/2014/main" id="{C48851A4-A92A-AC4B-8A7F-D6423CDF98F0}"/>
                  </a:ext>
                </a:extLst>
              </p:cNvPr>
              <p:cNvSpPr/>
              <p:nvPr/>
            </p:nvSpPr>
            <p:spPr>
              <a:xfrm>
                <a:off x="6644811" y="1272419"/>
                <a:ext cx="333041" cy="302389"/>
              </a:xfrm>
              <a:custGeom>
                <a:avLst/>
                <a:gdLst/>
                <a:ahLst/>
                <a:cxnLst/>
                <a:rect l="l" t="t" r="r" b="b"/>
                <a:pathLst>
                  <a:path w="11354" h="10309" extrusionOk="0">
                    <a:moveTo>
                      <a:pt x="4706" y="1"/>
                    </a:moveTo>
                    <a:cubicBezTo>
                      <a:pt x="4072" y="1"/>
                      <a:pt x="3531" y="415"/>
                      <a:pt x="3338" y="987"/>
                    </a:cubicBezTo>
                    <a:cubicBezTo>
                      <a:pt x="3327" y="1015"/>
                      <a:pt x="2974" y="1056"/>
                      <a:pt x="2926" y="1059"/>
                    </a:cubicBezTo>
                    <a:cubicBezTo>
                      <a:pt x="2903" y="1060"/>
                      <a:pt x="2879" y="1060"/>
                      <a:pt x="2856" y="1060"/>
                    </a:cubicBezTo>
                    <a:cubicBezTo>
                      <a:pt x="2584" y="1060"/>
                      <a:pt x="2314" y="1013"/>
                      <a:pt x="2038" y="1013"/>
                    </a:cubicBezTo>
                    <a:cubicBezTo>
                      <a:pt x="1973" y="1013"/>
                      <a:pt x="1907" y="1016"/>
                      <a:pt x="1841" y="1022"/>
                    </a:cubicBezTo>
                    <a:cubicBezTo>
                      <a:pt x="1475" y="1056"/>
                      <a:pt x="1112" y="1180"/>
                      <a:pt x="814" y="1401"/>
                    </a:cubicBezTo>
                    <a:lnTo>
                      <a:pt x="802" y="1408"/>
                    </a:lnTo>
                    <a:cubicBezTo>
                      <a:pt x="778" y="1426"/>
                      <a:pt x="756" y="1442"/>
                      <a:pt x="734" y="1462"/>
                    </a:cubicBezTo>
                    <a:lnTo>
                      <a:pt x="729" y="1465"/>
                    </a:lnTo>
                    <a:lnTo>
                      <a:pt x="710" y="1482"/>
                    </a:lnTo>
                    <a:lnTo>
                      <a:pt x="707" y="1484"/>
                    </a:lnTo>
                    <a:lnTo>
                      <a:pt x="646" y="1539"/>
                    </a:lnTo>
                    <a:cubicBezTo>
                      <a:pt x="643" y="1542"/>
                      <a:pt x="639" y="1545"/>
                      <a:pt x="636" y="1549"/>
                    </a:cubicBezTo>
                    <a:lnTo>
                      <a:pt x="569" y="1616"/>
                    </a:lnTo>
                    <a:lnTo>
                      <a:pt x="563" y="1620"/>
                    </a:lnTo>
                    <a:cubicBezTo>
                      <a:pt x="513" y="1672"/>
                      <a:pt x="467" y="1727"/>
                      <a:pt x="422" y="1784"/>
                    </a:cubicBezTo>
                    <a:lnTo>
                      <a:pt x="418" y="1788"/>
                    </a:lnTo>
                    <a:cubicBezTo>
                      <a:pt x="348" y="1879"/>
                      <a:pt x="284" y="1977"/>
                      <a:pt x="231" y="2079"/>
                    </a:cubicBezTo>
                    <a:cubicBezTo>
                      <a:pt x="207" y="2125"/>
                      <a:pt x="183" y="2174"/>
                      <a:pt x="162" y="2222"/>
                    </a:cubicBezTo>
                    <a:cubicBezTo>
                      <a:pt x="142" y="2272"/>
                      <a:pt x="121" y="2323"/>
                      <a:pt x="104" y="2373"/>
                    </a:cubicBezTo>
                    <a:cubicBezTo>
                      <a:pt x="101" y="2382"/>
                      <a:pt x="98" y="2392"/>
                      <a:pt x="96" y="2403"/>
                    </a:cubicBezTo>
                    <a:lnTo>
                      <a:pt x="84" y="2434"/>
                    </a:lnTo>
                    <a:lnTo>
                      <a:pt x="79" y="2456"/>
                    </a:lnTo>
                    <a:cubicBezTo>
                      <a:pt x="75" y="2471"/>
                      <a:pt x="72" y="2484"/>
                      <a:pt x="67" y="2496"/>
                    </a:cubicBezTo>
                    <a:lnTo>
                      <a:pt x="66" y="2502"/>
                    </a:lnTo>
                    <a:lnTo>
                      <a:pt x="49" y="2575"/>
                    </a:lnTo>
                    <a:cubicBezTo>
                      <a:pt x="49" y="2578"/>
                      <a:pt x="47" y="2582"/>
                      <a:pt x="47" y="2585"/>
                    </a:cubicBezTo>
                    <a:cubicBezTo>
                      <a:pt x="44" y="2608"/>
                      <a:pt x="38" y="2633"/>
                      <a:pt x="35" y="2655"/>
                    </a:cubicBezTo>
                    <a:cubicBezTo>
                      <a:pt x="32" y="2658"/>
                      <a:pt x="30" y="2671"/>
                      <a:pt x="30" y="2671"/>
                    </a:cubicBezTo>
                    <a:cubicBezTo>
                      <a:pt x="27" y="2694"/>
                      <a:pt x="24" y="2714"/>
                      <a:pt x="21" y="2737"/>
                    </a:cubicBezTo>
                    <a:cubicBezTo>
                      <a:pt x="20" y="2741"/>
                      <a:pt x="20" y="2749"/>
                      <a:pt x="17" y="2756"/>
                    </a:cubicBezTo>
                    <a:cubicBezTo>
                      <a:pt x="14" y="2777"/>
                      <a:pt x="12" y="2798"/>
                      <a:pt x="9" y="2818"/>
                    </a:cubicBezTo>
                    <a:cubicBezTo>
                      <a:pt x="9" y="2826"/>
                      <a:pt x="8" y="2835"/>
                      <a:pt x="8" y="2842"/>
                    </a:cubicBezTo>
                    <a:cubicBezTo>
                      <a:pt x="6" y="2860"/>
                      <a:pt x="6" y="2881"/>
                      <a:pt x="5" y="2902"/>
                    </a:cubicBezTo>
                    <a:cubicBezTo>
                      <a:pt x="2" y="2909"/>
                      <a:pt x="2" y="2918"/>
                      <a:pt x="2" y="2927"/>
                    </a:cubicBezTo>
                    <a:cubicBezTo>
                      <a:pt x="0" y="2955"/>
                      <a:pt x="0" y="2985"/>
                      <a:pt x="0" y="3013"/>
                    </a:cubicBezTo>
                    <a:lnTo>
                      <a:pt x="0" y="3921"/>
                    </a:lnTo>
                    <a:cubicBezTo>
                      <a:pt x="0" y="3955"/>
                      <a:pt x="0" y="3988"/>
                      <a:pt x="2" y="4028"/>
                    </a:cubicBezTo>
                    <a:lnTo>
                      <a:pt x="2" y="4043"/>
                    </a:lnTo>
                    <a:cubicBezTo>
                      <a:pt x="5" y="4074"/>
                      <a:pt x="6" y="4107"/>
                      <a:pt x="9" y="4141"/>
                    </a:cubicBezTo>
                    <a:lnTo>
                      <a:pt x="12" y="4159"/>
                    </a:lnTo>
                    <a:cubicBezTo>
                      <a:pt x="15" y="4193"/>
                      <a:pt x="20" y="4226"/>
                      <a:pt x="23" y="4255"/>
                    </a:cubicBezTo>
                    <a:cubicBezTo>
                      <a:pt x="23" y="4261"/>
                      <a:pt x="24" y="4267"/>
                      <a:pt x="24" y="4273"/>
                    </a:cubicBezTo>
                    <a:cubicBezTo>
                      <a:pt x="29" y="4304"/>
                      <a:pt x="32" y="4334"/>
                      <a:pt x="38" y="4362"/>
                    </a:cubicBezTo>
                    <a:lnTo>
                      <a:pt x="44" y="4393"/>
                    </a:lnTo>
                    <a:lnTo>
                      <a:pt x="47" y="4408"/>
                    </a:lnTo>
                    <a:cubicBezTo>
                      <a:pt x="52" y="4429"/>
                      <a:pt x="57" y="4451"/>
                      <a:pt x="61" y="4475"/>
                    </a:cubicBezTo>
                    <a:lnTo>
                      <a:pt x="61" y="4474"/>
                    </a:lnTo>
                    <a:lnTo>
                      <a:pt x="66" y="4490"/>
                    </a:lnTo>
                    <a:cubicBezTo>
                      <a:pt x="73" y="4521"/>
                      <a:pt x="81" y="4552"/>
                      <a:pt x="90" y="4585"/>
                    </a:cubicBezTo>
                    <a:lnTo>
                      <a:pt x="96" y="4601"/>
                    </a:lnTo>
                    <a:cubicBezTo>
                      <a:pt x="104" y="4632"/>
                      <a:pt x="113" y="4664"/>
                      <a:pt x="124" y="4693"/>
                    </a:cubicBezTo>
                    <a:lnTo>
                      <a:pt x="127" y="4708"/>
                    </a:lnTo>
                    <a:cubicBezTo>
                      <a:pt x="139" y="4742"/>
                      <a:pt x="147" y="4772"/>
                      <a:pt x="158" y="4802"/>
                    </a:cubicBezTo>
                    <a:lnTo>
                      <a:pt x="161" y="4805"/>
                    </a:lnTo>
                    <a:cubicBezTo>
                      <a:pt x="165" y="4824"/>
                      <a:pt x="173" y="4842"/>
                      <a:pt x="180" y="4861"/>
                    </a:cubicBezTo>
                    <a:cubicBezTo>
                      <a:pt x="186" y="4870"/>
                      <a:pt x="191" y="4882"/>
                      <a:pt x="193" y="4891"/>
                    </a:cubicBezTo>
                    <a:cubicBezTo>
                      <a:pt x="193" y="4891"/>
                      <a:pt x="199" y="4904"/>
                      <a:pt x="201" y="4908"/>
                    </a:cubicBezTo>
                    <a:cubicBezTo>
                      <a:pt x="210" y="4931"/>
                      <a:pt x="222" y="4953"/>
                      <a:pt x="231" y="4975"/>
                    </a:cubicBezTo>
                    <a:lnTo>
                      <a:pt x="242" y="4998"/>
                    </a:lnTo>
                    <a:lnTo>
                      <a:pt x="242" y="4998"/>
                    </a:lnTo>
                    <a:lnTo>
                      <a:pt x="239" y="4996"/>
                    </a:lnTo>
                    <a:lnTo>
                      <a:pt x="239" y="4996"/>
                    </a:lnTo>
                    <a:lnTo>
                      <a:pt x="247" y="5012"/>
                    </a:lnTo>
                    <a:cubicBezTo>
                      <a:pt x="262" y="5041"/>
                      <a:pt x="274" y="5064"/>
                      <a:pt x="284" y="5087"/>
                    </a:cubicBezTo>
                    <a:cubicBezTo>
                      <a:pt x="288" y="5093"/>
                      <a:pt x="290" y="5099"/>
                      <a:pt x="294" y="5104"/>
                    </a:cubicBezTo>
                    <a:lnTo>
                      <a:pt x="297" y="5109"/>
                    </a:lnTo>
                    <a:cubicBezTo>
                      <a:pt x="314" y="5139"/>
                      <a:pt x="329" y="5167"/>
                      <a:pt x="343" y="5194"/>
                    </a:cubicBezTo>
                    <a:lnTo>
                      <a:pt x="346" y="5196"/>
                    </a:lnTo>
                    <a:cubicBezTo>
                      <a:pt x="357" y="5213"/>
                      <a:pt x="366" y="5232"/>
                      <a:pt x="378" y="5248"/>
                    </a:cubicBezTo>
                    <a:cubicBezTo>
                      <a:pt x="383" y="5256"/>
                      <a:pt x="388" y="5265"/>
                      <a:pt x="394" y="5275"/>
                    </a:cubicBezTo>
                    <a:cubicBezTo>
                      <a:pt x="394" y="5275"/>
                      <a:pt x="401" y="5287"/>
                      <a:pt x="406" y="5293"/>
                    </a:cubicBezTo>
                    <a:cubicBezTo>
                      <a:pt x="422" y="5317"/>
                      <a:pt x="438" y="5343"/>
                      <a:pt x="455" y="5367"/>
                    </a:cubicBezTo>
                    <a:lnTo>
                      <a:pt x="467" y="5384"/>
                    </a:lnTo>
                    <a:lnTo>
                      <a:pt x="467" y="5382"/>
                    </a:lnTo>
                    <a:cubicBezTo>
                      <a:pt x="470" y="5388"/>
                      <a:pt x="476" y="5394"/>
                      <a:pt x="480" y="5401"/>
                    </a:cubicBezTo>
                    <a:cubicBezTo>
                      <a:pt x="492" y="5421"/>
                      <a:pt x="505" y="5440"/>
                      <a:pt x="520" y="5458"/>
                    </a:cubicBezTo>
                    <a:cubicBezTo>
                      <a:pt x="522" y="5462"/>
                      <a:pt x="526" y="5468"/>
                      <a:pt x="529" y="5471"/>
                    </a:cubicBezTo>
                    <a:cubicBezTo>
                      <a:pt x="548" y="5493"/>
                      <a:pt x="563" y="5514"/>
                      <a:pt x="579" y="5535"/>
                    </a:cubicBezTo>
                    <a:cubicBezTo>
                      <a:pt x="579" y="5535"/>
                      <a:pt x="593" y="5551"/>
                      <a:pt x="596" y="5554"/>
                    </a:cubicBezTo>
                    <a:lnTo>
                      <a:pt x="636" y="5599"/>
                    </a:lnTo>
                    <a:cubicBezTo>
                      <a:pt x="639" y="5603"/>
                      <a:pt x="651" y="5617"/>
                      <a:pt x="651" y="5617"/>
                    </a:cubicBezTo>
                    <a:cubicBezTo>
                      <a:pt x="660" y="5627"/>
                      <a:pt x="670" y="5639"/>
                      <a:pt x="680" y="5649"/>
                    </a:cubicBezTo>
                    <a:cubicBezTo>
                      <a:pt x="685" y="5657"/>
                      <a:pt x="692" y="5664"/>
                      <a:pt x="698" y="5670"/>
                    </a:cubicBezTo>
                    <a:lnTo>
                      <a:pt x="732" y="5703"/>
                    </a:lnTo>
                    <a:lnTo>
                      <a:pt x="755" y="5725"/>
                    </a:lnTo>
                    <a:lnTo>
                      <a:pt x="793" y="5765"/>
                    </a:lnTo>
                    <a:lnTo>
                      <a:pt x="801" y="5772"/>
                    </a:lnTo>
                    <a:cubicBezTo>
                      <a:pt x="815" y="5787"/>
                      <a:pt x="832" y="5802"/>
                      <a:pt x="847" y="5814"/>
                    </a:cubicBezTo>
                    <a:cubicBezTo>
                      <a:pt x="853" y="5820"/>
                      <a:pt x="859" y="5824"/>
                      <a:pt x="863" y="5829"/>
                    </a:cubicBezTo>
                    <a:lnTo>
                      <a:pt x="867" y="5833"/>
                    </a:lnTo>
                    <a:cubicBezTo>
                      <a:pt x="875" y="5841"/>
                      <a:pt x="881" y="5847"/>
                      <a:pt x="888" y="5851"/>
                    </a:cubicBezTo>
                    <a:cubicBezTo>
                      <a:pt x="893" y="5856"/>
                      <a:pt x="915" y="5876"/>
                      <a:pt x="921" y="5879"/>
                    </a:cubicBezTo>
                    <a:cubicBezTo>
                      <a:pt x="933" y="5888"/>
                      <a:pt x="945" y="5900"/>
                      <a:pt x="956" y="5909"/>
                    </a:cubicBezTo>
                    <a:cubicBezTo>
                      <a:pt x="956" y="5909"/>
                      <a:pt x="973" y="5922"/>
                      <a:pt x="974" y="5924"/>
                    </a:cubicBezTo>
                    <a:cubicBezTo>
                      <a:pt x="971" y="5931"/>
                      <a:pt x="967" y="5937"/>
                      <a:pt x="964" y="5945"/>
                    </a:cubicBezTo>
                    <a:cubicBezTo>
                      <a:pt x="959" y="5951"/>
                      <a:pt x="956" y="5958"/>
                      <a:pt x="952" y="5965"/>
                    </a:cubicBezTo>
                    <a:cubicBezTo>
                      <a:pt x="943" y="5983"/>
                      <a:pt x="936" y="6000"/>
                      <a:pt x="927" y="6019"/>
                    </a:cubicBezTo>
                    <a:cubicBezTo>
                      <a:pt x="925" y="6025"/>
                      <a:pt x="921" y="6029"/>
                      <a:pt x="919" y="6035"/>
                    </a:cubicBezTo>
                    <a:cubicBezTo>
                      <a:pt x="910" y="6054"/>
                      <a:pt x="900" y="6072"/>
                      <a:pt x="893" y="6092"/>
                    </a:cubicBezTo>
                    <a:cubicBezTo>
                      <a:pt x="893" y="6092"/>
                      <a:pt x="890" y="6102"/>
                      <a:pt x="888" y="6106"/>
                    </a:cubicBezTo>
                    <a:cubicBezTo>
                      <a:pt x="878" y="6126"/>
                      <a:pt x="869" y="6147"/>
                      <a:pt x="861" y="6167"/>
                    </a:cubicBezTo>
                    <a:lnTo>
                      <a:pt x="859" y="6175"/>
                    </a:lnTo>
                    <a:cubicBezTo>
                      <a:pt x="848" y="6197"/>
                      <a:pt x="839" y="6221"/>
                      <a:pt x="832" y="6243"/>
                    </a:cubicBezTo>
                    <a:lnTo>
                      <a:pt x="830" y="6249"/>
                    </a:lnTo>
                    <a:lnTo>
                      <a:pt x="808" y="6316"/>
                    </a:lnTo>
                    <a:lnTo>
                      <a:pt x="802" y="6337"/>
                    </a:lnTo>
                    <a:lnTo>
                      <a:pt x="801" y="6341"/>
                    </a:lnTo>
                    <a:cubicBezTo>
                      <a:pt x="799" y="6344"/>
                      <a:pt x="799" y="6344"/>
                      <a:pt x="799" y="6345"/>
                    </a:cubicBezTo>
                    <a:cubicBezTo>
                      <a:pt x="793" y="6362"/>
                      <a:pt x="787" y="6381"/>
                      <a:pt x="784" y="6397"/>
                    </a:cubicBezTo>
                    <a:lnTo>
                      <a:pt x="778" y="6415"/>
                    </a:lnTo>
                    <a:cubicBezTo>
                      <a:pt x="774" y="6430"/>
                      <a:pt x="771" y="6448"/>
                      <a:pt x="766" y="6464"/>
                    </a:cubicBezTo>
                    <a:lnTo>
                      <a:pt x="762" y="6486"/>
                    </a:lnTo>
                    <a:cubicBezTo>
                      <a:pt x="758" y="6501"/>
                      <a:pt x="756" y="6516"/>
                      <a:pt x="752" y="6531"/>
                    </a:cubicBezTo>
                    <a:cubicBezTo>
                      <a:pt x="750" y="6538"/>
                      <a:pt x="749" y="6547"/>
                      <a:pt x="747" y="6556"/>
                    </a:cubicBezTo>
                    <a:lnTo>
                      <a:pt x="747" y="6559"/>
                    </a:lnTo>
                    <a:cubicBezTo>
                      <a:pt x="743" y="6571"/>
                      <a:pt x="741" y="6586"/>
                      <a:pt x="740" y="6599"/>
                    </a:cubicBezTo>
                    <a:cubicBezTo>
                      <a:pt x="738" y="6608"/>
                      <a:pt x="735" y="6620"/>
                      <a:pt x="734" y="6629"/>
                    </a:cubicBezTo>
                    <a:lnTo>
                      <a:pt x="728" y="6668"/>
                    </a:lnTo>
                    <a:cubicBezTo>
                      <a:pt x="726" y="6679"/>
                      <a:pt x="726" y="6690"/>
                      <a:pt x="725" y="6703"/>
                    </a:cubicBezTo>
                    <a:lnTo>
                      <a:pt x="725" y="6705"/>
                    </a:lnTo>
                    <a:cubicBezTo>
                      <a:pt x="723" y="6717"/>
                      <a:pt x="723" y="6727"/>
                      <a:pt x="720" y="6739"/>
                    </a:cubicBezTo>
                    <a:cubicBezTo>
                      <a:pt x="719" y="6749"/>
                      <a:pt x="719" y="6763"/>
                      <a:pt x="717" y="6776"/>
                    </a:cubicBezTo>
                    <a:lnTo>
                      <a:pt x="717" y="6777"/>
                    </a:lnTo>
                    <a:cubicBezTo>
                      <a:pt x="717" y="6786"/>
                      <a:pt x="715" y="6798"/>
                      <a:pt x="715" y="6807"/>
                    </a:cubicBezTo>
                    <a:cubicBezTo>
                      <a:pt x="715" y="6822"/>
                      <a:pt x="713" y="6837"/>
                      <a:pt x="713" y="6853"/>
                    </a:cubicBezTo>
                    <a:lnTo>
                      <a:pt x="713" y="6852"/>
                    </a:lnTo>
                    <a:cubicBezTo>
                      <a:pt x="712" y="6859"/>
                      <a:pt x="712" y="6868"/>
                      <a:pt x="712" y="6878"/>
                    </a:cubicBezTo>
                    <a:cubicBezTo>
                      <a:pt x="710" y="6902"/>
                      <a:pt x="710" y="6924"/>
                      <a:pt x="710" y="6948"/>
                    </a:cubicBezTo>
                    <a:cubicBezTo>
                      <a:pt x="710" y="6972"/>
                      <a:pt x="712" y="6997"/>
                      <a:pt x="712" y="7021"/>
                    </a:cubicBezTo>
                    <a:cubicBezTo>
                      <a:pt x="713" y="7028"/>
                      <a:pt x="713" y="7036"/>
                      <a:pt x="713" y="7045"/>
                    </a:cubicBezTo>
                    <a:cubicBezTo>
                      <a:pt x="715" y="7061"/>
                      <a:pt x="715" y="7079"/>
                      <a:pt x="717" y="7095"/>
                    </a:cubicBezTo>
                    <a:cubicBezTo>
                      <a:pt x="717" y="7104"/>
                      <a:pt x="719" y="7113"/>
                      <a:pt x="719" y="7120"/>
                    </a:cubicBezTo>
                    <a:cubicBezTo>
                      <a:pt x="720" y="7138"/>
                      <a:pt x="722" y="7156"/>
                      <a:pt x="725" y="7175"/>
                    </a:cubicBezTo>
                    <a:lnTo>
                      <a:pt x="725" y="7172"/>
                    </a:lnTo>
                    <a:cubicBezTo>
                      <a:pt x="725" y="7180"/>
                      <a:pt x="726" y="7187"/>
                      <a:pt x="726" y="7193"/>
                    </a:cubicBezTo>
                    <a:cubicBezTo>
                      <a:pt x="728" y="7217"/>
                      <a:pt x="732" y="7242"/>
                      <a:pt x="735" y="7266"/>
                    </a:cubicBezTo>
                    <a:cubicBezTo>
                      <a:pt x="735" y="7266"/>
                      <a:pt x="737" y="7281"/>
                      <a:pt x="740" y="7287"/>
                    </a:cubicBezTo>
                    <a:cubicBezTo>
                      <a:pt x="743" y="7303"/>
                      <a:pt x="744" y="7319"/>
                      <a:pt x="749" y="7336"/>
                    </a:cubicBezTo>
                    <a:cubicBezTo>
                      <a:pt x="750" y="7346"/>
                      <a:pt x="752" y="7353"/>
                      <a:pt x="755" y="7362"/>
                    </a:cubicBezTo>
                    <a:lnTo>
                      <a:pt x="755" y="7364"/>
                    </a:lnTo>
                    <a:cubicBezTo>
                      <a:pt x="758" y="7379"/>
                      <a:pt x="759" y="7395"/>
                      <a:pt x="764" y="7410"/>
                    </a:cubicBezTo>
                    <a:lnTo>
                      <a:pt x="769" y="7438"/>
                    </a:lnTo>
                    <a:lnTo>
                      <a:pt x="780" y="7488"/>
                    </a:lnTo>
                    <a:lnTo>
                      <a:pt x="780" y="7487"/>
                    </a:lnTo>
                    <a:cubicBezTo>
                      <a:pt x="781" y="7496"/>
                      <a:pt x="784" y="7503"/>
                      <a:pt x="786" y="7511"/>
                    </a:cubicBezTo>
                    <a:cubicBezTo>
                      <a:pt x="792" y="7533"/>
                      <a:pt x="799" y="7555"/>
                      <a:pt x="804" y="7576"/>
                    </a:cubicBezTo>
                    <a:cubicBezTo>
                      <a:pt x="808" y="7585"/>
                      <a:pt x="810" y="7592"/>
                      <a:pt x="814" y="7603"/>
                    </a:cubicBezTo>
                    <a:cubicBezTo>
                      <a:pt x="817" y="7618"/>
                      <a:pt x="823" y="7631"/>
                      <a:pt x="826" y="7644"/>
                    </a:cubicBezTo>
                    <a:cubicBezTo>
                      <a:pt x="830" y="7655"/>
                      <a:pt x="833" y="7665"/>
                      <a:pt x="838" y="7676"/>
                    </a:cubicBezTo>
                    <a:cubicBezTo>
                      <a:pt x="842" y="7689"/>
                      <a:pt x="847" y="7702"/>
                      <a:pt x="851" y="7713"/>
                    </a:cubicBezTo>
                    <a:cubicBezTo>
                      <a:pt x="854" y="7725"/>
                      <a:pt x="859" y="7733"/>
                      <a:pt x="861" y="7744"/>
                    </a:cubicBezTo>
                    <a:lnTo>
                      <a:pt x="879" y="7784"/>
                    </a:lnTo>
                    <a:cubicBezTo>
                      <a:pt x="884" y="7799"/>
                      <a:pt x="891" y="7815"/>
                      <a:pt x="899" y="7831"/>
                    </a:cubicBezTo>
                    <a:cubicBezTo>
                      <a:pt x="905" y="7845"/>
                      <a:pt x="910" y="7855"/>
                      <a:pt x="916" y="7869"/>
                    </a:cubicBezTo>
                    <a:cubicBezTo>
                      <a:pt x="921" y="7880"/>
                      <a:pt x="925" y="7889"/>
                      <a:pt x="930" y="7900"/>
                    </a:cubicBezTo>
                    <a:lnTo>
                      <a:pt x="933" y="7904"/>
                    </a:lnTo>
                    <a:cubicBezTo>
                      <a:pt x="936" y="7915"/>
                      <a:pt x="942" y="7925"/>
                      <a:pt x="948" y="7935"/>
                    </a:cubicBezTo>
                    <a:cubicBezTo>
                      <a:pt x="952" y="7947"/>
                      <a:pt x="958" y="7958"/>
                      <a:pt x="965" y="7971"/>
                    </a:cubicBezTo>
                    <a:cubicBezTo>
                      <a:pt x="971" y="7980"/>
                      <a:pt x="977" y="7992"/>
                      <a:pt x="980" y="7999"/>
                    </a:cubicBezTo>
                    <a:lnTo>
                      <a:pt x="982" y="8001"/>
                    </a:lnTo>
                    <a:cubicBezTo>
                      <a:pt x="988" y="8011"/>
                      <a:pt x="994" y="8023"/>
                      <a:pt x="1001" y="8036"/>
                    </a:cubicBezTo>
                    <a:cubicBezTo>
                      <a:pt x="1004" y="8041"/>
                      <a:pt x="1008" y="8048"/>
                      <a:pt x="1011" y="8056"/>
                    </a:cubicBezTo>
                    <a:cubicBezTo>
                      <a:pt x="1025" y="8081"/>
                      <a:pt x="1040" y="8105"/>
                      <a:pt x="1054" y="8127"/>
                    </a:cubicBezTo>
                    <a:lnTo>
                      <a:pt x="1054" y="8128"/>
                    </a:lnTo>
                    <a:cubicBezTo>
                      <a:pt x="1060" y="8134"/>
                      <a:pt x="1063" y="8142"/>
                      <a:pt x="1068" y="8148"/>
                    </a:cubicBezTo>
                    <a:lnTo>
                      <a:pt x="1069" y="8149"/>
                    </a:lnTo>
                    <a:cubicBezTo>
                      <a:pt x="1078" y="8159"/>
                      <a:pt x="1086" y="8173"/>
                      <a:pt x="1096" y="8186"/>
                    </a:cubicBezTo>
                    <a:cubicBezTo>
                      <a:pt x="1100" y="8194"/>
                      <a:pt x="1106" y="8200"/>
                      <a:pt x="1111" y="8207"/>
                    </a:cubicBezTo>
                    <a:cubicBezTo>
                      <a:pt x="1118" y="8219"/>
                      <a:pt x="1127" y="8232"/>
                      <a:pt x="1136" y="8244"/>
                    </a:cubicBezTo>
                    <a:cubicBezTo>
                      <a:pt x="1141" y="8249"/>
                      <a:pt x="1144" y="8256"/>
                      <a:pt x="1149" y="8262"/>
                    </a:cubicBezTo>
                    <a:cubicBezTo>
                      <a:pt x="1182" y="8305"/>
                      <a:pt x="1216" y="8348"/>
                      <a:pt x="1252" y="8388"/>
                    </a:cubicBezTo>
                    <a:lnTo>
                      <a:pt x="1264" y="8403"/>
                    </a:lnTo>
                    <a:cubicBezTo>
                      <a:pt x="1276" y="8416"/>
                      <a:pt x="1286" y="8430"/>
                      <a:pt x="1299" y="8442"/>
                    </a:cubicBezTo>
                    <a:cubicBezTo>
                      <a:pt x="1304" y="8447"/>
                      <a:pt x="1308" y="8452"/>
                      <a:pt x="1313" y="8456"/>
                    </a:cubicBezTo>
                    <a:lnTo>
                      <a:pt x="1348" y="8492"/>
                    </a:lnTo>
                    <a:lnTo>
                      <a:pt x="1359" y="8504"/>
                    </a:lnTo>
                    <a:cubicBezTo>
                      <a:pt x="1400" y="8544"/>
                      <a:pt x="1442" y="8583"/>
                      <a:pt x="1485" y="8620"/>
                    </a:cubicBezTo>
                    <a:cubicBezTo>
                      <a:pt x="1489" y="8624"/>
                      <a:pt x="1494" y="8627"/>
                      <a:pt x="1498" y="8632"/>
                    </a:cubicBezTo>
                    <a:cubicBezTo>
                      <a:pt x="1512" y="8642"/>
                      <a:pt x="1527" y="8654"/>
                      <a:pt x="1540" y="8664"/>
                    </a:cubicBezTo>
                    <a:cubicBezTo>
                      <a:pt x="1544" y="8669"/>
                      <a:pt x="1549" y="8672"/>
                      <a:pt x="1553" y="8676"/>
                    </a:cubicBezTo>
                    <a:cubicBezTo>
                      <a:pt x="1608" y="8716"/>
                      <a:pt x="1663" y="8756"/>
                      <a:pt x="1719" y="8793"/>
                    </a:cubicBezTo>
                    <a:lnTo>
                      <a:pt x="1719" y="8997"/>
                    </a:lnTo>
                    <a:cubicBezTo>
                      <a:pt x="1719" y="9464"/>
                      <a:pt x="1966" y="9904"/>
                      <a:pt x="2364" y="10147"/>
                    </a:cubicBezTo>
                    <a:lnTo>
                      <a:pt x="2374" y="10153"/>
                    </a:lnTo>
                    <a:cubicBezTo>
                      <a:pt x="2542" y="10256"/>
                      <a:pt x="2735" y="10309"/>
                      <a:pt x="2931" y="10309"/>
                    </a:cubicBezTo>
                    <a:cubicBezTo>
                      <a:pt x="3136" y="10309"/>
                      <a:pt x="3333" y="10251"/>
                      <a:pt x="3507" y="10144"/>
                    </a:cubicBezTo>
                    <a:cubicBezTo>
                      <a:pt x="3519" y="10134"/>
                      <a:pt x="3532" y="10128"/>
                      <a:pt x="3545" y="10117"/>
                    </a:cubicBezTo>
                    <a:cubicBezTo>
                      <a:pt x="3556" y="10110"/>
                      <a:pt x="3566" y="10104"/>
                      <a:pt x="3575" y="10097"/>
                    </a:cubicBezTo>
                    <a:cubicBezTo>
                      <a:pt x="3593" y="10085"/>
                      <a:pt x="3611" y="10071"/>
                      <a:pt x="3628" y="10057"/>
                    </a:cubicBezTo>
                    <a:lnTo>
                      <a:pt x="3670" y="10025"/>
                    </a:lnTo>
                    <a:lnTo>
                      <a:pt x="3686" y="10009"/>
                    </a:lnTo>
                    <a:cubicBezTo>
                      <a:pt x="3976" y="9752"/>
                      <a:pt x="4139" y="9389"/>
                      <a:pt x="4139" y="9001"/>
                    </a:cubicBezTo>
                    <a:lnTo>
                      <a:pt x="4139" y="8771"/>
                    </a:lnTo>
                    <a:cubicBezTo>
                      <a:pt x="4172" y="8749"/>
                      <a:pt x="4204" y="8727"/>
                      <a:pt x="4234" y="8704"/>
                    </a:cubicBezTo>
                    <a:lnTo>
                      <a:pt x="4245" y="8697"/>
                    </a:lnTo>
                    <a:cubicBezTo>
                      <a:pt x="4308" y="8648"/>
                      <a:pt x="4371" y="8594"/>
                      <a:pt x="4429" y="8539"/>
                    </a:cubicBezTo>
                    <a:lnTo>
                      <a:pt x="4438" y="8529"/>
                    </a:lnTo>
                    <a:cubicBezTo>
                      <a:pt x="4466" y="8502"/>
                      <a:pt x="4494" y="8474"/>
                      <a:pt x="4521" y="8444"/>
                    </a:cubicBezTo>
                    <a:cubicBezTo>
                      <a:pt x="4521" y="8444"/>
                      <a:pt x="4528" y="8437"/>
                      <a:pt x="4533" y="8431"/>
                    </a:cubicBezTo>
                    <a:cubicBezTo>
                      <a:pt x="4561" y="8401"/>
                      <a:pt x="4586" y="8372"/>
                      <a:pt x="4610" y="8342"/>
                    </a:cubicBezTo>
                    <a:cubicBezTo>
                      <a:pt x="4613" y="8339"/>
                      <a:pt x="4616" y="8333"/>
                      <a:pt x="4620" y="8329"/>
                    </a:cubicBezTo>
                    <a:cubicBezTo>
                      <a:pt x="4838" y="8689"/>
                      <a:pt x="5236" y="8930"/>
                      <a:pt x="5686" y="8930"/>
                    </a:cubicBezTo>
                    <a:cubicBezTo>
                      <a:pt x="6137" y="8930"/>
                      <a:pt x="6535" y="8689"/>
                      <a:pt x="6753" y="8329"/>
                    </a:cubicBezTo>
                    <a:cubicBezTo>
                      <a:pt x="6891" y="8499"/>
                      <a:pt x="7052" y="8648"/>
                      <a:pt x="7234" y="8771"/>
                    </a:cubicBezTo>
                    <a:lnTo>
                      <a:pt x="7234" y="9001"/>
                    </a:lnTo>
                    <a:cubicBezTo>
                      <a:pt x="7234" y="9469"/>
                      <a:pt x="7470" y="9895"/>
                      <a:pt x="7865" y="10144"/>
                    </a:cubicBezTo>
                    <a:cubicBezTo>
                      <a:pt x="8037" y="10251"/>
                      <a:pt x="8236" y="10309"/>
                      <a:pt x="8438" y="10309"/>
                    </a:cubicBezTo>
                    <a:cubicBezTo>
                      <a:pt x="8636" y="10309"/>
                      <a:pt x="8829" y="10256"/>
                      <a:pt x="8987" y="10159"/>
                    </a:cubicBezTo>
                    <a:lnTo>
                      <a:pt x="8996" y="10153"/>
                    </a:lnTo>
                    <a:cubicBezTo>
                      <a:pt x="9394" y="9910"/>
                      <a:pt x="9641" y="9469"/>
                      <a:pt x="9641" y="9003"/>
                    </a:cubicBezTo>
                    <a:lnTo>
                      <a:pt x="9641" y="8798"/>
                    </a:lnTo>
                    <a:cubicBezTo>
                      <a:pt x="10056" y="8529"/>
                      <a:pt x="10369" y="8127"/>
                      <a:pt x="10530" y="7647"/>
                    </a:cubicBezTo>
                    <a:cubicBezTo>
                      <a:pt x="10721" y="7074"/>
                      <a:pt x="10665" y="6455"/>
                      <a:pt x="10383" y="5925"/>
                    </a:cubicBezTo>
                    <a:cubicBezTo>
                      <a:pt x="10509" y="5826"/>
                      <a:pt x="10626" y="5715"/>
                      <a:pt x="10732" y="5591"/>
                    </a:cubicBezTo>
                    <a:cubicBezTo>
                      <a:pt x="11132" y="5128"/>
                      <a:pt x="11354" y="4536"/>
                      <a:pt x="11354" y="3924"/>
                    </a:cubicBezTo>
                    <a:lnTo>
                      <a:pt x="11354" y="3014"/>
                    </a:lnTo>
                    <a:cubicBezTo>
                      <a:pt x="11354" y="2578"/>
                      <a:pt x="11214" y="2162"/>
                      <a:pt x="10954" y="1813"/>
                    </a:cubicBezTo>
                    <a:cubicBezTo>
                      <a:pt x="10478" y="1177"/>
                      <a:pt x="9791" y="1063"/>
                      <a:pt x="9064" y="1063"/>
                    </a:cubicBezTo>
                    <a:cubicBezTo>
                      <a:pt x="8915" y="1063"/>
                      <a:pt x="8765" y="1068"/>
                      <a:pt x="8615" y="1074"/>
                    </a:cubicBezTo>
                    <a:cubicBezTo>
                      <a:pt x="8484" y="1080"/>
                      <a:pt x="8371" y="1098"/>
                      <a:pt x="8273" y="1098"/>
                    </a:cubicBezTo>
                    <a:cubicBezTo>
                      <a:pt x="8122" y="1098"/>
                      <a:pt x="8006" y="1054"/>
                      <a:pt x="7914" y="851"/>
                    </a:cubicBezTo>
                    <a:cubicBezTo>
                      <a:pt x="7838" y="684"/>
                      <a:pt x="7729" y="529"/>
                      <a:pt x="7595" y="402"/>
                    </a:cubicBezTo>
                    <a:cubicBezTo>
                      <a:pt x="7328" y="146"/>
                      <a:pt x="6969" y="1"/>
                      <a:pt x="6599" y="1"/>
                    </a:cubicBezTo>
                    <a:cubicBezTo>
                      <a:pt x="6240" y="1"/>
                      <a:pt x="5909" y="133"/>
                      <a:pt x="5653" y="354"/>
                    </a:cubicBezTo>
                    <a:cubicBezTo>
                      <a:pt x="5396" y="133"/>
                      <a:pt x="5064" y="1"/>
                      <a:pt x="47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939;p43">
                <a:extLst>
                  <a:ext uri="{FF2B5EF4-FFF2-40B4-BE49-F238E27FC236}">
                    <a16:creationId xmlns:a16="http://schemas.microsoft.com/office/drawing/2014/main" id="{16237EB3-6D40-314E-8319-F9A843BFC1B2}"/>
                  </a:ext>
                </a:extLst>
              </p:cNvPr>
              <p:cNvSpPr/>
              <p:nvPr/>
            </p:nvSpPr>
            <p:spPr>
              <a:xfrm>
                <a:off x="6809537" y="1299463"/>
                <a:ext cx="44292" cy="95272"/>
              </a:xfrm>
              <a:custGeom>
                <a:avLst/>
                <a:gdLst/>
                <a:ahLst/>
                <a:cxnLst/>
                <a:rect l="l" t="t" r="r" b="b"/>
                <a:pathLst>
                  <a:path w="1510" h="3248" extrusionOk="0">
                    <a:moveTo>
                      <a:pt x="993" y="1"/>
                    </a:moveTo>
                    <a:cubicBezTo>
                      <a:pt x="742" y="1"/>
                      <a:pt x="529" y="179"/>
                      <a:pt x="484" y="427"/>
                    </a:cubicBezTo>
                    <a:lnTo>
                      <a:pt x="110" y="2505"/>
                    </a:lnTo>
                    <a:lnTo>
                      <a:pt x="14" y="3079"/>
                    </a:lnTo>
                    <a:cubicBezTo>
                      <a:pt x="0" y="3158"/>
                      <a:pt x="54" y="3232"/>
                      <a:pt x="132" y="3244"/>
                    </a:cubicBezTo>
                    <a:cubicBezTo>
                      <a:pt x="140" y="3247"/>
                      <a:pt x="149" y="3247"/>
                      <a:pt x="156" y="3247"/>
                    </a:cubicBezTo>
                    <a:cubicBezTo>
                      <a:pt x="224" y="3247"/>
                      <a:pt x="285" y="3198"/>
                      <a:pt x="293" y="3128"/>
                    </a:cubicBezTo>
                    <a:lnTo>
                      <a:pt x="389" y="2554"/>
                    </a:lnTo>
                    <a:lnTo>
                      <a:pt x="765" y="479"/>
                    </a:lnTo>
                    <a:cubicBezTo>
                      <a:pt x="785" y="369"/>
                      <a:pt x="879" y="289"/>
                      <a:pt x="990" y="289"/>
                    </a:cubicBezTo>
                    <a:cubicBezTo>
                      <a:pt x="1119" y="289"/>
                      <a:pt x="1220" y="393"/>
                      <a:pt x="1220" y="519"/>
                    </a:cubicBezTo>
                    <a:lnTo>
                      <a:pt x="1220" y="679"/>
                    </a:lnTo>
                    <a:cubicBezTo>
                      <a:pt x="1220" y="759"/>
                      <a:pt x="1286" y="823"/>
                      <a:pt x="1366" y="823"/>
                    </a:cubicBezTo>
                    <a:cubicBezTo>
                      <a:pt x="1446" y="823"/>
                      <a:pt x="1510" y="759"/>
                      <a:pt x="1510" y="679"/>
                    </a:cubicBezTo>
                    <a:lnTo>
                      <a:pt x="1510" y="519"/>
                    </a:lnTo>
                    <a:cubicBezTo>
                      <a:pt x="1510" y="234"/>
                      <a:pt x="1278" y="1"/>
                      <a:pt x="9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940;p43">
                <a:extLst>
                  <a:ext uri="{FF2B5EF4-FFF2-40B4-BE49-F238E27FC236}">
                    <a16:creationId xmlns:a16="http://schemas.microsoft.com/office/drawing/2014/main" id="{4C4D193A-EDBF-3349-8EC0-1C2573F77A31}"/>
                  </a:ext>
                </a:extLst>
              </p:cNvPr>
              <p:cNvSpPr/>
              <p:nvPr/>
            </p:nvSpPr>
            <p:spPr>
              <a:xfrm>
                <a:off x="6767945" y="1299375"/>
                <a:ext cx="43823" cy="95360"/>
              </a:xfrm>
              <a:custGeom>
                <a:avLst/>
                <a:gdLst/>
                <a:ahLst/>
                <a:cxnLst/>
                <a:rect l="l" t="t" r="r" b="b"/>
                <a:pathLst>
                  <a:path w="1494" h="3251" extrusionOk="0">
                    <a:moveTo>
                      <a:pt x="519" y="1"/>
                    </a:moveTo>
                    <a:cubicBezTo>
                      <a:pt x="232" y="1"/>
                      <a:pt x="1" y="232"/>
                      <a:pt x="1" y="519"/>
                    </a:cubicBezTo>
                    <a:lnTo>
                      <a:pt x="1" y="678"/>
                    </a:lnTo>
                    <a:cubicBezTo>
                      <a:pt x="1" y="758"/>
                      <a:pt x="66" y="823"/>
                      <a:pt x="145" y="823"/>
                    </a:cubicBezTo>
                    <a:cubicBezTo>
                      <a:pt x="225" y="823"/>
                      <a:pt x="290" y="758"/>
                      <a:pt x="290" y="678"/>
                    </a:cubicBezTo>
                    <a:lnTo>
                      <a:pt x="290" y="519"/>
                    </a:lnTo>
                    <a:cubicBezTo>
                      <a:pt x="290" y="391"/>
                      <a:pt x="394" y="289"/>
                      <a:pt x="520" y="289"/>
                    </a:cubicBezTo>
                    <a:cubicBezTo>
                      <a:pt x="631" y="289"/>
                      <a:pt x="726" y="367"/>
                      <a:pt x="746" y="477"/>
                    </a:cubicBezTo>
                    <a:lnTo>
                      <a:pt x="1120" y="2553"/>
                    </a:lnTo>
                    <a:lnTo>
                      <a:pt x="1201" y="3126"/>
                    </a:lnTo>
                    <a:cubicBezTo>
                      <a:pt x="1212" y="3198"/>
                      <a:pt x="1273" y="3250"/>
                      <a:pt x="1344" y="3250"/>
                    </a:cubicBezTo>
                    <a:cubicBezTo>
                      <a:pt x="1350" y="3250"/>
                      <a:pt x="1357" y="3250"/>
                      <a:pt x="1360" y="3246"/>
                    </a:cubicBezTo>
                    <a:cubicBezTo>
                      <a:pt x="1440" y="3235"/>
                      <a:pt x="1494" y="3161"/>
                      <a:pt x="1483" y="3082"/>
                    </a:cubicBezTo>
                    <a:lnTo>
                      <a:pt x="1402" y="2508"/>
                    </a:lnTo>
                    <a:lnTo>
                      <a:pt x="1402" y="2502"/>
                    </a:lnTo>
                    <a:lnTo>
                      <a:pt x="1026" y="425"/>
                    </a:lnTo>
                    <a:cubicBezTo>
                      <a:pt x="982" y="179"/>
                      <a:pt x="768" y="1"/>
                      <a:pt x="5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941;p43">
                <a:extLst>
                  <a:ext uri="{FF2B5EF4-FFF2-40B4-BE49-F238E27FC236}">
                    <a16:creationId xmlns:a16="http://schemas.microsoft.com/office/drawing/2014/main" id="{6FD87E9A-0B60-E640-881F-6644065DDEE3}"/>
                  </a:ext>
                </a:extLst>
              </p:cNvPr>
              <p:cNvSpPr/>
              <p:nvPr/>
            </p:nvSpPr>
            <p:spPr>
              <a:xfrm>
                <a:off x="6807308" y="1452573"/>
                <a:ext cx="8506" cy="44703"/>
              </a:xfrm>
              <a:custGeom>
                <a:avLst/>
                <a:gdLst/>
                <a:ahLst/>
                <a:cxnLst/>
                <a:rect l="l" t="t" r="r" b="b"/>
                <a:pathLst>
                  <a:path w="290" h="1524" extrusionOk="0">
                    <a:moveTo>
                      <a:pt x="144" y="0"/>
                    </a:moveTo>
                    <a:cubicBezTo>
                      <a:pt x="64" y="0"/>
                      <a:pt x="0" y="64"/>
                      <a:pt x="0" y="144"/>
                    </a:cubicBezTo>
                    <a:lnTo>
                      <a:pt x="0" y="1378"/>
                    </a:lnTo>
                    <a:cubicBezTo>
                      <a:pt x="0" y="1458"/>
                      <a:pt x="64" y="1523"/>
                      <a:pt x="144" y="1523"/>
                    </a:cubicBezTo>
                    <a:cubicBezTo>
                      <a:pt x="225" y="1523"/>
                      <a:pt x="290" y="1458"/>
                      <a:pt x="290" y="1378"/>
                    </a:cubicBezTo>
                    <a:lnTo>
                      <a:pt x="290" y="144"/>
                    </a:lnTo>
                    <a:cubicBezTo>
                      <a:pt x="290" y="64"/>
                      <a:pt x="225" y="0"/>
                      <a:pt x="1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942;p43">
                <a:extLst>
                  <a:ext uri="{FF2B5EF4-FFF2-40B4-BE49-F238E27FC236}">
                    <a16:creationId xmlns:a16="http://schemas.microsoft.com/office/drawing/2014/main" id="{CED4ED8C-2C13-524C-8487-00A61012E5A1}"/>
                  </a:ext>
                </a:extLst>
              </p:cNvPr>
              <p:cNvSpPr/>
              <p:nvPr/>
            </p:nvSpPr>
            <p:spPr>
              <a:xfrm>
                <a:off x="6804903" y="1405584"/>
                <a:ext cx="118386" cy="91077"/>
              </a:xfrm>
              <a:custGeom>
                <a:avLst/>
                <a:gdLst/>
                <a:ahLst/>
                <a:cxnLst/>
                <a:rect l="l" t="t" r="r" b="b"/>
                <a:pathLst>
                  <a:path w="4036" h="3105" extrusionOk="0">
                    <a:moveTo>
                      <a:pt x="3014" y="0"/>
                    </a:moveTo>
                    <a:lnTo>
                      <a:pt x="1" y="236"/>
                    </a:lnTo>
                    <a:lnTo>
                      <a:pt x="566" y="1191"/>
                    </a:lnTo>
                    <a:lnTo>
                      <a:pt x="1754" y="2845"/>
                    </a:lnTo>
                    <a:cubicBezTo>
                      <a:pt x="1986" y="3014"/>
                      <a:pt x="2266" y="3104"/>
                      <a:pt x="2551" y="3104"/>
                    </a:cubicBezTo>
                    <a:cubicBezTo>
                      <a:pt x="2717" y="3104"/>
                      <a:pt x="2885" y="3073"/>
                      <a:pt x="3047" y="3009"/>
                    </a:cubicBezTo>
                    <a:cubicBezTo>
                      <a:pt x="3712" y="2748"/>
                      <a:pt x="4036" y="2031"/>
                      <a:pt x="3853" y="1384"/>
                    </a:cubicBezTo>
                    <a:lnTo>
                      <a:pt x="3604" y="986"/>
                    </a:lnTo>
                    <a:lnTo>
                      <a:pt x="301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943;p43">
                <a:extLst>
                  <a:ext uri="{FF2B5EF4-FFF2-40B4-BE49-F238E27FC236}">
                    <a16:creationId xmlns:a16="http://schemas.microsoft.com/office/drawing/2014/main" id="{ED6202CF-3831-1640-B5AF-C9EDF1071E9D}"/>
                  </a:ext>
                </a:extLst>
              </p:cNvPr>
              <p:cNvSpPr/>
              <p:nvPr/>
            </p:nvSpPr>
            <p:spPr>
              <a:xfrm>
                <a:off x="6705733" y="1383996"/>
                <a:ext cx="111229" cy="125455"/>
              </a:xfrm>
              <a:custGeom>
                <a:avLst/>
                <a:gdLst/>
                <a:ahLst/>
                <a:cxnLst/>
                <a:rect l="l" t="t" r="r" b="b"/>
                <a:pathLst>
                  <a:path w="3792" h="4277" extrusionOk="0">
                    <a:moveTo>
                      <a:pt x="2053" y="0"/>
                    </a:moveTo>
                    <a:lnTo>
                      <a:pt x="0" y="3367"/>
                    </a:lnTo>
                    <a:lnTo>
                      <a:pt x="570" y="3938"/>
                    </a:lnTo>
                    <a:lnTo>
                      <a:pt x="665" y="4277"/>
                    </a:lnTo>
                    <a:lnTo>
                      <a:pt x="1409" y="4277"/>
                    </a:lnTo>
                    <a:cubicBezTo>
                      <a:pt x="1586" y="4188"/>
                      <a:pt x="1743" y="4056"/>
                      <a:pt x="1863" y="3886"/>
                    </a:cubicBezTo>
                    <a:lnTo>
                      <a:pt x="3268" y="1927"/>
                    </a:lnTo>
                    <a:lnTo>
                      <a:pt x="3792" y="1489"/>
                    </a:lnTo>
                    <a:lnTo>
                      <a:pt x="3792" y="701"/>
                    </a:lnTo>
                    <a:cubicBezTo>
                      <a:pt x="3792" y="701"/>
                      <a:pt x="3792" y="701"/>
                      <a:pt x="3792" y="701"/>
                    </a:cubicBezTo>
                    <a:cubicBezTo>
                      <a:pt x="3788" y="701"/>
                      <a:pt x="2714" y="267"/>
                      <a:pt x="20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944;p43">
                <a:extLst>
                  <a:ext uri="{FF2B5EF4-FFF2-40B4-BE49-F238E27FC236}">
                    <a16:creationId xmlns:a16="http://schemas.microsoft.com/office/drawing/2014/main" id="{3A28C59A-5848-AF41-B684-59397D512690}"/>
                  </a:ext>
                </a:extLst>
              </p:cNvPr>
              <p:cNvSpPr/>
              <p:nvPr/>
            </p:nvSpPr>
            <p:spPr>
              <a:xfrm>
                <a:off x="6722393" y="1525285"/>
                <a:ext cx="13112" cy="22351"/>
              </a:xfrm>
              <a:custGeom>
                <a:avLst/>
                <a:gdLst/>
                <a:ahLst/>
                <a:cxnLst/>
                <a:rect l="l" t="t" r="r" b="b"/>
                <a:pathLst>
                  <a:path w="447" h="762" extrusionOk="0">
                    <a:moveTo>
                      <a:pt x="1" y="0"/>
                    </a:moveTo>
                    <a:cubicBezTo>
                      <a:pt x="1" y="11"/>
                      <a:pt x="2" y="19"/>
                      <a:pt x="2" y="31"/>
                    </a:cubicBezTo>
                    <a:lnTo>
                      <a:pt x="2" y="379"/>
                    </a:lnTo>
                    <a:cubicBezTo>
                      <a:pt x="2" y="524"/>
                      <a:pt x="78" y="662"/>
                      <a:pt x="204" y="738"/>
                    </a:cubicBezTo>
                    <a:lnTo>
                      <a:pt x="209" y="739"/>
                    </a:lnTo>
                    <a:cubicBezTo>
                      <a:pt x="232" y="754"/>
                      <a:pt x="259" y="761"/>
                      <a:pt x="286" y="761"/>
                    </a:cubicBezTo>
                    <a:cubicBezTo>
                      <a:pt x="313" y="761"/>
                      <a:pt x="341" y="754"/>
                      <a:pt x="366" y="738"/>
                    </a:cubicBezTo>
                    <a:cubicBezTo>
                      <a:pt x="396" y="719"/>
                      <a:pt x="421" y="699"/>
                      <a:pt x="443" y="676"/>
                    </a:cubicBezTo>
                    <a:lnTo>
                      <a:pt x="446" y="649"/>
                    </a:lnTo>
                    <a:cubicBezTo>
                      <a:pt x="446" y="589"/>
                      <a:pt x="436" y="529"/>
                      <a:pt x="418" y="471"/>
                    </a:cubicBezTo>
                    <a:lnTo>
                      <a:pt x="338" y="226"/>
                    </a:lnTo>
                    <a:cubicBezTo>
                      <a:pt x="323" y="181"/>
                      <a:pt x="290" y="144"/>
                      <a:pt x="246" y="128"/>
                    </a:cubicBezTo>
                    <a:cubicBezTo>
                      <a:pt x="158" y="92"/>
                      <a:pt x="76" y="49"/>
                      <a:pt x="1" y="0"/>
                    </a:cubicBezTo>
                    <a:close/>
                  </a:path>
                </a:pathLst>
              </a:custGeom>
              <a:solidFill>
                <a:srgbClr val="D8EC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945;p43">
                <a:extLst>
                  <a:ext uri="{FF2B5EF4-FFF2-40B4-BE49-F238E27FC236}">
                    <a16:creationId xmlns:a16="http://schemas.microsoft.com/office/drawing/2014/main" id="{8F22AF4A-C22D-7D45-A9C3-34A9F21AC07A}"/>
                  </a:ext>
                </a:extLst>
              </p:cNvPr>
              <p:cNvSpPr/>
              <p:nvPr/>
            </p:nvSpPr>
            <p:spPr>
              <a:xfrm>
                <a:off x="6694235" y="1425031"/>
                <a:ext cx="50041" cy="57140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1948" extrusionOk="0">
                    <a:moveTo>
                      <a:pt x="839" y="1"/>
                    </a:moveTo>
                    <a:lnTo>
                      <a:pt x="839" y="4"/>
                    </a:lnTo>
                    <a:cubicBezTo>
                      <a:pt x="710" y="194"/>
                      <a:pt x="621" y="323"/>
                      <a:pt x="621" y="323"/>
                    </a:cubicBezTo>
                    <a:lnTo>
                      <a:pt x="149" y="1083"/>
                    </a:lnTo>
                    <a:cubicBezTo>
                      <a:pt x="81" y="1194"/>
                      <a:pt x="33" y="1312"/>
                      <a:pt x="0" y="1430"/>
                    </a:cubicBezTo>
                    <a:lnTo>
                      <a:pt x="475" y="1947"/>
                    </a:lnTo>
                    <a:cubicBezTo>
                      <a:pt x="505" y="1864"/>
                      <a:pt x="545" y="1781"/>
                      <a:pt x="594" y="1701"/>
                    </a:cubicBezTo>
                    <a:lnTo>
                      <a:pt x="1066" y="941"/>
                    </a:lnTo>
                    <a:cubicBezTo>
                      <a:pt x="1066" y="941"/>
                      <a:pt x="1384" y="474"/>
                      <a:pt x="17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946;p43">
                <a:extLst>
                  <a:ext uri="{FF2B5EF4-FFF2-40B4-BE49-F238E27FC236}">
                    <a16:creationId xmlns:a16="http://schemas.microsoft.com/office/drawing/2014/main" id="{F63F0070-25A0-C94F-BC01-10FC653CDA40}"/>
                  </a:ext>
                </a:extLst>
              </p:cNvPr>
              <p:cNvSpPr/>
              <p:nvPr/>
            </p:nvSpPr>
            <p:spPr>
              <a:xfrm>
                <a:off x="6672207" y="1328941"/>
                <a:ext cx="141881" cy="106066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3616" extrusionOk="0">
                    <a:moveTo>
                      <a:pt x="1082" y="1"/>
                    </a:moveTo>
                    <a:cubicBezTo>
                      <a:pt x="970" y="1"/>
                      <a:pt x="860" y="19"/>
                      <a:pt x="757" y="51"/>
                    </a:cubicBezTo>
                    <a:cubicBezTo>
                      <a:pt x="319" y="188"/>
                      <a:pt x="0" y="597"/>
                      <a:pt x="0" y="1080"/>
                    </a:cubicBezTo>
                    <a:lnTo>
                      <a:pt x="0" y="1990"/>
                    </a:lnTo>
                    <a:cubicBezTo>
                      <a:pt x="0" y="2888"/>
                      <a:pt x="728" y="3615"/>
                      <a:pt x="1626" y="3615"/>
                    </a:cubicBezTo>
                    <a:lnTo>
                      <a:pt x="4837" y="3615"/>
                    </a:lnTo>
                    <a:lnTo>
                      <a:pt x="4837" y="2671"/>
                    </a:lnTo>
                    <a:lnTo>
                      <a:pt x="4329" y="1763"/>
                    </a:lnTo>
                    <a:cubicBezTo>
                      <a:pt x="3747" y="713"/>
                      <a:pt x="2625" y="1"/>
                      <a:pt x="1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947;p43">
                <a:extLst>
                  <a:ext uri="{FF2B5EF4-FFF2-40B4-BE49-F238E27FC236}">
                    <a16:creationId xmlns:a16="http://schemas.microsoft.com/office/drawing/2014/main" id="{95DAA340-8A63-D443-B34A-A466F7F6CCEC}"/>
                  </a:ext>
                </a:extLst>
              </p:cNvPr>
              <p:cNvSpPr/>
              <p:nvPr/>
            </p:nvSpPr>
            <p:spPr>
              <a:xfrm>
                <a:off x="6672207" y="1328941"/>
                <a:ext cx="61540" cy="106096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3617" extrusionOk="0">
                    <a:moveTo>
                      <a:pt x="1082" y="1"/>
                    </a:moveTo>
                    <a:cubicBezTo>
                      <a:pt x="968" y="1"/>
                      <a:pt x="860" y="17"/>
                      <a:pt x="757" y="51"/>
                    </a:cubicBezTo>
                    <a:cubicBezTo>
                      <a:pt x="319" y="188"/>
                      <a:pt x="0" y="597"/>
                      <a:pt x="0" y="1081"/>
                    </a:cubicBezTo>
                    <a:lnTo>
                      <a:pt x="0" y="1991"/>
                    </a:lnTo>
                    <a:cubicBezTo>
                      <a:pt x="0" y="2889"/>
                      <a:pt x="728" y="3617"/>
                      <a:pt x="1626" y="3617"/>
                    </a:cubicBezTo>
                    <a:lnTo>
                      <a:pt x="2098" y="3617"/>
                    </a:lnTo>
                    <a:cubicBezTo>
                      <a:pt x="1424" y="3418"/>
                      <a:pt x="929" y="2794"/>
                      <a:pt x="929" y="2057"/>
                    </a:cubicBezTo>
                    <a:lnTo>
                      <a:pt x="929" y="1147"/>
                    </a:lnTo>
                    <a:cubicBezTo>
                      <a:pt x="929" y="663"/>
                      <a:pt x="1249" y="253"/>
                      <a:pt x="1687" y="115"/>
                    </a:cubicBezTo>
                    <a:cubicBezTo>
                      <a:pt x="1787" y="84"/>
                      <a:pt x="1893" y="68"/>
                      <a:pt x="2004" y="66"/>
                    </a:cubicBezTo>
                    <a:cubicBezTo>
                      <a:pt x="1789" y="23"/>
                      <a:pt x="1565" y="1"/>
                      <a:pt x="13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948;p43">
                <a:extLst>
                  <a:ext uri="{FF2B5EF4-FFF2-40B4-BE49-F238E27FC236}">
                    <a16:creationId xmlns:a16="http://schemas.microsoft.com/office/drawing/2014/main" id="{8B6C2A9D-9EA2-424D-BC58-E5C398856FBD}"/>
                  </a:ext>
                </a:extLst>
              </p:cNvPr>
              <p:cNvSpPr/>
              <p:nvPr/>
            </p:nvSpPr>
            <p:spPr>
              <a:xfrm>
                <a:off x="6672207" y="1330349"/>
                <a:ext cx="141881" cy="104658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3568" extrusionOk="0">
                    <a:moveTo>
                      <a:pt x="757" y="0"/>
                    </a:moveTo>
                    <a:cubicBezTo>
                      <a:pt x="319" y="138"/>
                      <a:pt x="0" y="548"/>
                      <a:pt x="0" y="1032"/>
                    </a:cubicBezTo>
                    <a:lnTo>
                      <a:pt x="0" y="1942"/>
                    </a:lnTo>
                    <a:cubicBezTo>
                      <a:pt x="0" y="2840"/>
                      <a:pt x="728" y="3567"/>
                      <a:pt x="1626" y="3567"/>
                    </a:cubicBezTo>
                    <a:lnTo>
                      <a:pt x="4837" y="3567"/>
                    </a:lnTo>
                    <a:lnTo>
                      <a:pt x="4837" y="2957"/>
                    </a:lnTo>
                    <a:lnTo>
                      <a:pt x="4837" y="2954"/>
                    </a:lnTo>
                    <a:lnTo>
                      <a:pt x="1929" y="2954"/>
                    </a:lnTo>
                    <a:cubicBezTo>
                      <a:pt x="1238" y="2954"/>
                      <a:pt x="677" y="2395"/>
                      <a:pt x="677" y="1704"/>
                    </a:cubicBezTo>
                    <a:lnTo>
                      <a:pt x="677" y="407"/>
                    </a:lnTo>
                    <a:cubicBezTo>
                      <a:pt x="677" y="264"/>
                      <a:pt x="705" y="125"/>
                      <a:pt x="7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949;p43">
                <a:extLst>
                  <a:ext uri="{FF2B5EF4-FFF2-40B4-BE49-F238E27FC236}">
                    <a16:creationId xmlns:a16="http://schemas.microsoft.com/office/drawing/2014/main" id="{838B5AB8-173E-DB4E-B49C-62D21494FFCA}"/>
                  </a:ext>
                </a:extLst>
              </p:cNvPr>
              <p:cNvSpPr/>
              <p:nvPr/>
            </p:nvSpPr>
            <p:spPr>
              <a:xfrm>
                <a:off x="6672207" y="1330378"/>
                <a:ext cx="61540" cy="104658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3568" extrusionOk="0">
                    <a:moveTo>
                      <a:pt x="757" y="1"/>
                    </a:moveTo>
                    <a:lnTo>
                      <a:pt x="757" y="1"/>
                    </a:lnTo>
                    <a:cubicBezTo>
                      <a:pt x="447" y="97"/>
                      <a:pt x="198" y="332"/>
                      <a:pt x="79" y="630"/>
                    </a:cubicBezTo>
                    <a:cubicBezTo>
                      <a:pt x="73" y="643"/>
                      <a:pt x="69" y="657"/>
                      <a:pt x="64" y="669"/>
                    </a:cubicBezTo>
                    <a:cubicBezTo>
                      <a:pt x="22" y="783"/>
                      <a:pt x="0" y="905"/>
                      <a:pt x="0" y="1032"/>
                    </a:cubicBezTo>
                    <a:lnTo>
                      <a:pt x="0" y="1942"/>
                    </a:lnTo>
                    <a:cubicBezTo>
                      <a:pt x="0" y="2336"/>
                      <a:pt x="140" y="2696"/>
                      <a:pt x="371" y="2976"/>
                    </a:cubicBezTo>
                    <a:cubicBezTo>
                      <a:pt x="454" y="3076"/>
                      <a:pt x="549" y="3167"/>
                      <a:pt x="653" y="3244"/>
                    </a:cubicBezTo>
                    <a:cubicBezTo>
                      <a:pt x="925" y="3448"/>
                      <a:pt x="1261" y="3568"/>
                      <a:pt x="1626" y="3568"/>
                    </a:cubicBezTo>
                    <a:lnTo>
                      <a:pt x="2098" y="3568"/>
                    </a:lnTo>
                    <a:lnTo>
                      <a:pt x="2098" y="3566"/>
                    </a:lnTo>
                    <a:cubicBezTo>
                      <a:pt x="1605" y="3424"/>
                      <a:pt x="1210" y="3053"/>
                      <a:pt x="1032" y="2576"/>
                    </a:cubicBezTo>
                    <a:cubicBezTo>
                      <a:pt x="814" y="2352"/>
                      <a:pt x="677" y="2045"/>
                      <a:pt x="677" y="1705"/>
                    </a:cubicBezTo>
                    <a:lnTo>
                      <a:pt x="677" y="407"/>
                    </a:lnTo>
                    <a:cubicBezTo>
                      <a:pt x="677" y="263"/>
                      <a:pt x="705" y="125"/>
                      <a:pt x="757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950;p43">
                <a:extLst>
                  <a:ext uri="{FF2B5EF4-FFF2-40B4-BE49-F238E27FC236}">
                    <a16:creationId xmlns:a16="http://schemas.microsoft.com/office/drawing/2014/main" id="{DBC9CD76-DB0A-BE41-90F0-53226E4B499B}"/>
                  </a:ext>
                </a:extLst>
              </p:cNvPr>
              <p:cNvSpPr/>
              <p:nvPr/>
            </p:nvSpPr>
            <p:spPr>
              <a:xfrm>
                <a:off x="6707845" y="1349532"/>
                <a:ext cx="35844" cy="35874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3" extrusionOk="0">
                    <a:moveTo>
                      <a:pt x="611" y="1"/>
                    </a:moveTo>
                    <a:cubicBezTo>
                      <a:pt x="274" y="1"/>
                      <a:pt x="1" y="275"/>
                      <a:pt x="1" y="612"/>
                    </a:cubicBezTo>
                    <a:cubicBezTo>
                      <a:pt x="1" y="949"/>
                      <a:pt x="274" y="1223"/>
                      <a:pt x="611" y="1223"/>
                    </a:cubicBezTo>
                    <a:cubicBezTo>
                      <a:pt x="948" y="1223"/>
                      <a:pt x="1221" y="949"/>
                      <a:pt x="1221" y="612"/>
                    </a:cubicBezTo>
                    <a:cubicBezTo>
                      <a:pt x="1221" y="275"/>
                      <a:pt x="948" y="1"/>
                      <a:pt x="6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951;p43">
                <a:extLst>
                  <a:ext uri="{FF2B5EF4-FFF2-40B4-BE49-F238E27FC236}">
                    <a16:creationId xmlns:a16="http://schemas.microsoft.com/office/drawing/2014/main" id="{175A7813-BFEC-2E41-803B-E807CA1B8303}"/>
                  </a:ext>
                </a:extLst>
              </p:cNvPr>
              <p:cNvSpPr/>
              <p:nvPr/>
            </p:nvSpPr>
            <p:spPr>
              <a:xfrm>
                <a:off x="6719665" y="1361381"/>
                <a:ext cx="12202" cy="12232"/>
              </a:xfrm>
              <a:custGeom>
                <a:avLst/>
                <a:gdLst/>
                <a:ahLst/>
                <a:cxnLst/>
                <a:rect l="l" t="t" r="r" b="b"/>
                <a:pathLst>
                  <a:path w="416" h="417" extrusionOk="0">
                    <a:moveTo>
                      <a:pt x="208" y="1"/>
                    </a:moveTo>
                    <a:cubicBezTo>
                      <a:pt x="94" y="1"/>
                      <a:pt x="0" y="93"/>
                      <a:pt x="0" y="208"/>
                    </a:cubicBezTo>
                    <a:cubicBezTo>
                      <a:pt x="0" y="323"/>
                      <a:pt x="94" y="416"/>
                      <a:pt x="208" y="416"/>
                    </a:cubicBezTo>
                    <a:cubicBezTo>
                      <a:pt x="322" y="416"/>
                      <a:pt x="416" y="323"/>
                      <a:pt x="416" y="208"/>
                    </a:cubicBezTo>
                    <a:cubicBezTo>
                      <a:pt x="416" y="93"/>
                      <a:pt x="322" y="1"/>
                      <a:pt x="2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952;p43">
                <a:extLst>
                  <a:ext uri="{FF2B5EF4-FFF2-40B4-BE49-F238E27FC236}">
                    <a16:creationId xmlns:a16="http://schemas.microsoft.com/office/drawing/2014/main" id="{AF21B5EE-A8FE-5042-AF46-34CB79D54790}"/>
                  </a:ext>
                </a:extLst>
              </p:cNvPr>
              <p:cNvSpPr/>
              <p:nvPr/>
            </p:nvSpPr>
            <p:spPr>
              <a:xfrm>
                <a:off x="6730811" y="1341319"/>
                <a:ext cx="48780" cy="75707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2581" extrusionOk="0">
                    <a:moveTo>
                      <a:pt x="984" y="0"/>
                    </a:moveTo>
                    <a:lnTo>
                      <a:pt x="993" y="129"/>
                    </a:lnTo>
                    <a:lnTo>
                      <a:pt x="993" y="566"/>
                    </a:lnTo>
                    <a:cubicBezTo>
                      <a:pt x="993" y="1219"/>
                      <a:pt x="732" y="1843"/>
                      <a:pt x="267" y="2301"/>
                    </a:cubicBezTo>
                    <a:lnTo>
                      <a:pt x="0" y="2564"/>
                    </a:lnTo>
                    <a:lnTo>
                      <a:pt x="0" y="2580"/>
                    </a:lnTo>
                    <a:lnTo>
                      <a:pt x="938" y="2580"/>
                    </a:lnTo>
                    <a:cubicBezTo>
                      <a:pt x="1402" y="2123"/>
                      <a:pt x="1663" y="1497"/>
                      <a:pt x="1663" y="845"/>
                    </a:cubicBezTo>
                    <a:lnTo>
                      <a:pt x="1663" y="527"/>
                    </a:lnTo>
                    <a:lnTo>
                      <a:pt x="1663" y="487"/>
                    </a:lnTo>
                    <a:cubicBezTo>
                      <a:pt x="1458" y="300"/>
                      <a:pt x="1231" y="135"/>
                      <a:pt x="9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953;p43">
                <a:extLst>
                  <a:ext uri="{FF2B5EF4-FFF2-40B4-BE49-F238E27FC236}">
                    <a16:creationId xmlns:a16="http://schemas.microsoft.com/office/drawing/2014/main" id="{F63115DA-769E-4A43-BFC7-ECA4EEADA2EC}"/>
                  </a:ext>
                </a:extLst>
              </p:cNvPr>
              <p:cNvSpPr/>
              <p:nvPr/>
            </p:nvSpPr>
            <p:spPr>
              <a:xfrm>
                <a:off x="6693091" y="1446149"/>
                <a:ext cx="73654" cy="101432"/>
              </a:xfrm>
              <a:custGeom>
                <a:avLst/>
                <a:gdLst/>
                <a:ahLst/>
                <a:cxnLst/>
                <a:rect l="l" t="t" r="r" b="b"/>
                <a:pathLst>
                  <a:path w="2511" h="3458" extrusionOk="0">
                    <a:moveTo>
                      <a:pt x="415" y="1"/>
                    </a:moveTo>
                    <a:lnTo>
                      <a:pt x="191" y="363"/>
                    </a:lnTo>
                    <a:cubicBezTo>
                      <a:pt x="62" y="572"/>
                      <a:pt x="1" y="801"/>
                      <a:pt x="1" y="1027"/>
                    </a:cubicBezTo>
                    <a:cubicBezTo>
                      <a:pt x="1" y="1527"/>
                      <a:pt x="298" y="2006"/>
                      <a:pt x="802" y="2205"/>
                    </a:cubicBezTo>
                    <a:cubicBezTo>
                      <a:pt x="847" y="2223"/>
                      <a:pt x="881" y="2260"/>
                      <a:pt x="896" y="2303"/>
                    </a:cubicBezTo>
                    <a:lnTo>
                      <a:pt x="975" y="2548"/>
                    </a:lnTo>
                    <a:cubicBezTo>
                      <a:pt x="994" y="2606"/>
                      <a:pt x="1003" y="2668"/>
                      <a:pt x="1003" y="2726"/>
                    </a:cubicBezTo>
                    <a:lnTo>
                      <a:pt x="1003" y="3074"/>
                    </a:lnTo>
                    <a:cubicBezTo>
                      <a:pt x="1003" y="3221"/>
                      <a:pt x="1078" y="3357"/>
                      <a:pt x="1205" y="3434"/>
                    </a:cubicBezTo>
                    <a:lnTo>
                      <a:pt x="1209" y="3436"/>
                    </a:lnTo>
                    <a:cubicBezTo>
                      <a:pt x="1232" y="3450"/>
                      <a:pt x="1259" y="3457"/>
                      <a:pt x="1286" y="3457"/>
                    </a:cubicBezTo>
                    <a:cubicBezTo>
                      <a:pt x="1314" y="3457"/>
                      <a:pt x="1342" y="3450"/>
                      <a:pt x="1366" y="3434"/>
                    </a:cubicBezTo>
                    <a:cubicBezTo>
                      <a:pt x="1490" y="3357"/>
                      <a:pt x="1564" y="3222"/>
                      <a:pt x="1564" y="3078"/>
                    </a:cubicBezTo>
                    <a:lnTo>
                      <a:pt x="1564" y="2731"/>
                    </a:lnTo>
                    <a:cubicBezTo>
                      <a:pt x="1564" y="2668"/>
                      <a:pt x="1573" y="2605"/>
                      <a:pt x="1594" y="2545"/>
                    </a:cubicBezTo>
                    <a:lnTo>
                      <a:pt x="1683" y="2280"/>
                    </a:lnTo>
                    <a:cubicBezTo>
                      <a:pt x="1697" y="2239"/>
                      <a:pt x="1729" y="2205"/>
                      <a:pt x="1767" y="2189"/>
                    </a:cubicBezTo>
                    <a:cubicBezTo>
                      <a:pt x="1972" y="2100"/>
                      <a:pt x="2155" y="1957"/>
                      <a:pt x="2293" y="1766"/>
                    </a:cubicBezTo>
                    <a:lnTo>
                      <a:pt x="2511" y="1462"/>
                    </a:lnTo>
                    <a:lnTo>
                      <a:pt x="2511" y="1462"/>
                    </a:lnTo>
                    <a:cubicBezTo>
                      <a:pt x="2279" y="1631"/>
                      <a:pt x="2002" y="1721"/>
                      <a:pt x="1715" y="1721"/>
                    </a:cubicBezTo>
                    <a:cubicBezTo>
                      <a:pt x="1551" y="1721"/>
                      <a:pt x="1381" y="1690"/>
                      <a:pt x="1219" y="1626"/>
                    </a:cubicBezTo>
                    <a:cubicBezTo>
                      <a:pt x="557" y="1365"/>
                      <a:pt x="231" y="648"/>
                      <a:pt x="4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954;p43">
                <a:extLst>
                  <a:ext uri="{FF2B5EF4-FFF2-40B4-BE49-F238E27FC236}">
                    <a16:creationId xmlns:a16="http://schemas.microsoft.com/office/drawing/2014/main" id="{6AA4E827-2319-7640-8D9A-46DECDF9900B}"/>
                  </a:ext>
                </a:extLst>
              </p:cNvPr>
              <p:cNvSpPr/>
              <p:nvPr/>
            </p:nvSpPr>
            <p:spPr>
              <a:xfrm>
                <a:off x="6809302" y="1330437"/>
                <a:ext cx="141588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827" h="3566" extrusionOk="0">
                    <a:moveTo>
                      <a:pt x="4070" y="0"/>
                    </a:moveTo>
                    <a:lnTo>
                      <a:pt x="4070" y="0"/>
                    </a:lnTo>
                    <a:cubicBezTo>
                      <a:pt x="4120" y="123"/>
                      <a:pt x="4150" y="261"/>
                      <a:pt x="4150" y="405"/>
                    </a:cubicBezTo>
                    <a:lnTo>
                      <a:pt x="4150" y="1703"/>
                    </a:lnTo>
                    <a:cubicBezTo>
                      <a:pt x="4150" y="2393"/>
                      <a:pt x="3589" y="2954"/>
                      <a:pt x="2898" y="2954"/>
                    </a:cubicBezTo>
                    <a:lnTo>
                      <a:pt x="26" y="2954"/>
                    </a:lnTo>
                    <a:lnTo>
                      <a:pt x="1" y="3023"/>
                    </a:lnTo>
                    <a:lnTo>
                      <a:pt x="1" y="3566"/>
                    </a:lnTo>
                    <a:lnTo>
                      <a:pt x="3201" y="3566"/>
                    </a:lnTo>
                    <a:cubicBezTo>
                      <a:pt x="4099" y="3566"/>
                      <a:pt x="4827" y="2838"/>
                      <a:pt x="4827" y="1940"/>
                    </a:cubicBezTo>
                    <a:lnTo>
                      <a:pt x="4827" y="1032"/>
                    </a:lnTo>
                    <a:cubicBezTo>
                      <a:pt x="4827" y="546"/>
                      <a:pt x="4509" y="137"/>
                      <a:pt x="40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955;p43">
                <a:extLst>
                  <a:ext uri="{FF2B5EF4-FFF2-40B4-BE49-F238E27FC236}">
                    <a16:creationId xmlns:a16="http://schemas.microsoft.com/office/drawing/2014/main" id="{E7F4CF86-2A72-0B46-920E-3CE0E28E0321}"/>
                  </a:ext>
                </a:extLst>
              </p:cNvPr>
              <p:cNvSpPr/>
              <p:nvPr/>
            </p:nvSpPr>
            <p:spPr>
              <a:xfrm>
                <a:off x="6810124" y="1328941"/>
                <a:ext cx="120967" cy="88115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3004" extrusionOk="0">
                    <a:moveTo>
                      <a:pt x="3463" y="1"/>
                    </a:moveTo>
                    <a:cubicBezTo>
                      <a:pt x="2176" y="1"/>
                      <a:pt x="1055" y="710"/>
                      <a:pt x="470" y="1763"/>
                    </a:cubicBezTo>
                    <a:lnTo>
                      <a:pt x="1" y="3004"/>
                    </a:lnTo>
                    <a:lnTo>
                      <a:pt x="2873" y="3004"/>
                    </a:lnTo>
                    <a:cubicBezTo>
                      <a:pt x="3562" y="3004"/>
                      <a:pt x="4123" y="2444"/>
                      <a:pt x="4123" y="1754"/>
                    </a:cubicBezTo>
                    <a:lnTo>
                      <a:pt x="4123" y="456"/>
                    </a:lnTo>
                    <a:cubicBezTo>
                      <a:pt x="4123" y="312"/>
                      <a:pt x="4094" y="174"/>
                      <a:pt x="4042" y="50"/>
                    </a:cubicBezTo>
                    <a:cubicBezTo>
                      <a:pt x="3939" y="17"/>
                      <a:pt x="3831" y="1"/>
                      <a:pt x="37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956;p43">
                <a:extLst>
                  <a:ext uri="{FF2B5EF4-FFF2-40B4-BE49-F238E27FC236}">
                    <a16:creationId xmlns:a16="http://schemas.microsoft.com/office/drawing/2014/main" id="{13E7F48A-3C83-654C-810A-584132CB712F}"/>
                  </a:ext>
                </a:extLst>
              </p:cNvPr>
              <p:cNvSpPr/>
              <p:nvPr/>
            </p:nvSpPr>
            <p:spPr>
              <a:xfrm>
                <a:off x="6879463" y="1349532"/>
                <a:ext cx="35844" cy="35874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223" extrusionOk="0">
                    <a:moveTo>
                      <a:pt x="610" y="1"/>
                    </a:moveTo>
                    <a:cubicBezTo>
                      <a:pt x="273" y="1"/>
                      <a:pt x="0" y="275"/>
                      <a:pt x="0" y="612"/>
                    </a:cubicBezTo>
                    <a:cubicBezTo>
                      <a:pt x="0" y="949"/>
                      <a:pt x="273" y="1223"/>
                      <a:pt x="610" y="1223"/>
                    </a:cubicBezTo>
                    <a:cubicBezTo>
                      <a:pt x="947" y="1223"/>
                      <a:pt x="1222" y="949"/>
                      <a:pt x="1222" y="612"/>
                    </a:cubicBezTo>
                    <a:cubicBezTo>
                      <a:pt x="1222" y="275"/>
                      <a:pt x="947" y="1"/>
                      <a:pt x="6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957;p43">
                <a:extLst>
                  <a:ext uri="{FF2B5EF4-FFF2-40B4-BE49-F238E27FC236}">
                    <a16:creationId xmlns:a16="http://schemas.microsoft.com/office/drawing/2014/main" id="{3B6E15BA-F554-774B-A4D8-9F8BAC21E3D3}"/>
                  </a:ext>
                </a:extLst>
              </p:cNvPr>
              <p:cNvSpPr/>
              <p:nvPr/>
            </p:nvSpPr>
            <p:spPr>
              <a:xfrm>
                <a:off x="6891254" y="1361381"/>
                <a:ext cx="12232" cy="12232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17" extrusionOk="0">
                    <a:moveTo>
                      <a:pt x="208" y="1"/>
                    </a:moveTo>
                    <a:cubicBezTo>
                      <a:pt x="94" y="1"/>
                      <a:pt x="0" y="93"/>
                      <a:pt x="0" y="208"/>
                    </a:cubicBezTo>
                    <a:cubicBezTo>
                      <a:pt x="0" y="323"/>
                      <a:pt x="94" y="416"/>
                      <a:pt x="208" y="416"/>
                    </a:cubicBezTo>
                    <a:cubicBezTo>
                      <a:pt x="324" y="416"/>
                      <a:pt x="416" y="323"/>
                      <a:pt x="416" y="208"/>
                    </a:cubicBezTo>
                    <a:cubicBezTo>
                      <a:pt x="416" y="93"/>
                      <a:pt x="324" y="1"/>
                      <a:pt x="20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958;p43">
                <a:extLst>
                  <a:ext uri="{FF2B5EF4-FFF2-40B4-BE49-F238E27FC236}">
                    <a16:creationId xmlns:a16="http://schemas.microsoft.com/office/drawing/2014/main" id="{9166416C-CC70-7145-B4B2-7541DE4C2E60}"/>
                  </a:ext>
                </a:extLst>
              </p:cNvPr>
              <p:cNvSpPr/>
              <p:nvPr/>
            </p:nvSpPr>
            <p:spPr>
              <a:xfrm>
                <a:off x="6843532" y="1341436"/>
                <a:ext cx="48809" cy="75678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2580" extrusionOk="0">
                    <a:moveTo>
                      <a:pt x="670" y="1"/>
                    </a:moveTo>
                    <a:cubicBezTo>
                      <a:pt x="428" y="134"/>
                      <a:pt x="202" y="298"/>
                      <a:pt x="1" y="486"/>
                    </a:cubicBezTo>
                    <a:lnTo>
                      <a:pt x="1" y="525"/>
                    </a:lnTo>
                    <a:lnTo>
                      <a:pt x="1" y="844"/>
                    </a:lnTo>
                    <a:cubicBezTo>
                      <a:pt x="1" y="1496"/>
                      <a:pt x="262" y="2121"/>
                      <a:pt x="726" y="2579"/>
                    </a:cubicBezTo>
                    <a:lnTo>
                      <a:pt x="1663" y="2579"/>
                    </a:lnTo>
                    <a:lnTo>
                      <a:pt x="1663" y="2561"/>
                    </a:lnTo>
                    <a:lnTo>
                      <a:pt x="1396" y="2297"/>
                    </a:lnTo>
                    <a:cubicBezTo>
                      <a:pt x="933" y="1839"/>
                      <a:pt x="670" y="1215"/>
                      <a:pt x="670" y="562"/>
                    </a:cubicBezTo>
                    <a:lnTo>
                      <a:pt x="670" y="125"/>
                    </a:lnTo>
                    <a:lnTo>
                      <a:pt x="67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959;p43">
                <a:extLst>
                  <a:ext uri="{FF2B5EF4-FFF2-40B4-BE49-F238E27FC236}">
                    <a16:creationId xmlns:a16="http://schemas.microsoft.com/office/drawing/2014/main" id="{F7388EC7-D2EF-6E4B-9A7D-9A9D786EECF1}"/>
                  </a:ext>
                </a:extLst>
              </p:cNvPr>
              <p:cNvSpPr/>
              <p:nvPr/>
            </p:nvSpPr>
            <p:spPr>
              <a:xfrm>
                <a:off x="6856409" y="1446237"/>
                <a:ext cx="80283" cy="101402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3457" extrusionOk="0">
                    <a:moveTo>
                      <a:pt x="2100" y="1"/>
                    </a:moveTo>
                    <a:lnTo>
                      <a:pt x="2100" y="1"/>
                    </a:lnTo>
                    <a:cubicBezTo>
                      <a:pt x="2284" y="648"/>
                      <a:pt x="1957" y="1364"/>
                      <a:pt x="1295" y="1626"/>
                    </a:cubicBezTo>
                    <a:cubicBezTo>
                      <a:pt x="1134" y="1689"/>
                      <a:pt x="964" y="1720"/>
                      <a:pt x="800" y="1720"/>
                    </a:cubicBezTo>
                    <a:cubicBezTo>
                      <a:pt x="513" y="1720"/>
                      <a:pt x="234" y="1629"/>
                      <a:pt x="1" y="1460"/>
                    </a:cubicBezTo>
                    <a:lnTo>
                      <a:pt x="1" y="1460"/>
                    </a:lnTo>
                    <a:lnTo>
                      <a:pt x="221" y="1764"/>
                    </a:lnTo>
                    <a:cubicBezTo>
                      <a:pt x="357" y="1956"/>
                      <a:pt x="541" y="2098"/>
                      <a:pt x="746" y="2187"/>
                    </a:cubicBezTo>
                    <a:cubicBezTo>
                      <a:pt x="785" y="2205"/>
                      <a:pt x="816" y="2238"/>
                      <a:pt x="829" y="2279"/>
                    </a:cubicBezTo>
                    <a:lnTo>
                      <a:pt x="920" y="2544"/>
                    </a:lnTo>
                    <a:cubicBezTo>
                      <a:pt x="939" y="2603"/>
                      <a:pt x="949" y="2667"/>
                      <a:pt x="949" y="2729"/>
                    </a:cubicBezTo>
                    <a:lnTo>
                      <a:pt x="949" y="3077"/>
                    </a:lnTo>
                    <a:cubicBezTo>
                      <a:pt x="949" y="3222"/>
                      <a:pt x="1024" y="3357"/>
                      <a:pt x="1147" y="3433"/>
                    </a:cubicBezTo>
                    <a:cubicBezTo>
                      <a:pt x="1171" y="3449"/>
                      <a:pt x="1198" y="3456"/>
                      <a:pt x="1226" y="3456"/>
                    </a:cubicBezTo>
                    <a:cubicBezTo>
                      <a:pt x="1253" y="3456"/>
                      <a:pt x="1280" y="3449"/>
                      <a:pt x="1304" y="3434"/>
                    </a:cubicBezTo>
                    <a:lnTo>
                      <a:pt x="1307" y="3433"/>
                    </a:lnTo>
                    <a:cubicBezTo>
                      <a:pt x="1433" y="3357"/>
                      <a:pt x="1511" y="3219"/>
                      <a:pt x="1511" y="3074"/>
                    </a:cubicBezTo>
                    <a:lnTo>
                      <a:pt x="1511" y="2726"/>
                    </a:lnTo>
                    <a:cubicBezTo>
                      <a:pt x="1511" y="2665"/>
                      <a:pt x="1520" y="2606"/>
                      <a:pt x="1537" y="2548"/>
                    </a:cubicBezTo>
                    <a:lnTo>
                      <a:pt x="1617" y="2303"/>
                    </a:lnTo>
                    <a:cubicBezTo>
                      <a:pt x="1632" y="2259"/>
                      <a:pt x="1666" y="2222"/>
                      <a:pt x="1711" y="2205"/>
                    </a:cubicBezTo>
                    <a:cubicBezTo>
                      <a:pt x="2443" y="1916"/>
                      <a:pt x="2737" y="1033"/>
                      <a:pt x="2321" y="362"/>
                    </a:cubicBezTo>
                    <a:lnTo>
                      <a:pt x="210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960;p43">
                <a:extLst>
                  <a:ext uri="{FF2B5EF4-FFF2-40B4-BE49-F238E27FC236}">
                    <a16:creationId xmlns:a16="http://schemas.microsoft.com/office/drawing/2014/main" id="{C9D63699-B257-FE4C-B30E-5DB4ACE124CF}"/>
                  </a:ext>
                </a:extLst>
              </p:cNvPr>
              <p:cNvSpPr/>
              <p:nvPr/>
            </p:nvSpPr>
            <p:spPr>
              <a:xfrm>
                <a:off x="6794930" y="1373613"/>
                <a:ext cx="31386" cy="93336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3182" extrusionOk="0">
                    <a:moveTo>
                      <a:pt x="535" y="1"/>
                    </a:moveTo>
                    <a:cubicBezTo>
                      <a:pt x="240" y="1"/>
                      <a:pt x="1" y="280"/>
                      <a:pt x="1" y="623"/>
                    </a:cubicBezTo>
                    <a:cubicBezTo>
                      <a:pt x="1" y="831"/>
                      <a:pt x="88" y="1015"/>
                      <a:pt x="222" y="1127"/>
                    </a:cubicBezTo>
                    <a:lnTo>
                      <a:pt x="222" y="2731"/>
                    </a:lnTo>
                    <a:cubicBezTo>
                      <a:pt x="222" y="2879"/>
                      <a:pt x="281" y="3020"/>
                      <a:pt x="388" y="3121"/>
                    </a:cubicBezTo>
                    <a:cubicBezTo>
                      <a:pt x="429" y="3161"/>
                      <a:pt x="482" y="3181"/>
                      <a:pt x="535" y="3181"/>
                    </a:cubicBezTo>
                    <a:cubicBezTo>
                      <a:pt x="588" y="3181"/>
                      <a:pt x="641" y="3161"/>
                      <a:pt x="682" y="3121"/>
                    </a:cubicBezTo>
                    <a:cubicBezTo>
                      <a:pt x="788" y="3020"/>
                      <a:pt x="849" y="2878"/>
                      <a:pt x="849" y="2731"/>
                    </a:cubicBezTo>
                    <a:lnTo>
                      <a:pt x="849" y="1127"/>
                    </a:lnTo>
                    <a:cubicBezTo>
                      <a:pt x="982" y="1012"/>
                      <a:pt x="1070" y="829"/>
                      <a:pt x="1070" y="623"/>
                    </a:cubicBezTo>
                    <a:cubicBezTo>
                      <a:pt x="1070" y="280"/>
                      <a:pt x="831" y="1"/>
                      <a:pt x="5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961;p43">
                <a:extLst>
                  <a:ext uri="{FF2B5EF4-FFF2-40B4-BE49-F238E27FC236}">
                    <a16:creationId xmlns:a16="http://schemas.microsoft.com/office/drawing/2014/main" id="{A3F6B123-6533-F149-8D47-BE76D1D211D9}"/>
                  </a:ext>
                </a:extLst>
              </p:cNvPr>
              <p:cNvSpPr/>
              <p:nvPr/>
            </p:nvSpPr>
            <p:spPr>
              <a:xfrm>
                <a:off x="6802175" y="1488386"/>
                <a:ext cx="18743" cy="18773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40" extrusionOk="0">
                    <a:moveTo>
                      <a:pt x="319" y="1"/>
                    </a:moveTo>
                    <a:cubicBezTo>
                      <a:pt x="143" y="1"/>
                      <a:pt x="0" y="145"/>
                      <a:pt x="0" y="320"/>
                    </a:cubicBezTo>
                    <a:cubicBezTo>
                      <a:pt x="0" y="497"/>
                      <a:pt x="143" y="639"/>
                      <a:pt x="319" y="639"/>
                    </a:cubicBezTo>
                    <a:cubicBezTo>
                      <a:pt x="496" y="639"/>
                      <a:pt x="639" y="497"/>
                      <a:pt x="639" y="320"/>
                    </a:cubicBezTo>
                    <a:cubicBezTo>
                      <a:pt x="639" y="145"/>
                      <a:pt x="496" y="1"/>
                      <a:pt x="3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962;p43">
                <a:extLst>
                  <a:ext uri="{FF2B5EF4-FFF2-40B4-BE49-F238E27FC236}">
                    <a16:creationId xmlns:a16="http://schemas.microsoft.com/office/drawing/2014/main" id="{53FC371F-5584-8740-9350-E9AEE1BC9FD3}"/>
                  </a:ext>
                </a:extLst>
              </p:cNvPr>
              <p:cNvSpPr/>
              <p:nvPr/>
            </p:nvSpPr>
            <p:spPr>
              <a:xfrm>
                <a:off x="6841303" y="1314216"/>
                <a:ext cx="16661" cy="1672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70" extrusionOk="0">
                    <a:moveTo>
                      <a:pt x="284" y="1"/>
                    </a:moveTo>
                    <a:cubicBezTo>
                      <a:pt x="127" y="1"/>
                      <a:pt x="1" y="129"/>
                      <a:pt x="1" y="285"/>
                    </a:cubicBezTo>
                    <a:cubicBezTo>
                      <a:pt x="1" y="442"/>
                      <a:pt x="127" y="570"/>
                      <a:pt x="284" y="570"/>
                    </a:cubicBezTo>
                    <a:cubicBezTo>
                      <a:pt x="442" y="570"/>
                      <a:pt x="568" y="442"/>
                      <a:pt x="568" y="285"/>
                    </a:cubicBezTo>
                    <a:cubicBezTo>
                      <a:pt x="568" y="129"/>
                      <a:pt x="442" y="1"/>
                      <a:pt x="2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963;p43">
                <a:extLst>
                  <a:ext uri="{FF2B5EF4-FFF2-40B4-BE49-F238E27FC236}">
                    <a16:creationId xmlns:a16="http://schemas.microsoft.com/office/drawing/2014/main" id="{9428CB33-6CE5-844E-A3C5-AAD89E52AA2C}"/>
                  </a:ext>
                </a:extLst>
              </p:cNvPr>
              <p:cNvSpPr/>
              <p:nvPr/>
            </p:nvSpPr>
            <p:spPr>
              <a:xfrm>
                <a:off x="6763897" y="1314216"/>
                <a:ext cx="16720" cy="1672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570" extrusionOk="0">
                    <a:moveTo>
                      <a:pt x="285" y="1"/>
                    </a:moveTo>
                    <a:cubicBezTo>
                      <a:pt x="128" y="1"/>
                      <a:pt x="0" y="129"/>
                      <a:pt x="0" y="285"/>
                    </a:cubicBezTo>
                    <a:cubicBezTo>
                      <a:pt x="0" y="442"/>
                      <a:pt x="128" y="570"/>
                      <a:pt x="285" y="570"/>
                    </a:cubicBezTo>
                    <a:cubicBezTo>
                      <a:pt x="441" y="570"/>
                      <a:pt x="569" y="442"/>
                      <a:pt x="569" y="285"/>
                    </a:cubicBezTo>
                    <a:cubicBezTo>
                      <a:pt x="569" y="129"/>
                      <a:pt x="441" y="1"/>
                      <a:pt x="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964;p43">
                <a:extLst>
                  <a:ext uri="{FF2B5EF4-FFF2-40B4-BE49-F238E27FC236}">
                    <a16:creationId xmlns:a16="http://schemas.microsoft.com/office/drawing/2014/main" id="{ED26BA15-8823-354B-A21F-D8DCCAA76F25}"/>
                  </a:ext>
                </a:extLst>
              </p:cNvPr>
              <p:cNvSpPr/>
              <p:nvPr/>
            </p:nvSpPr>
            <p:spPr>
              <a:xfrm>
                <a:off x="6693062" y="1446149"/>
                <a:ext cx="16837" cy="59897"/>
              </a:xfrm>
              <a:custGeom>
                <a:avLst/>
                <a:gdLst/>
                <a:ahLst/>
                <a:cxnLst/>
                <a:rect l="l" t="t" r="r" b="b"/>
                <a:pathLst>
                  <a:path w="574" h="2042" extrusionOk="0">
                    <a:moveTo>
                      <a:pt x="414" y="1"/>
                    </a:moveTo>
                    <a:lnTo>
                      <a:pt x="189" y="363"/>
                    </a:lnTo>
                    <a:cubicBezTo>
                      <a:pt x="178" y="379"/>
                      <a:pt x="168" y="399"/>
                      <a:pt x="159" y="415"/>
                    </a:cubicBezTo>
                    <a:cubicBezTo>
                      <a:pt x="52" y="609"/>
                      <a:pt x="0" y="820"/>
                      <a:pt x="0" y="1028"/>
                    </a:cubicBezTo>
                    <a:cubicBezTo>
                      <a:pt x="0" y="1419"/>
                      <a:pt x="183" y="1802"/>
                      <a:pt x="506" y="2042"/>
                    </a:cubicBezTo>
                    <a:cubicBezTo>
                      <a:pt x="463" y="1914"/>
                      <a:pt x="443" y="1781"/>
                      <a:pt x="443" y="1646"/>
                    </a:cubicBezTo>
                    <a:cubicBezTo>
                      <a:pt x="446" y="1460"/>
                      <a:pt x="486" y="1270"/>
                      <a:pt x="573" y="1092"/>
                    </a:cubicBezTo>
                    <a:cubicBezTo>
                      <a:pt x="373" y="773"/>
                      <a:pt x="308" y="376"/>
                      <a:pt x="414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6FD90802-D71D-1746-93EB-CD4C4DE7A71F}"/>
              </a:ext>
            </a:extLst>
          </p:cNvPr>
          <p:cNvSpPr/>
          <p:nvPr/>
        </p:nvSpPr>
        <p:spPr>
          <a:xfrm>
            <a:off x="1137402" y="4385855"/>
            <a:ext cx="7387860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42900" algn="l"/>
              </a:tabLst>
            </a:pP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3421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111" grpId="0"/>
      <p:bldP spid="1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7" name="Google Shape;1867;p43"/>
          <p:cNvGrpSpPr/>
          <p:nvPr/>
        </p:nvGrpSpPr>
        <p:grpSpPr>
          <a:xfrm>
            <a:off x="763275" y="2080825"/>
            <a:ext cx="593625" cy="710275"/>
            <a:chOff x="6157200" y="3834400"/>
            <a:chExt cx="593625" cy="710275"/>
          </a:xfrm>
        </p:grpSpPr>
        <p:sp>
          <p:nvSpPr>
            <p:cNvPr id="1868" name="Google Shape;1868;p43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3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3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3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3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3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3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3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3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7" name="Google Shape;1877;p43"/>
          <p:cNvGrpSpPr/>
          <p:nvPr/>
        </p:nvGrpSpPr>
        <p:grpSpPr>
          <a:xfrm>
            <a:off x="7862475" y="3203325"/>
            <a:ext cx="593625" cy="710275"/>
            <a:chOff x="6157200" y="3834400"/>
            <a:chExt cx="593625" cy="710275"/>
          </a:xfrm>
        </p:grpSpPr>
        <p:sp>
          <p:nvSpPr>
            <p:cNvPr id="1878" name="Google Shape;1878;p43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3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3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3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3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3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3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3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3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7" name="Google Shape;1887;p43"/>
          <p:cNvSpPr txBox="1">
            <a:spLocks noGrp="1"/>
          </p:cNvSpPr>
          <p:nvPr>
            <p:ph type="title"/>
          </p:nvPr>
        </p:nvSpPr>
        <p:spPr>
          <a:xfrm>
            <a:off x="565900" y="529182"/>
            <a:ext cx="7704000" cy="5846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 CHUẨN BỊ</a:t>
            </a:r>
            <a:endParaRPr lang="en-VN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89" name="Google Shape;1889;p43"/>
          <p:cNvGrpSpPr/>
          <p:nvPr/>
        </p:nvGrpSpPr>
        <p:grpSpPr>
          <a:xfrm>
            <a:off x="7634298" y="3540625"/>
            <a:ext cx="503641" cy="489000"/>
            <a:chOff x="7634298" y="3540625"/>
            <a:chExt cx="503641" cy="489000"/>
          </a:xfrm>
        </p:grpSpPr>
        <p:sp>
          <p:nvSpPr>
            <p:cNvPr id="1890" name="Google Shape;1890;p43"/>
            <p:cNvSpPr/>
            <p:nvPr/>
          </p:nvSpPr>
          <p:spPr>
            <a:xfrm>
              <a:off x="7636413" y="3540625"/>
              <a:ext cx="489000" cy="48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91" name="Google Shape;1891;p43"/>
            <p:cNvGrpSpPr/>
            <p:nvPr/>
          </p:nvGrpSpPr>
          <p:grpSpPr>
            <a:xfrm>
              <a:off x="7634298" y="3544908"/>
              <a:ext cx="503641" cy="480431"/>
              <a:chOff x="5886475" y="2017575"/>
              <a:chExt cx="286975" cy="273750"/>
            </a:xfrm>
          </p:grpSpPr>
          <p:sp>
            <p:nvSpPr>
              <p:cNvPr id="1892" name="Google Shape;1892;p43"/>
              <p:cNvSpPr/>
              <p:nvPr/>
            </p:nvSpPr>
            <p:spPr>
              <a:xfrm>
                <a:off x="5886475" y="2017575"/>
                <a:ext cx="286975" cy="273750"/>
              </a:xfrm>
              <a:custGeom>
                <a:avLst/>
                <a:gdLst/>
                <a:ahLst/>
                <a:cxnLst/>
                <a:rect l="l" t="t" r="r" b="b"/>
                <a:pathLst>
                  <a:path w="11479" h="10950" extrusionOk="0">
                    <a:moveTo>
                      <a:pt x="5726" y="1"/>
                    </a:moveTo>
                    <a:cubicBezTo>
                      <a:pt x="5344" y="1"/>
                      <a:pt x="4989" y="178"/>
                      <a:pt x="4757" y="483"/>
                    </a:cubicBezTo>
                    <a:cubicBezTo>
                      <a:pt x="4201" y="1216"/>
                      <a:pt x="3961" y="2160"/>
                      <a:pt x="4096" y="3074"/>
                    </a:cubicBezTo>
                    <a:lnTo>
                      <a:pt x="4215" y="3845"/>
                    </a:lnTo>
                    <a:lnTo>
                      <a:pt x="3520" y="3493"/>
                    </a:lnTo>
                    <a:cubicBezTo>
                      <a:pt x="3044" y="3257"/>
                      <a:pt x="2511" y="3130"/>
                      <a:pt x="1980" y="3130"/>
                    </a:cubicBezTo>
                    <a:cubicBezTo>
                      <a:pt x="1595" y="3130"/>
                      <a:pt x="1215" y="3193"/>
                      <a:pt x="852" y="3319"/>
                    </a:cubicBezTo>
                    <a:cubicBezTo>
                      <a:pt x="554" y="3423"/>
                      <a:pt x="315" y="3632"/>
                      <a:pt x="173" y="3906"/>
                    </a:cubicBezTo>
                    <a:lnTo>
                      <a:pt x="48" y="4281"/>
                    </a:lnTo>
                    <a:cubicBezTo>
                      <a:pt x="1" y="4589"/>
                      <a:pt x="71" y="4903"/>
                      <a:pt x="254" y="5163"/>
                    </a:cubicBezTo>
                    <a:cubicBezTo>
                      <a:pt x="778" y="5918"/>
                      <a:pt x="1602" y="6439"/>
                      <a:pt x="2514" y="6592"/>
                    </a:cubicBezTo>
                    <a:lnTo>
                      <a:pt x="3282" y="6717"/>
                    </a:lnTo>
                    <a:lnTo>
                      <a:pt x="2733" y="7269"/>
                    </a:lnTo>
                    <a:cubicBezTo>
                      <a:pt x="2086" y="7930"/>
                      <a:pt x="1726" y="8833"/>
                      <a:pt x="1743" y="9754"/>
                    </a:cubicBezTo>
                    <a:cubicBezTo>
                      <a:pt x="1752" y="10140"/>
                      <a:pt x="1935" y="10490"/>
                      <a:pt x="2247" y="10714"/>
                    </a:cubicBezTo>
                    <a:cubicBezTo>
                      <a:pt x="2453" y="10866"/>
                      <a:pt x="2702" y="10947"/>
                      <a:pt x="2959" y="10947"/>
                    </a:cubicBezTo>
                    <a:cubicBezTo>
                      <a:pt x="3080" y="10947"/>
                      <a:pt x="3199" y="10929"/>
                      <a:pt x="3312" y="10897"/>
                    </a:cubicBezTo>
                    <a:cubicBezTo>
                      <a:pt x="4193" y="10630"/>
                      <a:pt x="4943" y="10006"/>
                      <a:pt x="5369" y="9187"/>
                    </a:cubicBezTo>
                    <a:lnTo>
                      <a:pt x="5726" y="8495"/>
                    </a:lnTo>
                    <a:lnTo>
                      <a:pt x="6083" y="9189"/>
                    </a:lnTo>
                    <a:cubicBezTo>
                      <a:pt x="6510" y="10008"/>
                      <a:pt x="7259" y="10631"/>
                      <a:pt x="8141" y="10897"/>
                    </a:cubicBezTo>
                    <a:cubicBezTo>
                      <a:pt x="8255" y="10932"/>
                      <a:pt x="8374" y="10950"/>
                      <a:pt x="8493" y="10950"/>
                    </a:cubicBezTo>
                    <a:cubicBezTo>
                      <a:pt x="8750" y="10950"/>
                      <a:pt x="8997" y="10869"/>
                      <a:pt x="9207" y="10716"/>
                    </a:cubicBezTo>
                    <a:cubicBezTo>
                      <a:pt x="9520" y="10490"/>
                      <a:pt x="9703" y="10140"/>
                      <a:pt x="9710" y="9756"/>
                    </a:cubicBezTo>
                    <a:cubicBezTo>
                      <a:pt x="9728" y="8836"/>
                      <a:pt x="9368" y="7930"/>
                      <a:pt x="8720" y="7271"/>
                    </a:cubicBezTo>
                    <a:lnTo>
                      <a:pt x="8171" y="6718"/>
                    </a:lnTo>
                    <a:lnTo>
                      <a:pt x="8941" y="6593"/>
                    </a:lnTo>
                    <a:cubicBezTo>
                      <a:pt x="9851" y="6442"/>
                      <a:pt x="10674" y="5921"/>
                      <a:pt x="11201" y="5165"/>
                    </a:cubicBezTo>
                    <a:cubicBezTo>
                      <a:pt x="11422" y="4849"/>
                      <a:pt x="11478" y="4458"/>
                      <a:pt x="11359" y="4093"/>
                    </a:cubicBezTo>
                    <a:cubicBezTo>
                      <a:pt x="11240" y="3727"/>
                      <a:pt x="10965" y="3446"/>
                      <a:pt x="10603" y="3319"/>
                    </a:cubicBezTo>
                    <a:cubicBezTo>
                      <a:pt x="10240" y="3193"/>
                      <a:pt x="9860" y="3130"/>
                      <a:pt x="9475" y="3130"/>
                    </a:cubicBezTo>
                    <a:cubicBezTo>
                      <a:pt x="8944" y="3130"/>
                      <a:pt x="8409" y="3254"/>
                      <a:pt x="7933" y="3493"/>
                    </a:cubicBezTo>
                    <a:lnTo>
                      <a:pt x="7237" y="3845"/>
                    </a:lnTo>
                    <a:lnTo>
                      <a:pt x="7356" y="3074"/>
                    </a:lnTo>
                    <a:cubicBezTo>
                      <a:pt x="7493" y="2160"/>
                      <a:pt x="7252" y="1215"/>
                      <a:pt x="6696" y="483"/>
                    </a:cubicBezTo>
                    <a:cubicBezTo>
                      <a:pt x="6466" y="176"/>
                      <a:pt x="6112" y="1"/>
                      <a:pt x="5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43"/>
              <p:cNvSpPr/>
              <p:nvPr/>
            </p:nvSpPr>
            <p:spPr>
              <a:xfrm>
                <a:off x="5910925" y="2119025"/>
                <a:ext cx="98225" cy="39950"/>
              </a:xfrm>
              <a:custGeom>
                <a:avLst/>
                <a:gdLst/>
                <a:ahLst/>
                <a:cxnLst/>
                <a:rect l="l" t="t" r="r" b="b"/>
                <a:pathLst>
                  <a:path w="3929" h="1598" extrusionOk="0">
                    <a:moveTo>
                      <a:pt x="1001" y="1"/>
                    </a:moveTo>
                    <a:cubicBezTo>
                      <a:pt x="726" y="1"/>
                      <a:pt x="449" y="46"/>
                      <a:pt x="179" y="139"/>
                    </a:cubicBezTo>
                    <a:cubicBezTo>
                      <a:pt x="90" y="172"/>
                      <a:pt x="27" y="241"/>
                      <a:pt x="1" y="322"/>
                    </a:cubicBezTo>
                    <a:lnTo>
                      <a:pt x="3928" y="1598"/>
                    </a:lnTo>
                    <a:lnTo>
                      <a:pt x="3928" y="1598"/>
                    </a:lnTo>
                    <a:lnTo>
                      <a:pt x="3507" y="964"/>
                    </a:lnTo>
                    <a:lnTo>
                      <a:pt x="2126" y="266"/>
                    </a:lnTo>
                    <a:cubicBezTo>
                      <a:pt x="1778" y="93"/>
                      <a:pt x="1393" y="1"/>
                      <a:pt x="10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43"/>
              <p:cNvSpPr/>
              <p:nvPr/>
            </p:nvSpPr>
            <p:spPr>
              <a:xfrm>
                <a:off x="5910300" y="2126575"/>
                <a:ext cx="98850" cy="39075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1563" extrusionOk="0">
                    <a:moveTo>
                      <a:pt x="82" y="1"/>
                    </a:moveTo>
                    <a:cubicBezTo>
                      <a:pt x="48" y="1"/>
                      <a:pt x="29" y="8"/>
                      <a:pt x="26" y="20"/>
                    </a:cubicBezTo>
                    <a:cubicBezTo>
                      <a:pt x="0" y="102"/>
                      <a:pt x="9" y="195"/>
                      <a:pt x="63" y="273"/>
                    </a:cubicBezTo>
                    <a:cubicBezTo>
                      <a:pt x="459" y="842"/>
                      <a:pt x="1063" y="1207"/>
                      <a:pt x="1713" y="1315"/>
                    </a:cubicBezTo>
                    <a:lnTo>
                      <a:pt x="3240" y="1562"/>
                    </a:lnTo>
                    <a:lnTo>
                      <a:pt x="3953" y="1296"/>
                    </a:lnTo>
                    <a:lnTo>
                      <a:pt x="3419" y="1013"/>
                    </a:lnTo>
                    <a:lnTo>
                      <a:pt x="1981" y="491"/>
                    </a:lnTo>
                    <a:cubicBezTo>
                      <a:pt x="1365" y="267"/>
                      <a:pt x="703" y="89"/>
                      <a:pt x="149" y="7"/>
                    </a:cubicBezTo>
                    <a:cubicBezTo>
                      <a:pt x="122" y="3"/>
                      <a:pt x="100" y="1"/>
                      <a:pt x="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43"/>
              <p:cNvSpPr/>
              <p:nvPr/>
            </p:nvSpPr>
            <p:spPr>
              <a:xfrm>
                <a:off x="5952975" y="2183075"/>
                <a:ext cx="64025" cy="83550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3342" extrusionOk="0">
                    <a:moveTo>
                      <a:pt x="2560" y="0"/>
                    </a:moveTo>
                    <a:lnTo>
                      <a:pt x="1828" y="203"/>
                    </a:lnTo>
                    <a:lnTo>
                      <a:pt x="737" y="1301"/>
                    </a:lnTo>
                    <a:cubicBezTo>
                      <a:pt x="273" y="1773"/>
                      <a:pt x="0" y="2422"/>
                      <a:pt x="14" y="3117"/>
                    </a:cubicBezTo>
                    <a:cubicBezTo>
                      <a:pt x="15" y="3210"/>
                      <a:pt x="63" y="3291"/>
                      <a:pt x="133" y="3341"/>
                    </a:cubicBezTo>
                    <a:lnTo>
                      <a:pt x="256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43"/>
              <p:cNvSpPr/>
              <p:nvPr/>
            </p:nvSpPr>
            <p:spPr>
              <a:xfrm>
                <a:off x="5955900" y="2183025"/>
                <a:ext cx="61900" cy="84975"/>
              </a:xfrm>
              <a:custGeom>
                <a:avLst/>
                <a:gdLst/>
                <a:ahLst/>
                <a:cxnLst/>
                <a:rect l="l" t="t" r="r" b="b"/>
                <a:pathLst>
                  <a:path w="2476" h="3399" extrusionOk="0">
                    <a:moveTo>
                      <a:pt x="2442" y="1"/>
                    </a:moveTo>
                    <a:lnTo>
                      <a:pt x="2007" y="420"/>
                    </a:lnTo>
                    <a:lnTo>
                      <a:pt x="1065" y="1627"/>
                    </a:lnTo>
                    <a:cubicBezTo>
                      <a:pt x="665" y="2145"/>
                      <a:pt x="291" y="2720"/>
                      <a:pt x="43" y="3221"/>
                    </a:cubicBezTo>
                    <a:cubicBezTo>
                      <a:pt x="8" y="3291"/>
                      <a:pt x="1" y="3331"/>
                      <a:pt x="16" y="3343"/>
                    </a:cubicBezTo>
                    <a:cubicBezTo>
                      <a:pt x="64" y="3378"/>
                      <a:pt x="123" y="3398"/>
                      <a:pt x="186" y="3398"/>
                    </a:cubicBezTo>
                    <a:cubicBezTo>
                      <a:pt x="213" y="3398"/>
                      <a:pt x="240" y="3395"/>
                      <a:pt x="267" y="3387"/>
                    </a:cubicBezTo>
                    <a:cubicBezTo>
                      <a:pt x="931" y="3184"/>
                      <a:pt x="1464" y="2726"/>
                      <a:pt x="1769" y="2138"/>
                    </a:cubicBezTo>
                    <a:lnTo>
                      <a:pt x="2476" y="761"/>
                    </a:lnTo>
                    <a:lnTo>
                      <a:pt x="244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43"/>
              <p:cNvSpPr/>
              <p:nvPr/>
            </p:nvSpPr>
            <p:spPr>
              <a:xfrm>
                <a:off x="6041475" y="2183075"/>
                <a:ext cx="61575" cy="84925"/>
              </a:xfrm>
              <a:custGeom>
                <a:avLst/>
                <a:gdLst/>
                <a:ahLst/>
                <a:cxnLst/>
                <a:rect l="l" t="t" r="r" b="b"/>
                <a:pathLst>
                  <a:path w="2463" h="3397" extrusionOk="0">
                    <a:moveTo>
                      <a:pt x="34" y="0"/>
                    </a:moveTo>
                    <a:lnTo>
                      <a:pt x="1" y="761"/>
                    </a:lnTo>
                    <a:lnTo>
                      <a:pt x="709" y="2137"/>
                    </a:lnTo>
                    <a:cubicBezTo>
                      <a:pt x="1014" y="2724"/>
                      <a:pt x="1547" y="3182"/>
                      <a:pt x="2211" y="3385"/>
                    </a:cubicBezTo>
                    <a:cubicBezTo>
                      <a:pt x="2238" y="3393"/>
                      <a:pt x="2265" y="3396"/>
                      <a:pt x="2292" y="3396"/>
                    </a:cubicBezTo>
                    <a:cubicBezTo>
                      <a:pt x="2354" y="3396"/>
                      <a:pt x="2413" y="3376"/>
                      <a:pt x="2462" y="3341"/>
                    </a:cubicBezTo>
                    <a:lnTo>
                      <a:pt x="3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43"/>
              <p:cNvSpPr/>
              <p:nvPr/>
            </p:nvSpPr>
            <p:spPr>
              <a:xfrm>
                <a:off x="6042375" y="2183100"/>
                <a:ext cx="64025" cy="83600"/>
              </a:xfrm>
              <a:custGeom>
                <a:avLst/>
                <a:gdLst/>
                <a:ahLst/>
                <a:cxnLst/>
                <a:rect l="l" t="t" r="r" b="b"/>
                <a:pathLst>
                  <a:path w="2561" h="3344" extrusionOk="0">
                    <a:moveTo>
                      <a:pt x="1" y="1"/>
                    </a:moveTo>
                    <a:lnTo>
                      <a:pt x="265" y="544"/>
                    </a:lnTo>
                    <a:lnTo>
                      <a:pt x="1124" y="1813"/>
                    </a:lnTo>
                    <a:cubicBezTo>
                      <a:pt x="1487" y="2352"/>
                      <a:pt x="1919" y="2886"/>
                      <a:pt x="2318" y="3279"/>
                    </a:cubicBezTo>
                    <a:cubicBezTo>
                      <a:pt x="2363" y="3323"/>
                      <a:pt x="2396" y="3343"/>
                      <a:pt x="2416" y="3343"/>
                    </a:cubicBezTo>
                    <a:cubicBezTo>
                      <a:pt x="2420" y="3343"/>
                      <a:pt x="2423" y="3342"/>
                      <a:pt x="2426" y="3340"/>
                    </a:cubicBezTo>
                    <a:cubicBezTo>
                      <a:pt x="2495" y="3290"/>
                      <a:pt x="2542" y="3208"/>
                      <a:pt x="2545" y="3116"/>
                    </a:cubicBezTo>
                    <a:cubicBezTo>
                      <a:pt x="2560" y="2421"/>
                      <a:pt x="2286" y="1773"/>
                      <a:pt x="1824" y="1301"/>
                    </a:cubicBezTo>
                    <a:lnTo>
                      <a:pt x="733" y="20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43"/>
              <p:cNvSpPr/>
              <p:nvPr/>
            </p:nvSpPr>
            <p:spPr>
              <a:xfrm>
                <a:off x="6050200" y="2127000"/>
                <a:ext cx="98825" cy="38600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1544" extrusionOk="0">
                    <a:moveTo>
                      <a:pt x="3928" y="0"/>
                    </a:moveTo>
                    <a:lnTo>
                      <a:pt x="0" y="1277"/>
                    </a:lnTo>
                    <a:lnTo>
                      <a:pt x="711" y="1544"/>
                    </a:lnTo>
                    <a:lnTo>
                      <a:pt x="2240" y="1295"/>
                    </a:lnTo>
                    <a:cubicBezTo>
                      <a:pt x="2890" y="1188"/>
                      <a:pt x="3493" y="823"/>
                      <a:pt x="3890" y="253"/>
                    </a:cubicBezTo>
                    <a:cubicBezTo>
                      <a:pt x="3944" y="176"/>
                      <a:pt x="3953" y="84"/>
                      <a:pt x="39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43"/>
              <p:cNvSpPr/>
              <p:nvPr/>
            </p:nvSpPr>
            <p:spPr>
              <a:xfrm>
                <a:off x="6050200" y="2119000"/>
                <a:ext cx="98325" cy="39950"/>
              </a:xfrm>
              <a:custGeom>
                <a:avLst/>
                <a:gdLst/>
                <a:ahLst/>
                <a:cxnLst/>
                <a:rect l="l" t="t" r="r" b="b"/>
                <a:pathLst>
                  <a:path w="3933" h="1598" extrusionOk="0">
                    <a:moveTo>
                      <a:pt x="2924" y="0"/>
                    </a:moveTo>
                    <a:cubicBezTo>
                      <a:pt x="2532" y="0"/>
                      <a:pt x="2148" y="92"/>
                      <a:pt x="1801" y="265"/>
                    </a:cubicBezTo>
                    <a:lnTo>
                      <a:pt x="420" y="963"/>
                    </a:lnTo>
                    <a:lnTo>
                      <a:pt x="0" y="1597"/>
                    </a:lnTo>
                    <a:lnTo>
                      <a:pt x="598" y="1513"/>
                    </a:lnTo>
                    <a:lnTo>
                      <a:pt x="2070" y="1090"/>
                    </a:lnTo>
                    <a:cubicBezTo>
                      <a:pt x="2697" y="908"/>
                      <a:pt x="3337" y="664"/>
                      <a:pt x="3834" y="405"/>
                    </a:cubicBezTo>
                    <a:cubicBezTo>
                      <a:pt x="3901" y="370"/>
                      <a:pt x="3932" y="340"/>
                      <a:pt x="3928" y="322"/>
                    </a:cubicBezTo>
                    <a:cubicBezTo>
                      <a:pt x="3901" y="240"/>
                      <a:pt x="3838" y="170"/>
                      <a:pt x="3749" y="139"/>
                    </a:cubicBezTo>
                    <a:cubicBezTo>
                      <a:pt x="3478" y="45"/>
                      <a:pt x="3199" y="0"/>
                      <a:pt x="29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43"/>
              <p:cNvSpPr/>
              <p:nvPr/>
            </p:nvSpPr>
            <p:spPr>
              <a:xfrm>
                <a:off x="6029625" y="2040800"/>
                <a:ext cx="20250" cy="10327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4131" extrusionOk="0">
                    <a:moveTo>
                      <a:pt x="0" y="0"/>
                    </a:moveTo>
                    <a:lnTo>
                      <a:pt x="0" y="4130"/>
                    </a:lnTo>
                    <a:lnTo>
                      <a:pt x="475" y="3535"/>
                    </a:lnTo>
                    <a:lnTo>
                      <a:pt x="711" y="2006"/>
                    </a:lnTo>
                    <a:cubicBezTo>
                      <a:pt x="810" y="1352"/>
                      <a:pt x="647" y="667"/>
                      <a:pt x="229" y="113"/>
                    </a:cubicBezTo>
                    <a:cubicBezTo>
                      <a:pt x="171" y="37"/>
                      <a:pt x="86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43"/>
              <p:cNvSpPr/>
              <p:nvPr/>
            </p:nvSpPr>
            <p:spPr>
              <a:xfrm>
                <a:off x="6009450" y="2040800"/>
                <a:ext cx="24650" cy="103275"/>
              </a:xfrm>
              <a:custGeom>
                <a:avLst/>
                <a:gdLst/>
                <a:ahLst/>
                <a:cxnLst/>
                <a:rect l="l" t="t" r="r" b="b"/>
                <a:pathLst>
                  <a:path w="986" h="4131" extrusionOk="0">
                    <a:moveTo>
                      <a:pt x="807" y="0"/>
                    </a:moveTo>
                    <a:cubicBezTo>
                      <a:pt x="722" y="0"/>
                      <a:pt x="636" y="37"/>
                      <a:pt x="579" y="113"/>
                    </a:cubicBezTo>
                    <a:cubicBezTo>
                      <a:pt x="160" y="667"/>
                      <a:pt x="0" y="1352"/>
                      <a:pt x="97" y="2006"/>
                    </a:cubicBezTo>
                    <a:lnTo>
                      <a:pt x="334" y="3535"/>
                    </a:lnTo>
                    <a:lnTo>
                      <a:pt x="807" y="4130"/>
                    </a:lnTo>
                    <a:lnTo>
                      <a:pt x="911" y="3535"/>
                    </a:lnTo>
                    <a:lnTo>
                      <a:pt x="963" y="2006"/>
                    </a:lnTo>
                    <a:cubicBezTo>
                      <a:pt x="986" y="1352"/>
                      <a:pt x="951" y="667"/>
                      <a:pt x="858" y="113"/>
                    </a:cubicBezTo>
                    <a:cubicBezTo>
                      <a:pt x="844" y="37"/>
                      <a:pt x="826" y="0"/>
                      <a:pt x="8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43"/>
              <p:cNvSpPr/>
              <p:nvPr/>
            </p:nvSpPr>
            <p:spPr>
              <a:xfrm>
                <a:off x="5991400" y="2127325"/>
                <a:ext cx="76550" cy="76650"/>
              </a:xfrm>
              <a:custGeom>
                <a:avLst/>
                <a:gdLst/>
                <a:ahLst/>
                <a:cxnLst/>
                <a:rect l="l" t="t" r="r" b="b"/>
                <a:pathLst>
                  <a:path w="3062" h="3066" extrusionOk="0">
                    <a:moveTo>
                      <a:pt x="1532" y="1"/>
                    </a:moveTo>
                    <a:cubicBezTo>
                      <a:pt x="1440" y="1"/>
                      <a:pt x="1358" y="44"/>
                      <a:pt x="1306" y="111"/>
                    </a:cubicBezTo>
                    <a:cubicBezTo>
                      <a:pt x="1259" y="80"/>
                      <a:pt x="1202" y="62"/>
                      <a:pt x="1144" y="62"/>
                    </a:cubicBezTo>
                    <a:cubicBezTo>
                      <a:pt x="1116" y="62"/>
                      <a:pt x="1087" y="67"/>
                      <a:pt x="1059" y="75"/>
                    </a:cubicBezTo>
                    <a:cubicBezTo>
                      <a:pt x="971" y="104"/>
                      <a:pt x="908" y="171"/>
                      <a:pt x="879" y="249"/>
                    </a:cubicBezTo>
                    <a:cubicBezTo>
                      <a:pt x="853" y="242"/>
                      <a:pt x="827" y="239"/>
                      <a:pt x="800" y="239"/>
                    </a:cubicBezTo>
                    <a:cubicBezTo>
                      <a:pt x="742" y="239"/>
                      <a:pt x="683" y="256"/>
                      <a:pt x="632" y="294"/>
                    </a:cubicBezTo>
                    <a:cubicBezTo>
                      <a:pt x="557" y="348"/>
                      <a:pt x="516" y="429"/>
                      <a:pt x="514" y="514"/>
                    </a:cubicBezTo>
                    <a:cubicBezTo>
                      <a:pt x="428" y="519"/>
                      <a:pt x="346" y="559"/>
                      <a:pt x="292" y="632"/>
                    </a:cubicBezTo>
                    <a:cubicBezTo>
                      <a:pt x="239" y="706"/>
                      <a:pt x="225" y="797"/>
                      <a:pt x="248" y="879"/>
                    </a:cubicBezTo>
                    <a:cubicBezTo>
                      <a:pt x="167" y="909"/>
                      <a:pt x="103" y="973"/>
                      <a:pt x="75" y="1059"/>
                    </a:cubicBezTo>
                    <a:cubicBezTo>
                      <a:pt x="47" y="1147"/>
                      <a:pt x="62" y="1236"/>
                      <a:pt x="111" y="1308"/>
                    </a:cubicBezTo>
                    <a:cubicBezTo>
                      <a:pt x="44" y="1360"/>
                      <a:pt x="1" y="1441"/>
                      <a:pt x="1" y="1532"/>
                    </a:cubicBezTo>
                    <a:cubicBezTo>
                      <a:pt x="1" y="1623"/>
                      <a:pt x="44" y="1705"/>
                      <a:pt x="111" y="1757"/>
                    </a:cubicBezTo>
                    <a:cubicBezTo>
                      <a:pt x="63" y="1828"/>
                      <a:pt x="47" y="1919"/>
                      <a:pt x="75" y="2006"/>
                    </a:cubicBezTo>
                    <a:cubicBezTo>
                      <a:pt x="103" y="2092"/>
                      <a:pt x="170" y="2156"/>
                      <a:pt x="248" y="2186"/>
                    </a:cubicBezTo>
                    <a:cubicBezTo>
                      <a:pt x="225" y="2267"/>
                      <a:pt x="239" y="2358"/>
                      <a:pt x="292" y="2433"/>
                    </a:cubicBezTo>
                    <a:cubicBezTo>
                      <a:pt x="346" y="2507"/>
                      <a:pt x="428" y="2549"/>
                      <a:pt x="514" y="2550"/>
                    </a:cubicBezTo>
                    <a:cubicBezTo>
                      <a:pt x="517" y="2635"/>
                      <a:pt x="559" y="2717"/>
                      <a:pt x="632" y="2772"/>
                    </a:cubicBezTo>
                    <a:cubicBezTo>
                      <a:pt x="681" y="2809"/>
                      <a:pt x="741" y="2827"/>
                      <a:pt x="801" y="2827"/>
                    </a:cubicBezTo>
                    <a:cubicBezTo>
                      <a:pt x="827" y="2827"/>
                      <a:pt x="854" y="2823"/>
                      <a:pt x="879" y="2817"/>
                    </a:cubicBezTo>
                    <a:cubicBezTo>
                      <a:pt x="908" y="2895"/>
                      <a:pt x="971" y="2961"/>
                      <a:pt x="1059" y="2989"/>
                    </a:cubicBezTo>
                    <a:cubicBezTo>
                      <a:pt x="1089" y="2999"/>
                      <a:pt x="1119" y="3004"/>
                      <a:pt x="1149" y="3004"/>
                    </a:cubicBezTo>
                    <a:cubicBezTo>
                      <a:pt x="1206" y="3004"/>
                      <a:pt x="1262" y="2986"/>
                      <a:pt x="1309" y="2955"/>
                    </a:cubicBezTo>
                    <a:cubicBezTo>
                      <a:pt x="1361" y="3022"/>
                      <a:pt x="1443" y="3065"/>
                      <a:pt x="1534" y="3065"/>
                    </a:cubicBezTo>
                    <a:cubicBezTo>
                      <a:pt x="1624" y="3065"/>
                      <a:pt x="1706" y="3022"/>
                      <a:pt x="1758" y="2955"/>
                    </a:cubicBezTo>
                    <a:cubicBezTo>
                      <a:pt x="1806" y="2987"/>
                      <a:pt x="1862" y="3005"/>
                      <a:pt x="1919" y="3005"/>
                    </a:cubicBezTo>
                    <a:cubicBezTo>
                      <a:pt x="1948" y="3005"/>
                      <a:pt x="1977" y="3000"/>
                      <a:pt x="2005" y="2991"/>
                    </a:cubicBezTo>
                    <a:cubicBezTo>
                      <a:pt x="2093" y="2962"/>
                      <a:pt x="2157" y="2895"/>
                      <a:pt x="2187" y="2818"/>
                    </a:cubicBezTo>
                    <a:cubicBezTo>
                      <a:pt x="2212" y="2825"/>
                      <a:pt x="2238" y="2828"/>
                      <a:pt x="2264" y="2828"/>
                    </a:cubicBezTo>
                    <a:cubicBezTo>
                      <a:pt x="2323" y="2828"/>
                      <a:pt x="2382" y="2811"/>
                      <a:pt x="2434" y="2773"/>
                    </a:cubicBezTo>
                    <a:cubicBezTo>
                      <a:pt x="2508" y="2720"/>
                      <a:pt x="2549" y="2638"/>
                      <a:pt x="2551" y="2552"/>
                    </a:cubicBezTo>
                    <a:cubicBezTo>
                      <a:pt x="2636" y="2549"/>
                      <a:pt x="2718" y="2507"/>
                      <a:pt x="2772" y="2434"/>
                    </a:cubicBezTo>
                    <a:cubicBezTo>
                      <a:pt x="2827" y="2361"/>
                      <a:pt x="2839" y="2269"/>
                      <a:pt x="2816" y="2187"/>
                    </a:cubicBezTo>
                    <a:cubicBezTo>
                      <a:pt x="2897" y="2157"/>
                      <a:pt x="2962" y="2095"/>
                      <a:pt x="2991" y="2007"/>
                    </a:cubicBezTo>
                    <a:cubicBezTo>
                      <a:pt x="3017" y="1919"/>
                      <a:pt x="3002" y="1830"/>
                      <a:pt x="2955" y="1760"/>
                    </a:cubicBezTo>
                    <a:cubicBezTo>
                      <a:pt x="3020" y="1705"/>
                      <a:pt x="3062" y="1623"/>
                      <a:pt x="3062" y="1532"/>
                    </a:cubicBezTo>
                    <a:cubicBezTo>
                      <a:pt x="3062" y="1441"/>
                      <a:pt x="3020" y="1360"/>
                      <a:pt x="2953" y="1308"/>
                    </a:cubicBezTo>
                    <a:cubicBezTo>
                      <a:pt x="2999" y="1236"/>
                      <a:pt x="3016" y="1145"/>
                      <a:pt x="2988" y="1059"/>
                    </a:cubicBezTo>
                    <a:cubicBezTo>
                      <a:pt x="2961" y="974"/>
                      <a:pt x="2892" y="909"/>
                      <a:pt x="2815" y="879"/>
                    </a:cubicBezTo>
                    <a:cubicBezTo>
                      <a:pt x="2837" y="797"/>
                      <a:pt x="2824" y="706"/>
                      <a:pt x="2770" y="632"/>
                    </a:cubicBezTo>
                    <a:cubicBezTo>
                      <a:pt x="2717" y="557"/>
                      <a:pt x="2635" y="517"/>
                      <a:pt x="2549" y="514"/>
                    </a:cubicBezTo>
                    <a:cubicBezTo>
                      <a:pt x="2546" y="429"/>
                      <a:pt x="2504" y="348"/>
                      <a:pt x="2432" y="294"/>
                    </a:cubicBezTo>
                    <a:cubicBezTo>
                      <a:pt x="2381" y="256"/>
                      <a:pt x="2322" y="238"/>
                      <a:pt x="2263" y="238"/>
                    </a:cubicBezTo>
                    <a:cubicBezTo>
                      <a:pt x="2236" y="238"/>
                      <a:pt x="2210" y="242"/>
                      <a:pt x="2184" y="249"/>
                    </a:cubicBezTo>
                    <a:cubicBezTo>
                      <a:pt x="2154" y="169"/>
                      <a:pt x="2092" y="104"/>
                      <a:pt x="2004" y="75"/>
                    </a:cubicBezTo>
                    <a:cubicBezTo>
                      <a:pt x="1975" y="66"/>
                      <a:pt x="1945" y="62"/>
                      <a:pt x="1916" y="62"/>
                    </a:cubicBezTo>
                    <a:cubicBezTo>
                      <a:pt x="1859" y="62"/>
                      <a:pt x="1803" y="79"/>
                      <a:pt x="1757" y="111"/>
                    </a:cubicBezTo>
                    <a:cubicBezTo>
                      <a:pt x="1705" y="44"/>
                      <a:pt x="1623" y="1"/>
                      <a:pt x="15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43"/>
              <p:cNvSpPr/>
              <p:nvPr/>
            </p:nvSpPr>
            <p:spPr>
              <a:xfrm>
                <a:off x="6008025" y="2144050"/>
                <a:ext cx="43200" cy="43175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727" extrusionOk="0">
                    <a:moveTo>
                      <a:pt x="864" y="0"/>
                    </a:moveTo>
                    <a:cubicBezTo>
                      <a:pt x="388" y="0"/>
                      <a:pt x="1" y="387"/>
                      <a:pt x="1" y="863"/>
                    </a:cubicBezTo>
                    <a:cubicBezTo>
                      <a:pt x="1" y="1340"/>
                      <a:pt x="388" y="1726"/>
                      <a:pt x="864" y="1726"/>
                    </a:cubicBezTo>
                    <a:cubicBezTo>
                      <a:pt x="1342" y="1726"/>
                      <a:pt x="1727" y="1340"/>
                      <a:pt x="1727" y="863"/>
                    </a:cubicBezTo>
                    <a:cubicBezTo>
                      <a:pt x="1727" y="387"/>
                      <a:pt x="1342" y="0"/>
                      <a:pt x="8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43"/>
              <p:cNvSpPr/>
              <p:nvPr/>
            </p:nvSpPr>
            <p:spPr>
              <a:xfrm>
                <a:off x="6022425" y="2158400"/>
                <a:ext cx="1442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8" extrusionOk="0">
                    <a:moveTo>
                      <a:pt x="288" y="1"/>
                    </a:moveTo>
                    <a:cubicBezTo>
                      <a:pt x="129" y="1"/>
                      <a:pt x="1" y="130"/>
                      <a:pt x="1" y="289"/>
                    </a:cubicBezTo>
                    <a:cubicBezTo>
                      <a:pt x="1" y="449"/>
                      <a:pt x="129" y="578"/>
                      <a:pt x="288" y="578"/>
                    </a:cubicBezTo>
                    <a:cubicBezTo>
                      <a:pt x="447" y="578"/>
                      <a:pt x="577" y="449"/>
                      <a:pt x="577" y="289"/>
                    </a:cubicBezTo>
                    <a:cubicBezTo>
                      <a:pt x="577" y="130"/>
                      <a:pt x="447" y="1"/>
                      <a:pt x="2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06" name="Google Shape;1906;p43"/>
          <p:cNvGrpSpPr/>
          <p:nvPr/>
        </p:nvGrpSpPr>
        <p:grpSpPr>
          <a:xfrm>
            <a:off x="1291384" y="1688919"/>
            <a:ext cx="499385" cy="499912"/>
            <a:chOff x="1008193" y="3535174"/>
            <a:chExt cx="499385" cy="499912"/>
          </a:xfrm>
        </p:grpSpPr>
        <p:sp>
          <p:nvSpPr>
            <p:cNvPr id="1907" name="Google Shape;1907;p43"/>
            <p:cNvSpPr/>
            <p:nvPr/>
          </p:nvSpPr>
          <p:spPr>
            <a:xfrm>
              <a:off x="1013388" y="3540625"/>
              <a:ext cx="489000" cy="48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8" name="Google Shape;1908;p43"/>
            <p:cNvGrpSpPr/>
            <p:nvPr/>
          </p:nvGrpSpPr>
          <p:grpSpPr>
            <a:xfrm>
              <a:off x="1008193" y="3535174"/>
              <a:ext cx="499385" cy="499912"/>
              <a:chOff x="5305275" y="2780775"/>
              <a:chExt cx="284550" cy="284850"/>
            </a:xfrm>
          </p:grpSpPr>
          <p:sp>
            <p:nvSpPr>
              <p:cNvPr id="1909" name="Google Shape;1909;p43"/>
              <p:cNvSpPr/>
              <p:nvPr/>
            </p:nvSpPr>
            <p:spPr>
              <a:xfrm>
                <a:off x="5305275" y="2780775"/>
                <a:ext cx="284550" cy="284850"/>
              </a:xfrm>
              <a:custGeom>
                <a:avLst/>
                <a:gdLst/>
                <a:ahLst/>
                <a:cxnLst/>
                <a:rect l="l" t="t" r="r" b="b"/>
                <a:pathLst>
                  <a:path w="11382" h="11394" extrusionOk="0">
                    <a:moveTo>
                      <a:pt x="5690" y="1"/>
                    </a:moveTo>
                    <a:cubicBezTo>
                      <a:pt x="5397" y="1"/>
                      <a:pt x="5117" y="107"/>
                      <a:pt x="4899" y="288"/>
                    </a:cubicBezTo>
                    <a:lnTo>
                      <a:pt x="4876" y="288"/>
                    </a:lnTo>
                    <a:cubicBezTo>
                      <a:pt x="4375" y="288"/>
                      <a:pt x="3945" y="590"/>
                      <a:pt x="3754" y="1020"/>
                    </a:cubicBezTo>
                    <a:cubicBezTo>
                      <a:pt x="3614" y="965"/>
                      <a:pt x="3465" y="939"/>
                      <a:pt x="3312" y="939"/>
                    </a:cubicBezTo>
                    <a:cubicBezTo>
                      <a:pt x="2985" y="939"/>
                      <a:pt x="2675" y="1067"/>
                      <a:pt x="2445" y="1297"/>
                    </a:cubicBezTo>
                    <a:cubicBezTo>
                      <a:pt x="2440" y="1303"/>
                      <a:pt x="2436" y="1306"/>
                      <a:pt x="2431" y="1312"/>
                    </a:cubicBezTo>
                    <a:cubicBezTo>
                      <a:pt x="2142" y="1337"/>
                      <a:pt x="1875" y="1462"/>
                      <a:pt x="1666" y="1671"/>
                    </a:cubicBezTo>
                    <a:cubicBezTo>
                      <a:pt x="1458" y="1879"/>
                      <a:pt x="1336" y="2153"/>
                      <a:pt x="1309" y="2436"/>
                    </a:cubicBezTo>
                    <a:lnTo>
                      <a:pt x="1294" y="2451"/>
                    </a:lnTo>
                    <a:cubicBezTo>
                      <a:pt x="941" y="2803"/>
                      <a:pt x="851" y="3321"/>
                      <a:pt x="1019" y="3760"/>
                    </a:cubicBezTo>
                    <a:cubicBezTo>
                      <a:pt x="590" y="3952"/>
                      <a:pt x="288" y="4381"/>
                      <a:pt x="288" y="4882"/>
                    </a:cubicBezTo>
                    <a:lnTo>
                      <a:pt x="288" y="4905"/>
                    </a:lnTo>
                    <a:cubicBezTo>
                      <a:pt x="106" y="5122"/>
                      <a:pt x="1" y="5403"/>
                      <a:pt x="1" y="5696"/>
                    </a:cubicBezTo>
                    <a:cubicBezTo>
                      <a:pt x="1" y="5991"/>
                      <a:pt x="108" y="6269"/>
                      <a:pt x="288" y="6490"/>
                    </a:cubicBezTo>
                    <a:lnTo>
                      <a:pt x="288" y="6512"/>
                    </a:lnTo>
                    <a:cubicBezTo>
                      <a:pt x="288" y="7012"/>
                      <a:pt x="590" y="7444"/>
                      <a:pt x="1019" y="7633"/>
                    </a:cubicBezTo>
                    <a:cubicBezTo>
                      <a:pt x="965" y="7773"/>
                      <a:pt x="938" y="7921"/>
                      <a:pt x="938" y="8076"/>
                    </a:cubicBezTo>
                    <a:cubicBezTo>
                      <a:pt x="938" y="8404"/>
                      <a:pt x="1066" y="8712"/>
                      <a:pt x="1297" y="8942"/>
                    </a:cubicBezTo>
                    <a:cubicBezTo>
                      <a:pt x="1300" y="8948"/>
                      <a:pt x="1306" y="8953"/>
                      <a:pt x="1312" y="8957"/>
                    </a:cubicBezTo>
                    <a:cubicBezTo>
                      <a:pt x="1337" y="9240"/>
                      <a:pt x="1461" y="9514"/>
                      <a:pt x="1669" y="9722"/>
                    </a:cubicBezTo>
                    <a:cubicBezTo>
                      <a:pt x="1875" y="9931"/>
                      <a:pt x="2145" y="10056"/>
                      <a:pt x="2433" y="10081"/>
                    </a:cubicBezTo>
                    <a:cubicBezTo>
                      <a:pt x="2437" y="10087"/>
                      <a:pt x="2443" y="10093"/>
                      <a:pt x="2446" y="10096"/>
                    </a:cubicBezTo>
                    <a:cubicBezTo>
                      <a:pt x="2680" y="10328"/>
                      <a:pt x="2986" y="10456"/>
                      <a:pt x="3314" y="10456"/>
                    </a:cubicBezTo>
                    <a:cubicBezTo>
                      <a:pt x="3468" y="10456"/>
                      <a:pt x="3617" y="10428"/>
                      <a:pt x="3756" y="10374"/>
                    </a:cubicBezTo>
                    <a:cubicBezTo>
                      <a:pt x="3948" y="10804"/>
                      <a:pt x="4378" y="11105"/>
                      <a:pt x="4878" y="11105"/>
                    </a:cubicBezTo>
                    <a:lnTo>
                      <a:pt x="4900" y="11105"/>
                    </a:lnTo>
                    <a:cubicBezTo>
                      <a:pt x="5117" y="11288"/>
                      <a:pt x="5399" y="11393"/>
                      <a:pt x="5693" y="11393"/>
                    </a:cubicBezTo>
                    <a:cubicBezTo>
                      <a:pt x="5988" y="11393"/>
                      <a:pt x="6268" y="11288"/>
                      <a:pt x="6482" y="11105"/>
                    </a:cubicBezTo>
                    <a:lnTo>
                      <a:pt x="6504" y="11105"/>
                    </a:lnTo>
                    <a:cubicBezTo>
                      <a:pt x="7005" y="11105"/>
                      <a:pt x="7436" y="10804"/>
                      <a:pt x="7625" y="10374"/>
                    </a:cubicBezTo>
                    <a:cubicBezTo>
                      <a:pt x="7765" y="10428"/>
                      <a:pt x="7914" y="10456"/>
                      <a:pt x="8069" y="10456"/>
                    </a:cubicBezTo>
                    <a:cubicBezTo>
                      <a:pt x="8396" y="10456"/>
                      <a:pt x="8704" y="10326"/>
                      <a:pt x="8935" y="10096"/>
                    </a:cubicBezTo>
                    <a:cubicBezTo>
                      <a:pt x="8939" y="10091"/>
                      <a:pt x="8944" y="10087"/>
                      <a:pt x="8948" y="10081"/>
                    </a:cubicBezTo>
                    <a:cubicBezTo>
                      <a:pt x="9237" y="10056"/>
                      <a:pt x="9505" y="9931"/>
                      <a:pt x="9713" y="9722"/>
                    </a:cubicBezTo>
                    <a:cubicBezTo>
                      <a:pt x="9921" y="9514"/>
                      <a:pt x="10044" y="9240"/>
                      <a:pt x="10070" y="8957"/>
                    </a:cubicBezTo>
                    <a:lnTo>
                      <a:pt x="10085" y="8942"/>
                    </a:lnTo>
                    <a:cubicBezTo>
                      <a:pt x="10316" y="8710"/>
                      <a:pt x="10444" y="8404"/>
                      <a:pt x="10444" y="8076"/>
                    </a:cubicBezTo>
                    <a:cubicBezTo>
                      <a:pt x="10444" y="7921"/>
                      <a:pt x="10416" y="7773"/>
                      <a:pt x="10362" y="7633"/>
                    </a:cubicBezTo>
                    <a:cubicBezTo>
                      <a:pt x="10792" y="7442"/>
                      <a:pt x="11093" y="7012"/>
                      <a:pt x="11093" y="6512"/>
                    </a:cubicBezTo>
                    <a:lnTo>
                      <a:pt x="11093" y="6490"/>
                    </a:lnTo>
                    <a:cubicBezTo>
                      <a:pt x="11276" y="6271"/>
                      <a:pt x="11381" y="5991"/>
                      <a:pt x="11381" y="5696"/>
                    </a:cubicBezTo>
                    <a:cubicBezTo>
                      <a:pt x="11381" y="5403"/>
                      <a:pt x="11276" y="5123"/>
                      <a:pt x="11093" y="4905"/>
                    </a:cubicBezTo>
                    <a:lnTo>
                      <a:pt x="11093" y="4882"/>
                    </a:lnTo>
                    <a:cubicBezTo>
                      <a:pt x="11093" y="4381"/>
                      <a:pt x="10792" y="3949"/>
                      <a:pt x="10362" y="3760"/>
                    </a:cubicBezTo>
                    <a:cubicBezTo>
                      <a:pt x="10532" y="3321"/>
                      <a:pt x="10441" y="2803"/>
                      <a:pt x="10087" y="2451"/>
                    </a:cubicBezTo>
                    <a:cubicBezTo>
                      <a:pt x="10084" y="2445"/>
                      <a:pt x="10078" y="2442"/>
                      <a:pt x="10072" y="2436"/>
                    </a:cubicBezTo>
                    <a:cubicBezTo>
                      <a:pt x="10046" y="2153"/>
                      <a:pt x="9923" y="1879"/>
                      <a:pt x="9715" y="1671"/>
                    </a:cubicBezTo>
                    <a:cubicBezTo>
                      <a:pt x="9508" y="1462"/>
                      <a:pt x="9238" y="1337"/>
                      <a:pt x="8950" y="1312"/>
                    </a:cubicBezTo>
                    <a:cubicBezTo>
                      <a:pt x="8947" y="1306"/>
                      <a:pt x="8941" y="1300"/>
                      <a:pt x="8938" y="1297"/>
                    </a:cubicBezTo>
                    <a:cubicBezTo>
                      <a:pt x="8704" y="1067"/>
                      <a:pt x="8398" y="939"/>
                      <a:pt x="8070" y="939"/>
                    </a:cubicBezTo>
                    <a:cubicBezTo>
                      <a:pt x="7915" y="939"/>
                      <a:pt x="7766" y="965"/>
                      <a:pt x="7628" y="1020"/>
                    </a:cubicBezTo>
                    <a:cubicBezTo>
                      <a:pt x="7436" y="590"/>
                      <a:pt x="7006" y="288"/>
                      <a:pt x="6506" y="288"/>
                    </a:cubicBezTo>
                    <a:lnTo>
                      <a:pt x="6484" y="288"/>
                    </a:lnTo>
                    <a:cubicBezTo>
                      <a:pt x="6265" y="107"/>
                      <a:pt x="5985" y="1"/>
                      <a:pt x="56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43"/>
              <p:cNvSpPr/>
              <p:nvPr/>
            </p:nvSpPr>
            <p:spPr>
              <a:xfrm>
                <a:off x="5447000" y="2811450"/>
                <a:ext cx="28375" cy="9582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3833" extrusionOk="0">
                    <a:moveTo>
                      <a:pt x="838" y="0"/>
                    </a:moveTo>
                    <a:cubicBezTo>
                      <a:pt x="752" y="0"/>
                      <a:pt x="670" y="37"/>
                      <a:pt x="615" y="101"/>
                    </a:cubicBezTo>
                    <a:lnTo>
                      <a:pt x="454" y="286"/>
                    </a:lnTo>
                    <a:lnTo>
                      <a:pt x="1" y="3833"/>
                    </a:lnTo>
                    <a:lnTo>
                      <a:pt x="289" y="3833"/>
                    </a:lnTo>
                    <a:lnTo>
                      <a:pt x="871" y="2428"/>
                    </a:lnTo>
                    <a:cubicBezTo>
                      <a:pt x="1045" y="2009"/>
                      <a:pt x="1135" y="1560"/>
                      <a:pt x="1135" y="1106"/>
                    </a:cubicBezTo>
                    <a:lnTo>
                      <a:pt x="1135" y="293"/>
                    </a:lnTo>
                    <a:cubicBezTo>
                      <a:pt x="1135" y="131"/>
                      <a:pt x="1002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43"/>
              <p:cNvSpPr/>
              <p:nvPr/>
            </p:nvSpPr>
            <p:spPr>
              <a:xfrm>
                <a:off x="5419800" y="2804225"/>
                <a:ext cx="41175" cy="103125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4125" extrusionOk="0">
                    <a:moveTo>
                      <a:pt x="1111" y="1"/>
                    </a:moveTo>
                    <a:cubicBezTo>
                      <a:pt x="981" y="1"/>
                      <a:pt x="865" y="81"/>
                      <a:pt x="819" y="203"/>
                    </a:cubicBezTo>
                    <a:lnTo>
                      <a:pt x="679" y="576"/>
                    </a:lnTo>
                    <a:lnTo>
                      <a:pt x="520" y="393"/>
                    </a:lnTo>
                    <a:cubicBezTo>
                      <a:pt x="463" y="328"/>
                      <a:pt x="382" y="291"/>
                      <a:pt x="297" y="291"/>
                    </a:cubicBezTo>
                    <a:cubicBezTo>
                      <a:pt x="133" y="291"/>
                      <a:pt x="1" y="423"/>
                      <a:pt x="1" y="587"/>
                    </a:cubicBezTo>
                    <a:lnTo>
                      <a:pt x="1" y="1399"/>
                    </a:lnTo>
                    <a:cubicBezTo>
                      <a:pt x="1" y="1853"/>
                      <a:pt x="90" y="2301"/>
                      <a:pt x="263" y="2720"/>
                    </a:cubicBezTo>
                    <a:lnTo>
                      <a:pt x="846" y="4124"/>
                    </a:lnTo>
                    <a:lnTo>
                      <a:pt x="1377" y="4124"/>
                    </a:lnTo>
                    <a:lnTo>
                      <a:pt x="1563" y="2720"/>
                    </a:lnTo>
                    <a:cubicBezTo>
                      <a:pt x="1620" y="2298"/>
                      <a:pt x="1647" y="1849"/>
                      <a:pt x="1647" y="1398"/>
                    </a:cubicBezTo>
                    <a:lnTo>
                      <a:pt x="1647" y="873"/>
                    </a:lnTo>
                    <a:cubicBezTo>
                      <a:pt x="1647" y="709"/>
                      <a:pt x="1596" y="576"/>
                      <a:pt x="1542" y="576"/>
                    </a:cubicBezTo>
                    <a:lnTo>
                      <a:pt x="1404" y="203"/>
                    </a:lnTo>
                    <a:cubicBezTo>
                      <a:pt x="1359" y="82"/>
                      <a:pt x="1242" y="1"/>
                      <a:pt x="11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43"/>
              <p:cNvSpPr/>
              <p:nvPr/>
            </p:nvSpPr>
            <p:spPr>
              <a:xfrm>
                <a:off x="5380550" y="2827650"/>
                <a:ext cx="604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389" extrusionOk="0">
                    <a:moveTo>
                      <a:pt x="303" y="0"/>
                    </a:moveTo>
                    <a:cubicBezTo>
                      <a:pt x="227" y="0"/>
                      <a:pt x="152" y="29"/>
                      <a:pt x="94" y="86"/>
                    </a:cubicBezTo>
                    <a:cubicBezTo>
                      <a:pt x="33" y="148"/>
                      <a:pt x="1" y="232"/>
                      <a:pt x="8" y="317"/>
                    </a:cubicBezTo>
                    <a:lnTo>
                      <a:pt x="27" y="561"/>
                    </a:lnTo>
                    <a:lnTo>
                      <a:pt x="2215" y="3388"/>
                    </a:lnTo>
                    <a:lnTo>
                      <a:pt x="2417" y="3186"/>
                    </a:lnTo>
                    <a:lnTo>
                      <a:pt x="1836" y="1781"/>
                    </a:lnTo>
                    <a:cubicBezTo>
                      <a:pt x="1663" y="1363"/>
                      <a:pt x="1407" y="983"/>
                      <a:pt x="1087" y="662"/>
                    </a:cubicBezTo>
                    <a:lnTo>
                      <a:pt x="512" y="86"/>
                    </a:lnTo>
                    <a:cubicBezTo>
                      <a:pt x="455" y="29"/>
                      <a:pt x="379" y="0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43"/>
              <p:cNvSpPr/>
              <p:nvPr/>
            </p:nvSpPr>
            <p:spPr>
              <a:xfrm>
                <a:off x="5351200" y="2836775"/>
                <a:ext cx="89800" cy="7985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194" extrusionOk="0">
                    <a:moveTo>
                      <a:pt x="708" y="1"/>
                    </a:moveTo>
                    <a:cubicBezTo>
                      <a:pt x="627" y="1"/>
                      <a:pt x="547" y="33"/>
                      <a:pt x="488" y="92"/>
                    </a:cubicBezTo>
                    <a:cubicBezTo>
                      <a:pt x="398" y="182"/>
                      <a:pt x="371" y="322"/>
                      <a:pt x="424" y="440"/>
                    </a:cubicBezTo>
                    <a:lnTo>
                      <a:pt x="591" y="803"/>
                    </a:lnTo>
                    <a:lnTo>
                      <a:pt x="347" y="784"/>
                    </a:lnTo>
                    <a:cubicBezTo>
                      <a:pt x="340" y="783"/>
                      <a:pt x="333" y="783"/>
                      <a:pt x="325" y="783"/>
                    </a:cubicBezTo>
                    <a:cubicBezTo>
                      <a:pt x="247" y="783"/>
                      <a:pt x="172" y="813"/>
                      <a:pt x="116" y="870"/>
                    </a:cubicBezTo>
                    <a:cubicBezTo>
                      <a:pt x="0" y="984"/>
                      <a:pt x="0" y="1172"/>
                      <a:pt x="116" y="1288"/>
                    </a:cubicBezTo>
                    <a:lnTo>
                      <a:pt x="691" y="1863"/>
                    </a:lnTo>
                    <a:cubicBezTo>
                      <a:pt x="1011" y="2183"/>
                      <a:pt x="1392" y="2437"/>
                      <a:pt x="1812" y="2611"/>
                    </a:cubicBezTo>
                    <a:lnTo>
                      <a:pt x="3215" y="3193"/>
                    </a:lnTo>
                    <a:lnTo>
                      <a:pt x="3591" y="2817"/>
                    </a:lnTo>
                    <a:lnTo>
                      <a:pt x="2730" y="1691"/>
                    </a:lnTo>
                    <a:cubicBezTo>
                      <a:pt x="2472" y="1361"/>
                      <a:pt x="2175" y="1023"/>
                      <a:pt x="1855" y="702"/>
                    </a:cubicBezTo>
                    <a:lnTo>
                      <a:pt x="1483" y="330"/>
                    </a:lnTo>
                    <a:cubicBezTo>
                      <a:pt x="1390" y="238"/>
                      <a:pt x="1288" y="183"/>
                      <a:pt x="1232" y="183"/>
                    </a:cubicBezTo>
                    <a:cubicBezTo>
                      <a:pt x="1217" y="183"/>
                      <a:pt x="1206" y="187"/>
                      <a:pt x="1198" y="194"/>
                    </a:cubicBezTo>
                    <a:lnTo>
                      <a:pt x="837" y="29"/>
                    </a:lnTo>
                    <a:cubicBezTo>
                      <a:pt x="796" y="10"/>
                      <a:pt x="752" y="1"/>
                      <a:pt x="7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43"/>
              <p:cNvSpPr/>
              <p:nvPr/>
            </p:nvSpPr>
            <p:spPr>
              <a:xfrm>
                <a:off x="5335725" y="2895575"/>
                <a:ext cx="9582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3833" h="1133" extrusionOk="0">
                    <a:moveTo>
                      <a:pt x="295" y="0"/>
                    </a:moveTo>
                    <a:cubicBezTo>
                      <a:pt x="133" y="0"/>
                      <a:pt x="0" y="133"/>
                      <a:pt x="0" y="296"/>
                    </a:cubicBezTo>
                    <a:cubicBezTo>
                      <a:pt x="0" y="381"/>
                      <a:pt x="37" y="463"/>
                      <a:pt x="103" y="520"/>
                    </a:cubicBezTo>
                    <a:lnTo>
                      <a:pt x="287" y="679"/>
                    </a:lnTo>
                    <a:lnTo>
                      <a:pt x="3832" y="1133"/>
                    </a:lnTo>
                    <a:lnTo>
                      <a:pt x="3832" y="844"/>
                    </a:lnTo>
                    <a:lnTo>
                      <a:pt x="2429" y="262"/>
                    </a:lnTo>
                    <a:cubicBezTo>
                      <a:pt x="2009" y="89"/>
                      <a:pt x="1561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43"/>
              <p:cNvSpPr/>
              <p:nvPr/>
            </p:nvSpPr>
            <p:spPr>
              <a:xfrm>
                <a:off x="5328525" y="2909925"/>
                <a:ext cx="103125" cy="41175"/>
              </a:xfrm>
              <a:custGeom>
                <a:avLst/>
                <a:gdLst/>
                <a:ahLst/>
                <a:cxnLst/>
                <a:rect l="l" t="t" r="r" b="b"/>
                <a:pathLst>
                  <a:path w="4125" h="1647" extrusionOk="0">
                    <a:moveTo>
                      <a:pt x="873" y="1"/>
                    </a:moveTo>
                    <a:cubicBezTo>
                      <a:pt x="709" y="1"/>
                      <a:pt x="577" y="53"/>
                      <a:pt x="577" y="105"/>
                    </a:cubicBezTo>
                    <a:lnTo>
                      <a:pt x="203" y="245"/>
                    </a:lnTo>
                    <a:cubicBezTo>
                      <a:pt x="83" y="289"/>
                      <a:pt x="1" y="407"/>
                      <a:pt x="1" y="536"/>
                    </a:cubicBezTo>
                    <a:cubicBezTo>
                      <a:pt x="1" y="667"/>
                      <a:pt x="80" y="782"/>
                      <a:pt x="203" y="828"/>
                    </a:cubicBezTo>
                    <a:lnTo>
                      <a:pt x="577" y="968"/>
                    </a:lnTo>
                    <a:lnTo>
                      <a:pt x="392" y="1129"/>
                    </a:lnTo>
                    <a:cubicBezTo>
                      <a:pt x="328" y="1184"/>
                      <a:pt x="291" y="1266"/>
                      <a:pt x="291" y="1352"/>
                    </a:cubicBezTo>
                    <a:cubicBezTo>
                      <a:pt x="291" y="1516"/>
                      <a:pt x="422" y="1647"/>
                      <a:pt x="586" y="1647"/>
                    </a:cubicBezTo>
                    <a:lnTo>
                      <a:pt x="1400" y="1647"/>
                    </a:lnTo>
                    <a:cubicBezTo>
                      <a:pt x="1854" y="1647"/>
                      <a:pt x="2302" y="1557"/>
                      <a:pt x="2720" y="1385"/>
                    </a:cubicBezTo>
                    <a:lnTo>
                      <a:pt x="4125" y="803"/>
                    </a:lnTo>
                    <a:lnTo>
                      <a:pt x="4125" y="270"/>
                    </a:lnTo>
                    <a:lnTo>
                      <a:pt x="2720" y="84"/>
                    </a:lnTo>
                    <a:cubicBezTo>
                      <a:pt x="2297" y="29"/>
                      <a:pt x="1849" y="1"/>
                      <a:pt x="13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43"/>
              <p:cNvSpPr/>
              <p:nvPr/>
            </p:nvSpPr>
            <p:spPr>
              <a:xfrm>
                <a:off x="5351200" y="2929950"/>
                <a:ext cx="85475" cy="60250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2410" extrusionOk="0">
                    <a:moveTo>
                      <a:pt x="3216" y="0"/>
                    </a:moveTo>
                    <a:lnTo>
                      <a:pt x="1812" y="582"/>
                    </a:lnTo>
                    <a:cubicBezTo>
                      <a:pt x="1393" y="755"/>
                      <a:pt x="1014" y="1009"/>
                      <a:pt x="691" y="1329"/>
                    </a:cubicBezTo>
                    <a:lnTo>
                      <a:pt x="116" y="1905"/>
                    </a:lnTo>
                    <a:cubicBezTo>
                      <a:pt x="0" y="2020"/>
                      <a:pt x="0" y="2207"/>
                      <a:pt x="116" y="2323"/>
                    </a:cubicBezTo>
                    <a:cubicBezTo>
                      <a:pt x="171" y="2379"/>
                      <a:pt x="245" y="2409"/>
                      <a:pt x="322" y="2409"/>
                    </a:cubicBezTo>
                    <a:cubicBezTo>
                      <a:pt x="330" y="2409"/>
                      <a:pt x="339" y="2409"/>
                      <a:pt x="347" y="2408"/>
                    </a:cubicBezTo>
                    <a:lnTo>
                      <a:pt x="591" y="2390"/>
                    </a:lnTo>
                    <a:lnTo>
                      <a:pt x="3419" y="203"/>
                    </a:lnTo>
                    <a:lnTo>
                      <a:pt x="32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43"/>
              <p:cNvSpPr/>
              <p:nvPr/>
            </p:nvSpPr>
            <p:spPr>
              <a:xfrm>
                <a:off x="5360425" y="2929950"/>
                <a:ext cx="8050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3562" extrusionOk="0">
                    <a:moveTo>
                      <a:pt x="2843" y="0"/>
                    </a:moveTo>
                    <a:lnTo>
                      <a:pt x="1718" y="861"/>
                    </a:lnTo>
                    <a:cubicBezTo>
                      <a:pt x="1386" y="1119"/>
                      <a:pt x="1048" y="1416"/>
                      <a:pt x="728" y="1737"/>
                    </a:cubicBezTo>
                    <a:lnTo>
                      <a:pt x="356" y="2109"/>
                    </a:lnTo>
                    <a:cubicBezTo>
                      <a:pt x="240" y="2225"/>
                      <a:pt x="183" y="2355"/>
                      <a:pt x="221" y="2392"/>
                    </a:cubicBezTo>
                    <a:lnTo>
                      <a:pt x="54" y="2755"/>
                    </a:lnTo>
                    <a:cubicBezTo>
                      <a:pt x="0" y="2873"/>
                      <a:pt x="27" y="3011"/>
                      <a:pt x="118" y="3103"/>
                    </a:cubicBezTo>
                    <a:cubicBezTo>
                      <a:pt x="177" y="3162"/>
                      <a:pt x="257" y="3194"/>
                      <a:pt x="338" y="3194"/>
                    </a:cubicBezTo>
                    <a:cubicBezTo>
                      <a:pt x="381" y="3194"/>
                      <a:pt x="425" y="3185"/>
                      <a:pt x="466" y="3166"/>
                    </a:cubicBezTo>
                    <a:lnTo>
                      <a:pt x="828" y="3001"/>
                    </a:lnTo>
                    <a:lnTo>
                      <a:pt x="828" y="3001"/>
                    </a:lnTo>
                    <a:lnTo>
                      <a:pt x="810" y="3245"/>
                    </a:lnTo>
                    <a:cubicBezTo>
                      <a:pt x="804" y="3330"/>
                      <a:pt x="834" y="3413"/>
                      <a:pt x="895" y="3475"/>
                    </a:cubicBezTo>
                    <a:cubicBezTo>
                      <a:pt x="953" y="3533"/>
                      <a:pt x="1029" y="3561"/>
                      <a:pt x="1105" y="3561"/>
                    </a:cubicBezTo>
                    <a:cubicBezTo>
                      <a:pt x="1181" y="3561"/>
                      <a:pt x="1256" y="3533"/>
                      <a:pt x="1315" y="3475"/>
                    </a:cubicBezTo>
                    <a:lnTo>
                      <a:pt x="1889" y="2899"/>
                    </a:lnTo>
                    <a:cubicBezTo>
                      <a:pt x="2209" y="2579"/>
                      <a:pt x="2463" y="2198"/>
                      <a:pt x="2636" y="1780"/>
                    </a:cubicBezTo>
                    <a:lnTo>
                      <a:pt x="3219" y="375"/>
                    </a:lnTo>
                    <a:lnTo>
                      <a:pt x="284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43"/>
              <p:cNvSpPr/>
              <p:nvPr/>
            </p:nvSpPr>
            <p:spPr>
              <a:xfrm>
                <a:off x="5419800" y="2939350"/>
                <a:ext cx="28375" cy="9585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3834" extrusionOk="0">
                    <a:moveTo>
                      <a:pt x="846" y="1"/>
                    </a:moveTo>
                    <a:lnTo>
                      <a:pt x="264" y="1406"/>
                    </a:lnTo>
                    <a:cubicBezTo>
                      <a:pt x="90" y="1824"/>
                      <a:pt x="1" y="2273"/>
                      <a:pt x="1" y="2727"/>
                    </a:cubicBezTo>
                    <a:lnTo>
                      <a:pt x="1" y="3540"/>
                    </a:lnTo>
                    <a:cubicBezTo>
                      <a:pt x="4" y="3702"/>
                      <a:pt x="135" y="3833"/>
                      <a:pt x="297" y="3833"/>
                    </a:cubicBezTo>
                    <a:cubicBezTo>
                      <a:pt x="383" y="3833"/>
                      <a:pt x="465" y="3796"/>
                      <a:pt x="520" y="3732"/>
                    </a:cubicBezTo>
                    <a:lnTo>
                      <a:pt x="681" y="3547"/>
                    </a:lnTo>
                    <a:lnTo>
                      <a:pt x="113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43"/>
              <p:cNvSpPr/>
              <p:nvPr/>
            </p:nvSpPr>
            <p:spPr>
              <a:xfrm>
                <a:off x="5434250" y="2939275"/>
                <a:ext cx="41175" cy="103125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4125" extrusionOk="0">
                    <a:moveTo>
                      <a:pt x="269" y="1"/>
                    </a:moveTo>
                    <a:lnTo>
                      <a:pt x="83" y="1404"/>
                    </a:lnTo>
                    <a:cubicBezTo>
                      <a:pt x="27" y="1825"/>
                      <a:pt x="0" y="2276"/>
                      <a:pt x="0" y="2727"/>
                    </a:cubicBezTo>
                    <a:lnTo>
                      <a:pt x="0" y="3253"/>
                    </a:lnTo>
                    <a:cubicBezTo>
                      <a:pt x="0" y="3416"/>
                      <a:pt x="52" y="3547"/>
                      <a:pt x="104" y="3547"/>
                    </a:cubicBezTo>
                    <a:lnTo>
                      <a:pt x="244" y="3922"/>
                    </a:lnTo>
                    <a:cubicBezTo>
                      <a:pt x="287" y="4043"/>
                      <a:pt x="405" y="4125"/>
                      <a:pt x="536" y="4125"/>
                    </a:cubicBezTo>
                    <a:cubicBezTo>
                      <a:pt x="665" y="4125"/>
                      <a:pt x="781" y="4044"/>
                      <a:pt x="828" y="3922"/>
                    </a:cubicBezTo>
                    <a:lnTo>
                      <a:pt x="967" y="3547"/>
                    </a:lnTo>
                    <a:lnTo>
                      <a:pt x="1127" y="3732"/>
                    </a:lnTo>
                    <a:cubicBezTo>
                      <a:pt x="1183" y="3797"/>
                      <a:pt x="1265" y="3835"/>
                      <a:pt x="1350" y="3835"/>
                    </a:cubicBezTo>
                    <a:cubicBezTo>
                      <a:pt x="1514" y="3835"/>
                      <a:pt x="1646" y="3702"/>
                      <a:pt x="1646" y="3538"/>
                    </a:cubicBezTo>
                    <a:lnTo>
                      <a:pt x="1646" y="2726"/>
                    </a:lnTo>
                    <a:cubicBezTo>
                      <a:pt x="1646" y="2272"/>
                      <a:pt x="1557" y="1824"/>
                      <a:pt x="1384" y="1404"/>
                    </a:cubicBezTo>
                    <a:lnTo>
                      <a:pt x="80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43"/>
              <p:cNvSpPr/>
              <p:nvPr/>
            </p:nvSpPr>
            <p:spPr>
              <a:xfrm>
                <a:off x="5454225" y="2934250"/>
                <a:ext cx="60450" cy="847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390" extrusionOk="0">
                    <a:moveTo>
                      <a:pt x="204" y="1"/>
                    </a:moveTo>
                    <a:lnTo>
                      <a:pt x="0" y="203"/>
                    </a:lnTo>
                    <a:lnTo>
                      <a:pt x="584" y="1608"/>
                    </a:lnTo>
                    <a:cubicBezTo>
                      <a:pt x="756" y="2026"/>
                      <a:pt x="1011" y="2406"/>
                      <a:pt x="1331" y="2727"/>
                    </a:cubicBezTo>
                    <a:lnTo>
                      <a:pt x="1905" y="3302"/>
                    </a:lnTo>
                    <a:cubicBezTo>
                      <a:pt x="1963" y="3360"/>
                      <a:pt x="2040" y="3389"/>
                      <a:pt x="2116" y="3389"/>
                    </a:cubicBezTo>
                    <a:cubicBezTo>
                      <a:pt x="2191" y="3389"/>
                      <a:pt x="2267" y="3361"/>
                      <a:pt x="2325" y="3303"/>
                    </a:cubicBezTo>
                    <a:cubicBezTo>
                      <a:pt x="2386" y="3241"/>
                      <a:pt x="2417" y="3158"/>
                      <a:pt x="2410" y="3073"/>
                    </a:cubicBezTo>
                    <a:lnTo>
                      <a:pt x="2392" y="2829"/>
                    </a:lnTo>
                    <a:lnTo>
                      <a:pt x="2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43"/>
              <p:cNvSpPr/>
              <p:nvPr/>
            </p:nvSpPr>
            <p:spPr>
              <a:xfrm>
                <a:off x="5454175" y="2930025"/>
                <a:ext cx="89800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193" extrusionOk="0">
                    <a:moveTo>
                      <a:pt x="377" y="0"/>
                    </a:moveTo>
                    <a:lnTo>
                      <a:pt x="1" y="377"/>
                    </a:lnTo>
                    <a:lnTo>
                      <a:pt x="862" y="1502"/>
                    </a:lnTo>
                    <a:cubicBezTo>
                      <a:pt x="1123" y="1832"/>
                      <a:pt x="1419" y="2170"/>
                      <a:pt x="1739" y="2492"/>
                    </a:cubicBezTo>
                    <a:lnTo>
                      <a:pt x="2111" y="2864"/>
                    </a:lnTo>
                    <a:cubicBezTo>
                      <a:pt x="2202" y="2955"/>
                      <a:pt x="2304" y="3010"/>
                      <a:pt x="2360" y="3010"/>
                    </a:cubicBezTo>
                    <a:cubicBezTo>
                      <a:pt x="2375" y="3010"/>
                      <a:pt x="2386" y="3007"/>
                      <a:pt x="2394" y="2999"/>
                    </a:cubicBezTo>
                    <a:lnTo>
                      <a:pt x="2756" y="3164"/>
                    </a:lnTo>
                    <a:cubicBezTo>
                      <a:pt x="2797" y="3184"/>
                      <a:pt x="2840" y="3193"/>
                      <a:pt x="2884" y="3193"/>
                    </a:cubicBezTo>
                    <a:cubicBezTo>
                      <a:pt x="2965" y="3193"/>
                      <a:pt x="3045" y="3161"/>
                      <a:pt x="3104" y="3102"/>
                    </a:cubicBezTo>
                    <a:cubicBezTo>
                      <a:pt x="3195" y="3011"/>
                      <a:pt x="3221" y="2871"/>
                      <a:pt x="3168" y="2754"/>
                    </a:cubicBezTo>
                    <a:lnTo>
                      <a:pt x="3001" y="2390"/>
                    </a:lnTo>
                    <a:lnTo>
                      <a:pt x="3245" y="2410"/>
                    </a:lnTo>
                    <a:cubicBezTo>
                      <a:pt x="3252" y="2410"/>
                      <a:pt x="3260" y="2411"/>
                      <a:pt x="3267" y="2411"/>
                    </a:cubicBezTo>
                    <a:cubicBezTo>
                      <a:pt x="3345" y="2411"/>
                      <a:pt x="3420" y="2381"/>
                      <a:pt x="3476" y="2323"/>
                    </a:cubicBezTo>
                    <a:cubicBezTo>
                      <a:pt x="3592" y="2209"/>
                      <a:pt x="3592" y="2021"/>
                      <a:pt x="3476" y="1905"/>
                    </a:cubicBezTo>
                    <a:lnTo>
                      <a:pt x="2901" y="1331"/>
                    </a:lnTo>
                    <a:cubicBezTo>
                      <a:pt x="2581" y="1011"/>
                      <a:pt x="2200" y="756"/>
                      <a:pt x="1781" y="582"/>
                    </a:cubicBezTo>
                    <a:lnTo>
                      <a:pt x="37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43"/>
              <p:cNvSpPr/>
              <p:nvPr/>
            </p:nvSpPr>
            <p:spPr>
              <a:xfrm>
                <a:off x="5463675" y="2922725"/>
                <a:ext cx="958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3833" h="1134" extrusionOk="0">
                    <a:moveTo>
                      <a:pt x="0" y="1"/>
                    </a:moveTo>
                    <a:lnTo>
                      <a:pt x="0" y="289"/>
                    </a:lnTo>
                    <a:lnTo>
                      <a:pt x="1405" y="871"/>
                    </a:lnTo>
                    <a:cubicBezTo>
                      <a:pt x="1823" y="1044"/>
                      <a:pt x="2271" y="1133"/>
                      <a:pt x="2725" y="1133"/>
                    </a:cubicBezTo>
                    <a:lnTo>
                      <a:pt x="3539" y="1133"/>
                    </a:lnTo>
                    <a:cubicBezTo>
                      <a:pt x="3700" y="1133"/>
                      <a:pt x="3833" y="1001"/>
                      <a:pt x="3833" y="837"/>
                    </a:cubicBezTo>
                    <a:cubicBezTo>
                      <a:pt x="3833" y="752"/>
                      <a:pt x="3795" y="670"/>
                      <a:pt x="3730" y="614"/>
                    </a:cubicBezTo>
                    <a:lnTo>
                      <a:pt x="3547" y="45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43"/>
              <p:cNvSpPr/>
              <p:nvPr/>
            </p:nvSpPr>
            <p:spPr>
              <a:xfrm>
                <a:off x="5463625" y="2895525"/>
                <a:ext cx="103100" cy="41175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1647" extrusionOk="0">
                    <a:moveTo>
                      <a:pt x="2726" y="1"/>
                    </a:moveTo>
                    <a:cubicBezTo>
                      <a:pt x="2272" y="1"/>
                      <a:pt x="1824" y="90"/>
                      <a:pt x="1406" y="263"/>
                    </a:cubicBezTo>
                    <a:lnTo>
                      <a:pt x="1" y="845"/>
                    </a:lnTo>
                    <a:lnTo>
                      <a:pt x="1" y="1377"/>
                    </a:lnTo>
                    <a:lnTo>
                      <a:pt x="1406" y="1563"/>
                    </a:lnTo>
                    <a:cubicBezTo>
                      <a:pt x="1824" y="1618"/>
                      <a:pt x="2272" y="1647"/>
                      <a:pt x="2726" y="1647"/>
                    </a:cubicBezTo>
                    <a:lnTo>
                      <a:pt x="3251" y="1647"/>
                    </a:lnTo>
                    <a:cubicBezTo>
                      <a:pt x="3415" y="1647"/>
                      <a:pt x="3546" y="1595"/>
                      <a:pt x="3546" y="1543"/>
                    </a:cubicBezTo>
                    <a:lnTo>
                      <a:pt x="3921" y="1403"/>
                    </a:lnTo>
                    <a:cubicBezTo>
                      <a:pt x="4041" y="1358"/>
                      <a:pt x="4123" y="1240"/>
                      <a:pt x="4123" y="1111"/>
                    </a:cubicBezTo>
                    <a:cubicBezTo>
                      <a:pt x="4123" y="980"/>
                      <a:pt x="4043" y="865"/>
                      <a:pt x="3921" y="819"/>
                    </a:cubicBezTo>
                    <a:lnTo>
                      <a:pt x="3546" y="679"/>
                    </a:lnTo>
                    <a:lnTo>
                      <a:pt x="3730" y="519"/>
                    </a:lnTo>
                    <a:cubicBezTo>
                      <a:pt x="3796" y="464"/>
                      <a:pt x="3833" y="382"/>
                      <a:pt x="3833" y="295"/>
                    </a:cubicBezTo>
                    <a:cubicBezTo>
                      <a:pt x="3833" y="132"/>
                      <a:pt x="3701" y="1"/>
                      <a:pt x="35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43"/>
              <p:cNvSpPr/>
              <p:nvPr/>
            </p:nvSpPr>
            <p:spPr>
              <a:xfrm>
                <a:off x="5458575" y="2856425"/>
                <a:ext cx="85450" cy="60275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2411" extrusionOk="0">
                    <a:moveTo>
                      <a:pt x="3096" y="1"/>
                    </a:moveTo>
                    <a:cubicBezTo>
                      <a:pt x="3087" y="1"/>
                      <a:pt x="3079" y="1"/>
                      <a:pt x="3071" y="2"/>
                    </a:cubicBezTo>
                    <a:lnTo>
                      <a:pt x="2828" y="20"/>
                    </a:lnTo>
                    <a:lnTo>
                      <a:pt x="0" y="2208"/>
                    </a:lnTo>
                    <a:lnTo>
                      <a:pt x="203" y="2410"/>
                    </a:lnTo>
                    <a:lnTo>
                      <a:pt x="1608" y="1828"/>
                    </a:lnTo>
                    <a:cubicBezTo>
                      <a:pt x="2026" y="1655"/>
                      <a:pt x="2405" y="1401"/>
                      <a:pt x="2727" y="1081"/>
                    </a:cubicBezTo>
                    <a:lnTo>
                      <a:pt x="3301" y="505"/>
                    </a:lnTo>
                    <a:cubicBezTo>
                      <a:pt x="3417" y="390"/>
                      <a:pt x="3417" y="203"/>
                      <a:pt x="3301" y="87"/>
                    </a:cubicBezTo>
                    <a:cubicBezTo>
                      <a:pt x="3246" y="32"/>
                      <a:pt x="3173" y="1"/>
                      <a:pt x="30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43"/>
              <p:cNvSpPr/>
              <p:nvPr/>
            </p:nvSpPr>
            <p:spPr>
              <a:xfrm>
                <a:off x="5454250" y="2827650"/>
                <a:ext cx="8050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3562" extrusionOk="0">
                    <a:moveTo>
                      <a:pt x="2116" y="0"/>
                    </a:moveTo>
                    <a:cubicBezTo>
                      <a:pt x="2040" y="0"/>
                      <a:pt x="1964" y="29"/>
                      <a:pt x="1906" y="86"/>
                    </a:cubicBezTo>
                    <a:lnTo>
                      <a:pt x="1331" y="662"/>
                    </a:lnTo>
                    <a:cubicBezTo>
                      <a:pt x="1011" y="982"/>
                      <a:pt x="757" y="1363"/>
                      <a:pt x="584" y="1781"/>
                    </a:cubicBezTo>
                    <a:lnTo>
                      <a:pt x="1" y="3186"/>
                    </a:lnTo>
                    <a:lnTo>
                      <a:pt x="377" y="3561"/>
                    </a:lnTo>
                    <a:lnTo>
                      <a:pt x="1502" y="2701"/>
                    </a:lnTo>
                    <a:cubicBezTo>
                      <a:pt x="1836" y="2442"/>
                      <a:pt x="2172" y="2144"/>
                      <a:pt x="2492" y="1824"/>
                    </a:cubicBezTo>
                    <a:lnTo>
                      <a:pt x="2864" y="1452"/>
                    </a:lnTo>
                    <a:cubicBezTo>
                      <a:pt x="2980" y="1336"/>
                      <a:pt x="3037" y="1207"/>
                      <a:pt x="3000" y="1169"/>
                    </a:cubicBezTo>
                    <a:lnTo>
                      <a:pt x="3166" y="806"/>
                    </a:lnTo>
                    <a:cubicBezTo>
                      <a:pt x="3220" y="689"/>
                      <a:pt x="3193" y="550"/>
                      <a:pt x="3102" y="458"/>
                    </a:cubicBezTo>
                    <a:cubicBezTo>
                      <a:pt x="3043" y="399"/>
                      <a:pt x="2964" y="368"/>
                      <a:pt x="2883" y="368"/>
                    </a:cubicBezTo>
                    <a:cubicBezTo>
                      <a:pt x="2839" y="368"/>
                      <a:pt x="2795" y="377"/>
                      <a:pt x="2754" y="396"/>
                    </a:cubicBezTo>
                    <a:lnTo>
                      <a:pt x="2392" y="561"/>
                    </a:lnTo>
                    <a:lnTo>
                      <a:pt x="2410" y="317"/>
                    </a:lnTo>
                    <a:cubicBezTo>
                      <a:pt x="2416" y="232"/>
                      <a:pt x="2386" y="148"/>
                      <a:pt x="2325" y="86"/>
                    </a:cubicBezTo>
                    <a:cubicBezTo>
                      <a:pt x="2267" y="29"/>
                      <a:pt x="2191" y="0"/>
                      <a:pt x="21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43"/>
              <p:cNvSpPr/>
              <p:nvPr/>
            </p:nvSpPr>
            <p:spPr>
              <a:xfrm>
                <a:off x="5428775" y="29045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38" y="0"/>
                      <a:pt x="0" y="337"/>
                      <a:pt x="0" y="752"/>
                    </a:cubicBezTo>
                    <a:cubicBezTo>
                      <a:pt x="0" y="1167"/>
                      <a:pt x="338" y="1504"/>
                      <a:pt x="753" y="1504"/>
                    </a:cubicBezTo>
                    <a:cubicBezTo>
                      <a:pt x="1167" y="1504"/>
                      <a:pt x="1505" y="1167"/>
                      <a:pt x="1505" y="752"/>
                    </a:cubicBezTo>
                    <a:cubicBezTo>
                      <a:pt x="1505" y="337"/>
                      <a:pt x="1167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43"/>
              <p:cNvSpPr/>
              <p:nvPr/>
            </p:nvSpPr>
            <p:spPr>
              <a:xfrm>
                <a:off x="5440375" y="2897325"/>
                <a:ext cx="1442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8" extrusionOk="0">
                    <a:moveTo>
                      <a:pt x="289" y="0"/>
                    </a:moveTo>
                    <a:cubicBezTo>
                      <a:pt x="129" y="0"/>
                      <a:pt x="1" y="130"/>
                      <a:pt x="1" y="289"/>
                    </a:cubicBezTo>
                    <a:cubicBezTo>
                      <a:pt x="1" y="448"/>
                      <a:pt x="129" y="578"/>
                      <a:pt x="289" y="578"/>
                    </a:cubicBezTo>
                    <a:cubicBezTo>
                      <a:pt x="449" y="578"/>
                      <a:pt x="577" y="448"/>
                      <a:pt x="577" y="289"/>
                    </a:cubicBezTo>
                    <a:cubicBezTo>
                      <a:pt x="577" y="130"/>
                      <a:pt x="449" y="0"/>
                      <a:pt x="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43"/>
              <p:cNvSpPr/>
              <p:nvPr/>
            </p:nvSpPr>
            <p:spPr>
              <a:xfrm>
                <a:off x="5427125" y="2902825"/>
                <a:ext cx="144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7" extrusionOk="0">
                    <a:moveTo>
                      <a:pt x="288" y="0"/>
                    </a:moveTo>
                    <a:cubicBezTo>
                      <a:pt x="129" y="0"/>
                      <a:pt x="1" y="128"/>
                      <a:pt x="1" y="288"/>
                    </a:cubicBezTo>
                    <a:cubicBezTo>
                      <a:pt x="1" y="448"/>
                      <a:pt x="129" y="576"/>
                      <a:pt x="288" y="576"/>
                    </a:cubicBezTo>
                    <a:cubicBezTo>
                      <a:pt x="447" y="576"/>
                      <a:pt x="577" y="448"/>
                      <a:pt x="577" y="288"/>
                    </a:cubicBezTo>
                    <a:cubicBezTo>
                      <a:pt x="577" y="128"/>
                      <a:pt x="447" y="0"/>
                      <a:pt x="2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43"/>
              <p:cNvSpPr/>
              <p:nvPr/>
            </p:nvSpPr>
            <p:spPr>
              <a:xfrm>
                <a:off x="5421625" y="2916075"/>
                <a:ext cx="1445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77" extrusionOk="0">
                    <a:moveTo>
                      <a:pt x="289" y="0"/>
                    </a:moveTo>
                    <a:cubicBezTo>
                      <a:pt x="130" y="0"/>
                      <a:pt x="1" y="130"/>
                      <a:pt x="1" y="289"/>
                    </a:cubicBezTo>
                    <a:cubicBezTo>
                      <a:pt x="1" y="448"/>
                      <a:pt x="130" y="576"/>
                      <a:pt x="289" y="576"/>
                    </a:cubicBezTo>
                    <a:cubicBezTo>
                      <a:pt x="449" y="576"/>
                      <a:pt x="578" y="448"/>
                      <a:pt x="578" y="289"/>
                    </a:cubicBezTo>
                    <a:cubicBezTo>
                      <a:pt x="578" y="130"/>
                      <a:pt x="449" y="0"/>
                      <a:pt x="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43"/>
              <p:cNvSpPr/>
              <p:nvPr/>
            </p:nvSpPr>
            <p:spPr>
              <a:xfrm>
                <a:off x="5427125" y="2929400"/>
                <a:ext cx="144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6" extrusionOk="0">
                    <a:moveTo>
                      <a:pt x="288" y="0"/>
                    </a:moveTo>
                    <a:cubicBezTo>
                      <a:pt x="129" y="0"/>
                      <a:pt x="1" y="128"/>
                      <a:pt x="1" y="287"/>
                    </a:cubicBezTo>
                    <a:cubicBezTo>
                      <a:pt x="1" y="446"/>
                      <a:pt x="129" y="576"/>
                      <a:pt x="288" y="576"/>
                    </a:cubicBezTo>
                    <a:cubicBezTo>
                      <a:pt x="447" y="576"/>
                      <a:pt x="577" y="446"/>
                      <a:pt x="577" y="287"/>
                    </a:cubicBezTo>
                    <a:cubicBezTo>
                      <a:pt x="577" y="128"/>
                      <a:pt x="447" y="0"/>
                      <a:pt x="2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43"/>
              <p:cNvSpPr/>
              <p:nvPr/>
            </p:nvSpPr>
            <p:spPr>
              <a:xfrm>
                <a:off x="5440375" y="2934850"/>
                <a:ext cx="144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7" extrusionOk="0">
                    <a:moveTo>
                      <a:pt x="289" y="1"/>
                    </a:moveTo>
                    <a:cubicBezTo>
                      <a:pt x="129" y="1"/>
                      <a:pt x="1" y="130"/>
                      <a:pt x="1" y="290"/>
                    </a:cubicBezTo>
                    <a:cubicBezTo>
                      <a:pt x="1" y="449"/>
                      <a:pt x="129" y="577"/>
                      <a:pt x="289" y="577"/>
                    </a:cubicBezTo>
                    <a:cubicBezTo>
                      <a:pt x="449" y="577"/>
                      <a:pt x="577" y="449"/>
                      <a:pt x="577" y="290"/>
                    </a:cubicBezTo>
                    <a:cubicBezTo>
                      <a:pt x="577" y="130"/>
                      <a:pt x="449" y="1"/>
                      <a:pt x="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43"/>
              <p:cNvSpPr/>
              <p:nvPr/>
            </p:nvSpPr>
            <p:spPr>
              <a:xfrm>
                <a:off x="5453650" y="2929400"/>
                <a:ext cx="1447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6" extrusionOk="0">
                    <a:moveTo>
                      <a:pt x="290" y="0"/>
                    </a:moveTo>
                    <a:cubicBezTo>
                      <a:pt x="130" y="0"/>
                      <a:pt x="1" y="128"/>
                      <a:pt x="1" y="287"/>
                    </a:cubicBezTo>
                    <a:cubicBezTo>
                      <a:pt x="1" y="446"/>
                      <a:pt x="130" y="576"/>
                      <a:pt x="290" y="576"/>
                    </a:cubicBezTo>
                    <a:cubicBezTo>
                      <a:pt x="449" y="576"/>
                      <a:pt x="578" y="446"/>
                      <a:pt x="578" y="287"/>
                    </a:cubicBezTo>
                    <a:cubicBezTo>
                      <a:pt x="578" y="128"/>
                      <a:pt x="449" y="0"/>
                      <a:pt x="2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43"/>
              <p:cNvSpPr/>
              <p:nvPr/>
            </p:nvSpPr>
            <p:spPr>
              <a:xfrm>
                <a:off x="5459175" y="2916075"/>
                <a:ext cx="144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7" extrusionOk="0">
                    <a:moveTo>
                      <a:pt x="289" y="0"/>
                    </a:moveTo>
                    <a:cubicBezTo>
                      <a:pt x="128" y="0"/>
                      <a:pt x="0" y="130"/>
                      <a:pt x="0" y="289"/>
                    </a:cubicBezTo>
                    <a:cubicBezTo>
                      <a:pt x="0" y="448"/>
                      <a:pt x="128" y="576"/>
                      <a:pt x="289" y="576"/>
                    </a:cubicBezTo>
                    <a:cubicBezTo>
                      <a:pt x="448" y="576"/>
                      <a:pt x="576" y="448"/>
                      <a:pt x="576" y="289"/>
                    </a:cubicBezTo>
                    <a:cubicBezTo>
                      <a:pt x="576" y="130"/>
                      <a:pt x="448" y="0"/>
                      <a:pt x="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43"/>
              <p:cNvSpPr/>
              <p:nvPr/>
            </p:nvSpPr>
            <p:spPr>
              <a:xfrm>
                <a:off x="5453650" y="2902825"/>
                <a:ext cx="1447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7" extrusionOk="0">
                    <a:moveTo>
                      <a:pt x="290" y="0"/>
                    </a:moveTo>
                    <a:cubicBezTo>
                      <a:pt x="130" y="0"/>
                      <a:pt x="1" y="128"/>
                      <a:pt x="1" y="288"/>
                    </a:cubicBezTo>
                    <a:cubicBezTo>
                      <a:pt x="1" y="448"/>
                      <a:pt x="130" y="576"/>
                      <a:pt x="290" y="576"/>
                    </a:cubicBezTo>
                    <a:cubicBezTo>
                      <a:pt x="449" y="576"/>
                      <a:pt x="578" y="448"/>
                      <a:pt x="578" y="288"/>
                    </a:cubicBezTo>
                    <a:cubicBezTo>
                      <a:pt x="578" y="128"/>
                      <a:pt x="449" y="0"/>
                      <a:pt x="2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65" name="Google Shape;1965;p43"/>
          <p:cNvGrpSpPr/>
          <p:nvPr/>
        </p:nvGrpSpPr>
        <p:grpSpPr>
          <a:xfrm>
            <a:off x="8083872" y="480099"/>
            <a:ext cx="494228" cy="584693"/>
            <a:chOff x="7636413" y="1894023"/>
            <a:chExt cx="494228" cy="584693"/>
          </a:xfrm>
        </p:grpSpPr>
        <p:sp>
          <p:nvSpPr>
            <p:cNvPr id="1966" name="Google Shape;1966;p43"/>
            <p:cNvSpPr/>
            <p:nvPr/>
          </p:nvSpPr>
          <p:spPr>
            <a:xfrm>
              <a:off x="7636413" y="1941875"/>
              <a:ext cx="489000" cy="48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7" name="Google Shape;1967;p43"/>
            <p:cNvGrpSpPr/>
            <p:nvPr/>
          </p:nvGrpSpPr>
          <p:grpSpPr>
            <a:xfrm>
              <a:off x="7641594" y="1894023"/>
              <a:ext cx="489046" cy="584693"/>
              <a:chOff x="3448150" y="1256932"/>
              <a:chExt cx="278659" cy="333159"/>
            </a:xfrm>
          </p:grpSpPr>
          <p:sp>
            <p:nvSpPr>
              <p:cNvPr id="1968" name="Google Shape;1968;p43"/>
              <p:cNvSpPr/>
              <p:nvPr/>
            </p:nvSpPr>
            <p:spPr>
              <a:xfrm>
                <a:off x="3448150" y="1256932"/>
                <a:ext cx="278659" cy="333159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11358" extrusionOk="0">
                    <a:moveTo>
                      <a:pt x="6008" y="0"/>
                    </a:moveTo>
                    <a:cubicBezTo>
                      <a:pt x="5066" y="0"/>
                      <a:pt x="4187" y="421"/>
                      <a:pt x="3593" y="1152"/>
                    </a:cubicBezTo>
                    <a:cubicBezTo>
                      <a:pt x="3537" y="1222"/>
                      <a:pt x="3489" y="1293"/>
                      <a:pt x="3445" y="1368"/>
                    </a:cubicBezTo>
                    <a:cubicBezTo>
                      <a:pt x="3284" y="1319"/>
                      <a:pt x="3115" y="1292"/>
                      <a:pt x="2940" y="1292"/>
                    </a:cubicBezTo>
                    <a:lnTo>
                      <a:pt x="1996" y="1292"/>
                    </a:lnTo>
                    <a:cubicBezTo>
                      <a:pt x="1864" y="1292"/>
                      <a:pt x="1736" y="1319"/>
                      <a:pt x="1614" y="1371"/>
                    </a:cubicBezTo>
                    <a:cubicBezTo>
                      <a:pt x="1250" y="1523"/>
                      <a:pt x="1017" y="1878"/>
                      <a:pt x="1017" y="2272"/>
                    </a:cubicBezTo>
                    <a:lnTo>
                      <a:pt x="1017" y="3008"/>
                    </a:lnTo>
                    <a:cubicBezTo>
                      <a:pt x="1017" y="3038"/>
                      <a:pt x="1017" y="3066"/>
                      <a:pt x="1019" y="3096"/>
                    </a:cubicBezTo>
                    <a:cubicBezTo>
                      <a:pt x="1032" y="3324"/>
                      <a:pt x="1087" y="3541"/>
                      <a:pt x="1179" y="3735"/>
                    </a:cubicBezTo>
                    <a:cubicBezTo>
                      <a:pt x="884" y="3772"/>
                      <a:pt x="609" y="3906"/>
                      <a:pt x="395" y="4120"/>
                    </a:cubicBezTo>
                    <a:lnTo>
                      <a:pt x="394" y="4121"/>
                    </a:lnTo>
                    <a:cubicBezTo>
                      <a:pt x="140" y="4375"/>
                      <a:pt x="1" y="4714"/>
                      <a:pt x="1" y="5074"/>
                    </a:cubicBezTo>
                    <a:lnTo>
                      <a:pt x="1" y="6700"/>
                    </a:lnTo>
                    <a:cubicBezTo>
                      <a:pt x="1" y="7118"/>
                      <a:pt x="145" y="7528"/>
                      <a:pt x="409" y="7853"/>
                    </a:cubicBezTo>
                    <a:lnTo>
                      <a:pt x="1684" y="9433"/>
                    </a:lnTo>
                    <a:lnTo>
                      <a:pt x="1684" y="10248"/>
                    </a:lnTo>
                    <a:cubicBezTo>
                      <a:pt x="1684" y="10859"/>
                      <a:pt x="2183" y="11358"/>
                      <a:pt x="2794" y="11358"/>
                    </a:cubicBezTo>
                    <a:lnTo>
                      <a:pt x="4748" y="11342"/>
                    </a:lnTo>
                    <a:lnTo>
                      <a:pt x="6706" y="11355"/>
                    </a:lnTo>
                    <a:cubicBezTo>
                      <a:pt x="7003" y="11355"/>
                      <a:pt x="7282" y="11239"/>
                      <a:pt x="7491" y="11030"/>
                    </a:cubicBezTo>
                    <a:cubicBezTo>
                      <a:pt x="7700" y="10821"/>
                      <a:pt x="7816" y="10542"/>
                      <a:pt x="7816" y="10245"/>
                    </a:cubicBezTo>
                    <a:lnTo>
                      <a:pt x="7816" y="9431"/>
                    </a:lnTo>
                    <a:lnTo>
                      <a:pt x="9091" y="7852"/>
                    </a:lnTo>
                    <a:cubicBezTo>
                      <a:pt x="9354" y="7527"/>
                      <a:pt x="9500" y="7117"/>
                      <a:pt x="9500" y="6697"/>
                    </a:cubicBezTo>
                    <a:lnTo>
                      <a:pt x="9500" y="5071"/>
                    </a:lnTo>
                    <a:cubicBezTo>
                      <a:pt x="9500" y="4329"/>
                      <a:pt x="8895" y="3725"/>
                      <a:pt x="8152" y="3725"/>
                    </a:cubicBezTo>
                    <a:cubicBezTo>
                      <a:pt x="7791" y="3725"/>
                      <a:pt x="7454" y="3864"/>
                      <a:pt x="7197" y="4120"/>
                    </a:cubicBezTo>
                    <a:cubicBezTo>
                      <a:pt x="7182" y="4135"/>
                      <a:pt x="7168" y="4149"/>
                      <a:pt x="7156" y="4164"/>
                    </a:cubicBezTo>
                    <a:cubicBezTo>
                      <a:pt x="7037" y="4185"/>
                      <a:pt x="6926" y="4222"/>
                      <a:pt x="6822" y="4274"/>
                    </a:cubicBezTo>
                    <a:lnTo>
                      <a:pt x="6817" y="4270"/>
                    </a:lnTo>
                    <a:cubicBezTo>
                      <a:pt x="7037" y="4120"/>
                      <a:pt x="7222" y="3918"/>
                      <a:pt x="7353" y="3676"/>
                    </a:cubicBezTo>
                    <a:cubicBezTo>
                      <a:pt x="7675" y="3088"/>
                      <a:pt x="7846" y="2425"/>
                      <a:pt x="7846" y="1754"/>
                    </a:cubicBezTo>
                    <a:lnTo>
                      <a:pt x="7846" y="1089"/>
                    </a:lnTo>
                    <a:cubicBezTo>
                      <a:pt x="7846" y="489"/>
                      <a:pt x="7358" y="0"/>
                      <a:pt x="67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43"/>
              <p:cNvSpPr/>
              <p:nvPr/>
            </p:nvSpPr>
            <p:spPr>
              <a:xfrm>
                <a:off x="3568790" y="1284181"/>
                <a:ext cx="82512" cy="79667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716" extrusionOk="0">
                    <a:moveTo>
                      <a:pt x="1900" y="1"/>
                    </a:moveTo>
                    <a:cubicBezTo>
                      <a:pt x="1241" y="1"/>
                      <a:pt x="619" y="298"/>
                      <a:pt x="206" y="810"/>
                    </a:cubicBezTo>
                    <a:cubicBezTo>
                      <a:pt x="60" y="988"/>
                      <a:pt x="1" y="1222"/>
                      <a:pt x="44" y="1448"/>
                    </a:cubicBezTo>
                    <a:cubicBezTo>
                      <a:pt x="97" y="1738"/>
                      <a:pt x="307" y="1974"/>
                      <a:pt x="589" y="2060"/>
                    </a:cubicBezTo>
                    <a:lnTo>
                      <a:pt x="708" y="2094"/>
                    </a:lnTo>
                    <a:lnTo>
                      <a:pt x="945" y="2364"/>
                    </a:lnTo>
                    <a:cubicBezTo>
                      <a:pt x="1143" y="2588"/>
                      <a:pt x="1427" y="2715"/>
                      <a:pt x="1725" y="2715"/>
                    </a:cubicBezTo>
                    <a:cubicBezTo>
                      <a:pt x="1749" y="2715"/>
                      <a:pt x="1773" y="2714"/>
                      <a:pt x="1797" y="2713"/>
                    </a:cubicBezTo>
                    <a:cubicBezTo>
                      <a:pt x="2064" y="2693"/>
                      <a:pt x="2303" y="2539"/>
                      <a:pt x="2434" y="2306"/>
                    </a:cubicBezTo>
                    <a:cubicBezTo>
                      <a:pt x="2682" y="1853"/>
                      <a:pt x="2813" y="1344"/>
                      <a:pt x="2813" y="829"/>
                    </a:cubicBezTo>
                    <a:lnTo>
                      <a:pt x="2813" y="163"/>
                    </a:lnTo>
                    <a:cubicBezTo>
                      <a:pt x="2808" y="72"/>
                      <a:pt x="2738" y="1"/>
                      <a:pt x="26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43"/>
              <p:cNvSpPr/>
              <p:nvPr/>
            </p:nvSpPr>
            <p:spPr>
              <a:xfrm>
                <a:off x="3568849" y="1284152"/>
                <a:ext cx="82424" cy="59809"/>
              </a:xfrm>
              <a:custGeom>
                <a:avLst/>
                <a:gdLst/>
                <a:ahLst/>
                <a:cxnLst/>
                <a:rect l="l" t="t" r="r" b="b"/>
                <a:pathLst>
                  <a:path w="2810" h="2039" extrusionOk="0">
                    <a:moveTo>
                      <a:pt x="1899" y="0"/>
                    </a:moveTo>
                    <a:cubicBezTo>
                      <a:pt x="1240" y="0"/>
                      <a:pt x="619" y="297"/>
                      <a:pt x="205" y="809"/>
                    </a:cubicBezTo>
                    <a:cubicBezTo>
                      <a:pt x="60" y="987"/>
                      <a:pt x="0" y="1222"/>
                      <a:pt x="44" y="1448"/>
                    </a:cubicBezTo>
                    <a:cubicBezTo>
                      <a:pt x="94" y="1716"/>
                      <a:pt x="280" y="1939"/>
                      <a:pt x="532" y="2038"/>
                    </a:cubicBezTo>
                    <a:cubicBezTo>
                      <a:pt x="447" y="1937"/>
                      <a:pt x="392" y="1819"/>
                      <a:pt x="369" y="1690"/>
                    </a:cubicBezTo>
                    <a:cubicBezTo>
                      <a:pt x="327" y="1462"/>
                      <a:pt x="386" y="1231"/>
                      <a:pt x="532" y="1051"/>
                    </a:cubicBezTo>
                    <a:cubicBezTo>
                      <a:pt x="946" y="541"/>
                      <a:pt x="1570" y="242"/>
                      <a:pt x="2226" y="242"/>
                    </a:cubicBezTo>
                    <a:lnTo>
                      <a:pt x="2809" y="242"/>
                    </a:lnTo>
                    <a:lnTo>
                      <a:pt x="2809" y="161"/>
                    </a:lnTo>
                    <a:cubicBezTo>
                      <a:pt x="2809" y="71"/>
                      <a:pt x="2736" y="0"/>
                      <a:pt x="2649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43"/>
              <p:cNvSpPr/>
              <p:nvPr/>
            </p:nvSpPr>
            <p:spPr>
              <a:xfrm>
                <a:off x="3505229" y="1322077"/>
                <a:ext cx="52329" cy="46169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1574" extrusionOk="0">
                    <a:moveTo>
                      <a:pt x="51" y="0"/>
                    </a:moveTo>
                    <a:cubicBezTo>
                      <a:pt x="23" y="0"/>
                      <a:pt x="1" y="22"/>
                      <a:pt x="1" y="51"/>
                    </a:cubicBezTo>
                    <a:lnTo>
                      <a:pt x="1" y="787"/>
                    </a:lnTo>
                    <a:cubicBezTo>
                      <a:pt x="1" y="1222"/>
                      <a:pt x="354" y="1574"/>
                      <a:pt x="787" y="1574"/>
                    </a:cubicBezTo>
                    <a:lnTo>
                      <a:pt x="995" y="1574"/>
                    </a:lnTo>
                    <a:cubicBezTo>
                      <a:pt x="1432" y="1574"/>
                      <a:pt x="1784" y="1222"/>
                      <a:pt x="1782" y="787"/>
                    </a:cubicBezTo>
                    <a:cubicBezTo>
                      <a:pt x="1782" y="353"/>
                      <a:pt x="1429" y="0"/>
                      <a:pt x="99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43"/>
              <p:cNvSpPr/>
              <p:nvPr/>
            </p:nvSpPr>
            <p:spPr>
              <a:xfrm>
                <a:off x="3505229" y="1322077"/>
                <a:ext cx="32706" cy="46169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1574" extrusionOk="0">
                    <a:moveTo>
                      <a:pt x="51" y="0"/>
                    </a:moveTo>
                    <a:cubicBezTo>
                      <a:pt x="23" y="0"/>
                      <a:pt x="1" y="22"/>
                      <a:pt x="1" y="51"/>
                    </a:cubicBezTo>
                    <a:lnTo>
                      <a:pt x="1" y="787"/>
                    </a:lnTo>
                    <a:cubicBezTo>
                      <a:pt x="1" y="1222"/>
                      <a:pt x="353" y="1574"/>
                      <a:pt x="787" y="1574"/>
                    </a:cubicBezTo>
                    <a:lnTo>
                      <a:pt x="995" y="1574"/>
                    </a:lnTo>
                    <a:cubicBezTo>
                      <a:pt x="1035" y="1574"/>
                      <a:pt x="1075" y="1571"/>
                      <a:pt x="1114" y="1565"/>
                    </a:cubicBezTo>
                    <a:cubicBezTo>
                      <a:pt x="737" y="1507"/>
                      <a:pt x="448" y="1180"/>
                      <a:pt x="448" y="787"/>
                    </a:cubicBezTo>
                    <a:lnTo>
                      <a:pt x="448" y="51"/>
                    </a:lnTo>
                    <a:cubicBezTo>
                      <a:pt x="448" y="22"/>
                      <a:pt x="470" y="0"/>
                      <a:pt x="498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43"/>
              <p:cNvSpPr/>
              <p:nvPr/>
            </p:nvSpPr>
            <p:spPr>
              <a:xfrm>
                <a:off x="3581344" y="1294330"/>
                <a:ext cx="57492" cy="110056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3752" extrusionOk="0">
                    <a:moveTo>
                      <a:pt x="1799" y="1"/>
                    </a:moveTo>
                    <a:cubicBezTo>
                      <a:pt x="1781" y="1"/>
                      <a:pt x="1762" y="4"/>
                      <a:pt x="1745" y="11"/>
                    </a:cubicBezTo>
                    <a:cubicBezTo>
                      <a:pt x="1194" y="232"/>
                      <a:pt x="732" y="639"/>
                      <a:pt x="443" y="1157"/>
                    </a:cubicBezTo>
                    <a:cubicBezTo>
                      <a:pt x="443" y="1158"/>
                      <a:pt x="441" y="1158"/>
                      <a:pt x="441" y="1160"/>
                    </a:cubicBezTo>
                    <a:lnTo>
                      <a:pt x="211" y="1596"/>
                    </a:lnTo>
                    <a:cubicBezTo>
                      <a:pt x="72" y="1859"/>
                      <a:pt x="1" y="2156"/>
                      <a:pt x="1" y="2453"/>
                    </a:cubicBezTo>
                    <a:lnTo>
                      <a:pt x="1" y="3609"/>
                    </a:lnTo>
                    <a:cubicBezTo>
                      <a:pt x="1" y="3688"/>
                      <a:pt x="63" y="3752"/>
                      <a:pt x="143" y="3752"/>
                    </a:cubicBezTo>
                    <a:cubicBezTo>
                      <a:pt x="223" y="3752"/>
                      <a:pt x="286" y="3689"/>
                      <a:pt x="287" y="3609"/>
                    </a:cubicBezTo>
                    <a:lnTo>
                      <a:pt x="287" y="2453"/>
                    </a:lnTo>
                    <a:cubicBezTo>
                      <a:pt x="287" y="2204"/>
                      <a:pt x="348" y="1953"/>
                      <a:pt x="465" y="1730"/>
                    </a:cubicBezTo>
                    <a:lnTo>
                      <a:pt x="694" y="1295"/>
                    </a:lnTo>
                    <a:cubicBezTo>
                      <a:pt x="949" y="835"/>
                      <a:pt x="1362" y="474"/>
                      <a:pt x="1850" y="277"/>
                    </a:cubicBezTo>
                    <a:cubicBezTo>
                      <a:pt x="1924" y="248"/>
                      <a:pt x="1960" y="165"/>
                      <a:pt x="1930" y="91"/>
                    </a:cubicBezTo>
                    <a:cubicBezTo>
                      <a:pt x="1909" y="35"/>
                      <a:pt x="1856" y="1"/>
                      <a:pt x="1799" y="1"/>
                    </a:cubicBezTo>
                    <a:close/>
                  </a:path>
                </a:pathLst>
              </a:custGeom>
              <a:solidFill>
                <a:srgbClr val="ADE1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43"/>
              <p:cNvSpPr/>
              <p:nvPr/>
            </p:nvSpPr>
            <p:spPr>
              <a:xfrm>
                <a:off x="3522681" y="1336772"/>
                <a:ext cx="67113" cy="62302"/>
              </a:xfrm>
              <a:custGeom>
                <a:avLst/>
                <a:gdLst/>
                <a:ahLst/>
                <a:cxnLst/>
                <a:rect l="l" t="t" r="r" b="b"/>
                <a:pathLst>
                  <a:path w="2288" h="2124" extrusionOk="0">
                    <a:moveTo>
                      <a:pt x="166" y="1"/>
                    </a:moveTo>
                    <a:cubicBezTo>
                      <a:pt x="116" y="1"/>
                      <a:pt x="68" y="28"/>
                      <a:pt x="41" y="75"/>
                    </a:cubicBezTo>
                    <a:cubicBezTo>
                      <a:pt x="1" y="145"/>
                      <a:pt x="28" y="231"/>
                      <a:pt x="96" y="270"/>
                    </a:cubicBezTo>
                    <a:lnTo>
                      <a:pt x="1417" y="996"/>
                    </a:lnTo>
                    <a:cubicBezTo>
                      <a:pt x="1778" y="1191"/>
                      <a:pt x="2001" y="1570"/>
                      <a:pt x="2001" y="1981"/>
                    </a:cubicBezTo>
                    <a:cubicBezTo>
                      <a:pt x="2001" y="2058"/>
                      <a:pt x="2063" y="2124"/>
                      <a:pt x="2143" y="2124"/>
                    </a:cubicBezTo>
                    <a:cubicBezTo>
                      <a:pt x="2223" y="2124"/>
                      <a:pt x="2286" y="2060"/>
                      <a:pt x="2287" y="1981"/>
                    </a:cubicBezTo>
                    <a:cubicBezTo>
                      <a:pt x="2287" y="1466"/>
                      <a:pt x="2008" y="994"/>
                      <a:pt x="1557" y="745"/>
                    </a:cubicBezTo>
                    <a:lnTo>
                      <a:pt x="236" y="19"/>
                    </a:lnTo>
                    <a:cubicBezTo>
                      <a:pt x="213" y="7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rgbClr val="ADE1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43"/>
              <p:cNvSpPr/>
              <p:nvPr/>
            </p:nvSpPr>
            <p:spPr>
              <a:xfrm>
                <a:off x="3500067" y="1405760"/>
                <a:ext cx="20474" cy="72393"/>
              </a:xfrm>
              <a:custGeom>
                <a:avLst/>
                <a:gdLst/>
                <a:ahLst/>
                <a:cxnLst/>
                <a:rect l="l" t="t" r="r" b="b"/>
                <a:pathLst>
                  <a:path w="698" h="2468" extrusionOk="0">
                    <a:moveTo>
                      <a:pt x="349" y="0"/>
                    </a:moveTo>
                    <a:cubicBezTo>
                      <a:pt x="156" y="0"/>
                      <a:pt x="0" y="155"/>
                      <a:pt x="0" y="349"/>
                    </a:cubicBezTo>
                    <a:lnTo>
                      <a:pt x="0" y="609"/>
                    </a:lnTo>
                    <a:lnTo>
                      <a:pt x="0" y="2467"/>
                    </a:lnTo>
                    <a:lnTo>
                      <a:pt x="698" y="2467"/>
                    </a:lnTo>
                    <a:lnTo>
                      <a:pt x="698" y="688"/>
                    </a:lnTo>
                    <a:lnTo>
                      <a:pt x="698" y="349"/>
                    </a:lnTo>
                    <a:cubicBezTo>
                      <a:pt x="698" y="156"/>
                      <a:pt x="542" y="0"/>
                      <a:pt x="3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43"/>
              <p:cNvSpPr/>
              <p:nvPr/>
            </p:nvSpPr>
            <p:spPr>
              <a:xfrm>
                <a:off x="3654526" y="1405760"/>
                <a:ext cx="20503" cy="79755"/>
              </a:xfrm>
              <a:custGeom>
                <a:avLst/>
                <a:gdLst/>
                <a:ahLst/>
                <a:cxnLst/>
                <a:rect l="l" t="t" r="r" b="b"/>
                <a:pathLst>
                  <a:path w="699" h="2719" extrusionOk="0">
                    <a:moveTo>
                      <a:pt x="350" y="0"/>
                    </a:moveTo>
                    <a:cubicBezTo>
                      <a:pt x="157" y="0"/>
                      <a:pt x="1" y="155"/>
                      <a:pt x="1" y="349"/>
                    </a:cubicBezTo>
                    <a:lnTo>
                      <a:pt x="1" y="723"/>
                    </a:lnTo>
                    <a:lnTo>
                      <a:pt x="1" y="2718"/>
                    </a:lnTo>
                    <a:lnTo>
                      <a:pt x="699" y="2718"/>
                    </a:lnTo>
                    <a:lnTo>
                      <a:pt x="699" y="627"/>
                    </a:lnTo>
                    <a:lnTo>
                      <a:pt x="699" y="349"/>
                    </a:lnTo>
                    <a:cubicBezTo>
                      <a:pt x="699" y="156"/>
                      <a:pt x="543" y="0"/>
                      <a:pt x="3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43"/>
              <p:cNvSpPr/>
              <p:nvPr/>
            </p:nvSpPr>
            <p:spPr>
              <a:xfrm>
                <a:off x="3484844" y="1397635"/>
                <a:ext cx="202952" cy="128359"/>
              </a:xfrm>
              <a:custGeom>
                <a:avLst/>
                <a:gdLst/>
                <a:ahLst/>
                <a:cxnLst/>
                <a:rect l="l" t="t" r="r" b="b"/>
                <a:pathLst>
                  <a:path w="6919" h="4376" extrusionOk="0">
                    <a:moveTo>
                      <a:pt x="3486" y="0"/>
                    </a:moveTo>
                    <a:cubicBezTo>
                      <a:pt x="3223" y="0"/>
                      <a:pt x="2961" y="63"/>
                      <a:pt x="2722" y="190"/>
                    </a:cubicBezTo>
                    <a:lnTo>
                      <a:pt x="518" y="1355"/>
                    </a:lnTo>
                    <a:lnTo>
                      <a:pt x="1" y="1690"/>
                    </a:lnTo>
                    <a:lnTo>
                      <a:pt x="2061" y="4376"/>
                    </a:lnTo>
                    <a:lnTo>
                      <a:pt x="5286" y="4376"/>
                    </a:lnTo>
                    <a:lnTo>
                      <a:pt x="6919" y="1826"/>
                    </a:lnTo>
                    <a:lnTo>
                      <a:pt x="6445" y="1374"/>
                    </a:lnTo>
                    <a:lnTo>
                      <a:pt x="4264" y="197"/>
                    </a:lnTo>
                    <a:cubicBezTo>
                      <a:pt x="4021" y="66"/>
                      <a:pt x="3754" y="0"/>
                      <a:pt x="3486" y="0"/>
                    </a:cubicBezTo>
                    <a:close/>
                  </a:path>
                </a:pathLst>
              </a:custGeom>
              <a:solidFill>
                <a:srgbClr val="FEE9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43"/>
              <p:cNvSpPr/>
              <p:nvPr/>
            </p:nvSpPr>
            <p:spPr>
              <a:xfrm>
                <a:off x="3484902" y="1397635"/>
                <a:ext cx="137833" cy="102693"/>
              </a:xfrm>
              <a:custGeom>
                <a:avLst/>
                <a:gdLst/>
                <a:ahLst/>
                <a:cxnLst/>
                <a:rect l="l" t="t" r="r" b="b"/>
                <a:pathLst>
                  <a:path w="4699" h="3501" extrusionOk="0">
                    <a:moveTo>
                      <a:pt x="3484" y="0"/>
                    </a:moveTo>
                    <a:cubicBezTo>
                      <a:pt x="3221" y="0"/>
                      <a:pt x="2959" y="63"/>
                      <a:pt x="2720" y="190"/>
                    </a:cubicBezTo>
                    <a:lnTo>
                      <a:pt x="516" y="1355"/>
                    </a:lnTo>
                    <a:lnTo>
                      <a:pt x="0" y="1690"/>
                    </a:lnTo>
                    <a:lnTo>
                      <a:pt x="1388" y="3500"/>
                    </a:lnTo>
                    <a:lnTo>
                      <a:pt x="3767" y="3500"/>
                    </a:lnTo>
                    <a:lnTo>
                      <a:pt x="3767" y="3303"/>
                    </a:lnTo>
                    <a:cubicBezTo>
                      <a:pt x="3767" y="3074"/>
                      <a:pt x="3677" y="2859"/>
                      <a:pt x="3516" y="2698"/>
                    </a:cubicBezTo>
                    <a:lnTo>
                      <a:pt x="2506" y="1689"/>
                    </a:lnTo>
                    <a:lnTo>
                      <a:pt x="2503" y="1685"/>
                    </a:lnTo>
                    <a:cubicBezTo>
                      <a:pt x="2355" y="1539"/>
                      <a:pt x="2387" y="1291"/>
                      <a:pt x="2572" y="1193"/>
                    </a:cubicBezTo>
                    <a:lnTo>
                      <a:pt x="3686" y="602"/>
                    </a:lnTo>
                    <a:cubicBezTo>
                      <a:pt x="3926" y="477"/>
                      <a:pt x="4189" y="413"/>
                      <a:pt x="4453" y="413"/>
                    </a:cubicBezTo>
                    <a:cubicBezTo>
                      <a:pt x="4535" y="413"/>
                      <a:pt x="4617" y="419"/>
                      <a:pt x="4699" y="432"/>
                    </a:cubicBezTo>
                    <a:lnTo>
                      <a:pt x="4262" y="197"/>
                    </a:lnTo>
                    <a:cubicBezTo>
                      <a:pt x="4019" y="66"/>
                      <a:pt x="3752" y="0"/>
                      <a:pt x="3484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43"/>
              <p:cNvSpPr/>
              <p:nvPr/>
            </p:nvSpPr>
            <p:spPr>
              <a:xfrm>
                <a:off x="3475369" y="1393382"/>
                <a:ext cx="106008" cy="169454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5777" extrusionOk="0">
                    <a:moveTo>
                      <a:pt x="416" y="1"/>
                    </a:moveTo>
                    <a:cubicBezTo>
                      <a:pt x="302" y="1"/>
                      <a:pt x="198" y="49"/>
                      <a:pt x="122" y="122"/>
                    </a:cubicBezTo>
                    <a:cubicBezTo>
                      <a:pt x="46" y="200"/>
                      <a:pt x="0" y="305"/>
                      <a:pt x="0" y="419"/>
                    </a:cubicBezTo>
                    <a:lnTo>
                      <a:pt x="0" y="2045"/>
                    </a:lnTo>
                    <a:cubicBezTo>
                      <a:pt x="0" y="2253"/>
                      <a:pt x="70" y="2456"/>
                      <a:pt x="202" y="2616"/>
                    </a:cubicBezTo>
                    <a:lnTo>
                      <a:pt x="1598" y="4344"/>
                    </a:lnTo>
                    <a:cubicBezTo>
                      <a:pt x="1653" y="4413"/>
                      <a:pt x="1684" y="4499"/>
                      <a:pt x="1684" y="4586"/>
                    </a:cubicBezTo>
                    <a:lnTo>
                      <a:pt x="1684" y="5593"/>
                    </a:lnTo>
                    <a:cubicBezTo>
                      <a:pt x="1684" y="5695"/>
                      <a:pt x="1767" y="5777"/>
                      <a:pt x="1866" y="5777"/>
                    </a:cubicBezTo>
                    <a:lnTo>
                      <a:pt x="3614" y="5766"/>
                    </a:lnTo>
                    <a:lnTo>
                      <a:pt x="3614" y="3215"/>
                    </a:lnTo>
                    <a:lnTo>
                      <a:pt x="2126" y="1890"/>
                    </a:lnTo>
                    <a:cubicBezTo>
                      <a:pt x="2056" y="1913"/>
                      <a:pt x="1990" y="1950"/>
                      <a:pt x="1932" y="2006"/>
                    </a:cubicBezTo>
                    <a:cubicBezTo>
                      <a:pt x="1829" y="2104"/>
                      <a:pt x="1777" y="2236"/>
                      <a:pt x="1777" y="2365"/>
                    </a:cubicBezTo>
                    <a:cubicBezTo>
                      <a:pt x="1777" y="2495"/>
                      <a:pt x="1826" y="2622"/>
                      <a:pt x="1924" y="2720"/>
                    </a:cubicBezTo>
                    <a:lnTo>
                      <a:pt x="841" y="1637"/>
                    </a:lnTo>
                    <a:lnTo>
                      <a:pt x="841" y="428"/>
                    </a:lnTo>
                    <a:cubicBezTo>
                      <a:pt x="841" y="200"/>
                      <a:pt x="659" y="2"/>
                      <a:pt x="426" y="1"/>
                    </a:cubicBezTo>
                    <a:cubicBezTo>
                      <a:pt x="423" y="1"/>
                      <a:pt x="420" y="1"/>
                      <a:pt x="4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43"/>
              <p:cNvSpPr/>
              <p:nvPr/>
            </p:nvSpPr>
            <p:spPr>
              <a:xfrm>
                <a:off x="3533240" y="1448202"/>
                <a:ext cx="54324" cy="114367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3899" extrusionOk="0">
                    <a:moveTo>
                      <a:pt x="301" y="0"/>
                    </a:moveTo>
                    <a:cubicBezTo>
                      <a:pt x="194" y="0"/>
                      <a:pt x="88" y="33"/>
                      <a:pt x="0" y="102"/>
                    </a:cubicBezTo>
                    <a:cubicBezTo>
                      <a:pt x="79" y="127"/>
                      <a:pt x="153" y="168"/>
                      <a:pt x="215" y="232"/>
                    </a:cubicBezTo>
                    <a:lnTo>
                      <a:pt x="1225" y="1242"/>
                    </a:lnTo>
                    <a:cubicBezTo>
                      <a:pt x="1333" y="1351"/>
                      <a:pt x="1397" y="1501"/>
                      <a:pt x="1397" y="1657"/>
                    </a:cubicBezTo>
                    <a:lnTo>
                      <a:pt x="1397" y="3899"/>
                    </a:lnTo>
                    <a:lnTo>
                      <a:pt x="1851" y="3894"/>
                    </a:lnTo>
                    <a:lnTo>
                      <a:pt x="1851" y="1577"/>
                    </a:lnTo>
                    <a:cubicBezTo>
                      <a:pt x="1851" y="1421"/>
                      <a:pt x="1790" y="1273"/>
                      <a:pt x="1679" y="1161"/>
                    </a:cubicBezTo>
                    <a:lnTo>
                      <a:pt x="670" y="152"/>
                    </a:lnTo>
                    <a:cubicBezTo>
                      <a:pt x="568" y="52"/>
                      <a:pt x="434" y="0"/>
                      <a:pt x="3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43"/>
              <p:cNvSpPr/>
              <p:nvPr/>
            </p:nvSpPr>
            <p:spPr>
              <a:xfrm>
                <a:off x="3475369" y="1393441"/>
                <a:ext cx="69078" cy="169454"/>
              </a:xfrm>
              <a:custGeom>
                <a:avLst/>
                <a:gdLst/>
                <a:ahLst/>
                <a:cxnLst/>
                <a:rect l="l" t="t" r="r" b="b"/>
                <a:pathLst>
                  <a:path w="2355" h="5777" extrusionOk="0">
                    <a:moveTo>
                      <a:pt x="421" y="0"/>
                    </a:moveTo>
                    <a:cubicBezTo>
                      <a:pt x="304" y="0"/>
                      <a:pt x="200" y="47"/>
                      <a:pt x="122" y="122"/>
                    </a:cubicBezTo>
                    <a:cubicBezTo>
                      <a:pt x="46" y="199"/>
                      <a:pt x="0" y="305"/>
                      <a:pt x="0" y="419"/>
                    </a:cubicBezTo>
                    <a:lnTo>
                      <a:pt x="0" y="2044"/>
                    </a:lnTo>
                    <a:cubicBezTo>
                      <a:pt x="0" y="2252"/>
                      <a:pt x="70" y="2455"/>
                      <a:pt x="202" y="2616"/>
                    </a:cubicBezTo>
                    <a:lnTo>
                      <a:pt x="1598" y="4344"/>
                    </a:lnTo>
                    <a:cubicBezTo>
                      <a:pt x="1653" y="4412"/>
                      <a:pt x="1684" y="4498"/>
                      <a:pt x="1684" y="4586"/>
                    </a:cubicBezTo>
                    <a:lnTo>
                      <a:pt x="1684" y="5594"/>
                    </a:lnTo>
                    <a:cubicBezTo>
                      <a:pt x="1684" y="5695"/>
                      <a:pt x="1767" y="5776"/>
                      <a:pt x="1866" y="5776"/>
                    </a:cubicBezTo>
                    <a:lnTo>
                      <a:pt x="2355" y="5773"/>
                    </a:lnTo>
                    <a:cubicBezTo>
                      <a:pt x="2272" y="5757"/>
                      <a:pt x="2206" y="5683"/>
                      <a:pt x="2206" y="5594"/>
                    </a:cubicBezTo>
                    <a:lnTo>
                      <a:pt x="2206" y="4586"/>
                    </a:lnTo>
                    <a:cubicBezTo>
                      <a:pt x="2206" y="4498"/>
                      <a:pt x="2177" y="4412"/>
                      <a:pt x="2120" y="4344"/>
                    </a:cubicBezTo>
                    <a:lnTo>
                      <a:pt x="725" y="2616"/>
                    </a:lnTo>
                    <a:cubicBezTo>
                      <a:pt x="596" y="2455"/>
                      <a:pt x="523" y="2252"/>
                      <a:pt x="523" y="2044"/>
                    </a:cubicBezTo>
                    <a:lnTo>
                      <a:pt x="523" y="419"/>
                    </a:lnTo>
                    <a:cubicBezTo>
                      <a:pt x="523" y="305"/>
                      <a:pt x="570" y="199"/>
                      <a:pt x="646" y="122"/>
                    </a:cubicBezTo>
                    <a:cubicBezTo>
                      <a:pt x="656" y="112"/>
                      <a:pt x="668" y="103"/>
                      <a:pt x="679" y="92"/>
                    </a:cubicBezTo>
                    <a:cubicBezTo>
                      <a:pt x="610" y="37"/>
                      <a:pt x="521" y="2"/>
                      <a:pt x="426" y="0"/>
                    </a:cubicBezTo>
                    <a:cubicBezTo>
                      <a:pt x="425" y="0"/>
                      <a:pt x="423" y="0"/>
                      <a:pt x="421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43"/>
              <p:cNvSpPr/>
              <p:nvPr/>
            </p:nvSpPr>
            <p:spPr>
              <a:xfrm>
                <a:off x="3594397" y="1393382"/>
                <a:ext cx="105333" cy="169454"/>
              </a:xfrm>
              <a:custGeom>
                <a:avLst/>
                <a:gdLst/>
                <a:ahLst/>
                <a:cxnLst/>
                <a:rect l="l" t="t" r="r" b="b"/>
                <a:pathLst>
                  <a:path w="3591" h="5777" extrusionOk="0">
                    <a:moveTo>
                      <a:pt x="3170" y="1"/>
                    </a:moveTo>
                    <a:cubicBezTo>
                      <a:pt x="3053" y="1"/>
                      <a:pt x="2949" y="47"/>
                      <a:pt x="2873" y="122"/>
                    </a:cubicBezTo>
                    <a:cubicBezTo>
                      <a:pt x="2796" y="200"/>
                      <a:pt x="2750" y="305"/>
                      <a:pt x="2750" y="419"/>
                    </a:cubicBezTo>
                    <a:lnTo>
                      <a:pt x="2750" y="1637"/>
                    </a:lnTo>
                    <a:lnTo>
                      <a:pt x="1669" y="2717"/>
                    </a:lnTo>
                    <a:lnTo>
                      <a:pt x="1669" y="2717"/>
                    </a:lnTo>
                    <a:cubicBezTo>
                      <a:pt x="1864" y="2521"/>
                      <a:pt x="1863" y="2206"/>
                      <a:pt x="1666" y="2012"/>
                    </a:cubicBezTo>
                    <a:cubicBezTo>
                      <a:pt x="1641" y="1985"/>
                      <a:pt x="1611" y="1962"/>
                      <a:pt x="1580" y="1944"/>
                    </a:cubicBezTo>
                    <a:lnTo>
                      <a:pt x="1" y="3290"/>
                    </a:lnTo>
                    <a:lnTo>
                      <a:pt x="1" y="5766"/>
                    </a:lnTo>
                    <a:lnTo>
                      <a:pt x="1724" y="5777"/>
                    </a:lnTo>
                    <a:cubicBezTo>
                      <a:pt x="1825" y="5777"/>
                      <a:pt x="1907" y="5695"/>
                      <a:pt x="1907" y="5593"/>
                    </a:cubicBezTo>
                    <a:lnTo>
                      <a:pt x="1907" y="4586"/>
                    </a:lnTo>
                    <a:cubicBezTo>
                      <a:pt x="1907" y="4499"/>
                      <a:pt x="1937" y="4413"/>
                      <a:pt x="1993" y="4344"/>
                    </a:cubicBezTo>
                    <a:lnTo>
                      <a:pt x="3388" y="2616"/>
                    </a:lnTo>
                    <a:cubicBezTo>
                      <a:pt x="3518" y="2456"/>
                      <a:pt x="3590" y="2253"/>
                      <a:pt x="3590" y="2045"/>
                    </a:cubicBezTo>
                    <a:lnTo>
                      <a:pt x="3590" y="419"/>
                    </a:lnTo>
                    <a:cubicBezTo>
                      <a:pt x="3589" y="189"/>
                      <a:pt x="3402" y="1"/>
                      <a:pt x="31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43"/>
              <p:cNvSpPr/>
              <p:nvPr/>
            </p:nvSpPr>
            <p:spPr>
              <a:xfrm>
                <a:off x="3587474" y="1448026"/>
                <a:ext cx="54412" cy="114543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3905" extrusionOk="0">
                    <a:moveTo>
                      <a:pt x="1545" y="1"/>
                    </a:moveTo>
                    <a:cubicBezTo>
                      <a:pt x="1417" y="1"/>
                      <a:pt x="1288" y="48"/>
                      <a:pt x="1190" y="148"/>
                    </a:cubicBezTo>
                    <a:lnTo>
                      <a:pt x="173" y="1166"/>
                    </a:lnTo>
                    <a:cubicBezTo>
                      <a:pt x="63" y="1274"/>
                      <a:pt x="1" y="1426"/>
                      <a:pt x="1" y="1582"/>
                    </a:cubicBezTo>
                    <a:lnTo>
                      <a:pt x="1" y="3041"/>
                    </a:lnTo>
                    <a:lnTo>
                      <a:pt x="1" y="3900"/>
                    </a:lnTo>
                    <a:lnTo>
                      <a:pt x="474" y="3905"/>
                    </a:lnTo>
                    <a:lnTo>
                      <a:pt x="474" y="3124"/>
                    </a:lnTo>
                    <a:lnTo>
                      <a:pt x="474" y="1663"/>
                    </a:lnTo>
                    <a:cubicBezTo>
                      <a:pt x="474" y="1507"/>
                      <a:pt x="535" y="1357"/>
                      <a:pt x="647" y="1248"/>
                    </a:cubicBezTo>
                    <a:lnTo>
                      <a:pt x="1663" y="229"/>
                    </a:lnTo>
                    <a:cubicBezTo>
                      <a:pt x="1718" y="173"/>
                      <a:pt x="1785" y="133"/>
                      <a:pt x="1855" y="108"/>
                    </a:cubicBezTo>
                    <a:cubicBezTo>
                      <a:pt x="1763" y="38"/>
                      <a:pt x="1655" y="1"/>
                      <a:pt x="15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28488EE-A939-8147-883A-70C831C55846}"/>
              </a:ext>
            </a:extLst>
          </p:cNvPr>
          <p:cNvSpPr/>
          <p:nvPr/>
        </p:nvSpPr>
        <p:spPr>
          <a:xfrm>
            <a:off x="1890722" y="1229900"/>
            <a:ext cx="6682150" cy="14797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Xác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mục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dung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VN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Mục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đích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Nêu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ý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mình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nhận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xét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trên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VN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dung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ưu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lịch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VN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DDE1DB-726B-8842-BE87-7F669F085325}"/>
              </a:ext>
            </a:extLst>
          </p:cNvPr>
          <p:cNvSpPr/>
          <p:nvPr/>
        </p:nvSpPr>
        <p:spPr>
          <a:xfrm>
            <a:off x="1890722" y="2832893"/>
            <a:ext cx="6682150" cy="7718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Sưu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tầm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liệu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liên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đến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nói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sẽ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bày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tranh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ảnh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,...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lịch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).</a:t>
            </a:r>
            <a:endParaRPr lang="en-VN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24" name="Google Shape;1906;p43">
            <a:extLst>
              <a:ext uri="{FF2B5EF4-FFF2-40B4-BE49-F238E27FC236}">
                <a16:creationId xmlns:a16="http://schemas.microsoft.com/office/drawing/2014/main" id="{2BE3DED2-6F7F-9548-A7C2-81FFA4300FAC}"/>
              </a:ext>
            </a:extLst>
          </p:cNvPr>
          <p:cNvGrpSpPr/>
          <p:nvPr/>
        </p:nvGrpSpPr>
        <p:grpSpPr>
          <a:xfrm>
            <a:off x="1250580" y="2975635"/>
            <a:ext cx="499385" cy="499912"/>
            <a:chOff x="1008193" y="3535174"/>
            <a:chExt cx="499385" cy="499912"/>
          </a:xfrm>
        </p:grpSpPr>
        <p:sp>
          <p:nvSpPr>
            <p:cNvPr id="125" name="Google Shape;1907;p43">
              <a:extLst>
                <a:ext uri="{FF2B5EF4-FFF2-40B4-BE49-F238E27FC236}">
                  <a16:creationId xmlns:a16="http://schemas.microsoft.com/office/drawing/2014/main" id="{47855D4F-8564-6E4D-BCAA-7C96057A147C}"/>
                </a:ext>
              </a:extLst>
            </p:cNvPr>
            <p:cNvSpPr/>
            <p:nvPr/>
          </p:nvSpPr>
          <p:spPr>
            <a:xfrm>
              <a:off x="1013388" y="3540625"/>
              <a:ext cx="489000" cy="48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" name="Google Shape;1908;p43">
              <a:extLst>
                <a:ext uri="{FF2B5EF4-FFF2-40B4-BE49-F238E27FC236}">
                  <a16:creationId xmlns:a16="http://schemas.microsoft.com/office/drawing/2014/main" id="{63A4F1D4-BFB4-D24C-AFEC-217220EAEAD1}"/>
                </a:ext>
              </a:extLst>
            </p:cNvPr>
            <p:cNvGrpSpPr/>
            <p:nvPr/>
          </p:nvGrpSpPr>
          <p:grpSpPr>
            <a:xfrm>
              <a:off x="1008193" y="3535174"/>
              <a:ext cx="499385" cy="499912"/>
              <a:chOff x="5305275" y="2780775"/>
              <a:chExt cx="284550" cy="284850"/>
            </a:xfrm>
          </p:grpSpPr>
          <p:sp>
            <p:nvSpPr>
              <p:cNvPr id="127" name="Google Shape;1909;p43">
                <a:extLst>
                  <a:ext uri="{FF2B5EF4-FFF2-40B4-BE49-F238E27FC236}">
                    <a16:creationId xmlns:a16="http://schemas.microsoft.com/office/drawing/2014/main" id="{2BB3CB66-D96C-8A4B-8C56-AE0EED45416C}"/>
                  </a:ext>
                </a:extLst>
              </p:cNvPr>
              <p:cNvSpPr/>
              <p:nvPr/>
            </p:nvSpPr>
            <p:spPr>
              <a:xfrm>
                <a:off x="5305275" y="2780775"/>
                <a:ext cx="284550" cy="284850"/>
              </a:xfrm>
              <a:custGeom>
                <a:avLst/>
                <a:gdLst/>
                <a:ahLst/>
                <a:cxnLst/>
                <a:rect l="l" t="t" r="r" b="b"/>
                <a:pathLst>
                  <a:path w="11382" h="11394" extrusionOk="0">
                    <a:moveTo>
                      <a:pt x="5690" y="1"/>
                    </a:moveTo>
                    <a:cubicBezTo>
                      <a:pt x="5397" y="1"/>
                      <a:pt x="5117" y="107"/>
                      <a:pt x="4899" y="288"/>
                    </a:cubicBezTo>
                    <a:lnTo>
                      <a:pt x="4876" y="288"/>
                    </a:lnTo>
                    <a:cubicBezTo>
                      <a:pt x="4375" y="288"/>
                      <a:pt x="3945" y="590"/>
                      <a:pt x="3754" y="1020"/>
                    </a:cubicBezTo>
                    <a:cubicBezTo>
                      <a:pt x="3614" y="965"/>
                      <a:pt x="3465" y="939"/>
                      <a:pt x="3312" y="939"/>
                    </a:cubicBezTo>
                    <a:cubicBezTo>
                      <a:pt x="2985" y="939"/>
                      <a:pt x="2675" y="1067"/>
                      <a:pt x="2445" y="1297"/>
                    </a:cubicBezTo>
                    <a:cubicBezTo>
                      <a:pt x="2440" y="1303"/>
                      <a:pt x="2436" y="1306"/>
                      <a:pt x="2431" y="1312"/>
                    </a:cubicBezTo>
                    <a:cubicBezTo>
                      <a:pt x="2142" y="1337"/>
                      <a:pt x="1875" y="1462"/>
                      <a:pt x="1666" y="1671"/>
                    </a:cubicBezTo>
                    <a:cubicBezTo>
                      <a:pt x="1458" y="1879"/>
                      <a:pt x="1336" y="2153"/>
                      <a:pt x="1309" y="2436"/>
                    </a:cubicBezTo>
                    <a:lnTo>
                      <a:pt x="1294" y="2451"/>
                    </a:lnTo>
                    <a:cubicBezTo>
                      <a:pt x="941" y="2803"/>
                      <a:pt x="851" y="3321"/>
                      <a:pt x="1019" y="3760"/>
                    </a:cubicBezTo>
                    <a:cubicBezTo>
                      <a:pt x="590" y="3952"/>
                      <a:pt x="288" y="4381"/>
                      <a:pt x="288" y="4882"/>
                    </a:cubicBezTo>
                    <a:lnTo>
                      <a:pt x="288" y="4905"/>
                    </a:lnTo>
                    <a:cubicBezTo>
                      <a:pt x="106" y="5122"/>
                      <a:pt x="1" y="5403"/>
                      <a:pt x="1" y="5696"/>
                    </a:cubicBezTo>
                    <a:cubicBezTo>
                      <a:pt x="1" y="5991"/>
                      <a:pt x="108" y="6269"/>
                      <a:pt x="288" y="6490"/>
                    </a:cubicBezTo>
                    <a:lnTo>
                      <a:pt x="288" y="6512"/>
                    </a:lnTo>
                    <a:cubicBezTo>
                      <a:pt x="288" y="7012"/>
                      <a:pt x="590" y="7444"/>
                      <a:pt x="1019" y="7633"/>
                    </a:cubicBezTo>
                    <a:cubicBezTo>
                      <a:pt x="965" y="7773"/>
                      <a:pt x="938" y="7921"/>
                      <a:pt x="938" y="8076"/>
                    </a:cubicBezTo>
                    <a:cubicBezTo>
                      <a:pt x="938" y="8404"/>
                      <a:pt x="1066" y="8712"/>
                      <a:pt x="1297" y="8942"/>
                    </a:cubicBezTo>
                    <a:cubicBezTo>
                      <a:pt x="1300" y="8948"/>
                      <a:pt x="1306" y="8953"/>
                      <a:pt x="1312" y="8957"/>
                    </a:cubicBezTo>
                    <a:cubicBezTo>
                      <a:pt x="1337" y="9240"/>
                      <a:pt x="1461" y="9514"/>
                      <a:pt x="1669" y="9722"/>
                    </a:cubicBezTo>
                    <a:cubicBezTo>
                      <a:pt x="1875" y="9931"/>
                      <a:pt x="2145" y="10056"/>
                      <a:pt x="2433" y="10081"/>
                    </a:cubicBezTo>
                    <a:cubicBezTo>
                      <a:pt x="2437" y="10087"/>
                      <a:pt x="2443" y="10093"/>
                      <a:pt x="2446" y="10096"/>
                    </a:cubicBezTo>
                    <a:cubicBezTo>
                      <a:pt x="2680" y="10328"/>
                      <a:pt x="2986" y="10456"/>
                      <a:pt x="3314" y="10456"/>
                    </a:cubicBezTo>
                    <a:cubicBezTo>
                      <a:pt x="3468" y="10456"/>
                      <a:pt x="3617" y="10428"/>
                      <a:pt x="3756" y="10374"/>
                    </a:cubicBezTo>
                    <a:cubicBezTo>
                      <a:pt x="3948" y="10804"/>
                      <a:pt x="4378" y="11105"/>
                      <a:pt x="4878" y="11105"/>
                    </a:cubicBezTo>
                    <a:lnTo>
                      <a:pt x="4900" y="11105"/>
                    </a:lnTo>
                    <a:cubicBezTo>
                      <a:pt x="5117" y="11288"/>
                      <a:pt x="5399" y="11393"/>
                      <a:pt x="5693" y="11393"/>
                    </a:cubicBezTo>
                    <a:cubicBezTo>
                      <a:pt x="5988" y="11393"/>
                      <a:pt x="6268" y="11288"/>
                      <a:pt x="6482" y="11105"/>
                    </a:cubicBezTo>
                    <a:lnTo>
                      <a:pt x="6504" y="11105"/>
                    </a:lnTo>
                    <a:cubicBezTo>
                      <a:pt x="7005" y="11105"/>
                      <a:pt x="7436" y="10804"/>
                      <a:pt x="7625" y="10374"/>
                    </a:cubicBezTo>
                    <a:cubicBezTo>
                      <a:pt x="7765" y="10428"/>
                      <a:pt x="7914" y="10456"/>
                      <a:pt x="8069" y="10456"/>
                    </a:cubicBezTo>
                    <a:cubicBezTo>
                      <a:pt x="8396" y="10456"/>
                      <a:pt x="8704" y="10326"/>
                      <a:pt x="8935" y="10096"/>
                    </a:cubicBezTo>
                    <a:cubicBezTo>
                      <a:pt x="8939" y="10091"/>
                      <a:pt x="8944" y="10087"/>
                      <a:pt x="8948" y="10081"/>
                    </a:cubicBezTo>
                    <a:cubicBezTo>
                      <a:pt x="9237" y="10056"/>
                      <a:pt x="9505" y="9931"/>
                      <a:pt x="9713" y="9722"/>
                    </a:cubicBezTo>
                    <a:cubicBezTo>
                      <a:pt x="9921" y="9514"/>
                      <a:pt x="10044" y="9240"/>
                      <a:pt x="10070" y="8957"/>
                    </a:cubicBezTo>
                    <a:lnTo>
                      <a:pt x="10085" y="8942"/>
                    </a:lnTo>
                    <a:cubicBezTo>
                      <a:pt x="10316" y="8710"/>
                      <a:pt x="10444" y="8404"/>
                      <a:pt x="10444" y="8076"/>
                    </a:cubicBezTo>
                    <a:cubicBezTo>
                      <a:pt x="10444" y="7921"/>
                      <a:pt x="10416" y="7773"/>
                      <a:pt x="10362" y="7633"/>
                    </a:cubicBezTo>
                    <a:cubicBezTo>
                      <a:pt x="10792" y="7442"/>
                      <a:pt x="11093" y="7012"/>
                      <a:pt x="11093" y="6512"/>
                    </a:cubicBezTo>
                    <a:lnTo>
                      <a:pt x="11093" y="6490"/>
                    </a:lnTo>
                    <a:cubicBezTo>
                      <a:pt x="11276" y="6271"/>
                      <a:pt x="11381" y="5991"/>
                      <a:pt x="11381" y="5696"/>
                    </a:cubicBezTo>
                    <a:cubicBezTo>
                      <a:pt x="11381" y="5403"/>
                      <a:pt x="11276" y="5123"/>
                      <a:pt x="11093" y="4905"/>
                    </a:cubicBezTo>
                    <a:lnTo>
                      <a:pt x="11093" y="4882"/>
                    </a:lnTo>
                    <a:cubicBezTo>
                      <a:pt x="11093" y="4381"/>
                      <a:pt x="10792" y="3949"/>
                      <a:pt x="10362" y="3760"/>
                    </a:cubicBezTo>
                    <a:cubicBezTo>
                      <a:pt x="10532" y="3321"/>
                      <a:pt x="10441" y="2803"/>
                      <a:pt x="10087" y="2451"/>
                    </a:cubicBezTo>
                    <a:cubicBezTo>
                      <a:pt x="10084" y="2445"/>
                      <a:pt x="10078" y="2442"/>
                      <a:pt x="10072" y="2436"/>
                    </a:cubicBezTo>
                    <a:cubicBezTo>
                      <a:pt x="10046" y="2153"/>
                      <a:pt x="9923" y="1879"/>
                      <a:pt x="9715" y="1671"/>
                    </a:cubicBezTo>
                    <a:cubicBezTo>
                      <a:pt x="9508" y="1462"/>
                      <a:pt x="9238" y="1337"/>
                      <a:pt x="8950" y="1312"/>
                    </a:cubicBezTo>
                    <a:cubicBezTo>
                      <a:pt x="8947" y="1306"/>
                      <a:pt x="8941" y="1300"/>
                      <a:pt x="8938" y="1297"/>
                    </a:cubicBezTo>
                    <a:cubicBezTo>
                      <a:pt x="8704" y="1067"/>
                      <a:pt x="8398" y="939"/>
                      <a:pt x="8070" y="939"/>
                    </a:cubicBezTo>
                    <a:cubicBezTo>
                      <a:pt x="7915" y="939"/>
                      <a:pt x="7766" y="965"/>
                      <a:pt x="7628" y="1020"/>
                    </a:cubicBezTo>
                    <a:cubicBezTo>
                      <a:pt x="7436" y="590"/>
                      <a:pt x="7006" y="288"/>
                      <a:pt x="6506" y="288"/>
                    </a:cubicBezTo>
                    <a:lnTo>
                      <a:pt x="6484" y="288"/>
                    </a:lnTo>
                    <a:cubicBezTo>
                      <a:pt x="6265" y="107"/>
                      <a:pt x="5985" y="1"/>
                      <a:pt x="56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910;p43">
                <a:extLst>
                  <a:ext uri="{FF2B5EF4-FFF2-40B4-BE49-F238E27FC236}">
                    <a16:creationId xmlns:a16="http://schemas.microsoft.com/office/drawing/2014/main" id="{BB567646-6C4E-0B41-8F2E-06EFB0835229}"/>
                  </a:ext>
                </a:extLst>
              </p:cNvPr>
              <p:cNvSpPr/>
              <p:nvPr/>
            </p:nvSpPr>
            <p:spPr>
              <a:xfrm>
                <a:off x="5447000" y="2811450"/>
                <a:ext cx="28375" cy="9582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3833" extrusionOk="0">
                    <a:moveTo>
                      <a:pt x="838" y="0"/>
                    </a:moveTo>
                    <a:cubicBezTo>
                      <a:pt x="752" y="0"/>
                      <a:pt x="670" y="37"/>
                      <a:pt x="615" y="101"/>
                    </a:cubicBezTo>
                    <a:lnTo>
                      <a:pt x="454" y="286"/>
                    </a:lnTo>
                    <a:lnTo>
                      <a:pt x="1" y="3833"/>
                    </a:lnTo>
                    <a:lnTo>
                      <a:pt x="289" y="3833"/>
                    </a:lnTo>
                    <a:lnTo>
                      <a:pt x="871" y="2428"/>
                    </a:lnTo>
                    <a:cubicBezTo>
                      <a:pt x="1045" y="2009"/>
                      <a:pt x="1135" y="1560"/>
                      <a:pt x="1135" y="1106"/>
                    </a:cubicBezTo>
                    <a:lnTo>
                      <a:pt x="1135" y="293"/>
                    </a:lnTo>
                    <a:cubicBezTo>
                      <a:pt x="1135" y="131"/>
                      <a:pt x="1002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911;p43">
                <a:extLst>
                  <a:ext uri="{FF2B5EF4-FFF2-40B4-BE49-F238E27FC236}">
                    <a16:creationId xmlns:a16="http://schemas.microsoft.com/office/drawing/2014/main" id="{3C255A58-6866-0C48-8A82-C6793D5D5133}"/>
                  </a:ext>
                </a:extLst>
              </p:cNvPr>
              <p:cNvSpPr/>
              <p:nvPr/>
            </p:nvSpPr>
            <p:spPr>
              <a:xfrm>
                <a:off x="5419800" y="2804225"/>
                <a:ext cx="41175" cy="103125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4125" extrusionOk="0">
                    <a:moveTo>
                      <a:pt x="1111" y="1"/>
                    </a:moveTo>
                    <a:cubicBezTo>
                      <a:pt x="981" y="1"/>
                      <a:pt x="865" y="81"/>
                      <a:pt x="819" y="203"/>
                    </a:cubicBezTo>
                    <a:lnTo>
                      <a:pt x="679" y="576"/>
                    </a:lnTo>
                    <a:lnTo>
                      <a:pt x="520" y="393"/>
                    </a:lnTo>
                    <a:cubicBezTo>
                      <a:pt x="463" y="328"/>
                      <a:pt x="382" y="291"/>
                      <a:pt x="297" y="291"/>
                    </a:cubicBezTo>
                    <a:cubicBezTo>
                      <a:pt x="133" y="291"/>
                      <a:pt x="1" y="423"/>
                      <a:pt x="1" y="587"/>
                    </a:cubicBezTo>
                    <a:lnTo>
                      <a:pt x="1" y="1399"/>
                    </a:lnTo>
                    <a:cubicBezTo>
                      <a:pt x="1" y="1853"/>
                      <a:pt x="90" y="2301"/>
                      <a:pt x="263" y="2720"/>
                    </a:cubicBezTo>
                    <a:lnTo>
                      <a:pt x="846" y="4124"/>
                    </a:lnTo>
                    <a:lnTo>
                      <a:pt x="1377" y="4124"/>
                    </a:lnTo>
                    <a:lnTo>
                      <a:pt x="1563" y="2720"/>
                    </a:lnTo>
                    <a:cubicBezTo>
                      <a:pt x="1620" y="2298"/>
                      <a:pt x="1647" y="1849"/>
                      <a:pt x="1647" y="1398"/>
                    </a:cubicBezTo>
                    <a:lnTo>
                      <a:pt x="1647" y="873"/>
                    </a:lnTo>
                    <a:cubicBezTo>
                      <a:pt x="1647" y="709"/>
                      <a:pt x="1596" y="576"/>
                      <a:pt x="1542" y="576"/>
                    </a:cubicBezTo>
                    <a:lnTo>
                      <a:pt x="1404" y="203"/>
                    </a:lnTo>
                    <a:cubicBezTo>
                      <a:pt x="1359" y="82"/>
                      <a:pt x="1242" y="1"/>
                      <a:pt x="11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912;p43">
                <a:extLst>
                  <a:ext uri="{FF2B5EF4-FFF2-40B4-BE49-F238E27FC236}">
                    <a16:creationId xmlns:a16="http://schemas.microsoft.com/office/drawing/2014/main" id="{57F000EF-C13C-4C41-883E-E9DCD3C02EAF}"/>
                  </a:ext>
                </a:extLst>
              </p:cNvPr>
              <p:cNvSpPr/>
              <p:nvPr/>
            </p:nvSpPr>
            <p:spPr>
              <a:xfrm>
                <a:off x="5380550" y="2827650"/>
                <a:ext cx="604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389" extrusionOk="0">
                    <a:moveTo>
                      <a:pt x="303" y="0"/>
                    </a:moveTo>
                    <a:cubicBezTo>
                      <a:pt x="227" y="0"/>
                      <a:pt x="152" y="29"/>
                      <a:pt x="94" y="86"/>
                    </a:cubicBezTo>
                    <a:cubicBezTo>
                      <a:pt x="33" y="148"/>
                      <a:pt x="1" y="232"/>
                      <a:pt x="8" y="317"/>
                    </a:cubicBezTo>
                    <a:lnTo>
                      <a:pt x="27" y="561"/>
                    </a:lnTo>
                    <a:lnTo>
                      <a:pt x="2215" y="3388"/>
                    </a:lnTo>
                    <a:lnTo>
                      <a:pt x="2417" y="3186"/>
                    </a:lnTo>
                    <a:lnTo>
                      <a:pt x="1836" y="1781"/>
                    </a:lnTo>
                    <a:cubicBezTo>
                      <a:pt x="1663" y="1363"/>
                      <a:pt x="1407" y="983"/>
                      <a:pt x="1087" y="662"/>
                    </a:cubicBezTo>
                    <a:lnTo>
                      <a:pt x="512" y="86"/>
                    </a:lnTo>
                    <a:cubicBezTo>
                      <a:pt x="455" y="29"/>
                      <a:pt x="379" y="0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913;p43">
                <a:extLst>
                  <a:ext uri="{FF2B5EF4-FFF2-40B4-BE49-F238E27FC236}">
                    <a16:creationId xmlns:a16="http://schemas.microsoft.com/office/drawing/2014/main" id="{8EE9276C-CA03-AA48-BDE9-AFCFD3607C48}"/>
                  </a:ext>
                </a:extLst>
              </p:cNvPr>
              <p:cNvSpPr/>
              <p:nvPr/>
            </p:nvSpPr>
            <p:spPr>
              <a:xfrm>
                <a:off x="5351200" y="2836775"/>
                <a:ext cx="89800" cy="7985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194" extrusionOk="0">
                    <a:moveTo>
                      <a:pt x="708" y="1"/>
                    </a:moveTo>
                    <a:cubicBezTo>
                      <a:pt x="627" y="1"/>
                      <a:pt x="547" y="33"/>
                      <a:pt x="488" y="92"/>
                    </a:cubicBezTo>
                    <a:cubicBezTo>
                      <a:pt x="398" y="182"/>
                      <a:pt x="371" y="322"/>
                      <a:pt x="424" y="440"/>
                    </a:cubicBezTo>
                    <a:lnTo>
                      <a:pt x="591" y="803"/>
                    </a:lnTo>
                    <a:lnTo>
                      <a:pt x="347" y="784"/>
                    </a:lnTo>
                    <a:cubicBezTo>
                      <a:pt x="340" y="783"/>
                      <a:pt x="333" y="783"/>
                      <a:pt x="325" y="783"/>
                    </a:cubicBezTo>
                    <a:cubicBezTo>
                      <a:pt x="247" y="783"/>
                      <a:pt x="172" y="813"/>
                      <a:pt x="116" y="870"/>
                    </a:cubicBezTo>
                    <a:cubicBezTo>
                      <a:pt x="0" y="984"/>
                      <a:pt x="0" y="1172"/>
                      <a:pt x="116" y="1288"/>
                    </a:cubicBezTo>
                    <a:lnTo>
                      <a:pt x="691" y="1863"/>
                    </a:lnTo>
                    <a:cubicBezTo>
                      <a:pt x="1011" y="2183"/>
                      <a:pt x="1392" y="2437"/>
                      <a:pt x="1812" y="2611"/>
                    </a:cubicBezTo>
                    <a:lnTo>
                      <a:pt x="3215" y="3193"/>
                    </a:lnTo>
                    <a:lnTo>
                      <a:pt x="3591" y="2817"/>
                    </a:lnTo>
                    <a:lnTo>
                      <a:pt x="2730" y="1691"/>
                    </a:lnTo>
                    <a:cubicBezTo>
                      <a:pt x="2472" y="1361"/>
                      <a:pt x="2175" y="1023"/>
                      <a:pt x="1855" y="702"/>
                    </a:cubicBezTo>
                    <a:lnTo>
                      <a:pt x="1483" y="330"/>
                    </a:lnTo>
                    <a:cubicBezTo>
                      <a:pt x="1390" y="238"/>
                      <a:pt x="1288" y="183"/>
                      <a:pt x="1232" y="183"/>
                    </a:cubicBezTo>
                    <a:cubicBezTo>
                      <a:pt x="1217" y="183"/>
                      <a:pt x="1206" y="187"/>
                      <a:pt x="1198" y="194"/>
                    </a:cubicBezTo>
                    <a:lnTo>
                      <a:pt x="837" y="29"/>
                    </a:lnTo>
                    <a:cubicBezTo>
                      <a:pt x="796" y="10"/>
                      <a:pt x="752" y="1"/>
                      <a:pt x="7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914;p43">
                <a:extLst>
                  <a:ext uri="{FF2B5EF4-FFF2-40B4-BE49-F238E27FC236}">
                    <a16:creationId xmlns:a16="http://schemas.microsoft.com/office/drawing/2014/main" id="{EC1BE185-2106-B247-9932-F514AF0A18FE}"/>
                  </a:ext>
                </a:extLst>
              </p:cNvPr>
              <p:cNvSpPr/>
              <p:nvPr/>
            </p:nvSpPr>
            <p:spPr>
              <a:xfrm>
                <a:off x="5335725" y="2895575"/>
                <a:ext cx="9582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3833" h="1133" extrusionOk="0">
                    <a:moveTo>
                      <a:pt x="295" y="0"/>
                    </a:moveTo>
                    <a:cubicBezTo>
                      <a:pt x="133" y="0"/>
                      <a:pt x="0" y="133"/>
                      <a:pt x="0" y="296"/>
                    </a:cubicBezTo>
                    <a:cubicBezTo>
                      <a:pt x="0" y="381"/>
                      <a:pt x="37" y="463"/>
                      <a:pt x="103" y="520"/>
                    </a:cubicBezTo>
                    <a:lnTo>
                      <a:pt x="287" y="679"/>
                    </a:lnTo>
                    <a:lnTo>
                      <a:pt x="3832" y="1133"/>
                    </a:lnTo>
                    <a:lnTo>
                      <a:pt x="3832" y="844"/>
                    </a:lnTo>
                    <a:lnTo>
                      <a:pt x="2429" y="262"/>
                    </a:lnTo>
                    <a:cubicBezTo>
                      <a:pt x="2009" y="89"/>
                      <a:pt x="1561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915;p43">
                <a:extLst>
                  <a:ext uri="{FF2B5EF4-FFF2-40B4-BE49-F238E27FC236}">
                    <a16:creationId xmlns:a16="http://schemas.microsoft.com/office/drawing/2014/main" id="{6E5940CE-453A-D542-8E92-1790DCB48EE3}"/>
                  </a:ext>
                </a:extLst>
              </p:cNvPr>
              <p:cNvSpPr/>
              <p:nvPr/>
            </p:nvSpPr>
            <p:spPr>
              <a:xfrm>
                <a:off x="5328525" y="2909925"/>
                <a:ext cx="103125" cy="41175"/>
              </a:xfrm>
              <a:custGeom>
                <a:avLst/>
                <a:gdLst/>
                <a:ahLst/>
                <a:cxnLst/>
                <a:rect l="l" t="t" r="r" b="b"/>
                <a:pathLst>
                  <a:path w="4125" h="1647" extrusionOk="0">
                    <a:moveTo>
                      <a:pt x="873" y="1"/>
                    </a:moveTo>
                    <a:cubicBezTo>
                      <a:pt x="709" y="1"/>
                      <a:pt x="577" y="53"/>
                      <a:pt x="577" y="105"/>
                    </a:cubicBezTo>
                    <a:lnTo>
                      <a:pt x="203" y="245"/>
                    </a:lnTo>
                    <a:cubicBezTo>
                      <a:pt x="83" y="289"/>
                      <a:pt x="1" y="407"/>
                      <a:pt x="1" y="536"/>
                    </a:cubicBezTo>
                    <a:cubicBezTo>
                      <a:pt x="1" y="667"/>
                      <a:pt x="80" y="782"/>
                      <a:pt x="203" y="828"/>
                    </a:cubicBezTo>
                    <a:lnTo>
                      <a:pt x="577" y="968"/>
                    </a:lnTo>
                    <a:lnTo>
                      <a:pt x="392" y="1129"/>
                    </a:lnTo>
                    <a:cubicBezTo>
                      <a:pt x="328" y="1184"/>
                      <a:pt x="291" y="1266"/>
                      <a:pt x="291" y="1352"/>
                    </a:cubicBezTo>
                    <a:cubicBezTo>
                      <a:pt x="291" y="1516"/>
                      <a:pt x="422" y="1647"/>
                      <a:pt x="586" y="1647"/>
                    </a:cubicBezTo>
                    <a:lnTo>
                      <a:pt x="1400" y="1647"/>
                    </a:lnTo>
                    <a:cubicBezTo>
                      <a:pt x="1854" y="1647"/>
                      <a:pt x="2302" y="1557"/>
                      <a:pt x="2720" y="1385"/>
                    </a:cubicBezTo>
                    <a:lnTo>
                      <a:pt x="4125" y="803"/>
                    </a:lnTo>
                    <a:lnTo>
                      <a:pt x="4125" y="270"/>
                    </a:lnTo>
                    <a:lnTo>
                      <a:pt x="2720" y="84"/>
                    </a:lnTo>
                    <a:cubicBezTo>
                      <a:pt x="2297" y="29"/>
                      <a:pt x="1849" y="1"/>
                      <a:pt x="13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916;p43">
                <a:extLst>
                  <a:ext uri="{FF2B5EF4-FFF2-40B4-BE49-F238E27FC236}">
                    <a16:creationId xmlns:a16="http://schemas.microsoft.com/office/drawing/2014/main" id="{4C0ED109-0B68-F549-BE8C-24A9CCD1D71A}"/>
                  </a:ext>
                </a:extLst>
              </p:cNvPr>
              <p:cNvSpPr/>
              <p:nvPr/>
            </p:nvSpPr>
            <p:spPr>
              <a:xfrm>
                <a:off x="5351200" y="2929950"/>
                <a:ext cx="85475" cy="60250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2410" extrusionOk="0">
                    <a:moveTo>
                      <a:pt x="3216" y="0"/>
                    </a:moveTo>
                    <a:lnTo>
                      <a:pt x="1812" y="582"/>
                    </a:lnTo>
                    <a:cubicBezTo>
                      <a:pt x="1393" y="755"/>
                      <a:pt x="1014" y="1009"/>
                      <a:pt x="691" y="1329"/>
                    </a:cubicBezTo>
                    <a:lnTo>
                      <a:pt x="116" y="1905"/>
                    </a:lnTo>
                    <a:cubicBezTo>
                      <a:pt x="0" y="2020"/>
                      <a:pt x="0" y="2207"/>
                      <a:pt x="116" y="2323"/>
                    </a:cubicBezTo>
                    <a:cubicBezTo>
                      <a:pt x="171" y="2379"/>
                      <a:pt x="245" y="2409"/>
                      <a:pt x="322" y="2409"/>
                    </a:cubicBezTo>
                    <a:cubicBezTo>
                      <a:pt x="330" y="2409"/>
                      <a:pt x="339" y="2409"/>
                      <a:pt x="347" y="2408"/>
                    </a:cubicBezTo>
                    <a:lnTo>
                      <a:pt x="591" y="2390"/>
                    </a:lnTo>
                    <a:lnTo>
                      <a:pt x="3419" y="203"/>
                    </a:lnTo>
                    <a:lnTo>
                      <a:pt x="32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917;p43">
                <a:extLst>
                  <a:ext uri="{FF2B5EF4-FFF2-40B4-BE49-F238E27FC236}">
                    <a16:creationId xmlns:a16="http://schemas.microsoft.com/office/drawing/2014/main" id="{A910DD3C-503B-354A-BCD1-8EAFEDEF6AC0}"/>
                  </a:ext>
                </a:extLst>
              </p:cNvPr>
              <p:cNvSpPr/>
              <p:nvPr/>
            </p:nvSpPr>
            <p:spPr>
              <a:xfrm>
                <a:off x="5360425" y="2929950"/>
                <a:ext cx="8050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3562" extrusionOk="0">
                    <a:moveTo>
                      <a:pt x="2843" y="0"/>
                    </a:moveTo>
                    <a:lnTo>
                      <a:pt x="1718" y="861"/>
                    </a:lnTo>
                    <a:cubicBezTo>
                      <a:pt x="1386" y="1119"/>
                      <a:pt x="1048" y="1416"/>
                      <a:pt x="728" y="1737"/>
                    </a:cubicBezTo>
                    <a:lnTo>
                      <a:pt x="356" y="2109"/>
                    </a:lnTo>
                    <a:cubicBezTo>
                      <a:pt x="240" y="2225"/>
                      <a:pt x="183" y="2355"/>
                      <a:pt x="221" y="2392"/>
                    </a:cubicBezTo>
                    <a:lnTo>
                      <a:pt x="54" y="2755"/>
                    </a:lnTo>
                    <a:cubicBezTo>
                      <a:pt x="0" y="2873"/>
                      <a:pt x="27" y="3011"/>
                      <a:pt x="118" y="3103"/>
                    </a:cubicBezTo>
                    <a:cubicBezTo>
                      <a:pt x="177" y="3162"/>
                      <a:pt x="257" y="3194"/>
                      <a:pt x="338" y="3194"/>
                    </a:cubicBezTo>
                    <a:cubicBezTo>
                      <a:pt x="381" y="3194"/>
                      <a:pt x="425" y="3185"/>
                      <a:pt x="466" y="3166"/>
                    </a:cubicBezTo>
                    <a:lnTo>
                      <a:pt x="828" y="3001"/>
                    </a:lnTo>
                    <a:lnTo>
                      <a:pt x="828" y="3001"/>
                    </a:lnTo>
                    <a:lnTo>
                      <a:pt x="810" y="3245"/>
                    </a:lnTo>
                    <a:cubicBezTo>
                      <a:pt x="804" y="3330"/>
                      <a:pt x="834" y="3413"/>
                      <a:pt x="895" y="3475"/>
                    </a:cubicBezTo>
                    <a:cubicBezTo>
                      <a:pt x="953" y="3533"/>
                      <a:pt x="1029" y="3561"/>
                      <a:pt x="1105" y="3561"/>
                    </a:cubicBezTo>
                    <a:cubicBezTo>
                      <a:pt x="1181" y="3561"/>
                      <a:pt x="1256" y="3533"/>
                      <a:pt x="1315" y="3475"/>
                    </a:cubicBezTo>
                    <a:lnTo>
                      <a:pt x="1889" y="2899"/>
                    </a:lnTo>
                    <a:cubicBezTo>
                      <a:pt x="2209" y="2579"/>
                      <a:pt x="2463" y="2198"/>
                      <a:pt x="2636" y="1780"/>
                    </a:cubicBezTo>
                    <a:lnTo>
                      <a:pt x="3219" y="375"/>
                    </a:lnTo>
                    <a:lnTo>
                      <a:pt x="284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918;p43">
                <a:extLst>
                  <a:ext uri="{FF2B5EF4-FFF2-40B4-BE49-F238E27FC236}">
                    <a16:creationId xmlns:a16="http://schemas.microsoft.com/office/drawing/2014/main" id="{CC8515CE-0250-9340-91AA-9D4DA5FB16AE}"/>
                  </a:ext>
                </a:extLst>
              </p:cNvPr>
              <p:cNvSpPr/>
              <p:nvPr/>
            </p:nvSpPr>
            <p:spPr>
              <a:xfrm>
                <a:off x="5419800" y="2939350"/>
                <a:ext cx="28375" cy="9585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3834" extrusionOk="0">
                    <a:moveTo>
                      <a:pt x="846" y="1"/>
                    </a:moveTo>
                    <a:lnTo>
                      <a:pt x="264" y="1406"/>
                    </a:lnTo>
                    <a:cubicBezTo>
                      <a:pt x="90" y="1824"/>
                      <a:pt x="1" y="2273"/>
                      <a:pt x="1" y="2727"/>
                    </a:cubicBezTo>
                    <a:lnTo>
                      <a:pt x="1" y="3540"/>
                    </a:lnTo>
                    <a:cubicBezTo>
                      <a:pt x="4" y="3702"/>
                      <a:pt x="135" y="3833"/>
                      <a:pt x="297" y="3833"/>
                    </a:cubicBezTo>
                    <a:cubicBezTo>
                      <a:pt x="383" y="3833"/>
                      <a:pt x="465" y="3796"/>
                      <a:pt x="520" y="3732"/>
                    </a:cubicBezTo>
                    <a:lnTo>
                      <a:pt x="681" y="3547"/>
                    </a:lnTo>
                    <a:lnTo>
                      <a:pt x="113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919;p43">
                <a:extLst>
                  <a:ext uri="{FF2B5EF4-FFF2-40B4-BE49-F238E27FC236}">
                    <a16:creationId xmlns:a16="http://schemas.microsoft.com/office/drawing/2014/main" id="{F613C395-04BA-CE4B-866B-17309B1D730E}"/>
                  </a:ext>
                </a:extLst>
              </p:cNvPr>
              <p:cNvSpPr/>
              <p:nvPr/>
            </p:nvSpPr>
            <p:spPr>
              <a:xfrm>
                <a:off x="5434250" y="2939275"/>
                <a:ext cx="41175" cy="103125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4125" extrusionOk="0">
                    <a:moveTo>
                      <a:pt x="269" y="1"/>
                    </a:moveTo>
                    <a:lnTo>
                      <a:pt x="83" y="1404"/>
                    </a:lnTo>
                    <a:cubicBezTo>
                      <a:pt x="27" y="1825"/>
                      <a:pt x="0" y="2276"/>
                      <a:pt x="0" y="2727"/>
                    </a:cubicBezTo>
                    <a:lnTo>
                      <a:pt x="0" y="3253"/>
                    </a:lnTo>
                    <a:cubicBezTo>
                      <a:pt x="0" y="3416"/>
                      <a:pt x="52" y="3547"/>
                      <a:pt x="104" y="3547"/>
                    </a:cubicBezTo>
                    <a:lnTo>
                      <a:pt x="244" y="3922"/>
                    </a:lnTo>
                    <a:cubicBezTo>
                      <a:pt x="287" y="4043"/>
                      <a:pt x="405" y="4125"/>
                      <a:pt x="536" y="4125"/>
                    </a:cubicBezTo>
                    <a:cubicBezTo>
                      <a:pt x="665" y="4125"/>
                      <a:pt x="781" y="4044"/>
                      <a:pt x="828" y="3922"/>
                    </a:cubicBezTo>
                    <a:lnTo>
                      <a:pt x="967" y="3547"/>
                    </a:lnTo>
                    <a:lnTo>
                      <a:pt x="1127" y="3732"/>
                    </a:lnTo>
                    <a:cubicBezTo>
                      <a:pt x="1183" y="3797"/>
                      <a:pt x="1265" y="3835"/>
                      <a:pt x="1350" y="3835"/>
                    </a:cubicBezTo>
                    <a:cubicBezTo>
                      <a:pt x="1514" y="3835"/>
                      <a:pt x="1646" y="3702"/>
                      <a:pt x="1646" y="3538"/>
                    </a:cubicBezTo>
                    <a:lnTo>
                      <a:pt x="1646" y="2726"/>
                    </a:lnTo>
                    <a:cubicBezTo>
                      <a:pt x="1646" y="2272"/>
                      <a:pt x="1557" y="1824"/>
                      <a:pt x="1384" y="1404"/>
                    </a:cubicBezTo>
                    <a:lnTo>
                      <a:pt x="80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920;p43">
                <a:extLst>
                  <a:ext uri="{FF2B5EF4-FFF2-40B4-BE49-F238E27FC236}">
                    <a16:creationId xmlns:a16="http://schemas.microsoft.com/office/drawing/2014/main" id="{DE3AEE13-EA28-2947-BF14-640DBC9A57DC}"/>
                  </a:ext>
                </a:extLst>
              </p:cNvPr>
              <p:cNvSpPr/>
              <p:nvPr/>
            </p:nvSpPr>
            <p:spPr>
              <a:xfrm>
                <a:off x="5454225" y="2934250"/>
                <a:ext cx="60450" cy="847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390" extrusionOk="0">
                    <a:moveTo>
                      <a:pt x="204" y="1"/>
                    </a:moveTo>
                    <a:lnTo>
                      <a:pt x="0" y="203"/>
                    </a:lnTo>
                    <a:lnTo>
                      <a:pt x="584" y="1608"/>
                    </a:lnTo>
                    <a:cubicBezTo>
                      <a:pt x="756" y="2026"/>
                      <a:pt x="1011" y="2406"/>
                      <a:pt x="1331" y="2727"/>
                    </a:cubicBezTo>
                    <a:lnTo>
                      <a:pt x="1905" y="3302"/>
                    </a:lnTo>
                    <a:cubicBezTo>
                      <a:pt x="1963" y="3360"/>
                      <a:pt x="2040" y="3389"/>
                      <a:pt x="2116" y="3389"/>
                    </a:cubicBezTo>
                    <a:cubicBezTo>
                      <a:pt x="2191" y="3389"/>
                      <a:pt x="2267" y="3361"/>
                      <a:pt x="2325" y="3303"/>
                    </a:cubicBezTo>
                    <a:cubicBezTo>
                      <a:pt x="2386" y="3241"/>
                      <a:pt x="2417" y="3158"/>
                      <a:pt x="2410" y="3073"/>
                    </a:cubicBezTo>
                    <a:lnTo>
                      <a:pt x="2392" y="2829"/>
                    </a:lnTo>
                    <a:lnTo>
                      <a:pt x="2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921;p43">
                <a:extLst>
                  <a:ext uri="{FF2B5EF4-FFF2-40B4-BE49-F238E27FC236}">
                    <a16:creationId xmlns:a16="http://schemas.microsoft.com/office/drawing/2014/main" id="{781EA228-6FB8-554A-8200-CCF57E9E0982}"/>
                  </a:ext>
                </a:extLst>
              </p:cNvPr>
              <p:cNvSpPr/>
              <p:nvPr/>
            </p:nvSpPr>
            <p:spPr>
              <a:xfrm>
                <a:off x="5454175" y="2930025"/>
                <a:ext cx="89800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193" extrusionOk="0">
                    <a:moveTo>
                      <a:pt x="377" y="0"/>
                    </a:moveTo>
                    <a:lnTo>
                      <a:pt x="1" y="377"/>
                    </a:lnTo>
                    <a:lnTo>
                      <a:pt x="862" y="1502"/>
                    </a:lnTo>
                    <a:cubicBezTo>
                      <a:pt x="1123" y="1832"/>
                      <a:pt x="1419" y="2170"/>
                      <a:pt x="1739" y="2492"/>
                    </a:cubicBezTo>
                    <a:lnTo>
                      <a:pt x="2111" y="2864"/>
                    </a:lnTo>
                    <a:cubicBezTo>
                      <a:pt x="2202" y="2955"/>
                      <a:pt x="2304" y="3010"/>
                      <a:pt x="2360" y="3010"/>
                    </a:cubicBezTo>
                    <a:cubicBezTo>
                      <a:pt x="2375" y="3010"/>
                      <a:pt x="2386" y="3007"/>
                      <a:pt x="2394" y="2999"/>
                    </a:cubicBezTo>
                    <a:lnTo>
                      <a:pt x="2756" y="3164"/>
                    </a:lnTo>
                    <a:cubicBezTo>
                      <a:pt x="2797" y="3184"/>
                      <a:pt x="2840" y="3193"/>
                      <a:pt x="2884" y="3193"/>
                    </a:cubicBezTo>
                    <a:cubicBezTo>
                      <a:pt x="2965" y="3193"/>
                      <a:pt x="3045" y="3161"/>
                      <a:pt x="3104" y="3102"/>
                    </a:cubicBezTo>
                    <a:cubicBezTo>
                      <a:pt x="3195" y="3011"/>
                      <a:pt x="3221" y="2871"/>
                      <a:pt x="3168" y="2754"/>
                    </a:cubicBezTo>
                    <a:lnTo>
                      <a:pt x="3001" y="2390"/>
                    </a:lnTo>
                    <a:lnTo>
                      <a:pt x="3245" y="2410"/>
                    </a:lnTo>
                    <a:cubicBezTo>
                      <a:pt x="3252" y="2410"/>
                      <a:pt x="3260" y="2411"/>
                      <a:pt x="3267" y="2411"/>
                    </a:cubicBezTo>
                    <a:cubicBezTo>
                      <a:pt x="3345" y="2411"/>
                      <a:pt x="3420" y="2381"/>
                      <a:pt x="3476" y="2323"/>
                    </a:cubicBezTo>
                    <a:cubicBezTo>
                      <a:pt x="3592" y="2209"/>
                      <a:pt x="3592" y="2021"/>
                      <a:pt x="3476" y="1905"/>
                    </a:cubicBezTo>
                    <a:lnTo>
                      <a:pt x="2901" y="1331"/>
                    </a:lnTo>
                    <a:cubicBezTo>
                      <a:pt x="2581" y="1011"/>
                      <a:pt x="2200" y="756"/>
                      <a:pt x="1781" y="582"/>
                    </a:cubicBezTo>
                    <a:lnTo>
                      <a:pt x="37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922;p43">
                <a:extLst>
                  <a:ext uri="{FF2B5EF4-FFF2-40B4-BE49-F238E27FC236}">
                    <a16:creationId xmlns:a16="http://schemas.microsoft.com/office/drawing/2014/main" id="{5ED9CBC6-0929-F54B-86E9-94C51BB27E51}"/>
                  </a:ext>
                </a:extLst>
              </p:cNvPr>
              <p:cNvSpPr/>
              <p:nvPr/>
            </p:nvSpPr>
            <p:spPr>
              <a:xfrm>
                <a:off x="5463675" y="2922725"/>
                <a:ext cx="958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3833" h="1134" extrusionOk="0">
                    <a:moveTo>
                      <a:pt x="0" y="1"/>
                    </a:moveTo>
                    <a:lnTo>
                      <a:pt x="0" y="289"/>
                    </a:lnTo>
                    <a:lnTo>
                      <a:pt x="1405" y="871"/>
                    </a:lnTo>
                    <a:cubicBezTo>
                      <a:pt x="1823" y="1044"/>
                      <a:pt x="2271" y="1133"/>
                      <a:pt x="2725" y="1133"/>
                    </a:cubicBezTo>
                    <a:lnTo>
                      <a:pt x="3539" y="1133"/>
                    </a:lnTo>
                    <a:cubicBezTo>
                      <a:pt x="3700" y="1133"/>
                      <a:pt x="3833" y="1001"/>
                      <a:pt x="3833" y="837"/>
                    </a:cubicBezTo>
                    <a:cubicBezTo>
                      <a:pt x="3833" y="752"/>
                      <a:pt x="3795" y="670"/>
                      <a:pt x="3730" y="614"/>
                    </a:cubicBezTo>
                    <a:lnTo>
                      <a:pt x="3547" y="45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923;p43">
                <a:extLst>
                  <a:ext uri="{FF2B5EF4-FFF2-40B4-BE49-F238E27FC236}">
                    <a16:creationId xmlns:a16="http://schemas.microsoft.com/office/drawing/2014/main" id="{C419A930-47D6-AA4D-A572-4DCBFD4A30FA}"/>
                  </a:ext>
                </a:extLst>
              </p:cNvPr>
              <p:cNvSpPr/>
              <p:nvPr/>
            </p:nvSpPr>
            <p:spPr>
              <a:xfrm>
                <a:off x="5463625" y="2895525"/>
                <a:ext cx="103100" cy="41175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1647" extrusionOk="0">
                    <a:moveTo>
                      <a:pt x="2726" y="1"/>
                    </a:moveTo>
                    <a:cubicBezTo>
                      <a:pt x="2272" y="1"/>
                      <a:pt x="1824" y="90"/>
                      <a:pt x="1406" y="263"/>
                    </a:cubicBezTo>
                    <a:lnTo>
                      <a:pt x="1" y="845"/>
                    </a:lnTo>
                    <a:lnTo>
                      <a:pt x="1" y="1377"/>
                    </a:lnTo>
                    <a:lnTo>
                      <a:pt x="1406" y="1563"/>
                    </a:lnTo>
                    <a:cubicBezTo>
                      <a:pt x="1824" y="1618"/>
                      <a:pt x="2272" y="1647"/>
                      <a:pt x="2726" y="1647"/>
                    </a:cubicBezTo>
                    <a:lnTo>
                      <a:pt x="3251" y="1647"/>
                    </a:lnTo>
                    <a:cubicBezTo>
                      <a:pt x="3415" y="1647"/>
                      <a:pt x="3546" y="1595"/>
                      <a:pt x="3546" y="1543"/>
                    </a:cubicBezTo>
                    <a:lnTo>
                      <a:pt x="3921" y="1403"/>
                    </a:lnTo>
                    <a:cubicBezTo>
                      <a:pt x="4041" y="1358"/>
                      <a:pt x="4123" y="1240"/>
                      <a:pt x="4123" y="1111"/>
                    </a:cubicBezTo>
                    <a:cubicBezTo>
                      <a:pt x="4123" y="980"/>
                      <a:pt x="4043" y="865"/>
                      <a:pt x="3921" y="819"/>
                    </a:cubicBezTo>
                    <a:lnTo>
                      <a:pt x="3546" y="679"/>
                    </a:lnTo>
                    <a:lnTo>
                      <a:pt x="3730" y="519"/>
                    </a:lnTo>
                    <a:cubicBezTo>
                      <a:pt x="3796" y="464"/>
                      <a:pt x="3833" y="382"/>
                      <a:pt x="3833" y="295"/>
                    </a:cubicBezTo>
                    <a:cubicBezTo>
                      <a:pt x="3833" y="132"/>
                      <a:pt x="3701" y="1"/>
                      <a:pt x="35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924;p43">
                <a:extLst>
                  <a:ext uri="{FF2B5EF4-FFF2-40B4-BE49-F238E27FC236}">
                    <a16:creationId xmlns:a16="http://schemas.microsoft.com/office/drawing/2014/main" id="{D7B5985F-EE5C-2940-89A0-301FB5A225D8}"/>
                  </a:ext>
                </a:extLst>
              </p:cNvPr>
              <p:cNvSpPr/>
              <p:nvPr/>
            </p:nvSpPr>
            <p:spPr>
              <a:xfrm>
                <a:off x="5458575" y="2856425"/>
                <a:ext cx="85450" cy="60275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2411" extrusionOk="0">
                    <a:moveTo>
                      <a:pt x="3096" y="1"/>
                    </a:moveTo>
                    <a:cubicBezTo>
                      <a:pt x="3087" y="1"/>
                      <a:pt x="3079" y="1"/>
                      <a:pt x="3071" y="2"/>
                    </a:cubicBezTo>
                    <a:lnTo>
                      <a:pt x="2828" y="20"/>
                    </a:lnTo>
                    <a:lnTo>
                      <a:pt x="0" y="2208"/>
                    </a:lnTo>
                    <a:lnTo>
                      <a:pt x="203" y="2410"/>
                    </a:lnTo>
                    <a:lnTo>
                      <a:pt x="1608" y="1828"/>
                    </a:lnTo>
                    <a:cubicBezTo>
                      <a:pt x="2026" y="1655"/>
                      <a:pt x="2405" y="1401"/>
                      <a:pt x="2727" y="1081"/>
                    </a:cubicBezTo>
                    <a:lnTo>
                      <a:pt x="3301" y="505"/>
                    </a:lnTo>
                    <a:cubicBezTo>
                      <a:pt x="3417" y="390"/>
                      <a:pt x="3417" y="203"/>
                      <a:pt x="3301" y="87"/>
                    </a:cubicBezTo>
                    <a:cubicBezTo>
                      <a:pt x="3246" y="32"/>
                      <a:pt x="3173" y="1"/>
                      <a:pt x="30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925;p43">
                <a:extLst>
                  <a:ext uri="{FF2B5EF4-FFF2-40B4-BE49-F238E27FC236}">
                    <a16:creationId xmlns:a16="http://schemas.microsoft.com/office/drawing/2014/main" id="{4F155585-ED2D-9249-B522-0F36559C4159}"/>
                  </a:ext>
                </a:extLst>
              </p:cNvPr>
              <p:cNvSpPr/>
              <p:nvPr/>
            </p:nvSpPr>
            <p:spPr>
              <a:xfrm>
                <a:off x="5454250" y="2827650"/>
                <a:ext cx="8050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3562" extrusionOk="0">
                    <a:moveTo>
                      <a:pt x="2116" y="0"/>
                    </a:moveTo>
                    <a:cubicBezTo>
                      <a:pt x="2040" y="0"/>
                      <a:pt x="1964" y="29"/>
                      <a:pt x="1906" y="86"/>
                    </a:cubicBezTo>
                    <a:lnTo>
                      <a:pt x="1331" y="662"/>
                    </a:lnTo>
                    <a:cubicBezTo>
                      <a:pt x="1011" y="982"/>
                      <a:pt x="757" y="1363"/>
                      <a:pt x="584" y="1781"/>
                    </a:cubicBezTo>
                    <a:lnTo>
                      <a:pt x="1" y="3186"/>
                    </a:lnTo>
                    <a:lnTo>
                      <a:pt x="377" y="3561"/>
                    </a:lnTo>
                    <a:lnTo>
                      <a:pt x="1502" y="2701"/>
                    </a:lnTo>
                    <a:cubicBezTo>
                      <a:pt x="1836" y="2442"/>
                      <a:pt x="2172" y="2144"/>
                      <a:pt x="2492" y="1824"/>
                    </a:cubicBezTo>
                    <a:lnTo>
                      <a:pt x="2864" y="1452"/>
                    </a:lnTo>
                    <a:cubicBezTo>
                      <a:pt x="2980" y="1336"/>
                      <a:pt x="3037" y="1207"/>
                      <a:pt x="3000" y="1169"/>
                    </a:cubicBezTo>
                    <a:lnTo>
                      <a:pt x="3166" y="806"/>
                    </a:lnTo>
                    <a:cubicBezTo>
                      <a:pt x="3220" y="689"/>
                      <a:pt x="3193" y="550"/>
                      <a:pt x="3102" y="458"/>
                    </a:cubicBezTo>
                    <a:cubicBezTo>
                      <a:pt x="3043" y="399"/>
                      <a:pt x="2964" y="368"/>
                      <a:pt x="2883" y="368"/>
                    </a:cubicBezTo>
                    <a:cubicBezTo>
                      <a:pt x="2839" y="368"/>
                      <a:pt x="2795" y="377"/>
                      <a:pt x="2754" y="396"/>
                    </a:cubicBezTo>
                    <a:lnTo>
                      <a:pt x="2392" y="561"/>
                    </a:lnTo>
                    <a:lnTo>
                      <a:pt x="2410" y="317"/>
                    </a:lnTo>
                    <a:cubicBezTo>
                      <a:pt x="2416" y="232"/>
                      <a:pt x="2386" y="148"/>
                      <a:pt x="2325" y="86"/>
                    </a:cubicBezTo>
                    <a:cubicBezTo>
                      <a:pt x="2267" y="29"/>
                      <a:pt x="2191" y="0"/>
                      <a:pt x="21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926;p43">
                <a:extLst>
                  <a:ext uri="{FF2B5EF4-FFF2-40B4-BE49-F238E27FC236}">
                    <a16:creationId xmlns:a16="http://schemas.microsoft.com/office/drawing/2014/main" id="{C7DA4650-0B1B-A14A-97EA-67908BF6C002}"/>
                  </a:ext>
                </a:extLst>
              </p:cNvPr>
              <p:cNvSpPr/>
              <p:nvPr/>
            </p:nvSpPr>
            <p:spPr>
              <a:xfrm>
                <a:off x="5428775" y="29045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38" y="0"/>
                      <a:pt x="0" y="337"/>
                      <a:pt x="0" y="752"/>
                    </a:cubicBezTo>
                    <a:cubicBezTo>
                      <a:pt x="0" y="1167"/>
                      <a:pt x="338" y="1504"/>
                      <a:pt x="753" y="1504"/>
                    </a:cubicBezTo>
                    <a:cubicBezTo>
                      <a:pt x="1167" y="1504"/>
                      <a:pt x="1505" y="1167"/>
                      <a:pt x="1505" y="752"/>
                    </a:cubicBezTo>
                    <a:cubicBezTo>
                      <a:pt x="1505" y="337"/>
                      <a:pt x="1167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927;p43">
                <a:extLst>
                  <a:ext uri="{FF2B5EF4-FFF2-40B4-BE49-F238E27FC236}">
                    <a16:creationId xmlns:a16="http://schemas.microsoft.com/office/drawing/2014/main" id="{99E62CFF-957F-A54A-8424-295E75D3D2C6}"/>
                  </a:ext>
                </a:extLst>
              </p:cNvPr>
              <p:cNvSpPr/>
              <p:nvPr/>
            </p:nvSpPr>
            <p:spPr>
              <a:xfrm>
                <a:off x="5440375" y="2897325"/>
                <a:ext cx="1442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8" extrusionOk="0">
                    <a:moveTo>
                      <a:pt x="289" y="0"/>
                    </a:moveTo>
                    <a:cubicBezTo>
                      <a:pt x="129" y="0"/>
                      <a:pt x="1" y="130"/>
                      <a:pt x="1" y="289"/>
                    </a:cubicBezTo>
                    <a:cubicBezTo>
                      <a:pt x="1" y="448"/>
                      <a:pt x="129" y="578"/>
                      <a:pt x="289" y="578"/>
                    </a:cubicBezTo>
                    <a:cubicBezTo>
                      <a:pt x="449" y="578"/>
                      <a:pt x="577" y="448"/>
                      <a:pt x="577" y="289"/>
                    </a:cubicBezTo>
                    <a:cubicBezTo>
                      <a:pt x="577" y="130"/>
                      <a:pt x="449" y="0"/>
                      <a:pt x="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928;p43">
                <a:extLst>
                  <a:ext uri="{FF2B5EF4-FFF2-40B4-BE49-F238E27FC236}">
                    <a16:creationId xmlns:a16="http://schemas.microsoft.com/office/drawing/2014/main" id="{6D112B1F-E4DC-3647-8EC8-1171556F5B5D}"/>
                  </a:ext>
                </a:extLst>
              </p:cNvPr>
              <p:cNvSpPr/>
              <p:nvPr/>
            </p:nvSpPr>
            <p:spPr>
              <a:xfrm>
                <a:off x="5427125" y="2902825"/>
                <a:ext cx="144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7" extrusionOk="0">
                    <a:moveTo>
                      <a:pt x="288" y="0"/>
                    </a:moveTo>
                    <a:cubicBezTo>
                      <a:pt x="129" y="0"/>
                      <a:pt x="1" y="128"/>
                      <a:pt x="1" y="288"/>
                    </a:cubicBezTo>
                    <a:cubicBezTo>
                      <a:pt x="1" y="448"/>
                      <a:pt x="129" y="576"/>
                      <a:pt x="288" y="576"/>
                    </a:cubicBezTo>
                    <a:cubicBezTo>
                      <a:pt x="447" y="576"/>
                      <a:pt x="577" y="448"/>
                      <a:pt x="577" y="288"/>
                    </a:cubicBezTo>
                    <a:cubicBezTo>
                      <a:pt x="577" y="128"/>
                      <a:pt x="447" y="0"/>
                      <a:pt x="2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929;p43">
                <a:extLst>
                  <a:ext uri="{FF2B5EF4-FFF2-40B4-BE49-F238E27FC236}">
                    <a16:creationId xmlns:a16="http://schemas.microsoft.com/office/drawing/2014/main" id="{BB6F1BFA-5EE0-AB47-B750-1963D3CC2CF4}"/>
                  </a:ext>
                </a:extLst>
              </p:cNvPr>
              <p:cNvSpPr/>
              <p:nvPr/>
            </p:nvSpPr>
            <p:spPr>
              <a:xfrm>
                <a:off x="5421625" y="2916075"/>
                <a:ext cx="1445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77" extrusionOk="0">
                    <a:moveTo>
                      <a:pt x="289" y="0"/>
                    </a:moveTo>
                    <a:cubicBezTo>
                      <a:pt x="130" y="0"/>
                      <a:pt x="1" y="130"/>
                      <a:pt x="1" y="289"/>
                    </a:cubicBezTo>
                    <a:cubicBezTo>
                      <a:pt x="1" y="448"/>
                      <a:pt x="130" y="576"/>
                      <a:pt x="289" y="576"/>
                    </a:cubicBezTo>
                    <a:cubicBezTo>
                      <a:pt x="449" y="576"/>
                      <a:pt x="578" y="448"/>
                      <a:pt x="578" y="289"/>
                    </a:cubicBezTo>
                    <a:cubicBezTo>
                      <a:pt x="578" y="130"/>
                      <a:pt x="449" y="0"/>
                      <a:pt x="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930;p43">
                <a:extLst>
                  <a:ext uri="{FF2B5EF4-FFF2-40B4-BE49-F238E27FC236}">
                    <a16:creationId xmlns:a16="http://schemas.microsoft.com/office/drawing/2014/main" id="{C0A005D2-8BEE-BC4F-B82C-E8F1D9164871}"/>
                  </a:ext>
                </a:extLst>
              </p:cNvPr>
              <p:cNvSpPr/>
              <p:nvPr/>
            </p:nvSpPr>
            <p:spPr>
              <a:xfrm>
                <a:off x="5427125" y="2929400"/>
                <a:ext cx="144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6" extrusionOk="0">
                    <a:moveTo>
                      <a:pt x="288" y="0"/>
                    </a:moveTo>
                    <a:cubicBezTo>
                      <a:pt x="129" y="0"/>
                      <a:pt x="1" y="128"/>
                      <a:pt x="1" y="287"/>
                    </a:cubicBezTo>
                    <a:cubicBezTo>
                      <a:pt x="1" y="446"/>
                      <a:pt x="129" y="576"/>
                      <a:pt x="288" y="576"/>
                    </a:cubicBezTo>
                    <a:cubicBezTo>
                      <a:pt x="447" y="576"/>
                      <a:pt x="577" y="446"/>
                      <a:pt x="577" y="287"/>
                    </a:cubicBezTo>
                    <a:cubicBezTo>
                      <a:pt x="577" y="128"/>
                      <a:pt x="447" y="0"/>
                      <a:pt x="2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931;p43">
                <a:extLst>
                  <a:ext uri="{FF2B5EF4-FFF2-40B4-BE49-F238E27FC236}">
                    <a16:creationId xmlns:a16="http://schemas.microsoft.com/office/drawing/2014/main" id="{B4E5BC23-BF63-C445-A542-FC58BD21B137}"/>
                  </a:ext>
                </a:extLst>
              </p:cNvPr>
              <p:cNvSpPr/>
              <p:nvPr/>
            </p:nvSpPr>
            <p:spPr>
              <a:xfrm>
                <a:off x="5440375" y="2934850"/>
                <a:ext cx="144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7" extrusionOk="0">
                    <a:moveTo>
                      <a:pt x="289" y="1"/>
                    </a:moveTo>
                    <a:cubicBezTo>
                      <a:pt x="129" y="1"/>
                      <a:pt x="1" y="130"/>
                      <a:pt x="1" y="290"/>
                    </a:cubicBezTo>
                    <a:cubicBezTo>
                      <a:pt x="1" y="449"/>
                      <a:pt x="129" y="577"/>
                      <a:pt x="289" y="577"/>
                    </a:cubicBezTo>
                    <a:cubicBezTo>
                      <a:pt x="449" y="577"/>
                      <a:pt x="577" y="449"/>
                      <a:pt x="577" y="290"/>
                    </a:cubicBezTo>
                    <a:cubicBezTo>
                      <a:pt x="577" y="130"/>
                      <a:pt x="449" y="1"/>
                      <a:pt x="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932;p43">
                <a:extLst>
                  <a:ext uri="{FF2B5EF4-FFF2-40B4-BE49-F238E27FC236}">
                    <a16:creationId xmlns:a16="http://schemas.microsoft.com/office/drawing/2014/main" id="{053CD30B-B951-3849-82A6-633AC5CDDC64}"/>
                  </a:ext>
                </a:extLst>
              </p:cNvPr>
              <p:cNvSpPr/>
              <p:nvPr/>
            </p:nvSpPr>
            <p:spPr>
              <a:xfrm>
                <a:off x="5453650" y="2929400"/>
                <a:ext cx="1447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6" extrusionOk="0">
                    <a:moveTo>
                      <a:pt x="290" y="0"/>
                    </a:moveTo>
                    <a:cubicBezTo>
                      <a:pt x="130" y="0"/>
                      <a:pt x="1" y="128"/>
                      <a:pt x="1" y="287"/>
                    </a:cubicBezTo>
                    <a:cubicBezTo>
                      <a:pt x="1" y="446"/>
                      <a:pt x="130" y="576"/>
                      <a:pt x="290" y="576"/>
                    </a:cubicBezTo>
                    <a:cubicBezTo>
                      <a:pt x="449" y="576"/>
                      <a:pt x="578" y="446"/>
                      <a:pt x="578" y="287"/>
                    </a:cubicBezTo>
                    <a:cubicBezTo>
                      <a:pt x="578" y="128"/>
                      <a:pt x="449" y="0"/>
                      <a:pt x="2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933;p43">
                <a:extLst>
                  <a:ext uri="{FF2B5EF4-FFF2-40B4-BE49-F238E27FC236}">
                    <a16:creationId xmlns:a16="http://schemas.microsoft.com/office/drawing/2014/main" id="{DB4AAF62-229F-5643-B820-DDE3AC08BA32}"/>
                  </a:ext>
                </a:extLst>
              </p:cNvPr>
              <p:cNvSpPr/>
              <p:nvPr/>
            </p:nvSpPr>
            <p:spPr>
              <a:xfrm>
                <a:off x="5459175" y="2916075"/>
                <a:ext cx="144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7" extrusionOk="0">
                    <a:moveTo>
                      <a:pt x="289" y="0"/>
                    </a:moveTo>
                    <a:cubicBezTo>
                      <a:pt x="128" y="0"/>
                      <a:pt x="0" y="130"/>
                      <a:pt x="0" y="289"/>
                    </a:cubicBezTo>
                    <a:cubicBezTo>
                      <a:pt x="0" y="448"/>
                      <a:pt x="128" y="576"/>
                      <a:pt x="289" y="576"/>
                    </a:cubicBezTo>
                    <a:cubicBezTo>
                      <a:pt x="448" y="576"/>
                      <a:pt x="576" y="448"/>
                      <a:pt x="576" y="289"/>
                    </a:cubicBezTo>
                    <a:cubicBezTo>
                      <a:pt x="576" y="130"/>
                      <a:pt x="448" y="0"/>
                      <a:pt x="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934;p43">
                <a:extLst>
                  <a:ext uri="{FF2B5EF4-FFF2-40B4-BE49-F238E27FC236}">
                    <a16:creationId xmlns:a16="http://schemas.microsoft.com/office/drawing/2014/main" id="{D933F2BA-1556-D244-90C5-359F4C90A4EA}"/>
                  </a:ext>
                </a:extLst>
              </p:cNvPr>
              <p:cNvSpPr/>
              <p:nvPr/>
            </p:nvSpPr>
            <p:spPr>
              <a:xfrm>
                <a:off x="5453650" y="2902825"/>
                <a:ext cx="1447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7" extrusionOk="0">
                    <a:moveTo>
                      <a:pt x="290" y="0"/>
                    </a:moveTo>
                    <a:cubicBezTo>
                      <a:pt x="130" y="0"/>
                      <a:pt x="1" y="128"/>
                      <a:pt x="1" y="288"/>
                    </a:cubicBezTo>
                    <a:cubicBezTo>
                      <a:pt x="1" y="448"/>
                      <a:pt x="130" y="576"/>
                      <a:pt x="290" y="576"/>
                    </a:cubicBezTo>
                    <a:cubicBezTo>
                      <a:pt x="449" y="576"/>
                      <a:pt x="578" y="448"/>
                      <a:pt x="578" y="288"/>
                    </a:cubicBezTo>
                    <a:cubicBezTo>
                      <a:pt x="578" y="128"/>
                      <a:pt x="449" y="0"/>
                      <a:pt x="2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B38D277-7B2E-4D4F-8599-247F01FC8F1A}"/>
              </a:ext>
            </a:extLst>
          </p:cNvPr>
          <p:cNvSpPr/>
          <p:nvPr/>
        </p:nvSpPr>
        <p:spPr>
          <a:xfrm>
            <a:off x="1890722" y="3668975"/>
            <a:ext cx="6682150" cy="1479700"/>
          </a:xfrm>
          <a:prstGeom prst="rect">
            <a:avLst/>
          </a:prstGeom>
          <a:solidFill>
            <a:srgbClr val="FFC000">
              <a:alpha val="29412"/>
            </a:srgbClr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Liên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hệ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xung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lịch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(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ở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đâu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Vào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Bạn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đã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lợi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ích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chuyến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đó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?....)</a:t>
            </a:r>
            <a:endParaRPr lang="en-VN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54" name="Google Shape;1906;p43">
            <a:extLst>
              <a:ext uri="{FF2B5EF4-FFF2-40B4-BE49-F238E27FC236}">
                <a16:creationId xmlns:a16="http://schemas.microsoft.com/office/drawing/2014/main" id="{A10BFB0E-DCD5-8C49-A062-942FB8B5EDCD}"/>
              </a:ext>
            </a:extLst>
          </p:cNvPr>
          <p:cNvGrpSpPr/>
          <p:nvPr/>
        </p:nvGrpSpPr>
        <p:grpSpPr>
          <a:xfrm>
            <a:off x="1242080" y="4158869"/>
            <a:ext cx="499385" cy="499912"/>
            <a:chOff x="1008193" y="3535174"/>
            <a:chExt cx="499385" cy="499912"/>
          </a:xfrm>
        </p:grpSpPr>
        <p:sp>
          <p:nvSpPr>
            <p:cNvPr id="155" name="Google Shape;1907;p43">
              <a:extLst>
                <a:ext uri="{FF2B5EF4-FFF2-40B4-BE49-F238E27FC236}">
                  <a16:creationId xmlns:a16="http://schemas.microsoft.com/office/drawing/2014/main" id="{2CE6E6B2-2BF0-AA41-AE6B-462E2D9563CE}"/>
                </a:ext>
              </a:extLst>
            </p:cNvPr>
            <p:cNvSpPr/>
            <p:nvPr/>
          </p:nvSpPr>
          <p:spPr>
            <a:xfrm>
              <a:off x="1013388" y="3540625"/>
              <a:ext cx="489000" cy="48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" name="Google Shape;1908;p43">
              <a:extLst>
                <a:ext uri="{FF2B5EF4-FFF2-40B4-BE49-F238E27FC236}">
                  <a16:creationId xmlns:a16="http://schemas.microsoft.com/office/drawing/2014/main" id="{A6AA82DB-118C-0444-9E07-C0E7EA6A2B33}"/>
                </a:ext>
              </a:extLst>
            </p:cNvPr>
            <p:cNvGrpSpPr/>
            <p:nvPr/>
          </p:nvGrpSpPr>
          <p:grpSpPr>
            <a:xfrm>
              <a:off x="1008193" y="3535174"/>
              <a:ext cx="499385" cy="499912"/>
              <a:chOff x="5305275" y="2780775"/>
              <a:chExt cx="284550" cy="284850"/>
            </a:xfrm>
          </p:grpSpPr>
          <p:sp>
            <p:nvSpPr>
              <p:cNvPr id="157" name="Google Shape;1909;p43">
                <a:extLst>
                  <a:ext uri="{FF2B5EF4-FFF2-40B4-BE49-F238E27FC236}">
                    <a16:creationId xmlns:a16="http://schemas.microsoft.com/office/drawing/2014/main" id="{8D00983F-48A4-6445-BE4B-E96CD4FF32BA}"/>
                  </a:ext>
                </a:extLst>
              </p:cNvPr>
              <p:cNvSpPr/>
              <p:nvPr/>
            </p:nvSpPr>
            <p:spPr>
              <a:xfrm>
                <a:off x="5305275" y="2780775"/>
                <a:ext cx="284550" cy="284850"/>
              </a:xfrm>
              <a:custGeom>
                <a:avLst/>
                <a:gdLst/>
                <a:ahLst/>
                <a:cxnLst/>
                <a:rect l="l" t="t" r="r" b="b"/>
                <a:pathLst>
                  <a:path w="11382" h="11394" extrusionOk="0">
                    <a:moveTo>
                      <a:pt x="5690" y="1"/>
                    </a:moveTo>
                    <a:cubicBezTo>
                      <a:pt x="5397" y="1"/>
                      <a:pt x="5117" y="107"/>
                      <a:pt x="4899" y="288"/>
                    </a:cubicBezTo>
                    <a:lnTo>
                      <a:pt x="4876" y="288"/>
                    </a:lnTo>
                    <a:cubicBezTo>
                      <a:pt x="4375" y="288"/>
                      <a:pt x="3945" y="590"/>
                      <a:pt x="3754" y="1020"/>
                    </a:cubicBezTo>
                    <a:cubicBezTo>
                      <a:pt x="3614" y="965"/>
                      <a:pt x="3465" y="939"/>
                      <a:pt x="3312" y="939"/>
                    </a:cubicBezTo>
                    <a:cubicBezTo>
                      <a:pt x="2985" y="939"/>
                      <a:pt x="2675" y="1067"/>
                      <a:pt x="2445" y="1297"/>
                    </a:cubicBezTo>
                    <a:cubicBezTo>
                      <a:pt x="2440" y="1303"/>
                      <a:pt x="2436" y="1306"/>
                      <a:pt x="2431" y="1312"/>
                    </a:cubicBezTo>
                    <a:cubicBezTo>
                      <a:pt x="2142" y="1337"/>
                      <a:pt x="1875" y="1462"/>
                      <a:pt x="1666" y="1671"/>
                    </a:cubicBezTo>
                    <a:cubicBezTo>
                      <a:pt x="1458" y="1879"/>
                      <a:pt x="1336" y="2153"/>
                      <a:pt x="1309" y="2436"/>
                    </a:cubicBezTo>
                    <a:lnTo>
                      <a:pt x="1294" y="2451"/>
                    </a:lnTo>
                    <a:cubicBezTo>
                      <a:pt x="941" y="2803"/>
                      <a:pt x="851" y="3321"/>
                      <a:pt x="1019" y="3760"/>
                    </a:cubicBezTo>
                    <a:cubicBezTo>
                      <a:pt x="590" y="3952"/>
                      <a:pt x="288" y="4381"/>
                      <a:pt x="288" y="4882"/>
                    </a:cubicBezTo>
                    <a:lnTo>
                      <a:pt x="288" y="4905"/>
                    </a:lnTo>
                    <a:cubicBezTo>
                      <a:pt x="106" y="5122"/>
                      <a:pt x="1" y="5403"/>
                      <a:pt x="1" y="5696"/>
                    </a:cubicBezTo>
                    <a:cubicBezTo>
                      <a:pt x="1" y="5991"/>
                      <a:pt x="108" y="6269"/>
                      <a:pt x="288" y="6490"/>
                    </a:cubicBezTo>
                    <a:lnTo>
                      <a:pt x="288" y="6512"/>
                    </a:lnTo>
                    <a:cubicBezTo>
                      <a:pt x="288" y="7012"/>
                      <a:pt x="590" y="7444"/>
                      <a:pt x="1019" y="7633"/>
                    </a:cubicBezTo>
                    <a:cubicBezTo>
                      <a:pt x="965" y="7773"/>
                      <a:pt x="938" y="7921"/>
                      <a:pt x="938" y="8076"/>
                    </a:cubicBezTo>
                    <a:cubicBezTo>
                      <a:pt x="938" y="8404"/>
                      <a:pt x="1066" y="8712"/>
                      <a:pt x="1297" y="8942"/>
                    </a:cubicBezTo>
                    <a:cubicBezTo>
                      <a:pt x="1300" y="8948"/>
                      <a:pt x="1306" y="8953"/>
                      <a:pt x="1312" y="8957"/>
                    </a:cubicBezTo>
                    <a:cubicBezTo>
                      <a:pt x="1337" y="9240"/>
                      <a:pt x="1461" y="9514"/>
                      <a:pt x="1669" y="9722"/>
                    </a:cubicBezTo>
                    <a:cubicBezTo>
                      <a:pt x="1875" y="9931"/>
                      <a:pt x="2145" y="10056"/>
                      <a:pt x="2433" y="10081"/>
                    </a:cubicBezTo>
                    <a:cubicBezTo>
                      <a:pt x="2437" y="10087"/>
                      <a:pt x="2443" y="10093"/>
                      <a:pt x="2446" y="10096"/>
                    </a:cubicBezTo>
                    <a:cubicBezTo>
                      <a:pt x="2680" y="10328"/>
                      <a:pt x="2986" y="10456"/>
                      <a:pt x="3314" y="10456"/>
                    </a:cubicBezTo>
                    <a:cubicBezTo>
                      <a:pt x="3468" y="10456"/>
                      <a:pt x="3617" y="10428"/>
                      <a:pt x="3756" y="10374"/>
                    </a:cubicBezTo>
                    <a:cubicBezTo>
                      <a:pt x="3948" y="10804"/>
                      <a:pt x="4378" y="11105"/>
                      <a:pt x="4878" y="11105"/>
                    </a:cubicBezTo>
                    <a:lnTo>
                      <a:pt x="4900" y="11105"/>
                    </a:lnTo>
                    <a:cubicBezTo>
                      <a:pt x="5117" y="11288"/>
                      <a:pt x="5399" y="11393"/>
                      <a:pt x="5693" y="11393"/>
                    </a:cubicBezTo>
                    <a:cubicBezTo>
                      <a:pt x="5988" y="11393"/>
                      <a:pt x="6268" y="11288"/>
                      <a:pt x="6482" y="11105"/>
                    </a:cubicBezTo>
                    <a:lnTo>
                      <a:pt x="6504" y="11105"/>
                    </a:lnTo>
                    <a:cubicBezTo>
                      <a:pt x="7005" y="11105"/>
                      <a:pt x="7436" y="10804"/>
                      <a:pt x="7625" y="10374"/>
                    </a:cubicBezTo>
                    <a:cubicBezTo>
                      <a:pt x="7765" y="10428"/>
                      <a:pt x="7914" y="10456"/>
                      <a:pt x="8069" y="10456"/>
                    </a:cubicBezTo>
                    <a:cubicBezTo>
                      <a:pt x="8396" y="10456"/>
                      <a:pt x="8704" y="10326"/>
                      <a:pt x="8935" y="10096"/>
                    </a:cubicBezTo>
                    <a:cubicBezTo>
                      <a:pt x="8939" y="10091"/>
                      <a:pt x="8944" y="10087"/>
                      <a:pt x="8948" y="10081"/>
                    </a:cubicBezTo>
                    <a:cubicBezTo>
                      <a:pt x="9237" y="10056"/>
                      <a:pt x="9505" y="9931"/>
                      <a:pt x="9713" y="9722"/>
                    </a:cubicBezTo>
                    <a:cubicBezTo>
                      <a:pt x="9921" y="9514"/>
                      <a:pt x="10044" y="9240"/>
                      <a:pt x="10070" y="8957"/>
                    </a:cubicBezTo>
                    <a:lnTo>
                      <a:pt x="10085" y="8942"/>
                    </a:lnTo>
                    <a:cubicBezTo>
                      <a:pt x="10316" y="8710"/>
                      <a:pt x="10444" y="8404"/>
                      <a:pt x="10444" y="8076"/>
                    </a:cubicBezTo>
                    <a:cubicBezTo>
                      <a:pt x="10444" y="7921"/>
                      <a:pt x="10416" y="7773"/>
                      <a:pt x="10362" y="7633"/>
                    </a:cubicBezTo>
                    <a:cubicBezTo>
                      <a:pt x="10792" y="7442"/>
                      <a:pt x="11093" y="7012"/>
                      <a:pt x="11093" y="6512"/>
                    </a:cubicBezTo>
                    <a:lnTo>
                      <a:pt x="11093" y="6490"/>
                    </a:lnTo>
                    <a:cubicBezTo>
                      <a:pt x="11276" y="6271"/>
                      <a:pt x="11381" y="5991"/>
                      <a:pt x="11381" y="5696"/>
                    </a:cubicBezTo>
                    <a:cubicBezTo>
                      <a:pt x="11381" y="5403"/>
                      <a:pt x="11276" y="5123"/>
                      <a:pt x="11093" y="4905"/>
                    </a:cubicBezTo>
                    <a:lnTo>
                      <a:pt x="11093" y="4882"/>
                    </a:lnTo>
                    <a:cubicBezTo>
                      <a:pt x="11093" y="4381"/>
                      <a:pt x="10792" y="3949"/>
                      <a:pt x="10362" y="3760"/>
                    </a:cubicBezTo>
                    <a:cubicBezTo>
                      <a:pt x="10532" y="3321"/>
                      <a:pt x="10441" y="2803"/>
                      <a:pt x="10087" y="2451"/>
                    </a:cubicBezTo>
                    <a:cubicBezTo>
                      <a:pt x="10084" y="2445"/>
                      <a:pt x="10078" y="2442"/>
                      <a:pt x="10072" y="2436"/>
                    </a:cubicBezTo>
                    <a:cubicBezTo>
                      <a:pt x="10046" y="2153"/>
                      <a:pt x="9923" y="1879"/>
                      <a:pt x="9715" y="1671"/>
                    </a:cubicBezTo>
                    <a:cubicBezTo>
                      <a:pt x="9508" y="1462"/>
                      <a:pt x="9238" y="1337"/>
                      <a:pt x="8950" y="1312"/>
                    </a:cubicBezTo>
                    <a:cubicBezTo>
                      <a:pt x="8947" y="1306"/>
                      <a:pt x="8941" y="1300"/>
                      <a:pt x="8938" y="1297"/>
                    </a:cubicBezTo>
                    <a:cubicBezTo>
                      <a:pt x="8704" y="1067"/>
                      <a:pt x="8398" y="939"/>
                      <a:pt x="8070" y="939"/>
                    </a:cubicBezTo>
                    <a:cubicBezTo>
                      <a:pt x="7915" y="939"/>
                      <a:pt x="7766" y="965"/>
                      <a:pt x="7628" y="1020"/>
                    </a:cubicBezTo>
                    <a:cubicBezTo>
                      <a:pt x="7436" y="590"/>
                      <a:pt x="7006" y="288"/>
                      <a:pt x="6506" y="288"/>
                    </a:cubicBezTo>
                    <a:lnTo>
                      <a:pt x="6484" y="288"/>
                    </a:lnTo>
                    <a:cubicBezTo>
                      <a:pt x="6265" y="107"/>
                      <a:pt x="5985" y="1"/>
                      <a:pt x="569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910;p43">
                <a:extLst>
                  <a:ext uri="{FF2B5EF4-FFF2-40B4-BE49-F238E27FC236}">
                    <a16:creationId xmlns:a16="http://schemas.microsoft.com/office/drawing/2014/main" id="{347944A6-C27C-824F-A653-617A2564C405}"/>
                  </a:ext>
                </a:extLst>
              </p:cNvPr>
              <p:cNvSpPr/>
              <p:nvPr/>
            </p:nvSpPr>
            <p:spPr>
              <a:xfrm>
                <a:off x="5447000" y="2811450"/>
                <a:ext cx="28375" cy="9582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3833" extrusionOk="0">
                    <a:moveTo>
                      <a:pt x="838" y="0"/>
                    </a:moveTo>
                    <a:cubicBezTo>
                      <a:pt x="752" y="0"/>
                      <a:pt x="670" y="37"/>
                      <a:pt x="615" y="101"/>
                    </a:cubicBezTo>
                    <a:lnTo>
                      <a:pt x="454" y="286"/>
                    </a:lnTo>
                    <a:lnTo>
                      <a:pt x="1" y="3833"/>
                    </a:lnTo>
                    <a:lnTo>
                      <a:pt x="289" y="3833"/>
                    </a:lnTo>
                    <a:lnTo>
                      <a:pt x="871" y="2428"/>
                    </a:lnTo>
                    <a:cubicBezTo>
                      <a:pt x="1045" y="2009"/>
                      <a:pt x="1135" y="1560"/>
                      <a:pt x="1135" y="1106"/>
                    </a:cubicBezTo>
                    <a:lnTo>
                      <a:pt x="1135" y="293"/>
                    </a:lnTo>
                    <a:cubicBezTo>
                      <a:pt x="1135" y="131"/>
                      <a:pt x="1002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911;p43">
                <a:extLst>
                  <a:ext uri="{FF2B5EF4-FFF2-40B4-BE49-F238E27FC236}">
                    <a16:creationId xmlns:a16="http://schemas.microsoft.com/office/drawing/2014/main" id="{2BFEC4CB-553C-C54B-A24F-70EE4D79D4D2}"/>
                  </a:ext>
                </a:extLst>
              </p:cNvPr>
              <p:cNvSpPr/>
              <p:nvPr/>
            </p:nvSpPr>
            <p:spPr>
              <a:xfrm>
                <a:off x="5419800" y="2804225"/>
                <a:ext cx="41175" cy="103125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4125" extrusionOk="0">
                    <a:moveTo>
                      <a:pt x="1111" y="1"/>
                    </a:moveTo>
                    <a:cubicBezTo>
                      <a:pt x="981" y="1"/>
                      <a:pt x="865" y="81"/>
                      <a:pt x="819" y="203"/>
                    </a:cubicBezTo>
                    <a:lnTo>
                      <a:pt x="679" y="576"/>
                    </a:lnTo>
                    <a:lnTo>
                      <a:pt x="520" y="393"/>
                    </a:lnTo>
                    <a:cubicBezTo>
                      <a:pt x="463" y="328"/>
                      <a:pt x="382" y="291"/>
                      <a:pt x="297" y="291"/>
                    </a:cubicBezTo>
                    <a:cubicBezTo>
                      <a:pt x="133" y="291"/>
                      <a:pt x="1" y="423"/>
                      <a:pt x="1" y="587"/>
                    </a:cubicBezTo>
                    <a:lnTo>
                      <a:pt x="1" y="1399"/>
                    </a:lnTo>
                    <a:cubicBezTo>
                      <a:pt x="1" y="1853"/>
                      <a:pt x="90" y="2301"/>
                      <a:pt x="263" y="2720"/>
                    </a:cubicBezTo>
                    <a:lnTo>
                      <a:pt x="846" y="4124"/>
                    </a:lnTo>
                    <a:lnTo>
                      <a:pt x="1377" y="4124"/>
                    </a:lnTo>
                    <a:lnTo>
                      <a:pt x="1563" y="2720"/>
                    </a:lnTo>
                    <a:cubicBezTo>
                      <a:pt x="1620" y="2298"/>
                      <a:pt x="1647" y="1849"/>
                      <a:pt x="1647" y="1398"/>
                    </a:cubicBezTo>
                    <a:lnTo>
                      <a:pt x="1647" y="873"/>
                    </a:lnTo>
                    <a:cubicBezTo>
                      <a:pt x="1647" y="709"/>
                      <a:pt x="1596" y="576"/>
                      <a:pt x="1542" y="576"/>
                    </a:cubicBezTo>
                    <a:lnTo>
                      <a:pt x="1404" y="203"/>
                    </a:lnTo>
                    <a:cubicBezTo>
                      <a:pt x="1359" y="82"/>
                      <a:pt x="1242" y="1"/>
                      <a:pt x="11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912;p43">
                <a:extLst>
                  <a:ext uri="{FF2B5EF4-FFF2-40B4-BE49-F238E27FC236}">
                    <a16:creationId xmlns:a16="http://schemas.microsoft.com/office/drawing/2014/main" id="{D4241D44-64A6-0148-9149-73335773B70F}"/>
                  </a:ext>
                </a:extLst>
              </p:cNvPr>
              <p:cNvSpPr/>
              <p:nvPr/>
            </p:nvSpPr>
            <p:spPr>
              <a:xfrm>
                <a:off x="5380550" y="2827650"/>
                <a:ext cx="604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389" extrusionOk="0">
                    <a:moveTo>
                      <a:pt x="303" y="0"/>
                    </a:moveTo>
                    <a:cubicBezTo>
                      <a:pt x="227" y="0"/>
                      <a:pt x="152" y="29"/>
                      <a:pt x="94" y="86"/>
                    </a:cubicBezTo>
                    <a:cubicBezTo>
                      <a:pt x="33" y="148"/>
                      <a:pt x="1" y="232"/>
                      <a:pt x="8" y="317"/>
                    </a:cubicBezTo>
                    <a:lnTo>
                      <a:pt x="27" y="561"/>
                    </a:lnTo>
                    <a:lnTo>
                      <a:pt x="2215" y="3388"/>
                    </a:lnTo>
                    <a:lnTo>
                      <a:pt x="2417" y="3186"/>
                    </a:lnTo>
                    <a:lnTo>
                      <a:pt x="1836" y="1781"/>
                    </a:lnTo>
                    <a:cubicBezTo>
                      <a:pt x="1663" y="1363"/>
                      <a:pt x="1407" y="983"/>
                      <a:pt x="1087" y="662"/>
                    </a:cubicBezTo>
                    <a:lnTo>
                      <a:pt x="512" y="86"/>
                    </a:lnTo>
                    <a:cubicBezTo>
                      <a:pt x="455" y="29"/>
                      <a:pt x="379" y="0"/>
                      <a:pt x="3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913;p43">
                <a:extLst>
                  <a:ext uri="{FF2B5EF4-FFF2-40B4-BE49-F238E27FC236}">
                    <a16:creationId xmlns:a16="http://schemas.microsoft.com/office/drawing/2014/main" id="{7A9D8774-683F-A24F-BCE5-130B85331554}"/>
                  </a:ext>
                </a:extLst>
              </p:cNvPr>
              <p:cNvSpPr/>
              <p:nvPr/>
            </p:nvSpPr>
            <p:spPr>
              <a:xfrm>
                <a:off x="5351200" y="2836775"/>
                <a:ext cx="89800" cy="79850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194" extrusionOk="0">
                    <a:moveTo>
                      <a:pt x="708" y="1"/>
                    </a:moveTo>
                    <a:cubicBezTo>
                      <a:pt x="627" y="1"/>
                      <a:pt x="547" y="33"/>
                      <a:pt x="488" y="92"/>
                    </a:cubicBezTo>
                    <a:cubicBezTo>
                      <a:pt x="398" y="182"/>
                      <a:pt x="371" y="322"/>
                      <a:pt x="424" y="440"/>
                    </a:cubicBezTo>
                    <a:lnTo>
                      <a:pt x="591" y="803"/>
                    </a:lnTo>
                    <a:lnTo>
                      <a:pt x="347" y="784"/>
                    </a:lnTo>
                    <a:cubicBezTo>
                      <a:pt x="340" y="783"/>
                      <a:pt x="333" y="783"/>
                      <a:pt x="325" y="783"/>
                    </a:cubicBezTo>
                    <a:cubicBezTo>
                      <a:pt x="247" y="783"/>
                      <a:pt x="172" y="813"/>
                      <a:pt x="116" y="870"/>
                    </a:cubicBezTo>
                    <a:cubicBezTo>
                      <a:pt x="0" y="984"/>
                      <a:pt x="0" y="1172"/>
                      <a:pt x="116" y="1288"/>
                    </a:cubicBezTo>
                    <a:lnTo>
                      <a:pt x="691" y="1863"/>
                    </a:lnTo>
                    <a:cubicBezTo>
                      <a:pt x="1011" y="2183"/>
                      <a:pt x="1392" y="2437"/>
                      <a:pt x="1812" y="2611"/>
                    </a:cubicBezTo>
                    <a:lnTo>
                      <a:pt x="3215" y="3193"/>
                    </a:lnTo>
                    <a:lnTo>
                      <a:pt x="3591" y="2817"/>
                    </a:lnTo>
                    <a:lnTo>
                      <a:pt x="2730" y="1691"/>
                    </a:lnTo>
                    <a:cubicBezTo>
                      <a:pt x="2472" y="1361"/>
                      <a:pt x="2175" y="1023"/>
                      <a:pt x="1855" y="702"/>
                    </a:cubicBezTo>
                    <a:lnTo>
                      <a:pt x="1483" y="330"/>
                    </a:lnTo>
                    <a:cubicBezTo>
                      <a:pt x="1390" y="238"/>
                      <a:pt x="1288" y="183"/>
                      <a:pt x="1232" y="183"/>
                    </a:cubicBezTo>
                    <a:cubicBezTo>
                      <a:pt x="1217" y="183"/>
                      <a:pt x="1206" y="187"/>
                      <a:pt x="1198" y="194"/>
                    </a:cubicBezTo>
                    <a:lnTo>
                      <a:pt x="837" y="29"/>
                    </a:lnTo>
                    <a:cubicBezTo>
                      <a:pt x="796" y="10"/>
                      <a:pt x="752" y="1"/>
                      <a:pt x="7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914;p43">
                <a:extLst>
                  <a:ext uri="{FF2B5EF4-FFF2-40B4-BE49-F238E27FC236}">
                    <a16:creationId xmlns:a16="http://schemas.microsoft.com/office/drawing/2014/main" id="{5ED58B6B-7CA1-B847-9CCB-08A25C7F7FCC}"/>
                  </a:ext>
                </a:extLst>
              </p:cNvPr>
              <p:cNvSpPr/>
              <p:nvPr/>
            </p:nvSpPr>
            <p:spPr>
              <a:xfrm>
                <a:off x="5335725" y="2895575"/>
                <a:ext cx="95825" cy="28325"/>
              </a:xfrm>
              <a:custGeom>
                <a:avLst/>
                <a:gdLst/>
                <a:ahLst/>
                <a:cxnLst/>
                <a:rect l="l" t="t" r="r" b="b"/>
                <a:pathLst>
                  <a:path w="3833" h="1133" extrusionOk="0">
                    <a:moveTo>
                      <a:pt x="295" y="0"/>
                    </a:moveTo>
                    <a:cubicBezTo>
                      <a:pt x="133" y="0"/>
                      <a:pt x="0" y="133"/>
                      <a:pt x="0" y="296"/>
                    </a:cubicBezTo>
                    <a:cubicBezTo>
                      <a:pt x="0" y="381"/>
                      <a:pt x="37" y="463"/>
                      <a:pt x="103" y="520"/>
                    </a:cubicBezTo>
                    <a:lnTo>
                      <a:pt x="287" y="679"/>
                    </a:lnTo>
                    <a:lnTo>
                      <a:pt x="3832" y="1133"/>
                    </a:lnTo>
                    <a:lnTo>
                      <a:pt x="3832" y="844"/>
                    </a:lnTo>
                    <a:lnTo>
                      <a:pt x="2429" y="262"/>
                    </a:lnTo>
                    <a:cubicBezTo>
                      <a:pt x="2009" y="89"/>
                      <a:pt x="1561" y="0"/>
                      <a:pt x="1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915;p43">
                <a:extLst>
                  <a:ext uri="{FF2B5EF4-FFF2-40B4-BE49-F238E27FC236}">
                    <a16:creationId xmlns:a16="http://schemas.microsoft.com/office/drawing/2014/main" id="{379AD52F-A9A0-D14F-9D97-2833FCDD3ECE}"/>
                  </a:ext>
                </a:extLst>
              </p:cNvPr>
              <p:cNvSpPr/>
              <p:nvPr/>
            </p:nvSpPr>
            <p:spPr>
              <a:xfrm>
                <a:off x="5328525" y="2909925"/>
                <a:ext cx="103125" cy="41175"/>
              </a:xfrm>
              <a:custGeom>
                <a:avLst/>
                <a:gdLst/>
                <a:ahLst/>
                <a:cxnLst/>
                <a:rect l="l" t="t" r="r" b="b"/>
                <a:pathLst>
                  <a:path w="4125" h="1647" extrusionOk="0">
                    <a:moveTo>
                      <a:pt x="873" y="1"/>
                    </a:moveTo>
                    <a:cubicBezTo>
                      <a:pt x="709" y="1"/>
                      <a:pt x="577" y="53"/>
                      <a:pt x="577" y="105"/>
                    </a:cubicBezTo>
                    <a:lnTo>
                      <a:pt x="203" y="245"/>
                    </a:lnTo>
                    <a:cubicBezTo>
                      <a:pt x="83" y="289"/>
                      <a:pt x="1" y="407"/>
                      <a:pt x="1" y="536"/>
                    </a:cubicBezTo>
                    <a:cubicBezTo>
                      <a:pt x="1" y="667"/>
                      <a:pt x="80" y="782"/>
                      <a:pt x="203" y="828"/>
                    </a:cubicBezTo>
                    <a:lnTo>
                      <a:pt x="577" y="968"/>
                    </a:lnTo>
                    <a:lnTo>
                      <a:pt x="392" y="1129"/>
                    </a:lnTo>
                    <a:cubicBezTo>
                      <a:pt x="328" y="1184"/>
                      <a:pt x="291" y="1266"/>
                      <a:pt x="291" y="1352"/>
                    </a:cubicBezTo>
                    <a:cubicBezTo>
                      <a:pt x="291" y="1516"/>
                      <a:pt x="422" y="1647"/>
                      <a:pt x="586" y="1647"/>
                    </a:cubicBezTo>
                    <a:lnTo>
                      <a:pt x="1400" y="1647"/>
                    </a:lnTo>
                    <a:cubicBezTo>
                      <a:pt x="1854" y="1647"/>
                      <a:pt x="2302" y="1557"/>
                      <a:pt x="2720" y="1385"/>
                    </a:cubicBezTo>
                    <a:lnTo>
                      <a:pt x="4125" y="803"/>
                    </a:lnTo>
                    <a:lnTo>
                      <a:pt x="4125" y="270"/>
                    </a:lnTo>
                    <a:lnTo>
                      <a:pt x="2720" y="84"/>
                    </a:lnTo>
                    <a:cubicBezTo>
                      <a:pt x="2297" y="29"/>
                      <a:pt x="1849" y="1"/>
                      <a:pt x="139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916;p43">
                <a:extLst>
                  <a:ext uri="{FF2B5EF4-FFF2-40B4-BE49-F238E27FC236}">
                    <a16:creationId xmlns:a16="http://schemas.microsoft.com/office/drawing/2014/main" id="{E36B93E4-8B26-E246-99A7-8B9E5E9978D6}"/>
                  </a:ext>
                </a:extLst>
              </p:cNvPr>
              <p:cNvSpPr/>
              <p:nvPr/>
            </p:nvSpPr>
            <p:spPr>
              <a:xfrm>
                <a:off x="5351200" y="2929950"/>
                <a:ext cx="85475" cy="60250"/>
              </a:xfrm>
              <a:custGeom>
                <a:avLst/>
                <a:gdLst/>
                <a:ahLst/>
                <a:cxnLst/>
                <a:rect l="l" t="t" r="r" b="b"/>
                <a:pathLst>
                  <a:path w="3419" h="2410" extrusionOk="0">
                    <a:moveTo>
                      <a:pt x="3216" y="0"/>
                    </a:moveTo>
                    <a:lnTo>
                      <a:pt x="1812" y="582"/>
                    </a:lnTo>
                    <a:cubicBezTo>
                      <a:pt x="1393" y="755"/>
                      <a:pt x="1014" y="1009"/>
                      <a:pt x="691" y="1329"/>
                    </a:cubicBezTo>
                    <a:lnTo>
                      <a:pt x="116" y="1905"/>
                    </a:lnTo>
                    <a:cubicBezTo>
                      <a:pt x="0" y="2020"/>
                      <a:pt x="0" y="2207"/>
                      <a:pt x="116" y="2323"/>
                    </a:cubicBezTo>
                    <a:cubicBezTo>
                      <a:pt x="171" y="2379"/>
                      <a:pt x="245" y="2409"/>
                      <a:pt x="322" y="2409"/>
                    </a:cubicBezTo>
                    <a:cubicBezTo>
                      <a:pt x="330" y="2409"/>
                      <a:pt x="339" y="2409"/>
                      <a:pt x="347" y="2408"/>
                    </a:cubicBezTo>
                    <a:lnTo>
                      <a:pt x="591" y="2390"/>
                    </a:lnTo>
                    <a:lnTo>
                      <a:pt x="3419" y="203"/>
                    </a:lnTo>
                    <a:lnTo>
                      <a:pt x="321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917;p43">
                <a:extLst>
                  <a:ext uri="{FF2B5EF4-FFF2-40B4-BE49-F238E27FC236}">
                    <a16:creationId xmlns:a16="http://schemas.microsoft.com/office/drawing/2014/main" id="{7A39BEB9-C622-E04C-B31E-E1CAFA64E673}"/>
                  </a:ext>
                </a:extLst>
              </p:cNvPr>
              <p:cNvSpPr/>
              <p:nvPr/>
            </p:nvSpPr>
            <p:spPr>
              <a:xfrm>
                <a:off x="5360425" y="2929950"/>
                <a:ext cx="8050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3562" extrusionOk="0">
                    <a:moveTo>
                      <a:pt x="2843" y="0"/>
                    </a:moveTo>
                    <a:lnTo>
                      <a:pt x="1718" y="861"/>
                    </a:lnTo>
                    <a:cubicBezTo>
                      <a:pt x="1386" y="1119"/>
                      <a:pt x="1048" y="1416"/>
                      <a:pt x="728" y="1737"/>
                    </a:cubicBezTo>
                    <a:lnTo>
                      <a:pt x="356" y="2109"/>
                    </a:lnTo>
                    <a:cubicBezTo>
                      <a:pt x="240" y="2225"/>
                      <a:pt x="183" y="2355"/>
                      <a:pt x="221" y="2392"/>
                    </a:cubicBezTo>
                    <a:lnTo>
                      <a:pt x="54" y="2755"/>
                    </a:lnTo>
                    <a:cubicBezTo>
                      <a:pt x="0" y="2873"/>
                      <a:pt x="27" y="3011"/>
                      <a:pt x="118" y="3103"/>
                    </a:cubicBezTo>
                    <a:cubicBezTo>
                      <a:pt x="177" y="3162"/>
                      <a:pt x="257" y="3194"/>
                      <a:pt x="338" y="3194"/>
                    </a:cubicBezTo>
                    <a:cubicBezTo>
                      <a:pt x="381" y="3194"/>
                      <a:pt x="425" y="3185"/>
                      <a:pt x="466" y="3166"/>
                    </a:cubicBezTo>
                    <a:lnTo>
                      <a:pt x="828" y="3001"/>
                    </a:lnTo>
                    <a:lnTo>
                      <a:pt x="828" y="3001"/>
                    </a:lnTo>
                    <a:lnTo>
                      <a:pt x="810" y="3245"/>
                    </a:lnTo>
                    <a:cubicBezTo>
                      <a:pt x="804" y="3330"/>
                      <a:pt x="834" y="3413"/>
                      <a:pt x="895" y="3475"/>
                    </a:cubicBezTo>
                    <a:cubicBezTo>
                      <a:pt x="953" y="3533"/>
                      <a:pt x="1029" y="3561"/>
                      <a:pt x="1105" y="3561"/>
                    </a:cubicBezTo>
                    <a:cubicBezTo>
                      <a:pt x="1181" y="3561"/>
                      <a:pt x="1256" y="3533"/>
                      <a:pt x="1315" y="3475"/>
                    </a:cubicBezTo>
                    <a:lnTo>
                      <a:pt x="1889" y="2899"/>
                    </a:lnTo>
                    <a:cubicBezTo>
                      <a:pt x="2209" y="2579"/>
                      <a:pt x="2463" y="2198"/>
                      <a:pt x="2636" y="1780"/>
                    </a:cubicBezTo>
                    <a:lnTo>
                      <a:pt x="3219" y="375"/>
                    </a:lnTo>
                    <a:lnTo>
                      <a:pt x="284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918;p43">
                <a:extLst>
                  <a:ext uri="{FF2B5EF4-FFF2-40B4-BE49-F238E27FC236}">
                    <a16:creationId xmlns:a16="http://schemas.microsoft.com/office/drawing/2014/main" id="{6491A55A-DFF0-B74C-B5D9-94A2574EADCB}"/>
                  </a:ext>
                </a:extLst>
              </p:cNvPr>
              <p:cNvSpPr/>
              <p:nvPr/>
            </p:nvSpPr>
            <p:spPr>
              <a:xfrm>
                <a:off x="5419800" y="2939350"/>
                <a:ext cx="28375" cy="95850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3834" extrusionOk="0">
                    <a:moveTo>
                      <a:pt x="846" y="1"/>
                    </a:moveTo>
                    <a:lnTo>
                      <a:pt x="264" y="1406"/>
                    </a:lnTo>
                    <a:cubicBezTo>
                      <a:pt x="90" y="1824"/>
                      <a:pt x="1" y="2273"/>
                      <a:pt x="1" y="2727"/>
                    </a:cubicBezTo>
                    <a:lnTo>
                      <a:pt x="1" y="3540"/>
                    </a:lnTo>
                    <a:cubicBezTo>
                      <a:pt x="4" y="3702"/>
                      <a:pt x="135" y="3833"/>
                      <a:pt x="297" y="3833"/>
                    </a:cubicBezTo>
                    <a:cubicBezTo>
                      <a:pt x="383" y="3833"/>
                      <a:pt x="465" y="3796"/>
                      <a:pt x="520" y="3732"/>
                    </a:cubicBezTo>
                    <a:lnTo>
                      <a:pt x="681" y="3547"/>
                    </a:lnTo>
                    <a:lnTo>
                      <a:pt x="113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919;p43">
                <a:extLst>
                  <a:ext uri="{FF2B5EF4-FFF2-40B4-BE49-F238E27FC236}">
                    <a16:creationId xmlns:a16="http://schemas.microsoft.com/office/drawing/2014/main" id="{C156A368-D436-734A-BC88-1765808D8EBB}"/>
                  </a:ext>
                </a:extLst>
              </p:cNvPr>
              <p:cNvSpPr/>
              <p:nvPr/>
            </p:nvSpPr>
            <p:spPr>
              <a:xfrm>
                <a:off x="5434250" y="2939275"/>
                <a:ext cx="41175" cy="103125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4125" extrusionOk="0">
                    <a:moveTo>
                      <a:pt x="269" y="1"/>
                    </a:moveTo>
                    <a:lnTo>
                      <a:pt x="83" y="1404"/>
                    </a:lnTo>
                    <a:cubicBezTo>
                      <a:pt x="27" y="1825"/>
                      <a:pt x="0" y="2276"/>
                      <a:pt x="0" y="2727"/>
                    </a:cubicBezTo>
                    <a:lnTo>
                      <a:pt x="0" y="3253"/>
                    </a:lnTo>
                    <a:cubicBezTo>
                      <a:pt x="0" y="3416"/>
                      <a:pt x="52" y="3547"/>
                      <a:pt x="104" y="3547"/>
                    </a:cubicBezTo>
                    <a:lnTo>
                      <a:pt x="244" y="3922"/>
                    </a:lnTo>
                    <a:cubicBezTo>
                      <a:pt x="287" y="4043"/>
                      <a:pt x="405" y="4125"/>
                      <a:pt x="536" y="4125"/>
                    </a:cubicBezTo>
                    <a:cubicBezTo>
                      <a:pt x="665" y="4125"/>
                      <a:pt x="781" y="4044"/>
                      <a:pt x="828" y="3922"/>
                    </a:cubicBezTo>
                    <a:lnTo>
                      <a:pt x="967" y="3547"/>
                    </a:lnTo>
                    <a:lnTo>
                      <a:pt x="1127" y="3732"/>
                    </a:lnTo>
                    <a:cubicBezTo>
                      <a:pt x="1183" y="3797"/>
                      <a:pt x="1265" y="3835"/>
                      <a:pt x="1350" y="3835"/>
                    </a:cubicBezTo>
                    <a:cubicBezTo>
                      <a:pt x="1514" y="3835"/>
                      <a:pt x="1646" y="3702"/>
                      <a:pt x="1646" y="3538"/>
                    </a:cubicBezTo>
                    <a:lnTo>
                      <a:pt x="1646" y="2726"/>
                    </a:lnTo>
                    <a:cubicBezTo>
                      <a:pt x="1646" y="2272"/>
                      <a:pt x="1557" y="1824"/>
                      <a:pt x="1384" y="1404"/>
                    </a:cubicBezTo>
                    <a:lnTo>
                      <a:pt x="80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920;p43">
                <a:extLst>
                  <a:ext uri="{FF2B5EF4-FFF2-40B4-BE49-F238E27FC236}">
                    <a16:creationId xmlns:a16="http://schemas.microsoft.com/office/drawing/2014/main" id="{BF0B0333-C3C4-1149-A255-17B6ABC93B99}"/>
                  </a:ext>
                </a:extLst>
              </p:cNvPr>
              <p:cNvSpPr/>
              <p:nvPr/>
            </p:nvSpPr>
            <p:spPr>
              <a:xfrm>
                <a:off x="5454225" y="2934250"/>
                <a:ext cx="60450" cy="847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390" extrusionOk="0">
                    <a:moveTo>
                      <a:pt x="204" y="1"/>
                    </a:moveTo>
                    <a:lnTo>
                      <a:pt x="0" y="203"/>
                    </a:lnTo>
                    <a:lnTo>
                      <a:pt x="584" y="1608"/>
                    </a:lnTo>
                    <a:cubicBezTo>
                      <a:pt x="756" y="2026"/>
                      <a:pt x="1011" y="2406"/>
                      <a:pt x="1331" y="2727"/>
                    </a:cubicBezTo>
                    <a:lnTo>
                      <a:pt x="1905" y="3302"/>
                    </a:lnTo>
                    <a:cubicBezTo>
                      <a:pt x="1963" y="3360"/>
                      <a:pt x="2040" y="3389"/>
                      <a:pt x="2116" y="3389"/>
                    </a:cubicBezTo>
                    <a:cubicBezTo>
                      <a:pt x="2191" y="3389"/>
                      <a:pt x="2267" y="3361"/>
                      <a:pt x="2325" y="3303"/>
                    </a:cubicBezTo>
                    <a:cubicBezTo>
                      <a:pt x="2386" y="3241"/>
                      <a:pt x="2417" y="3158"/>
                      <a:pt x="2410" y="3073"/>
                    </a:cubicBezTo>
                    <a:lnTo>
                      <a:pt x="2392" y="2829"/>
                    </a:lnTo>
                    <a:lnTo>
                      <a:pt x="20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921;p43">
                <a:extLst>
                  <a:ext uri="{FF2B5EF4-FFF2-40B4-BE49-F238E27FC236}">
                    <a16:creationId xmlns:a16="http://schemas.microsoft.com/office/drawing/2014/main" id="{727C6873-F794-B74D-BF31-DF2FCB1BF1B1}"/>
                  </a:ext>
                </a:extLst>
              </p:cNvPr>
              <p:cNvSpPr/>
              <p:nvPr/>
            </p:nvSpPr>
            <p:spPr>
              <a:xfrm>
                <a:off x="5454175" y="2930025"/>
                <a:ext cx="89800" cy="79825"/>
              </a:xfrm>
              <a:custGeom>
                <a:avLst/>
                <a:gdLst/>
                <a:ahLst/>
                <a:cxnLst/>
                <a:rect l="l" t="t" r="r" b="b"/>
                <a:pathLst>
                  <a:path w="3592" h="3193" extrusionOk="0">
                    <a:moveTo>
                      <a:pt x="377" y="0"/>
                    </a:moveTo>
                    <a:lnTo>
                      <a:pt x="1" y="377"/>
                    </a:lnTo>
                    <a:lnTo>
                      <a:pt x="862" y="1502"/>
                    </a:lnTo>
                    <a:cubicBezTo>
                      <a:pt x="1123" y="1832"/>
                      <a:pt x="1419" y="2170"/>
                      <a:pt x="1739" y="2492"/>
                    </a:cubicBezTo>
                    <a:lnTo>
                      <a:pt x="2111" y="2864"/>
                    </a:lnTo>
                    <a:cubicBezTo>
                      <a:pt x="2202" y="2955"/>
                      <a:pt x="2304" y="3010"/>
                      <a:pt x="2360" y="3010"/>
                    </a:cubicBezTo>
                    <a:cubicBezTo>
                      <a:pt x="2375" y="3010"/>
                      <a:pt x="2386" y="3007"/>
                      <a:pt x="2394" y="2999"/>
                    </a:cubicBezTo>
                    <a:lnTo>
                      <a:pt x="2756" y="3164"/>
                    </a:lnTo>
                    <a:cubicBezTo>
                      <a:pt x="2797" y="3184"/>
                      <a:pt x="2840" y="3193"/>
                      <a:pt x="2884" y="3193"/>
                    </a:cubicBezTo>
                    <a:cubicBezTo>
                      <a:pt x="2965" y="3193"/>
                      <a:pt x="3045" y="3161"/>
                      <a:pt x="3104" y="3102"/>
                    </a:cubicBezTo>
                    <a:cubicBezTo>
                      <a:pt x="3195" y="3011"/>
                      <a:pt x="3221" y="2871"/>
                      <a:pt x="3168" y="2754"/>
                    </a:cubicBezTo>
                    <a:lnTo>
                      <a:pt x="3001" y="2390"/>
                    </a:lnTo>
                    <a:lnTo>
                      <a:pt x="3245" y="2410"/>
                    </a:lnTo>
                    <a:cubicBezTo>
                      <a:pt x="3252" y="2410"/>
                      <a:pt x="3260" y="2411"/>
                      <a:pt x="3267" y="2411"/>
                    </a:cubicBezTo>
                    <a:cubicBezTo>
                      <a:pt x="3345" y="2411"/>
                      <a:pt x="3420" y="2381"/>
                      <a:pt x="3476" y="2323"/>
                    </a:cubicBezTo>
                    <a:cubicBezTo>
                      <a:pt x="3592" y="2209"/>
                      <a:pt x="3592" y="2021"/>
                      <a:pt x="3476" y="1905"/>
                    </a:cubicBezTo>
                    <a:lnTo>
                      <a:pt x="2901" y="1331"/>
                    </a:lnTo>
                    <a:cubicBezTo>
                      <a:pt x="2581" y="1011"/>
                      <a:pt x="2200" y="756"/>
                      <a:pt x="1781" y="582"/>
                    </a:cubicBezTo>
                    <a:lnTo>
                      <a:pt x="37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922;p43">
                <a:extLst>
                  <a:ext uri="{FF2B5EF4-FFF2-40B4-BE49-F238E27FC236}">
                    <a16:creationId xmlns:a16="http://schemas.microsoft.com/office/drawing/2014/main" id="{D56FC8D6-C38D-DE4A-AE7B-F0000E0407F5}"/>
                  </a:ext>
                </a:extLst>
              </p:cNvPr>
              <p:cNvSpPr/>
              <p:nvPr/>
            </p:nvSpPr>
            <p:spPr>
              <a:xfrm>
                <a:off x="5463675" y="2922725"/>
                <a:ext cx="95825" cy="28350"/>
              </a:xfrm>
              <a:custGeom>
                <a:avLst/>
                <a:gdLst/>
                <a:ahLst/>
                <a:cxnLst/>
                <a:rect l="l" t="t" r="r" b="b"/>
                <a:pathLst>
                  <a:path w="3833" h="1134" extrusionOk="0">
                    <a:moveTo>
                      <a:pt x="0" y="1"/>
                    </a:moveTo>
                    <a:lnTo>
                      <a:pt x="0" y="289"/>
                    </a:lnTo>
                    <a:lnTo>
                      <a:pt x="1405" y="871"/>
                    </a:lnTo>
                    <a:cubicBezTo>
                      <a:pt x="1823" y="1044"/>
                      <a:pt x="2271" y="1133"/>
                      <a:pt x="2725" y="1133"/>
                    </a:cubicBezTo>
                    <a:lnTo>
                      <a:pt x="3539" y="1133"/>
                    </a:lnTo>
                    <a:cubicBezTo>
                      <a:pt x="3700" y="1133"/>
                      <a:pt x="3833" y="1001"/>
                      <a:pt x="3833" y="837"/>
                    </a:cubicBezTo>
                    <a:cubicBezTo>
                      <a:pt x="3833" y="752"/>
                      <a:pt x="3795" y="670"/>
                      <a:pt x="3730" y="614"/>
                    </a:cubicBezTo>
                    <a:lnTo>
                      <a:pt x="3547" y="45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923;p43">
                <a:extLst>
                  <a:ext uri="{FF2B5EF4-FFF2-40B4-BE49-F238E27FC236}">
                    <a16:creationId xmlns:a16="http://schemas.microsoft.com/office/drawing/2014/main" id="{F7964A6B-5E70-E04F-AF00-249B2B658494}"/>
                  </a:ext>
                </a:extLst>
              </p:cNvPr>
              <p:cNvSpPr/>
              <p:nvPr/>
            </p:nvSpPr>
            <p:spPr>
              <a:xfrm>
                <a:off x="5463625" y="2895525"/>
                <a:ext cx="103100" cy="41175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1647" extrusionOk="0">
                    <a:moveTo>
                      <a:pt x="2726" y="1"/>
                    </a:moveTo>
                    <a:cubicBezTo>
                      <a:pt x="2272" y="1"/>
                      <a:pt x="1824" y="90"/>
                      <a:pt x="1406" y="263"/>
                    </a:cubicBezTo>
                    <a:lnTo>
                      <a:pt x="1" y="845"/>
                    </a:lnTo>
                    <a:lnTo>
                      <a:pt x="1" y="1377"/>
                    </a:lnTo>
                    <a:lnTo>
                      <a:pt x="1406" y="1563"/>
                    </a:lnTo>
                    <a:cubicBezTo>
                      <a:pt x="1824" y="1618"/>
                      <a:pt x="2272" y="1647"/>
                      <a:pt x="2726" y="1647"/>
                    </a:cubicBezTo>
                    <a:lnTo>
                      <a:pt x="3251" y="1647"/>
                    </a:lnTo>
                    <a:cubicBezTo>
                      <a:pt x="3415" y="1647"/>
                      <a:pt x="3546" y="1595"/>
                      <a:pt x="3546" y="1543"/>
                    </a:cubicBezTo>
                    <a:lnTo>
                      <a:pt x="3921" y="1403"/>
                    </a:lnTo>
                    <a:cubicBezTo>
                      <a:pt x="4041" y="1358"/>
                      <a:pt x="4123" y="1240"/>
                      <a:pt x="4123" y="1111"/>
                    </a:cubicBezTo>
                    <a:cubicBezTo>
                      <a:pt x="4123" y="980"/>
                      <a:pt x="4043" y="865"/>
                      <a:pt x="3921" y="819"/>
                    </a:cubicBezTo>
                    <a:lnTo>
                      <a:pt x="3546" y="679"/>
                    </a:lnTo>
                    <a:lnTo>
                      <a:pt x="3730" y="519"/>
                    </a:lnTo>
                    <a:cubicBezTo>
                      <a:pt x="3796" y="464"/>
                      <a:pt x="3833" y="382"/>
                      <a:pt x="3833" y="295"/>
                    </a:cubicBezTo>
                    <a:cubicBezTo>
                      <a:pt x="3833" y="132"/>
                      <a:pt x="3701" y="1"/>
                      <a:pt x="353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924;p43">
                <a:extLst>
                  <a:ext uri="{FF2B5EF4-FFF2-40B4-BE49-F238E27FC236}">
                    <a16:creationId xmlns:a16="http://schemas.microsoft.com/office/drawing/2014/main" id="{791CEC0D-5AD7-9A42-BF03-97F4EC3275FE}"/>
                  </a:ext>
                </a:extLst>
              </p:cNvPr>
              <p:cNvSpPr/>
              <p:nvPr/>
            </p:nvSpPr>
            <p:spPr>
              <a:xfrm>
                <a:off x="5458575" y="2856425"/>
                <a:ext cx="85450" cy="60275"/>
              </a:xfrm>
              <a:custGeom>
                <a:avLst/>
                <a:gdLst/>
                <a:ahLst/>
                <a:cxnLst/>
                <a:rect l="l" t="t" r="r" b="b"/>
                <a:pathLst>
                  <a:path w="3418" h="2411" extrusionOk="0">
                    <a:moveTo>
                      <a:pt x="3096" y="1"/>
                    </a:moveTo>
                    <a:cubicBezTo>
                      <a:pt x="3087" y="1"/>
                      <a:pt x="3079" y="1"/>
                      <a:pt x="3071" y="2"/>
                    </a:cubicBezTo>
                    <a:lnTo>
                      <a:pt x="2828" y="20"/>
                    </a:lnTo>
                    <a:lnTo>
                      <a:pt x="0" y="2208"/>
                    </a:lnTo>
                    <a:lnTo>
                      <a:pt x="203" y="2410"/>
                    </a:lnTo>
                    <a:lnTo>
                      <a:pt x="1608" y="1828"/>
                    </a:lnTo>
                    <a:cubicBezTo>
                      <a:pt x="2026" y="1655"/>
                      <a:pt x="2405" y="1401"/>
                      <a:pt x="2727" y="1081"/>
                    </a:cubicBezTo>
                    <a:lnTo>
                      <a:pt x="3301" y="505"/>
                    </a:lnTo>
                    <a:cubicBezTo>
                      <a:pt x="3417" y="390"/>
                      <a:pt x="3417" y="203"/>
                      <a:pt x="3301" y="87"/>
                    </a:cubicBezTo>
                    <a:cubicBezTo>
                      <a:pt x="3246" y="32"/>
                      <a:pt x="3173" y="1"/>
                      <a:pt x="309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925;p43">
                <a:extLst>
                  <a:ext uri="{FF2B5EF4-FFF2-40B4-BE49-F238E27FC236}">
                    <a16:creationId xmlns:a16="http://schemas.microsoft.com/office/drawing/2014/main" id="{43F6C4D4-3A76-0D4E-963B-DA7204938E73}"/>
                  </a:ext>
                </a:extLst>
              </p:cNvPr>
              <p:cNvSpPr/>
              <p:nvPr/>
            </p:nvSpPr>
            <p:spPr>
              <a:xfrm>
                <a:off x="5454250" y="2827650"/>
                <a:ext cx="80500" cy="89050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3562" extrusionOk="0">
                    <a:moveTo>
                      <a:pt x="2116" y="0"/>
                    </a:moveTo>
                    <a:cubicBezTo>
                      <a:pt x="2040" y="0"/>
                      <a:pt x="1964" y="29"/>
                      <a:pt x="1906" y="86"/>
                    </a:cubicBezTo>
                    <a:lnTo>
                      <a:pt x="1331" y="662"/>
                    </a:lnTo>
                    <a:cubicBezTo>
                      <a:pt x="1011" y="982"/>
                      <a:pt x="757" y="1363"/>
                      <a:pt x="584" y="1781"/>
                    </a:cubicBezTo>
                    <a:lnTo>
                      <a:pt x="1" y="3186"/>
                    </a:lnTo>
                    <a:lnTo>
                      <a:pt x="377" y="3561"/>
                    </a:lnTo>
                    <a:lnTo>
                      <a:pt x="1502" y="2701"/>
                    </a:lnTo>
                    <a:cubicBezTo>
                      <a:pt x="1836" y="2442"/>
                      <a:pt x="2172" y="2144"/>
                      <a:pt x="2492" y="1824"/>
                    </a:cubicBezTo>
                    <a:lnTo>
                      <a:pt x="2864" y="1452"/>
                    </a:lnTo>
                    <a:cubicBezTo>
                      <a:pt x="2980" y="1336"/>
                      <a:pt x="3037" y="1207"/>
                      <a:pt x="3000" y="1169"/>
                    </a:cubicBezTo>
                    <a:lnTo>
                      <a:pt x="3166" y="806"/>
                    </a:lnTo>
                    <a:cubicBezTo>
                      <a:pt x="3220" y="689"/>
                      <a:pt x="3193" y="550"/>
                      <a:pt x="3102" y="458"/>
                    </a:cubicBezTo>
                    <a:cubicBezTo>
                      <a:pt x="3043" y="399"/>
                      <a:pt x="2964" y="368"/>
                      <a:pt x="2883" y="368"/>
                    </a:cubicBezTo>
                    <a:cubicBezTo>
                      <a:pt x="2839" y="368"/>
                      <a:pt x="2795" y="377"/>
                      <a:pt x="2754" y="396"/>
                    </a:cubicBezTo>
                    <a:lnTo>
                      <a:pt x="2392" y="561"/>
                    </a:lnTo>
                    <a:lnTo>
                      <a:pt x="2410" y="317"/>
                    </a:lnTo>
                    <a:cubicBezTo>
                      <a:pt x="2416" y="232"/>
                      <a:pt x="2386" y="148"/>
                      <a:pt x="2325" y="86"/>
                    </a:cubicBezTo>
                    <a:cubicBezTo>
                      <a:pt x="2267" y="29"/>
                      <a:pt x="2191" y="0"/>
                      <a:pt x="21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926;p43">
                <a:extLst>
                  <a:ext uri="{FF2B5EF4-FFF2-40B4-BE49-F238E27FC236}">
                    <a16:creationId xmlns:a16="http://schemas.microsoft.com/office/drawing/2014/main" id="{31DB718C-93B4-834F-856C-8A220B7E0514}"/>
                  </a:ext>
                </a:extLst>
              </p:cNvPr>
              <p:cNvSpPr/>
              <p:nvPr/>
            </p:nvSpPr>
            <p:spPr>
              <a:xfrm>
                <a:off x="5428775" y="2904500"/>
                <a:ext cx="3762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1504" extrusionOk="0">
                    <a:moveTo>
                      <a:pt x="753" y="0"/>
                    </a:moveTo>
                    <a:cubicBezTo>
                      <a:pt x="338" y="0"/>
                      <a:pt x="0" y="337"/>
                      <a:pt x="0" y="752"/>
                    </a:cubicBezTo>
                    <a:cubicBezTo>
                      <a:pt x="0" y="1167"/>
                      <a:pt x="338" y="1504"/>
                      <a:pt x="753" y="1504"/>
                    </a:cubicBezTo>
                    <a:cubicBezTo>
                      <a:pt x="1167" y="1504"/>
                      <a:pt x="1505" y="1167"/>
                      <a:pt x="1505" y="752"/>
                    </a:cubicBezTo>
                    <a:cubicBezTo>
                      <a:pt x="1505" y="337"/>
                      <a:pt x="1167" y="0"/>
                      <a:pt x="7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927;p43">
                <a:extLst>
                  <a:ext uri="{FF2B5EF4-FFF2-40B4-BE49-F238E27FC236}">
                    <a16:creationId xmlns:a16="http://schemas.microsoft.com/office/drawing/2014/main" id="{DB7E58D4-04D1-FD4A-82BD-0BDF68EDD43D}"/>
                  </a:ext>
                </a:extLst>
              </p:cNvPr>
              <p:cNvSpPr/>
              <p:nvPr/>
            </p:nvSpPr>
            <p:spPr>
              <a:xfrm>
                <a:off x="5440375" y="2897325"/>
                <a:ext cx="1442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8" extrusionOk="0">
                    <a:moveTo>
                      <a:pt x="289" y="0"/>
                    </a:moveTo>
                    <a:cubicBezTo>
                      <a:pt x="129" y="0"/>
                      <a:pt x="1" y="130"/>
                      <a:pt x="1" y="289"/>
                    </a:cubicBezTo>
                    <a:cubicBezTo>
                      <a:pt x="1" y="448"/>
                      <a:pt x="129" y="578"/>
                      <a:pt x="289" y="578"/>
                    </a:cubicBezTo>
                    <a:cubicBezTo>
                      <a:pt x="449" y="578"/>
                      <a:pt x="577" y="448"/>
                      <a:pt x="577" y="289"/>
                    </a:cubicBezTo>
                    <a:cubicBezTo>
                      <a:pt x="577" y="130"/>
                      <a:pt x="449" y="0"/>
                      <a:pt x="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928;p43">
                <a:extLst>
                  <a:ext uri="{FF2B5EF4-FFF2-40B4-BE49-F238E27FC236}">
                    <a16:creationId xmlns:a16="http://schemas.microsoft.com/office/drawing/2014/main" id="{1C7EA297-A312-7043-BE39-41C91BA7C858}"/>
                  </a:ext>
                </a:extLst>
              </p:cNvPr>
              <p:cNvSpPr/>
              <p:nvPr/>
            </p:nvSpPr>
            <p:spPr>
              <a:xfrm>
                <a:off x="5427125" y="2902825"/>
                <a:ext cx="144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7" extrusionOk="0">
                    <a:moveTo>
                      <a:pt x="288" y="0"/>
                    </a:moveTo>
                    <a:cubicBezTo>
                      <a:pt x="129" y="0"/>
                      <a:pt x="1" y="128"/>
                      <a:pt x="1" y="288"/>
                    </a:cubicBezTo>
                    <a:cubicBezTo>
                      <a:pt x="1" y="448"/>
                      <a:pt x="129" y="576"/>
                      <a:pt x="288" y="576"/>
                    </a:cubicBezTo>
                    <a:cubicBezTo>
                      <a:pt x="447" y="576"/>
                      <a:pt x="577" y="448"/>
                      <a:pt x="577" y="288"/>
                    </a:cubicBezTo>
                    <a:cubicBezTo>
                      <a:pt x="577" y="128"/>
                      <a:pt x="447" y="0"/>
                      <a:pt x="2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929;p43">
                <a:extLst>
                  <a:ext uri="{FF2B5EF4-FFF2-40B4-BE49-F238E27FC236}">
                    <a16:creationId xmlns:a16="http://schemas.microsoft.com/office/drawing/2014/main" id="{7F06F1F8-D2A0-FC46-96CB-C20A66617849}"/>
                  </a:ext>
                </a:extLst>
              </p:cNvPr>
              <p:cNvSpPr/>
              <p:nvPr/>
            </p:nvSpPr>
            <p:spPr>
              <a:xfrm>
                <a:off x="5421625" y="2916075"/>
                <a:ext cx="14450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77" extrusionOk="0">
                    <a:moveTo>
                      <a:pt x="289" y="0"/>
                    </a:moveTo>
                    <a:cubicBezTo>
                      <a:pt x="130" y="0"/>
                      <a:pt x="1" y="130"/>
                      <a:pt x="1" y="289"/>
                    </a:cubicBezTo>
                    <a:cubicBezTo>
                      <a:pt x="1" y="448"/>
                      <a:pt x="130" y="576"/>
                      <a:pt x="289" y="576"/>
                    </a:cubicBezTo>
                    <a:cubicBezTo>
                      <a:pt x="449" y="576"/>
                      <a:pt x="578" y="448"/>
                      <a:pt x="578" y="289"/>
                    </a:cubicBezTo>
                    <a:cubicBezTo>
                      <a:pt x="578" y="130"/>
                      <a:pt x="449" y="0"/>
                      <a:pt x="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930;p43">
                <a:extLst>
                  <a:ext uri="{FF2B5EF4-FFF2-40B4-BE49-F238E27FC236}">
                    <a16:creationId xmlns:a16="http://schemas.microsoft.com/office/drawing/2014/main" id="{E0B84764-62C1-9546-9C64-605871162542}"/>
                  </a:ext>
                </a:extLst>
              </p:cNvPr>
              <p:cNvSpPr/>
              <p:nvPr/>
            </p:nvSpPr>
            <p:spPr>
              <a:xfrm>
                <a:off x="5427125" y="2929400"/>
                <a:ext cx="1442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6" extrusionOk="0">
                    <a:moveTo>
                      <a:pt x="288" y="0"/>
                    </a:moveTo>
                    <a:cubicBezTo>
                      <a:pt x="129" y="0"/>
                      <a:pt x="1" y="128"/>
                      <a:pt x="1" y="287"/>
                    </a:cubicBezTo>
                    <a:cubicBezTo>
                      <a:pt x="1" y="446"/>
                      <a:pt x="129" y="576"/>
                      <a:pt x="288" y="576"/>
                    </a:cubicBezTo>
                    <a:cubicBezTo>
                      <a:pt x="447" y="576"/>
                      <a:pt x="577" y="446"/>
                      <a:pt x="577" y="287"/>
                    </a:cubicBezTo>
                    <a:cubicBezTo>
                      <a:pt x="577" y="128"/>
                      <a:pt x="447" y="0"/>
                      <a:pt x="28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931;p43">
                <a:extLst>
                  <a:ext uri="{FF2B5EF4-FFF2-40B4-BE49-F238E27FC236}">
                    <a16:creationId xmlns:a16="http://schemas.microsoft.com/office/drawing/2014/main" id="{AE5E083C-8009-2B42-AA9E-F1617EA12F7D}"/>
                  </a:ext>
                </a:extLst>
              </p:cNvPr>
              <p:cNvSpPr/>
              <p:nvPr/>
            </p:nvSpPr>
            <p:spPr>
              <a:xfrm>
                <a:off x="5440375" y="2934850"/>
                <a:ext cx="144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7" extrusionOk="0">
                    <a:moveTo>
                      <a:pt x="289" y="1"/>
                    </a:moveTo>
                    <a:cubicBezTo>
                      <a:pt x="129" y="1"/>
                      <a:pt x="1" y="130"/>
                      <a:pt x="1" y="290"/>
                    </a:cubicBezTo>
                    <a:cubicBezTo>
                      <a:pt x="1" y="449"/>
                      <a:pt x="129" y="577"/>
                      <a:pt x="289" y="577"/>
                    </a:cubicBezTo>
                    <a:cubicBezTo>
                      <a:pt x="449" y="577"/>
                      <a:pt x="577" y="449"/>
                      <a:pt x="577" y="290"/>
                    </a:cubicBezTo>
                    <a:cubicBezTo>
                      <a:pt x="577" y="130"/>
                      <a:pt x="449" y="1"/>
                      <a:pt x="2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932;p43">
                <a:extLst>
                  <a:ext uri="{FF2B5EF4-FFF2-40B4-BE49-F238E27FC236}">
                    <a16:creationId xmlns:a16="http://schemas.microsoft.com/office/drawing/2014/main" id="{C568A07E-75BB-4142-930B-1FC09907960E}"/>
                  </a:ext>
                </a:extLst>
              </p:cNvPr>
              <p:cNvSpPr/>
              <p:nvPr/>
            </p:nvSpPr>
            <p:spPr>
              <a:xfrm>
                <a:off x="5453650" y="2929400"/>
                <a:ext cx="14475" cy="14400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6" extrusionOk="0">
                    <a:moveTo>
                      <a:pt x="290" y="0"/>
                    </a:moveTo>
                    <a:cubicBezTo>
                      <a:pt x="130" y="0"/>
                      <a:pt x="1" y="128"/>
                      <a:pt x="1" y="287"/>
                    </a:cubicBezTo>
                    <a:cubicBezTo>
                      <a:pt x="1" y="446"/>
                      <a:pt x="130" y="576"/>
                      <a:pt x="290" y="576"/>
                    </a:cubicBezTo>
                    <a:cubicBezTo>
                      <a:pt x="449" y="576"/>
                      <a:pt x="578" y="446"/>
                      <a:pt x="578" y="287"/>
                    </a:cubicBezTo>
                    <a:cubicBezTo>
                      <a:pt x="578" y="128"/>
                      <a:pt x="449" y="0"/>
                      <a:pt x="2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933;p43">
                <a:extLst>
                  <a:ext uri="{FF2B5EF4-FFF2-40B4-BE49-F238E27FC236}">
                    <a16:creationId xmlns:a16="http://schemas.microsoft.com/office/drawing/2014/main" id="{F3776DCA-F495-244E-B3D2-E5336F54D050}"/>
                  </a:ext>
                </a:extLst>
              </p:cNvPr>
              <p:cNvSpPr/>
              <p:nvPr/>
            </p:nvSpPr>
            <p:spPr>
              <a:xfrm>
                <a:off x="5459175" y="2916075"/>
                <a:ext cx="144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577" extrusionOk="0">
                    <a:moveTo>
                      <a:pt x="289" y="0"/>
                    </a:moveTo>
                    <a:cubicBezTo>
                      <a:pt x="128" y="0"/>
                      <a:pt x="0" y="130"/>
                      <a:pt x="0" y="289"/>
                    </a:cubicBezTo>
                    <a:cubicBezTo>
                      <a:pt x="0" y="448"/>
                      <a:pt x="128" y="576"/>
                      <a:pt x="289" y="576"/>
                    </a:cubicBezTo>
                    <a:cubicBezTo>
                      <a:pt x="448" y="576"/>
                      <a:pt x="576" y="448"/>
                      <a:pt x="576" y="289"/>
                    </a:cubicBezTo>
                    <a:cubicBezTo>
                      <a:pt x="576" y="130"/>
                      <a:pt x="448" y="0"/>
                      <a:pt x="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934;p43">
                <a:extLst>
                  <a:ext uri="{FF2B5EF4-FFF2-40B4-BE49-F238E27FC236}">
                    <a16:creationId xmlns:a16="http://schemas.microsoft.com/office/drawing/2014/main" id="{51C0A883-F522-7242-A23D-BD01C62171D8}"/>
                  </a:ext>
                </a:extLst>
              </p:cNvPr>
              <p:cNvSpPr/>
              <p:nvPr/>
            </p:nvSpPr>
            <p:spPr>
              <a:xfrm>
                <a:off x="5453650" y="2902825"/>
                <a:ext cx="1447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7" extrusionOk="0">
                    <a:moveTo>
                      <a:pt x="290" y="0"/>
                    </a:moveTo>
                    <a:cubicBezTo>
                      <a:pt x="130" y="0"/>
                      <a:pt x="1" y="128"/>
                      <a:pt x="1" y="288"/>
                    </a:cubicBezTo>
                    <a:cubicBezTo>
                      <a:pt x="1" y="448"/>
                      <a:pt x="130" y="576"/>
                      <a:pt x="290" y="576"/>
                    </a:cubicBezTo>
                    <a:cubicBezTo>
                      <a:pt x="449" y="576"/>
                      <a:pt x="578" y="448"/>
                      <a:pt x="578" y="288"/>
                    </a:cubicBezTo>
                    <a:cubicBezTo>
                      <a:pt x="578" y="128"/>
                      <a:pt x="449" y="0"/>
                      <a:pt x="2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48"/>
          <p:cNvSpPr/>
          <p:nvPr/>
        </p:nvSpPr>
        <p:spPr>
          <a:xfrm>
            <a:off x="961106" y="1826238"/>
            <a:ext cx="3184200" cy="545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8" name="Google Shape;2358;p48"/>
          <p:cNvSpPr/>
          <p:nvPr/>
        </p:nvSpPr>
        <p:spPr>
          <a:xfrm>
            <a:off x="4998681" y="1826238"/>
            <a:ext cx="3184200" cy="545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9" name="Google Shape;2359;p48"/>
          <p:cNvSpPr/>
          <p:nvPr/>
        </p:nvSpPr>
        <p:spPr>
          <a:xfrm>
            <a:off x="961106" y="3594863"/>
            <a:ext cx="3184200" cy="545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0" name="Google Shape;2360;p48"/>
          <p:cNvSpPr/>
          <p:nvPr/>
        </p:nvSpPr>
        <p:spPr>
          <a:xfrm>
            <a:off x="4998681" y="3594863"/>
            <a:ext cx="3184200" cy="545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1" name="Google Shape;2361;p4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e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endParaRPr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70" name="Google Shape;2370;p48"/>
          <p:cNvGrpSpPr/>
          <p:nvPr/>
        </p:nvGrpSpPr>
        <p:grpSpPr>
          <a:xfrm>
            <a:off x="2275685" y="3455147"/>
            <a:ext cx="555129" cy="522624"/>
            <a:chOff x="2388025" y="2785025"/>
            <a:chExt cx="293750" cy="276550"/>
          </a:xfrm>
        </p:grpSpPr>
        <p:sp>
          <p:nvSpPr>
            <p:cNvPr id="2371" name="Google Shape;2371;p48"/>
            <p:cNvSpPr/>
            <p:nvPr/>
          </p:nvSpPr>
          <p:spPr>
            <a:xfrm>
              <a:off x="2388025" y="2785025"/>
              <a:ext cx="293750" cy="276550"/>
            </a:xfrm>
            <a:custGeom>
              <a:avLst/>
              <a:gdLst/>
              <a:ahLst/>
              <a:cxnLst/>
              <a:rect l="l" t="t" r="r" b="b"/>
              <a:pathLst>
                <a:path w="11750" h="11062" extrusionOk="0">
                  <a:moveTo>
                    <a:pt x="3923" y="1"/>
                  </a:moveTo>
                  <a:cubicBezTo>
                    <a:pt x="3422" y="1"/>
                    <a:pt x="2941" y="157"/>
                    <a:pt x="2535" y="452"/>
                  </a:cubicBezTo>
                  <a:cubicBezTo>
                    <a:pt x="2023" y="824"/>
                    <a:pt x="1688" y="1373"/>
                    <a:pt x="1587" y="1998"/>
                  </a:cubicBezTo>
                  <a:cubicBezTo>
                    <a:pt x="1487" y="2623"/>
                    <a:pt x="1637" y="3248"/>
                    <a:pt x="2009" y="3760"/>
                  </a:cubicBezTo>
                  <a:cubicBezTo>
                    <a:pt x="2060" y="3828"/>
                    <a:pt x="2113" y="3895"/>
                    <a:pt x="2171" y="3959"/>
                  </a:cubicBezTo>
                  <a:cubicBezTo>
                    <a:pt x="2088" y="3976"/>
                    <a:pt x="2006" y="3998"/>
                    <a:pt x="1924" y="4023"/>
                  </a:cubicBezTo>
                  <a:cubicBezTo>
                    <a:pt x="683" y="4428"/>
                    <a:pt x="0" y="5768"/>
                    <a:pt x="403" y="7007"/>
                  </a:cubicBezTo>
                  <a:cubicBezTo>
                    <a:pt x="722" y="7988"/>
                    <a:pt x="1627" y="8644"/>
                    <a:pt x="2655" y="8644"/>
                  </a:cubicBezTo>
                  <a:cubicBezTo>
                    <a:pt x="2902" y="8644"/>
                    <a:pt x="3148" y="8606"/>
                    <a:pt x="3386" y="8530"/>
                  </a:cubicBezTo>
                  <a:cubicBezTo>
                    <a:pt x="3468" y="8501"/>
                    <a:pt x="3548" y="8472"/>
                    <a:pt x="3625" y="8436"/>
                  </a:cubicBezTo>
                  <a:lnTo>
                    <a:pt x="3625" y="8436"/>
                  </a:lnTo>
                  <a:cubicBezTo>
                    <a:pt x="3617" y="8522"/>
                    <a:pt x="3611" y="8607"/>
                    <a:pt x="3611" y="8693"/>
                  </a:cubicBezTo>
                  <a:cubicBezTo>
                    <a:pt x="3611" y="9999"/>
                    <a:pt x="4673" y="11061"/>
                    <a:pt x="5980" y="11061"/>
                  </a:cubicBezTo>
                  <a:cubicBezTo>
                    <a:pt x="7285" y="11061"/>
                    <a:pt x="8348" y="9999"/>
                    <a:pt x="8348" y="8693"/>
                  </a:cubicBezTo>
                  <a:cubicBezTo>
                    <a:pt x="8348" y="8607"/>
                    <a:pt x="8342" y="8522"/>
                    <a:pt x="8333" y="8436"/>
                  </a:cubicBezTo>
                  <a:lnTo>
                    <a:pt x="8333" y="8436"/>
                  </a:lnTo>
                  <a:cubicBezTo>
                    <a:pt x="8410" y="8472"/>
                    <a:pt x="8491" y="8503"/>
                    <a:pt x="8572" y="8530"/>
                  </a:cubicBezTo>
                  <a:cubicBezTo>
                    <a:pt x="8809" y="8606"/>
                    <a:pt x="9056" y="8644"/>
                    <a:pt x="9303" y="8644"/>
                  </a:cubicBezTo>
                  <a:cubicBezTo>
                    <a:pt x="10333" y="8644"/>
                    <a:pt x="11236" y="7987"/>
                    <a:pt x="11555" y="7007"/>
                  </a:cubicBezTo>
                  <a:cubicBezTo>
                    <a:pt x="11750" y="6408"/>
                    <a:pt x="11699" y="5765"/>
                    <a:pt x="11413" y="5202"/>
                  </a:cubicBezTo>
                  <a:cubicBezTo>
                    <a:pt x="11125" y="4638"/>
                    <a:pt x="10635" y="4220"/>
                    <a:pt x="10035" y="4023"/>
                  </a:cubicBezTo>
                  <a:cubicBezTo>
                    <a:pt x="9953" y="3998"/>
                    <a:pt x="9872" y="3976"/>
                    <a:pt x="9787" y="3959"/>
                  </a:cubicBezTo>
                  <a:cubicBezTo>
                    <a:pt x="9845" y="3895"/>
                    <a:pt x="9898" y="3828"/>
                    <a:pt x="9949" y="3760"/>
                  </a:cubicBezTo>
                  <a:cubicBezTo>
                    <a:pt x="10320" y="3248"/>
                    <a:pt x="10470" y="2623"/>
                    <a:pt x="10372" y="1998"/>
                  </a:cubicBezTo>
                  <a:cubicBezTo>
                    <a:pt x="10273" y="1373"/>
                    <a:pt x="9936" y="824"/>
                    <a:pt x="9425" y="452"/>
                  </a:cubicBezTo>
                  <a:cubicBezTo>
                    <a:pt x="9019" y="155"/>
                    <a:pt x="8537" y="1"/>
                    <a:pt x="8035" y="1"/>
                  </a:cubicBezTo>
                  <a:cubicBezTo>
                    <a:pt x="7279" y="1"/>
                    <a:pt x="6563" y="365"/>
                    <a:pt x="6118" y="977"/>
                  </a:cubicBezTo>
                  <a:cubicBezTo>
                    <a:pt x="6069" y="1045"/>
                    <a:pt x="6022" y="1118"/>
                    <a:pt x="5980" y="1193"/>
                  </a:cubicBezTo>
                  <a:cubicBezTo>
                    <a:pt x="5937" y="1118"/>
                    <a:pt x="5891" y="1045"/>
                    <a:pt x="5840" y="977"/>
                  </a:cubicBezTo>
                  <a:cubicBezTo>
                    <a:pt x="5396" y="365"/>
                    <a:pt x="4679" y="1"/>
                    <a:pt x="39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8"/>
            <p:cNvSpPr/>
            <p:nvPr/>
          </p:nvSpPr>
          <p:spPr>
            <a:xfrm>
              <a:off x="2501600" y="2977300"/>
              <a:ext cx="71900" cy="61025"/>
            </a:xfrm>
            <a:custGeom>
              <a:avLst/>
              <a:gdLst/>
              <a:ahLst/>
              <a:cxnLst/>
              <a:rect l="l" t="t" r="r" b="b"/>
              <a:pathLst>
                <a:path w="2876" h="2441" extrusionOk="0">
                  <a:moveTo>
                    <a:pt x="355" y="1"/>
                  </a:moveTo>
                  <a:lnTo>
                    <a:pt x="187" y="294"/>
                  </a:lnTo>
                  <a:cubicBezTo>
                    <a:pt x="68" y="502"/>
                    <a:pt x="1" y="744"/>
                    <a:pt x="1" y="1002"/>
                  </a:cubicBezTo>
                  <a:cubicBezTo>
                    <a:pt x="1" y="1797"/>
                    <a:pt x="644" y="2440"/>
                    <a:pt x="1438" y="2440"/>
                  </a:cubicBezTo>
                  <a:cubicBezTo>
                    <a:pt x="2233" y="2440"/>
                    <a:pt x="2876" y="1797"/>
                    <a:pt x="2876" y="1002"/>
                  </a:cubicBezTo>
                  <a:cubicBezTo>
                    <a:pt x="2876" y="745"/>
                    <a:pt x="2808" y="504"/>
                    <a:pt x="2690" y="294"/>
                  </a:cubicBezTo>
                  <a:cubicBezTo>
                    <a:pt x="2690" y="294"/>
                    <a:pt x="2622" y="172"/>
                    <a:pt x="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8"/>
            <p:cNvSpPr/>
            <p:nvPr/>
          </p:nvSpPr>
          <p:spPr>
            <a:xfrm>
              <a:off x="2498550" y="2949175"/>
              <a:ext cx="77900" cy="74775"/>
            </a:xfrm>
            <a:custGeom>
              <a:avLst/>
              <a:gdLst/>
              <a:ahLst/>
              <a:cxnLst/>
              <a:rect l="l" t="t" r="r" b="b"/>
              <a:pathLst>
                <a:path w="3116" h="2991" extrusionOk="0">
                  <a:moveTo>
                    <a:pt x="1114" y="1"/>
                  </a:moveTo>
                  <a:lnTo>
                    <a:pt x="474" y="1126"/>
                  </a:lnTo>
                  <a:cubicBezTo>
                    <a:pt x="1" y="1958"/>
                    <a:pt x="602" y="2991"/>
                    <a:pt x="1559" y="2991"/>
                  </a:cubicBezTo>
                  <a:cubicBezTo>
                    <a:pt x="2514" y="2991"/>
                    <a:pt x="3116" y="1958"/>
                    <a:pt x="2642" y="1126"/>
                  </a:cubicBezTo>
                  <a:lnTo>
                    <a:pt x="200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8"/>
            <p:cNvSpPr/>
            <p:nvPr/>
          </p:nvSpPr>
          <p:spPr>
            <a:xfrm>
              <a:off x="2588525" y="2905975"/>
              <a:ext cx="72450" cy="71950"/>
            </a:xfrm>
            <a:custGeom>
              <a:avLst/>
              <a:gdLst/>
              <a:ahLst/>
              <a:cxnLst/>
              <a:rect l="l" t="t" r="r" b="b"/>
              <a:pathLst>
                <a:path w="2898" h="2878" extrusionOk="0">
                  <a:moveTo>
                    <a:pt x="1287" y="1"/>
                  </a:moveTo>
                  <a:cubicBezTo>
                    <a:pt x="1190" y="1"/>
                    <a:pt x="1093" y="11"/>
                    <a:pt x="999" y="31"/>
                  </a:cubicBezTo>
                  <a:cubicBezTo>
                    <a:pt x="999" y="31"/>
                    <a:pt x="863" y="59"/>
                    <a:pt x="670" y="98"/>
                  </a:cubicBezTo>
                  <a:lnTo>
                    <a:pt x="0" y="2160"/>
                  </a:lnTo>
                  <a:lnTo>
                    <a:pt x="225" y="2410"/>
                  </a:lnTo>
                  <a:cubicBezTo>
                    <a:pt x="387" y="2586"/>
                    <a:pt x="596" y="2726"/>
                    <a:pt x="841" y="2806"/>
                  </a:cubicBezTo>
                  <a:cubicBezTo>
                    <a:pt x="989" y="2854"/>
                    <a:pt x="1138" y="2877"/>
                    <a:pt x="1285" y="2877"/>
                  </a:cubicBezTo>
                  <a:cubicBezTo>
                    <a:pt x="1891" y="2877"/>
                    <a:pt x="2455" y="2491"/>
                    <a:pt x="2652" y="1884"/>
                  </a:cubicBezTo>
                  <a:cubicBezTo>
                    <a:pt x="2898" y="1128"/>
                    <a:pt x="2486" y="316"/>
                    <a:pt x="1730" y="71"/>
                  </a:cubicBezTo>
                  <a:cubicBezTo>
                    <a:pt x="1582" y="24"/>
                    <a:pt x="1434" y="1"/>
                    <a:pt x="1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8"/>
            <p:cNvSpPr/>
            <p:nvPr/>
          </p:nvSpPr>
          <p:spPr>
            <a:xfrm>
              <a:off x="2566600" y="2907775"/>
              <a:ext cx="81225" cy="62425"/>
            </a:xfrm>
            <a:custGeom>
              <a:avLst/>
              <a:gdLst/>
              <a:ahLst/>
              <a:cxnLst/>
              <a:rect l="l" t="t" r="r" b="b"/>
              <a:pathLst>
                <a:path w="3249" h="2497" extrusionOk="0">
                  <a:moveTo>
                    <a:pt x="1802" y="1"/>
                  </a:moveTo>
                  <a:cubicBezTo>
                    <a:pt x="1718" y="1"/>
                    <a:pt x="1632" y="9"/>
                    <a:pt x="1545" y="27"/>
                  </a:cubicBezTo>
                  <a:lnTo>
                    <a:pt x="276" y="288"/>
                  </a:lnTo>
                  <a:lnTo>
                    <a:pt x="1" y="1134"/>
                  </a:lnTo>
                  <a:lnTo>
                    <a:pt x="873" y="2090"/>
                  </a:lnTo>
                  <a:cubicBezTo>
                    <a:pt x="1126" y="2367"/>
                    <a:pt x="1460" y="2497"/>
                    <a:pt x="1790" y="2497"/>
                  </a:cubicBezTo>
                  <a:cubicBezTo>
                    <a:pt x="2301" y="2497"/>
                    <a:pt x="2802" y="2187"/>
                    <a:pt x="2982" y="1634"/>
                  </a:cubicBezTo>
                  <a:cubicBezTo>
                    <a:pt x="3249" y="810"/>
                    <a:pt x="2619" y="1"/>
                    <a:pt x="18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8"/>
            <p:cNvSpPr/>
            <p:nvPr/>
          </p:nvSpPr>
          <p:spPr>
            <a:xfrm>
              <a:off x="2552250" y="2808325"/>
              <a:ext cx="77400" cy="72150"/>
            </a:xfrm>
            <a:custGeom>
              <a:avLst/>
              <a:gdLst/>
              <a:ahLst/>
              <a:cxnLst/>
              <a:rect l="l" t="t" r="r" b="b"/>
              <a:pathLst>
                <a:path w="3096" h="2886" extrusionOk="0">
                  <a:moveTo>
                    <a:pt x="1467" y="1"/>
                  </a:moveTo>
                  <a:cubicBezTo>
                    <a:pt x="1023" y="1"/>
                    <a:pt x="585" y="206"/>
                    <a:pt x="304" y="594"/>
                  </a:cubicBezTo>
                  <a:cubicBezTo>
                    <a:pt x="152" y="802"/>
                    <a:pt x="66" y="1038"/>
                    <a:pt x="37" y="1276"/>
                  </a:cubicBezTo>
                  <a:cubicBezTo>
                    <a:pt x="37" y="1276"/>
                    <a:pt x="23" y="1414"/>
                    <a:pt x="0" y="1611"/>
                  </a:cubicBezTo>
                  <a:lnTo>
                    <a:pt x="1755" y="2886"/>
                  </a:lnTo>
                  <a:lnTo>
                    <a:pt x="2061" y="2746"/>
                  </a:lnTo>
                  <a:cubicBezTo>
                    <a:pt x="2280" y="2648"/>
                    <a:pt x="2478" y="2492"/>
                    <a:pt x="2628" y="2283"/>
                  </a:cubicBezTo>
                  <a:cubicBezTo>
                    <a:pt x="3096" y="1640"/>
                    <a:pt x="2953" y="743"/>
                    <a:pt x="2310" y="276"/>
                  </a:cubicBezTo>
                  <a:cubicBezTo>
                    <a:pt x="2055" y="90"/>
                    <a:pt x="1760" y="1"/>
                    <a:pt x="14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8"/>
            <p:cNvSpPr/>
            <p:nvPr/>
          </p:nvSpPr>
          <p:spPr>
            <a:xfrm>
              <a:off x="2548600" y="2820825"/>
              <a:ext cx="72325" cy="72975"/>
            </a:xfrm>
            <a:custGeom>
              <a:avLst/>
              <a:gdLst/>
              <a:ahLst/>
              <a:cxnLst/>
              <a:rect l="l" t="t" r="r" b="b"/>
              <a:pathLst>
                <a:path w="2893" h="2919" extrusionOk="0">
                  <a:moveTo>
                    <a:pt x="1391" y="0"/>
                  </a:moveTo>
                  <a:cubicBezTo>
                    <a:pt x="790" y="0"/>
                    <a:pt x="221" y="438"/>
                    <a:pt x="146" y="1109"/>
                  </a:cubicBezTo>
                  <a:lnTo>
                    <a:pt x="0" y="2396"/>
                  </a:lnTo>
                  <a:lnTo>
                    <a:pt x="721" y="2919"/>
                  </a:lnTo>
                  <a:lnTo>
                    <a:pt x="1901" y="2383"/>
                  </a:lnTo>
                  <a:cubicBezTo>
                    <a:pt x="2771" y="1989"/>
                    <a:pt x="2892" y="801"/>
                    <a:pt x="2118" y="238"/>
                  </a:cubicBezTo>
                  <a:cubicBezTo>
                    <a:pt x="1892" y="75"/>
                    <a:pt x="1639" y="0"/>
                    <a:pt x="1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8"/>
            <p:cNvSpPr/>
            <p:nvPr/>
          </p:nvSpPr>
          <p:spPr>
            <a:xfrm>
              <a:off x="2445425" y="2808325"/>
              <a:ext cx="77400" cy="72125"/>
            </a:xfrm>
            <a:custGeom>
              <a:avLst/>
              <a:gdLst/>
              <a:ahLst/>
              <a:cxnLst/>
              <a:rect l="l" t="t" r="r" b="b"/>
              <a:pathLst>
                <a:path w="3096" h="2885" extrusionOk="0">
                  <a:moveTo>
                    <a:pt x="1628" y="1"/>
                  </a:moveTo>
                  <a:cubicBezTo>
                    <a:pt x="1335" y="1"/>
                    <a:pt x="1040" y="90"/>
                    <a:pt x="785" y="276"/>
                  </a:cubicBezTo>
                  <a:cubicBezTo>
                    <a:pt x="143" y="743"/>
                    <a:pt x="0" y="1640"/>
                    <a:pt x="466" y="2283"/>
                  </a:cubicBezTo>
                  <a:cubicBezTo>
                    <a:pt x="617" y="2492"/>
                    <a:pt x="815" y="2648"/>
                    <a:pt x="1033" y="2746"/>
                  </a:cubicBezTo>
                  <a:cubicBezTo>
                    <a:pt x="1033" y="2746"/>
                    <a:pt x="1161" y="2804"/>
                    <a:pt x="1341" y="2884"/>
                  </a:cubicBezTo>
                  <a:lnTo>
                    <a:pt x="3096" y="1611"/>
                  </a:lnTo>
                  <a:lnTo>
                    <a:pt x="3059" y="1276"/>
                  </a:lnTo>
                  <a:cubicBezTo>
                    <a:pt x="3031" y="1038"/>
                    <a:pt x="2944" y="802"/>
                    <a:pt x="2792" y="594"/>
                  </a:cubicBezTo>
                  <a:cubicBezTo>
                    <a:pt x="2511" y="206"/>
                    <a:pt x="2072" y="1"/>
                    <a:pt x="16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8"/>
            <p:cNvSpPr/>
            <p:nvPr/>
          </p:nvSpPr>
          <p:spPr>
            <a:xfrm>
              <a:off x="2454100" y="2820825"/>
              <a:ext cx="72300" cy="73050"/>
            </a:xfrm>
            <a:custGeom>
              <a:avLst/>
              <a:gdLst/>
              <a:ahLst/>
              <a:cxnLst/>
              <a:rect l="l" t="t" r="r" b="b"/>
              <a:pathLst>
                <a:path w="2892" h="2922" extrusionOk="0">
                  <a:moveTo>
                    <a:pt x="1502" y="1"/>
                  </a:moveTo>
                  <a:cubicBezTo>
                    <a:pt x="1253" y="1"/>
                    <a:pt x="1000" y="76"/>
                    <a:pt x="774" y="240"/>
                  </a:cubicBezTo>
                  <a:cubicBezTo>
                    <a:pt x="0" y="802"/>
                    <a:pt x="122" y="1989"/>
                    <a:pt x="993" y="2386"/>
                  </a:cubicBezTo>
                  <a:lnTo>
                    <a:pt x="2172" y="2922"/>
                  </a:lnTo>
                  <a:lnTo>
                    <a:pt x="2892" y="2398"/>
                  </a:lnTo>
                  <a:lnTo>
                    <a:pt x="2746" y="1111"/>
                  </a:lnTo>
                  <a:cubicBezTo>
                    <a:pt x="2671" y="439"/>
                    <a:pt x="2102" y="1"/>
                    <a:pt x="1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8"/>
            <p:cNvSpPr/>
            <p:nvPr/>
          </p:nvSpPr>
          <p:spPr>
            <a:xfrm>
              <a:off x="2414100" y="2906025"/>
              <a:ext cx="72525" cy="71925"/>
            </a:xfrm>
            <a:custGeom>
              <a:avLst/>
              <a:gdLst/>
              <a:ahLst/>
              <a:cxnLst/>
              <a:rect l="l" t="t" r="r" b="b"/>
              <a:pathLst>
                <a:path w="2901" h="2877" extrusionOk="0">
                  <a:moveTo>
                    <a:pt x="1613" y="0"/>
                  </a:moveTo>
                  <a:cubicBezTo>
                    <a:pt x="1466" y="0"/>
                    <a:pt x="1316" y="23"/>
                    <a:pt x="1169" y="72"/>
                  </a:cubicBezTo>
                  <a:cubicBezTo>
                    <a:pt x="414" y="316"/>
                    <a:pt x="0" y="1128"/>
                    <a:pt x="246" y="1883"/>
                  </a:cubicBezTo>
                  <a:cubicBezTo>
                    <a:pt x="443" y="2491"/>
                    <a:pt x="1007" y="2877"/>
                    <a:pt x="1613" y="2877"/>
                  </a:cubicBezTo>
                  <a:cubicBezTo>
                    <a:pt x="1760" y="2877"/>
                    <a:pt x="1911" y="2854"/>
                    <a:pt x="2059" y="2806"/>
                  </a:cubicBezTo>
                  <a:cubicBezTo>
                    <a:pt x="2304" y="2725"/>
                    <a:pt x="2512" y="2585"/>
                    <a:pt x="2675" y="2410"/>
                  </a:cubicBezTo>
                  <a:cubicBezTo>
                    <a:pt x="2675" y="2410"/>
                    <a:pt x="2768" y="2307"/>
                    <a:pt x="2901" y="2160"/>
                  </a:cubicBezTo>
                  <a:lnTo>
                    <a:pt x="2231" y="97"/>
                  </a:lnTo>
                  <a:lnTo>
                    <a:pt x="1901" y="30"/>
                  </a:lnTo>
                  <a:cubicBezTo>
                    <a:pt x="1807" y="11"/>
                    <a:pt x="1710" y="0"/>
                    <a:pt x="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8"/>
            <p:cNvSpPr/>
            <p:nvPr/>
          </p:nvSpPr>
          <p:spPr>
            <a:xfrm>
              <a:off x="2427175" y="2907775"/>
              <a:ext cx="81225" cy="62425"/>
            </a:xfrm>
            <a:custGeom>
              <a:avLst/>
              <a:gdLst/>
              <a:ahLst/>
              <a:cxnLst/>
              <a:rect l="l" t="t" r="r" b="b"/>
              <a:pathLst>
                <a:path w="3249" h="2497" extrusionOk="0">
                  <a:moveTo>
                    <a:pt x="1448" y="1"/>
                  </a:moveTo>
                  <a:cubicBezTo>
                    <a:pt x="629" y="1"/>
                    <a:pt x="0" y="810"/>
                    <a:pt x="266" y="1634"/>
                  </a:cubicBezTo>
                  <a:cubicBezTo>
                    <a:pt x="447" y="2187"/>
                    <a:pt x="948" y="2496"/>
                    <a:pt x="1459" y="2496"/>
                  </a:cubicBezTo>
                  <a:cubicBezTo>
                    <a:pt x="1789" y="2496"/>
                    <a:pt x="2123" y="2367"/>
                    <a:pt x="2376" y="2090"/>
                  </a:cubicBezTo>
                  <a:lnTo>
                    <a:pt x="3249" y="1134"/>
                  </a:lnTo>
                  <a:lnTo>
                    <a:pt x="2973" y="288"/>
                  </a:lnTo>
                  <a:lnTo>
                    <a:pt x="1705" y="27"/>
                  </a:lnTo>
                  <a:cubicBezTo>
                    <a:pt x="1618" y="9"/>
                    <a:pt x="1532" y="1"/>
                    <a:pt x="14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8"/>
            <p:cNvSpPr/>
            <p:nvPr/>
          </p:nvSpPr>
          <p:spPr>
            <a:xfrm>
              <a:off x="2498850" y="2875650"/>
              <a:ext cx="77425" cy="78625"/>
            </a:xfrm>
            <a:custGeom>
              <a:avLst/>
              <a:gdLst/>
              <a:ahLst/>
              <a:cxnLst/>
              <a:rect l="l" t="t" r="r" b="b"/>
              <a:pathLst>
                <a:path w="3097" h="3145" extrusionOk="0">
                  <a:moveTo>
                    <a:pt x="1548" y="1"/>
                  </a:moveTo>
                  <a:cubicBezTo>
                    <a:pt x="1371" y="1"/>
                    <a:pt x="1212" y="78"/>
                    <a:pt x="1103" y="203"/>
                  </a:cubicBezTo>
                  <a:cubicBezTo>
                    <a:pt x="1059" y="193"/>
                    <a:pt x="1014" y="188"/>
                    <a:pt x="969" y="188"/>
                  </a:cubicBezTo>
                  <a:cubicBezTo>
                    <a:pt x="850" y="188"/>
                    <a:pt x="729" y="224"/>
                    <a:pt x="626" y="300"/>
                  </a:cubicBezTo>
                  <a:cubicBezTo>
                    <a:pt x="483" y="404"/>
                    <a:pt x="398" y="562"/>
                    <a:pt x="385" y="726"/>
                  </a:cubicBezTo>
                  <a:cubicBezTo>
                    <a:pt x="234" y="791"/>
                    <a:pt x="109" y="918"/>
                    <a:pt x="54" y="1087"/>
                  </a:cubicBezTo>
                  <a:cubicBezTo>
                    <a:pt x="1" y="1257"/>
                    <a:pt x="24" y="1431"/>
                    <a:pt x="109" y="1573"/>
                  </a:cubicBezTo>
                  <a:cubicBezTo>
                    <a:pt x="24" y="1714"/>
                    <a:pt x="1" y="1890"/>
                    <a:pt x="54" y="2058"/>
                  </a:cubicBezTo>
                  <a:cubicBezTo>
                    <a:pt x="108" y="2227"/>
                    <a:pt x="233" y="2354"/>
                    <a:pt x="385" y="2419"/>
                  </a:cubicBezTo>
                  <a:cubicBezTo>
                    <a:pt x="401" y="2583"/>
                    <a:pt x="481" y="2741"/>
                    <a:pt x="626" y="2845"/>
                  </a:cubicBezTo>
                  <a:cubicBezTo>
                    <a:pt x="729" y="2921"/>
                    <a:pt x="850" y="2957"/>
                    <a:pt x="969" y="2957"/>
                  </a:cubicBezTo>
                  <a:cubicBezTo>
                    <a:pt x="1014" y="2957"/>
                    <a:pt x="1059" y="2952"/>
                    <a:pt x="1103" y="2942"/>
                  </a:cubicBezTo>
                  <a:cubicBezTo>
                    <a:pt x="1212" y="3067"/>
                    <a:pt x="1371" y="3144"/>
                    <a:pt x="1548" y="3144"/>
                  </a:cubicBezTo>
                  <a:cubicBezTo>
                    <a:pt x="1724" y="3144"/>
                    <a:pt x="1885" y="3067"/>
                    <a:pt x="1993" y="2942"/>
                  </a:cubicBezTo>
                  <a:cubicBezTo>
                    <a:pt x="2037" y="2952"/>
                    <a:pt x="2082" y="2957"/>
                    <a:pt x="2127" y="2957"/>
                  </a:cubicBezTo>
                  <a:cubicBezTo>
                    <a:pt x="2246" y="2957"/>
                    <a:pt x="2367" y="2921"/>
                    <a:pt x="2471" y="2845"/>
                  </a:cubicBezTo>
                  <a:cubicBezTo>
                    <a:pt x="2614" y="2741"/>
                    <a:pt x="2697" y="2583"/>
                    <a:pt x="2711" y="2419"/>
                  </a:cubicBezTo>
                  <a:cubicBezTo>
                    <a:pt x="2861" y="2354"/>
                    <a:pt x="2986" y="2227"/>
                    <a:pt x="3043" y="2058"/>
                  </a:cubicBezTo>
                  <a:cubicBezTo>
                    <a:pt x="3096" y="1890"/>
                    <a:pt x="3072" y="1714"/>
                    <a:pt x="2986" y="1573"/>
                  </a:cubicBezTo>
                  <a:cubicBezTo>
                    <a:pt x="3069" y="1431"/>
                    <a:pt x="3096" y="1257"/>
                    <a:pt x="3043" y="1087"/>
                  </a:cubicBezTo>
                  <a:cubicBezTo>
                    <a:pt x="2987" y="918"/>
                    <a:pt x="2864" y="791"/>
                    <a:pt x="2711" y="726"/>
                  </a:cubicBezTo>
                  <a:cubicBezTo>
                    <a:pt x="2696" y="562"/>
                    <a:pt x="2614" y="404"/>
                    <a:pt x="2471" y="300"/>
                  </a:cubicBezTo>
                  <a:cubicBezTo>
                    <a:pt x="2367" y="224"/>
                    <a:pt x="2246" y="188"/>
                    <a:pt x="2127" y="188"/>
                  </a:cubicBezTo>
                  <a:cubicBezTo>
                    <a:pt x="2082" y="188"/>
                    <a:pt x="2037" y="193"/>
                    <a:pt x="1993" y="203"/>
                  </a:cubicBezTo>
                  <a:cubicBezTo>
                    <a:pt x="1885" y="78"/>
                    <a:pt x="1724" y="1"/>
                    <a:pt x="1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8"/>
            <p:cNvSpPr/>
            <p:nvPr/>
          </p:nvSpPr>
          <p:spPr>
            <a:xfrm>
              <a:off x="2515925" y="2893375"/>
              <a:ext cx="43200" cy="43175"/>
            </a:xfrm>
            <a:custGeom>
              <a:avLst/>
              <a:gdLst/>
              <a:ahLst/>
              <a:cxnLst/>
              <a:rect l="l" t="t" r="r" b="b"/>
              <a:pathLst>
                <a:path w="1728" h="1727" extrusionOk="0">
                  <a:moveTo>
                    <a:pt x="864" y="0"/>
                  </a:moveTo>
                  <a:cubicBezTo>
                    <a:pt x="386" y="0"/>
                    <a:pt x="1" y="387"/>
                    <a:pt x="1" y="864"/>
                  </a:cubicBezTo>
                  <a:cubicBezTo>
                    <a:pt x="1" y="1340"/>
                    <a:pt x="386" y="1727"/>
                    <a:pt x="864" y="1727"/>
                  </a:cubicBezTo>
                  <a:cubicBezTo>
                    <a:pt x="1340" y="1727"/>
                    <a:pt x="1727" y="1340"/>
                    <a:pt x="1727" y="864"/>
                  </a:cubicBezTo>
                  <a:cubicBezTo>
                    <a:pt x="1727" y="387"/>
                    <a:pt x="1340" y="0"/>
                    <a:pt x="8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8"/>
            <p:cNvSpPr/>
            <p:nvPr/>
          </p:nvSpPr>
          <p:spPr>
            <a:xfrm>
              <a:off x="2530300" y="2907725"/>
              <a:ext cx="14425" cy="14475"/>
            </a:xfrm>
            <a:custGeom>
              <a:avLst/>
              <a:gdLst/>
              <a:ahLst/>
              <a:cxnLst/>
              <a:rect l="l" t="t" r="r" b="b"/>
              <a:pathLst>
                <a:path w="577" h="579" extrusionOk="0">
                  <a:moveTo>
                    <a:pt x="289" y="1"/>
                  </a:moveTo>
                  <a:cubicBezTo>
                    <a:pt x="128" y="1"/>
                    <a:pt x="0" y="130"/>
                    <a:pt x="0" y="290"/>
                  </a:cubicBezTo>
                  <a:cubicBezTo>
                    <a:pt x="0" y="449"/>
                    <a:pt x="128" y="578"/>
                    <a:pt x="289" y="578"/>
                  </a:cubicBezTo>
                  <a:cubicBezTo>
                    <a:pt x="448" y="578"/>
                    <a:pt x="576" y="449"/>
                    <a:pt x="576" y="290"/>
                  </a:cubicBezTo>
                  <a:cubicBezTo>
                    <a:pt x="576" y="130"/>
                    <a:pt x="448" y="1"/>
                    <a:pt x="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5" name="Google Shape;2385;p48"/>
          <p:cNvGrpSpPr/>
          <p:nvPr/>
        </p:nvGrpSpPr>
        <p:grpSpPr>
          <a:xfrm>
            <a:off x="6313141" y="1651801"/>
            <a:ext cx="555131" cy="544655"/>
            <a:chOff x="1812500" y="2782975"/>
            <a:chExt cx="286150" cy="280750"/>
          </a:xfrm>
        </p:grpSpPr>
        <p:sp>
          <p:nvSpPr>
            <p:cNvPr id="2386" name="Google Shape;2386;p48"/>
            <p:cNvSpPr/>
            <p:nvPr/>
          </p:nvSpPr>
          <p:spPr>
            <a:xfrm>
              <a:off x="1812500" y="2782975"/>
              <a:ext cx="286150" cy="280750"/>
            </a:xfrm>
            <a:custGeom>
              <a:avLst/>
              <a:gdLst/>
              <a:ahLst/>
              <a:cxnLst/>
              <a:rect l="l" t="t" r="r" b="b"/>
              <a:pathLst>
                <a:path w="11446" h="11230" extrusionOk="0">
                  <a:moveTo>
                    <a:pt x="5725" y="1"/>
                  </a:moveTo>
                  <a:cubicBezTo>
                    <a:pt x="5376" y="1"/>
                    <a:pt x="5034" y="93"/>
                    <a:pt x="4732" y="266"/>
                  </a:cubicBezTo>
                  <a:lnTo>
                    <a:pt x="3004" y="1261"/>
                  </a:lnTo>
                  <a:cubicBezTo>
                    <a:pt x="2849" y="1351"/>
                    <a:pt x="2720" y="1471"/>
                    <a:pt x="2619" y="1613"/>
                  </a:cubicBezTo>
                  <a:cubicBezTo>
                    <a:pt x="2453" y="1665"/>
                    <a:pt x="2299" y="1751"/>
                    <a:pt x="2169" y="1870"/>
                  </a:cubicBezTo>
                  <a:lnTo>
                    <a:pt x="685" y="3205"/>
                  </a:lnTo>
                  <a:cubicBezTo>
                    <a:pt x="428" y="3439"/>
                    <a:pt x="236" y="3733"/>
                    <a:pt x="127" y="4065"/>
                  </a:cubicBezTo>
                  <a:cubicBezTo>
                    <a:pt x="20" y="4396"/>
                    <a:pt x="1" y="4750"/>
                    <a:pt x="74" y="5091"/>
                  </a:cubicBezTo>
                  <a:lnTo>
                    <a:pt x="487" y="7042"/>
                  </a:lnTo>
                  <a:cubicBezTo>
                    <a:pt x="525" y="7216"/>
                    <a:pt x="596" y="7378"/>
                    <a:pt x="700" y="7516"/>
                  </a:cubicBezTo>
                  <a:cubicBezTo>
                    <a:pt x="697" y="7689"/>
                    <a:pt x="733" y="7862"/>
                    <a:pt x="804" y="8024"/>
                  </a:cubicBezTo>
                  <a:lnTo>
                    <a:pt x="1619" y="9847"/>
                  </a:lnTo>
                  <a:cubicBezTo>
                    <a:pt x="1760" y="10163"/>
                    <a:pt x="1983" y="10438"/>
                    <a:pt x="2263" y="10643"/>
                  </a:cubicBezTo>
                  <a:cubicBezTo>
                    <a:pt x="2544" y="10847"/>
                    <a:pt x="2876" y="10974"/>
                    <a:pt x="3221" y="11011"/>
                  </a:cubicBezTo>
                  <a:lnTo>
                    <a:pt x="5205" y="11222"/>
                  </a:lnTo>
                  <a:cubicBezTo>
                    <a:pt x="5247" y="11227"/>
                    <a:pt x="5290" y="11230"/>
                    <a:pt x="5333" y="11230"/>
                  </a:cubicBezTo>
                  <a:cubicBezTo>
                    <a:pt x="5467" y="11230"/>
                    <a:pt x="5600" y="11209"/>
                    <a:pt x="5722" y="11166"/>
                  </a:cubicBezTo>
                  <a:cubicBezTo>
                    <a:pt x="5845" y="11207"/>
                    <a:pt x="5976" y="11230"/>
                    <a:pt x="6112" y="11230"/>
                  </a:cubicBezTo>
                  <a:cubicBezTo>
                    <a:pt x="6153" y="11230"/>
                    <a:pt x="6196" y="11225"/>
                    <a:pt x="6237" y="11222"/>
                  </a:cubicBezTo>
                  <a:cubicBezTo>
                    <a:pt x="6878" y="11152"/>
                    <a:pt x="7537" y="11133"/>
                    <a:pt x="8170" y="10993"/>
                  </a:cubicBezTo>
                  <a:cubicBezTo>
                    <a:pt x="8185" y="10988"/>
                    <a:pt x="8200" y="10986"/>
                    <a:pt x="8217" y="10981"/>
                  </a:cubicBezTo>
                  <a:cubicBezTo>
                    <a:pt x="8912" y="10819"/>
                    <a:pt x="9524" y="10518"/>
                    <a:pt x="9826" y="9846"/>
                  </a:cubicBezTo>
                  <a:lnTo>
                    <a:pt x="10639" y="8024"/>
                  </a:lnTo>
                  <a:cubicBezTo>
                    <a:pt x="10712" y="7860"/>
                    <a:pt x="10747" y="7688"/>
                    <a:pt x="10744" y="7513"/>
                  </a:cubicBezTo>
                  <a:cubicBezTo>
                    <a:pt x="10849" y="7377"/>
                    <a:pt x="10922" y="7216"/>
                    <a:pt x="10959" y="7042"/>
                  </a:cubicBezTo>
                  <a:lnTo>
                    <a:pt x="11374" y="5088"/>
                  </a:lnTo>
                  <a:cubicBezTo>
                    <a:pt x="11445" y="4750"/>
                    <a:pt x="11428" y="4394"/>
                    <a:pt x="11320" y="4065"/>
                  </a:cubicBezTo>
                  <a:cubicBezTo>
                    <a:pt x="11213" y="3733"/>
                    <a:pt x="11020" y="3436"/>
                    <a:pt x="10762" y="3203"/>
                  </a:cubicBezTo>
                  <a:lnTo>
                    <a:pt x="9282" y="1869"/>
                  </a:lnTo>
                  <a:cubicBezTo>
                    <a:pt x="9149" y="1749"/>
                    <a:pt x="8994" y="1663"/>
                    <a:pt x="8829" y="1611"/>
                  </a:cubicBezTo>
                  <a:cubicBezTo>
                    <a:pt x="8728" y="1470"/>
                    <a:pt x="8598" y="1351"/>
                    <a:pt x="8444" y="1261"/>
                  </a:cubicBezTo>
                  <a:lnTo>
                    <a:pt x="6714" y="264"/>
                  </a:lnTo>
                  <a:cubicBezTo>
                    <a:pt x="6414" y="92"/>
                    <a:pt x="6071" y="1"/>
                    <a:pt x="57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8"/>
            <p:cNvSpPr/>
            <p:nvPr/>
          </p:nvSpPr>
          <p:spPr>
            <a:xfrm>
              <a:off x="1941125" y="2806150"/>
              <a:ext cx="74150" cy="33375"/>
            </a:xfrm>
            <a:custGeom>
              <a:avLst/>
              <a:gdLst/>
              <a:ahLst/>
              <a:cxnLst/>
              <a:rect l="l" t="t" r="r" b="b"/>
              <a:pathLst>
                <a:path w="2966" h="1335" extrusionOk="0">
                  <a:moveTo>
                    <a:pt x="575" y="1"/>
                  </a:moveTo>
                  <a:lnTo>
                    <a:pt x="1" y="1334"/>
                  </a:lnTo>
                  <a:lnTo>
                    <a:pt x="2965" y="1334"/>
                  </a:lnTo>
                  <a:cubicBezTo>
                    <a:pt x="2950" y="1254"/>
                    <a:pt x="2903" y="1183"/>
                    <a:pt x="2830" y="1139"/>
                  </a:cubicBezTo>
                  <a:cubicBezTo>
                    <a:pt x="2501" y="950"/>
                    <a:pt x="1659" y="465"/>
                    <a:pt x="1102" y="142"/>
                  </a:cubicBezTo>
                  <a:cubicBezTo>
                    <a:pt x="938" y="50"/>
                    <a:pt x="757" y="1"/>
                    <a:pt x="5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48"/>
            <p:cNvSpPr/>
            <p:nvPr/>
          </p:nvSpPr>
          <p:spPr>
            <a:xfrm>
              <a:off x="1895775" y="2806150"/>
              <a:ext cx="59775" cy="33400"/>
            </a:xfrm>
            <a:custGeom>
              <a:avLst/>
              <a:gdLst/>
              <a:ahLst/>
              <a:cxnLst/>
              <a:rect l="l" t="t" r="r" b="b"/>
              <a:pathLst>
                <a:path w="2391" h="1336" extrusionOk="0">
                  <a:moveTo>
                    <a:pt x="2391" y="1"/>
                  </a:moveTo>
                  <a:cubicBezTo>
                    <a:pt x="2208" y="4"/>
                    <a:pt x="2025" y="50"/>
                    <a:pt x="1862" y="142"/>
                  </a:cubicBezTo>
                  <a:lnTo>
                    <a:pt x="134" y="1139"/>
                  </a:lnTo>
                  <a:cubicBezTo>
                    <a:pt x="62" y="1181"/>
                    <a:pt x="14" y="1254"/>
                    <a:pt x="1" y="1336"/>
                  </a:cubicBezTo>
                  <a:lnTo>
                    <a:pt x="2391" y="1336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48"/>
            <p:cNvSpPr/>
            <p:nvPr/>
          </p:nvSpPr>
          <p:spPr>
            <a:xfrm>
              <a:off x="1937550" y="2820550"/>
              <a:ext cx="80475" cy="109500"/>
            </a:xfrm>
            <a:custGeom>
              <a:avLst/>
              <a:gdLst/>
              <a:ahLst/>
              <a:cxnLst/>
              <a:rect l="l" t="t" r="r" b="b"/>
              <a:pathLst>
                <a:path w="3219" h="4380" extrusionOk="0">
                  <a:moveTo>
                    <a:pt x="718" y="1"/>
                  </a:moveTo>
                  <a:lnTo>
                    <a:pt x="1" y="2190"/>
                  </a:lnTo>
                  <a:lnTo>
                    <a:pt x="718" y="4379"/>
                  </a:lnTo>
                  <a:lnTo>
                    <a:pt x="3218" y="2665"/>
                  </a:lnTo>
                  <a:lnTo>
                    <a:pt x="3218" y="940"/>
                  </a:lnTo>
                  <a:cubicBezTo>
                    <a:pt x="3160" y="898"/>
                    <a:pt x="3120" y="836"/>
                    <a:pt x="3107" y="760"/>
                  </a:cubicBezTo>
                  <a:cubicBezTo>
                    <a:pt x="3093" y="712"/>
                    <a:pt x="3046" y="672"/>
                    <a:pt x="2973" y="648"/>
                  </a:cubicBezTo>
                  <a:cubicBezTo>
                    <a:pt x="2644" y="540"/>
                    <a:pt x="1802" y="263"/>
                    <a:pt x="1245" y="80"/>
                  </a:cubicBezTo>
                  <a:cubicBezTo>
                    <a:pt x="1081" y="26"/>
                    <a:pt x="900" y="1"/>
                    <a:pt x="7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8"/>
            <p:cNvSpPr/>
            <p:nvPr/>
          </p:nvSpPr>
          <p:spPr>
            <a:xfrm>
              <a:off x="1892975" y="2820600"/>
              <a:ext cx="62550" cy="109475"/>
            </a:xfrm>
            <a:custGeom>
              <a:avLst/>
              <a:gdLst/>
              <a:ahLst/>
              <a:cxnLst/>
              <a:rect l="l" t="t" r="r" b="b"/>
              <a:pathLst>
                <a:path w="2502" h="4379" extrusionOk="0">
                  <a:moveTo>
                    <a:pt x="2501" y="0"/>
                  </a:moveTo>
                  <a:cubicBezTo>
                    <a:pt x="2320" y="0"/>
                    <a:pt x="2137" y="26"/>
                    <a:pt x="1973" y="78"/>
                  </a:cubicBezTo>
                  <a:lnTo>
                    <a:pt x="245" y="646"/>
                  </a:lnTo>
                  <a:cubicBezTo>
                    <a:pt x="172" y="670"/>
                    <a:pt x="124" y="710"/>
                    <a:pt x="111" y="758"/>
                  </a:cubicBezTo>
                  <a:cubicBezTo>
                    <a:pt x="99" y="834"/>
                    <a:pt x="59" y="896"/>
                    <a:pt x="1" y="938"/>
                  </a:cubicBezTo>
                  <a:lnTo>
                    <a:pt x="1" y="2518"/>
                  </a:lnTo>
                  <a:lnTo>
                    <a:pt x="2501" y="4379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48"/>
            <p:cNvSpPr/>
            <p:nvPr/>
          </p:nvSpPr>
          <p:spPr>
            <a:xfrm>
              <a:off x="1837725" y="2845150"/>
              <a:ext cx="50150" cy="70600"/>
            </a:xfrm>
            <a:custGeom>
              <a:avLst/>
              <a:gdLst/>
              <a:ahLst/>
              <a:cxnLst/>
              <a:rect l="l" t="t" r="r" b="b"/>
              <a:pathLst>
                <a:path w="2006" h="2824" extrusionOk="0">
                  <a:moveTo>
                    <a:pt x="1966" y="1"/>
                  </a:moveTo>
                  <a:cubicBezTo>
                    <a:pt x="1898" y="1"/>
                    <a:pt x="1830" y="26"/>
                    <a:pt x="1779" y="74"/>
                  </a:cubicBezTo>
                  <a:cubicBezTo>
                    <a:pt x="1497" y="328"/>
                    <a:pt x="775" y="978"/>
                    <a:pt x="297" y="1408"/>
                  </a:cubicBezTo>
                  <a:cubicBezTo>
                    <a:pt x="157" y="1535"/>
                    <a:pt x="56" y="1693"/>
                    <a:pt x="1" y="1867"/>
                  </a:cubicBezTo>
                  <a:lnTo>
                    <a:pt x="1090" y="2824"/>
                  </a:lnTo>
                  <a:lnTo>
                    <a:pt x="2006" y="4"/>
                  </a:lnTo>
                  <a:cubicBezTo>
                    <a:pt x="1992" y="2"/>
                    <a:pt x="1979" y="1"/>
                    <a:pt x="19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48"/>
            <p:cNvSpPr/>
            <p:nvPr/>
          </p:nvSpPr>
          <p:spPr>
            <a:xfrm>
              <a:off x="1836025" y="2891725"/>
              <a:ext cx="33400" cy="67150"/>
            </a:xfrm>
            <a:custGeom>
              <a:avLst/>
              <a:gdLst/>
              <a:ahLst/>
              <a:cxnLst/>
              <a:rect l="l" t="t" r="r" b="b"/>
              <a:pathLst>
                <a:path w="1336" h="2686" extrusionOk="0">
                  <a:moveTo>
                    <a:pt x="67" y="1"/>
                  </a:moveTo>
                  <a:cubicBezTo>
                    <a:pt x="11" y="177"/>
                    <a:pt x="0" y="363"/>
                    <a:pt x="39" y="547"/>
                  </a:cubicBezTo>
                  <a:lnTo>
                    <a:pt x="453" y="2498"/>
                  </a:lnTo>
                  <a:cubicBezTo>
                    <a:pt x="469" y="2580"/>
                    <a:pt x="523" y="2648"/>
                    <a:pt x="597" y="2686"/>
                  </a:cubicBezTo>
                  <a:lnTo>
                    <a:pt x="1335" y="413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48"/>
            <p:cNvSpPr/>
            <p:nvPr/>
          </p:nvSpPr>
          <p:spPr>
            <a:xfrm>
              <a:off x="1851350" y="2844025"/>
              <a:ext cx="104175" cy="86250"/>
            </a:xfrm>
            <a:custGeom>
              <a:avLst/>
              <a:gdLst/>
              <a:ahLst/>
              <a:cxnLst/>
              <a:rect l="l" t="t" r="r" b="b"/>
              <a:pathLst>
                <a:path w="4167" h="3450" extrusionOk="0">
                  <a:moveTo>
                    <a:pt x="1666" y="1"/>
                  </a:moveTo>
                  <a:cubicBezTo>
                    <a:pt x="1621" y="34"/>
                    <a:pt x="1565" y="53"/>
                    <a:pt x="1503" y="53"/>
                  </a:cubicBezTo>
                  <a:cubicBezTo>
                    <a:pt x="1489" y="53"/>
                    <a:pt x="1474" y="52"/>
                    <a:pt x="1459" y="50"/>
                  </a:cubicBezTo>
                  <a:cubicBezTo>
                    <a:pt x="1458" y="50"/>
                    <a:pt x="1457" y="50"/>
                    <a:pt x="1456" y="50"/>
                  </a:cubicBezTo>
                  <a:cubicBezTo>
                    <a:pt x="1409" y="50"/>
                    <a:pt x="1357" y="84"/>
                    <a:pt x="1313" y="144"/>
                  </a:cubicBezTo>
                  <a:cubicBezTo>
                    <a:pt x="1108" y="425"/>
                    <a:pt x="585" y="1141"/>
                    <a:pt x="239" y="1613"/>
                  </a:cubicBezTo>
                  <a:cubicBezTo>
                    <a:pt x="139" y="1753"/>
                    <a:pt x="57" y="1916"/>
                    <a:pt x="1" y="2089"/>
                  </a:cubicBezTo>
                  <a:lnTo>
                    <a:pt x="1861" y="3449"/>
                  </a:lnTo>
                  <a:lnTo>
                    <a:pt x="4166" y="3442"/>
                  </a:lnTo>
                  <a:lnTo>
                    <a:pt x="16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48"/>
            <p:cNvSpPr/>
            <p:nvPr/>
          </p:nvSpPr>
          <p:spPr>
            <a:xfrm>
              <a:off x="1849200" y="2896200"/>
              <a:ext cx="106325" cy="78900"/>
            </a:xfrm>
            <a:custGeom>
              <a:avLst/>
              <a:gdLst/>
              <a:ahLst/>
              <a:cxnLst/>
              <a:rect l="l" t="t" r="r" b="b"/>
              <a:pathLst>
                <a:path w="4253" h="3156" extrusionOk="0">
                  <a:moveTo>
                    <a:pt x="90" y="0"/>
                  </a:moveTo>
                  <a:cubicBezTo>
                    <a:pt x="31" y="175"/>
                    <a:pt x="2" y="355"/>
                    <a:pt x="0" y="526"/>
                  </a:cubicBezTo>
                  <a:lnTo>
                    <a:pt x="5" y="2344"/>
                  </a:lnTo>
                  <a:cubicBezTo>
                    <a:pt x="6" y="2420"/>
                    <a:pt x="30" y="2480"/>
                    <a:pt x="70" y="2507"/>
                  </a:cubicBezTo>
                  <a:cubicBezTo>
                    <a:pt x="139" y="2539"/>
                    <a:pt x="186" y="2599"/>
                    <a:pt x="209" y="2666"/>
                  </a:cubicBezTo>
                  <a:lnTo>
                    <a:pt x="1712" y="3156"/>
                  </a:lnTo>
                  <a:lnTo>
                    <a:pt x="4252" y="1353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48"/>
            <p:cNvSpPr/>
            <p:nvPr/>
          </p:nvSpPr>
          <p:spPr>
            <a:xfrm>
              <a:off x="1852950" y="2968150"/>
              <a:ext cx="61000" cy="62125"/>
            </a:xfrm>
            <a:custGeom>
              <a:avLst/>
              <a:gdLst/>
              <a:ahLst/>
              <a:cxnLst/>
              <a:rect l="l" t="t" r="r" b="b"/>
              <a:pathLst>
                <a:path w="2440" h="2485" extrusionOk="0">
                  <a:moveTo>
                    <a:pt x="41" y="1"/>
                  </a:moveTo>
                  <a:cubicBezTo>
                    <a:pt x="4" y="74"/>
                    <a:pt x="1" y="161"/>
                    <a:pt x="36" y="237"/>
                  </a:cubicBezTo>
                  <a:cubicBezTo>
                    <a:pt x="190" y="586"/>
                    <a:pt x="587" y="1473"/>
                    <a:pt x="849" y="2060"/>
                  </a:cubicBezTo>
                  <a:cubicBezTo>
                    <a:pt x="925" y="2232"/>
                    <a:pt x="1044" y="2376"/>
                    <a:pt x="1191" y="2485"/>
                  </a:cubicBezTo>
                  <a:lnTo>
                    <a:pt x="2440" y="1744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48"/>
            <p:cNvSpPr/>
            <p:nvPr/>
          </p:nvSpPr>
          <p:spPr>
            <a:xfrm>
              <a:off x="1882725" y="3003325"/>
              <a:ext cx="67925" cy="37125"/>
            </a:xfrm>
            <a:custGeom>
              <a:avLst/>
              <a:gdLst/>
              <a:ahLst/>
              <a:cxnLst/>
              <a:rect l="l" t="t" r="r" b="b"/>
              <a:pathLst>
                <a:path w="2717" h="1485" extrusionOk="0">
                  <a:moveTo>
                    <a:pt x="783" y="0"/>
                  </a:moveTo>
                  <a:lnTo>
                    <a:pt x="0" y="1079"/>
                  </a:lnTo>
                  <a:cubicBezTo>
                    <a:pt x="147" y="1183"/>
                    <a:pt x="322" y="1252"/>
                    <a:pt x="508" y="1273"/>
                  </a:cubicBezTo>
                  <a:lnTo>
                    <a:pt x="2493" y="1482"/>
                  </a:lnTo>
                  <a:cubicBezTo>
                    <a:pt x="2504" y="1484"/>
                    <a:pt x="2515" y="1485"/>
                    <a:pt x="2525" y="1485"/>
                  </a:cubicBezTo>
                  <a:cubicBezTo>
                    <a:pt x="2596" y="1485"/>
                    <a:pt x="2666" y="1455"/>
                    <a:pt x="2716" y="1405"/>
                  </a:cubicBezTo>
                  <a:lnTo>
                    <a:pt x="7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48"/>
            <p:cNvSpPr/>
            <p:nvPr/>
          </p:nvSpPr>
          <p:spPr>
            <a:xfrm>
              <a:off x="1853550" y="2930050"/>
              <a:ext cx="101975" cy="88575"/>
            </a:xfrm>
            <a:custGeom>
              <a:avLst/>
              <a:gdLst/>
              <a:ahLst/>
              <a:cxnLst/>
              <a:rect l="l" t="t" r="r" b="b"/>
              <a:pathLst>
                <a:path w="4079" h="3543" extrusionOk="0">
                  <a:moveTo>
                    <a:pt x="4078" y="1"/>
                  </a:moveTo>
                  <a:lnTo>
                    <a:pt x="35" y="1315"/>
                  </a:lnTo>
                  <a:cubicBezTo>
                    <a:pt x="54" y="1382"/>
                    <a:pt x="51" y="1456"/>
                    <a:pt x="17" y="1525"/>
                  </a:cubicBezTo>
                  <a:cubicBezTo>
                    <a:pt x="0" y="1571"/>
                    <a:pt x="15" y="1632"/>
                    <a:pt x="60" y="1694"/>
                  </a:cubicBezTo>
                  <a:cubicBezTo>
                    <a:pt x="262" y="1976"/>
                    <a:pt x="783" y="2695"/>
                    <a:pt x="1125" y="3169"/>
                  </a:cubicBezTo>
                  <a:cubicBezTo>
                    <a:pt x="1227" y="3309"/>
                    <a:pt x="1358" y="3437"/>
                    <a:pt x="1505" y="3543"/>
                  </a:cubicBezTo>
                  <a:lnTo>
                    <a:pt x="3373" y="2194"/>
                  </a:lnTo>
                  <a:lnTo>
                    <a:pt x="407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48"/>
            <p:cNvSpPr/>
            <p:nvPr/>
          </p:nvSpPr>
          <p:spPr>
            <a:xfrm>
              <a:off x="1891150" y="2930025"/>
              <a:ext cx="87625" cy="109025"/>
            </a:xfrm>
            <a:custGeom>
              <a:avLst/>
              <a:gdLst/>
              <a:ahLst/>
              <a:cxnLst/>
              <a:rect l="l" t="t" r="r" b="b"/>
              <a:pathLst>
                <a:path w="3505" h="4361" extrusionOk="0">
                  <a:moveTo>
                    <a:pt x="2574" y="0"/>
                  </a:moveTo>
                  <a:lnTo>
                    <a:pt x="1" y="3542"/>
                  </a:lnTo>
                  <a:cubicBezTo>
                    <a:pt x="148" y="3651"/>
                    <a:pt x="311" y="3736"/>
                    <a:pt x="473" y="3788"/>
                  </a:cubicBezTo>
                  <a:lnTo>
                    <a:pt x="2204" y="4346"/>
                  </a:lnTo>
                  <a:cubicBezTo>
                    <a:pt x="2235" y="4356"/>
                    <a:pt x="2266" y="4361"/>
                    <a:pt x="2293" y="4361"/>
                  </a:cubicBezTo>
                  <a:cubicBezTo>
                    <a:pt x="2328" y="4361"/>
                    <a:pt x="2358" y="4352"/>
                    <a:pt x="2379" y="4336"/>
                  </a:cubicBezTo>
                  <a:cubicBezTo>
                    <a:pt x="2433" y="4281"/>
                    <a:pt x="2504" y="4255"/>
                    <a:pt x="2574" y="4255"/>
                  </a:cubicBezTo>
                  <a:lnTo>
                    <a:pt x="3504" y="2975"/>
                  </a:lnTo>
                  <a:lnTo>
                    <a:pt x="25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8"/>
            <p:cNvSpPr/>
            <p:nvPr/>
          </p:nvSpPr>
          <p:spPr>
            <a:xfrm>
              <a:off x="1960375" y="2994800"/>
              <a:ext cx="67925" cy="45600"/>
            </a:xfrm>
            <a:custGeom>
              <a:avLst/>
              <a:gdLst/>
              <a:ahLst/>
              <a:cxnLst/>
              <a:rect l="l" t="t" r="r" b="b"/>
              <a:pathLst>
                <a:path w="2717" h="1824" extrusionOk="0">
                  <a:moveTo>
                    <a:pt x="2399" y="0"/>
                  </a:moveTo>
                  <a:lnTo>
                    <a:pt x="0" y="1745"/>
                  </a:lnTo>
                  <a:cubicBezTo>
                    <a:pt x="51" y="1794"/>
                    <a:pt x="121" y="1824"/>
                    <a:pt x="194" y="1824"/>
                  </a:cubicBezTo>
                  <a:cubicBezTo>
                    <a:pt x="204" y="1824"/>
                    <a:pt x="214" y="1823"/>
                    <a:pt x="223" y="1822"/>
                  </a:cubicBezTo>
                  <a:cubicBezTo>
                    <a:pt x="601" y="1782"/>
                    <a:pt x="1569" y="1681"/>
                    <a:pt x="2209" y="1612"/>
                  </a:cubicBezTo>
                  <a:cubicBezTo>
                    <a:pt x="2396" y="1591"/>
                    <a:pt x="2570" y="1523"/>
                    <a:pt x="2716" y="1417"/>
                  </a:cubicBezTo>
                  <a:lnTo>
                    <a:pt x="23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8"/>
            <p:cNvSpPr/>
            <p:nvPr/>
          </p:nvSpPr>
          <p:spPr>
            <a:xfrm>
              <a:off x="2008700" y="2968150"/>
              <a:ext cx="49325" cy="62125"/>
            </a:xfrm>
            <a:custGeom>
              <a:avLst/>
              <a:gdLst/>
              <a:ahLst/>
              <a:cxnLst/>
              <a:rect l="l" t="t" r="r" b="b"/>
              <a:pathLst>
                <a:path w="1973" h="2485" extrusionOk="0">
                  <a:moveTo>
                    <a:pt x="1934" y="1"/>
                  </a:moveTo>
                  <a:lnTo>
                    <a:pt x="0" y="1406"/>
                  </a:lnTo>
                  <a:lnTo>
                    <a:pt x="783" y="2485"/>
                  </a:lnTo>
                  <a:cubicBezTo>
                    <a:pt x="931" y="2376"/>
                    <a:pt x="1050" y="2232"/>
                    <a:pt x="1125" y="2060"/>
                  </a:cubicBezTo>
                  <a:lnTo>
                    <a:pt x="1940" y="237"/>
                  </a:lnTo>
                  <a:cubicBezTo>
                    <a:pt x="1972" y="161"/>
                    <a:pt x="1971" y="74"/>
                    <a:pt x="19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8"/>
            <p:cNvSpPr/>
            <p:nvPr/>
          </p:nvSpPr>
          <p:spPr>
            <a:xfrm>
              <a:off x="1955500" y="2930025"/>
              <a:ext cx="64350" cy="109025"/>
            </a:xfrm>
            <a:custGeom>
              <a:avLst/>
              <a:gdLst/>
              <a:ahLst/>
              <a:cxnLst/>
              <a:rect l="l" t="t" r="r" b="b"/>
              <a:pathLst>
                <a:path w="2574" h="4361" extrusionOk="0">
                  <a:moveTo>
                    <a:pt x="0" y="0"/>
                  </a:moveTo>
                  <a:lnTo>
                    <a:pt x="0" y="4254"/>
                  </a:lnTo>
                  <a:cubicBezTo>
                    <a:pt x="72" y="4254"/>
                    <a:pt x="142" y="4281"/>
                    <a:pt x="194" y="4334"/>
                  </a:cubicBezTo>
                  <a:cubicBezTo>
                    <a:pt x="216" y="4351"/>
                    <a:pt x="247" y="4360"/>
                    <a:pt x="283" y="4360"/>
                  </a:cubicBezTo>
                  <a:cubicBezTo>
                    <a:pt x="309" y="4360"/>
                    <a:pt x="339" y="4355"/>
                    <a:pt x="369" y="4346"/>
                  </a:cubicBezTo>
                  <a:cubicBezTo>
                    <a:pt x="698" y="4240"/>
                    <a:pt x="1542" y="3966"/>
                    <a:pt x="2100" y="3788"/>
                  </a:cubicBezTo>
                  <a:cubicBezTo>
                    <a:pt x="2264" y="3734"/>
                    <a:pt x="2426" y="3648"/>
                    <a:pt x="2573" y="3542"/>
                  </a:cubicBezTo>
                  <a:lnTo>
                    <a:pt x="1868" y="13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8"/>
            <p:cNvSpPr/>
            <p:nvPr/>
          </p:nvSpPr>
          <p:spPr>
            <a:xfrm>
              <a:off x="1955500" y="2930025"/>
              <a:ext cx="102000" cy="88575"/>
            </a:xfrm>
            <a:custGeom>
              <a:avLst/>
              <a:gdLst/>
              <a:ahLst/>
              <a:cxnLst/>
              <a:rect l="l" t="t" r="r" b="b"/>
              <a:pathLst>
                <a:path w="4080" h="3543" extrusionOk="0">
                  <a:moveTo>
                    <a:pt x="0" y="0"/>
                  </a:moveTo>
                  <a:lnTo>
                    <a:pt x="2573" y="3542"/>
                  </a:lnTo>
                  <a:cubicBezTo>
                    <a:pt x="2721" y="3437"/>
                    <a:pt x="2852" y="3309"/>
                    <a:pt x="2954" y="3170"/>
                  </a:cubicBezTo>
                  <a:lnTo>
                    <a:pt x="4020" y="1695"/>
                  </a:lnTo>
                  <a:cubicBezTo>
                    <a:pt x="4065" y="1634"/>
                    <a:pt x="4079" y="1570"/>
                    <a:pt x="4063" y="1526"/>
                  </a:cubicBezTo>
                  <a:cubicBezTo>
                    <a:pt x="4027" y="1457"/>
                    <a:pt x="4024" y="1383"/>
                    <a:pt x="4047" y="1316"/>
                  </a:cubicBezTo>
                  <a:lnTo>
                    <a:pt x="3117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8"/>
            <p:cNvSpPr/>
            <p:nvPr/>
          </p:nvSpPr>
          <p:spPr>
            <a:xfrm>
              <a:off x="2037125" y="2888450"/>
              <a:ext cx="37825" cy="70550"/>
            </a:xfrm>
            <a:custGeom>
              <a:avLst/>
              <a:gdLst/>
              <a:ahLst/>
              <a:cxnLst/>
              <a:rect l="l" t="t" r="r" b="b"/>
              <a:pathLst>
                <a:path w="1513" h="2822" extrusionOk="0">
                  <a:moveTo>
                    <a:pt x="0" y="1"/>
                  </a:moveTo>
                  <a:lnTo>
                    <a:pt x="916" y="2821"/>
                  </a:lnTo>
                  <a:cubicBezTo>
                    <a:pt x="990" y="2779"/>
                    <a:pt x="1044" y="2711"/>
                    <a:pt x="1060" y="2631"/>
                  </a:cubicBezTo>
                  <a:cubicBezTo>
                    <a:pt x="1139" y="2259"/>
                    <a:pt x="1341" y="1308"/>
                    <a:pt x="1474" y="680"/>
                  </a:cubicBezTo>
                  <a:cubicBezTo>
                    <a:pt x="1512" y="495"/>
                    <a:pt x="1502" y="308"/>
                    <a:pt x="1445" y="1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8"/>
            <p:cNvSpPr/>
            <p:nvPr/>
          </p:nvSpPr>
          <p:spPr>
            <a:xfrm>
              <a:off x="2023125" y="2845200"/>
              <a:ext cx="50175" cy="56950"/>
            </a:xfrm>
            <a:custGeom>
              <a:avLst/>
              <a:gdLst/>
              <a:ahLst/>
              <a:cxnLst/>
              <a:rect l="l" t="t" r="r" b="b"/>
              <a:pathLst>
                <a:path w="2007" h="2278" extrusionOk="0">
                  <a:moveTo>
                    <a:pt x="45" y="1"/>
                  </a:moveTo>
                  <a:cubicBezTo>
                    <a:pt x="31" y="1"/>
                    <a:pt x="16" y="2"/>
                    <a:pt x="1" y="5"/>
                  </a:cubicBezTo>
                  <a:lnTo>
                    <a:pt x="739" y="2277"/>
                  </a:lnTo>
                  <a:lnTo>
                    <a:pt x="2007" y="1866"/>
                  </a:lnTo>
                  <a:cubicBezTo>
                    <a:pt x="1950" y="1691"/>
                    <a:pt x="1849" y="1533"/>
                    <a:pt x="1709" y="1406"/>
                  </a:cubicBezTo>
                  <a:lnTo>
                    <a:pt x="227" y="72"/>
                  </a:lnTo>
                  <a:cubicBezTo>
                    <a:pt x="177" y="25"/>
                    <a:pt x="112" y="1"/>
                    <a:pt x="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8"/>
            <p:cNvSpPr/>
            <p:nvPr/>
          </p:nvSpPr>
          <p:spPr>
            <a:xfrm>
              <a:off x="1955500" y="2896100"/>
              <a:ext cx="106350" cy="66825"/>
            </a:xfrm>
            <a:custGeom>
              <a:avLst/>
              <a:gdLst/>
              <a:ahLst/>
              <a:cxnLst/>
              <a:rect l="l" t="t" r="r" b="b"/>
              <a:pathLst>
                <a:path w="4254" h="2673" extrusionOk="0">
                  <a:moveTo>
                    <a:pt x="1860" y="0"/>
                  </a:moveTo>
                  <a:lnTo>
                    <a:pt x="0" y="1359"/>
                  </a:lnTo>
                  <a:lnTo>
                    <a:pt x="4045" y="2673"/>
                  </a:lnTo>
                  <a:cubicBezTo>
                    <a:pt x="4068" y="2606"/>
                    <a:pt x="4114" y="2546"/>
                    <a:pt x="4181" y="2512"/>
                  </a:cubicBezTo>
                  <a:cubicBezTo>
                    <a:pt x="4221" y="2487"/>
                    <a:pt x="4246" y="2427"/>
                    <a:pt x="4246" y="2350"/>
                  </a:cubicBezTo>
                  <a:cubicBezTo>
                    <a:pt x="4248" y="2005"/>
                    <a:pt x="4249" y="1118"/>
                    <a:pt x="4251" y="531"/>
                  </a:cubicBezTo>
                  <a:cubicBezTo>
                    <a:pt x="4254" y="360"/>
                    <a:pt x="4221" y="180"/>
                    <a:pt x="4166" y="6"/>
                  </a:cubicBezTo>
                  <a:lnTo>
                    <a:pt x="18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8"/>
            <p:cNvSpPr/>
            <p:nvPr/>
          </p:nvSpPr>
          <p:spPr>
            <a:xfrm>
              <a:off x="1955500" y="2844000"/>
              <a:ext cx="104125" cy="86050"/>
            </a:xfrm>
            <a:custGeom>
              <a:avLst/>
              <a:gdLst/>
              <a:ahLst/>
              <a:cxnLst/>
              <a:rect l="l" t="t" r="r" b="b"/>
              <a:pathLst>
                <a:path w="4165" h="3442" extrusionOk="0">
                  <a:moveTo>
                    <a:pt x="2500" y="0"/>
                  </a:moveTo>
                  <a:lnTo>
                    <a:pt x="0" y="3441"/>
                  </a:lnTo>
                  <a:lnTo>
                    <a:pt x="0" y="3441"/>
                  </a:lnTo>
                  <a:lnTo>
                    <a:pt x="4164" y="2088"/>
                  </a:lnTo>
                  <a:cubicBezTo>
                    <a:pt x="4108" y="1916"/>
                    <a:pt x="4026" y="1752"/>
                    <a:pt x="3926" y="1612"/>
                  </a:cubicBezTo>
                  <a:lnTo>
                    <a:pt x="2852" y="143"/>
                  </a:lnTo>
                  <a:cubicBezTo>
                    <a:pt x="2808" y="82"/>
                    <a:pt x="2756" y="50"/>
                    <a:pt x="2709" y="50"/>
                  </a:cubicBezTo>
                  <a:cubicBezTo>
                    <a:pt x="2708" y="50"/>
                    <a:pt x="2707" y="50"/>
                    <a:pt x="2706" y="50"/>
                  </a:cubicBezTo>
                  <a:cubicBezTo>
                    <a:pt x="2692" y="52"/>
                    <a:pt x="2678" y="53"/>
                    <a:pt x="2664" y="53"/>
                  </a:cubicBezTo>
                  <a:cubicBezTo>
                    <a:pt x="2604" y="53"/>
                    <a:pt x="2547" y="33"/>
                    <a:pt x="25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8"/>
            <p:cNvSpPr/>
            <p:nvPr/>
          </p:nvSpPr>
          <p:spPr>
            <a:xfrm>
              <a:off x="1945075" y="3013400"/>
              <a:ext cx="20975" cy="23025"/>
            </a:xfrm>
            <a:custGeom>
              <a:avLst/>
              <a:gdLst/>
              <a:ahLst/>
              <a:cxnLst/>
              <a:rect l="l" t="t" r="r" b="b"/>
              <a:pathLst>
                <a:path w="839" h="921" extrusionOk="0">
                  <a:moveTo>
                    <a:pt x="0" y="0"/>
                  </a:moveTo>
                  <a:lnTo>
                    <a:pt x="136" y="688"/>
                  </a:lnTo>
                  <a:cubicBezTo>
                    <a:pt x="163" y="819"/>
                    <a:pt x="280" y="920"/>
                    <a:pt x="419" y="920"/>
                  </a:cubicBezTo>
                  <a:cubicBezTo>
                    <a:pt x="559" y="920"/>
                    <a:pt x="676" y="819"/>
                    <a:pt x="701" y="688"/>
                  </a:cubicBezTo>
                  <a:lnTo>
                    <a:pt x="8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48"/>
            <p:cNvSpPr/>
            <p:nvPr/>
          </p:nvSpPr>
          <p:spPr>
            <a:xfrm>
              <a:off x="2031550" y="2945825"/>
              <a:ext cx="26125" cy="22050"/>
            </a:xfrm>
            <a:custGeom>
              <a:avLst/>
              <a:gdLst/>
              <a:ahLst/>
              <a:cxnLst/>
              <a:rect l="l" t="t" r="r" b="b"/>
              <a:pathLst>
                <a:path w="1045" h="882" extrusionOk="0">
                  <a:moveTo>
                    <a:pt x="259" y="1"/>
                  </a:moveTo>
                  <a:lnTo>
                    <a:pt x="0" y="796"/>
                  </a:lnTo>
                  <a:lnTo>
                    <a:pt x="694" y="879"/>
                  </a:lnTo>
                  <a:cubicBezTo>
                    <a:pt x="705" y="880"/>
                    <a:pt x="717" y="881"/>
                    <a:pt x="729" y="881"/>
                  </a:cubicBezTo>
                  <a:cubicBezTo>
                    <a:pt x="850" y="881"/>
                    <a:pt x="962" y="805"/>
                    <a:pt x="1003" y="682"/>
                  </a:cubicBezTo>
                  <a:cubicBezTo>
                    <a:pt x="1045" y="550"/>
                    <a:pt x="985" y="409"/>
                    <a:pt x="869" y="342"/>
                  </a:cubicBezTo>
                  <a:lnTo>
                    <a:pt x="2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48"/>
            <p:cNvSpPr/>
            <p:nvPr/>
          </p:nvSpPr>
          <p:spPr>
            <a:xfrm>
              <a:off x="1996075" y="2842675"/>
              <a:ext cx="25625" cy="26100"/>
            </a:xfrm>
            <a:custGeom>
              <a:avLst/>
              <a:gdLst/>
              <a:ahLst/>
              <a:cxnLst/>
              <a:rect l="l" t="t" r="r" b="b"/>
              <a:pathLst>
                <a:path w="1025" h="1044" extrusionOk="0">
                  <a:moveTo>
                    <a:pt x="710" y="1"/>
                  </a:moveTo>
                  <a:cubicBezTo>
                    <a:pt x="638" y="1"/>
                    <a:pt x="567" y="27"/>
                    <a:pt x="513" y="77"/>
                  </a:cubicBezTo>
                  <a:lnTo>
                    <a:pt x="1" y="554"/>
                  </a:lnTo>
                  <a:lnTo>
                    <a:pt x="675" y="1043"/>
                  </a:lnTo>
                  <a:lnTo>
                    <a:pt x="968" y="408"/>
                  </a:lnTo>
                  <a:cubicBezTo>
                    <a:pt x="1025" y="286"/>
                    <a:pt x="989" y="137"/>
                    <a:pt x="877" y="55"/>
                  </a:cubicBezTo>
                  <a:cubicBezTo>
                    <a:pt x="827" y="18"/>
                    <a:pt x="768" y="1"/>
                    <a:pt x="7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8"/>
            <p:cNvSpPr/>
            <p:nvPr/>
          </p:nvSpPr>
          <p:spPr>
            <a:xfrm>
              <a:off x="1889300" y="2842625"/>
              <a:ext cx="25650" cy="26075"/>
            </a:xfrm>
            <a:custGeom>
              <a:avLst/>
              <a:gdLst/>
              <a:ahLst/>
              <a:cxnLst/>
              <a:rect l="l" t="t" r="r" b="b"/>
              <a:pathLst>
                <a:path w="1026" h="1043" extrusionOk="0">
                  <a:moveTo>
                    <a:pt x="318" y="0"/>
                  </a:moveTo>
                  <a:cubicBezTo>
                    <a:pt x="260" y="0"/>
                    <a:pt x="201" y="18"/>
                    <a:pt x="149" y="55"/>
                  </a:cubicBezTo>
                  <a:cubicBezTo>
                    <a:pt x="36" y="136"/>
                    <a:pt x="1" y="285"/>
                    <a:pt x="59" y="408"/>
                  </a:cubicBezTo>
                  <a:lnTo>
                    <a:pt x="353" y="1042"/>
                  </a:lnTo>
                  <a:lnTo>
                    <a:pt x="1026" y="554"/>
                  </a:lnTo>
                  <a:lnTo>
                    <a:pt x="514" y="78"/>
                  </a:lnTo>
                  <a:cubicBezTo>
                    <a:pt x="460" y="27"/>
                    <a:pt x="390" y="0"/>
                    <a:pt x="3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8"/>
            <p:cNvSpPr/>
            <p:nvPr/>
          </p:nvSpPr>
          <p:spPr>
            <a:xfrm>
              <a:off x="1853325" y="2945875"/>
              <a:ext cx="26100" cy="22025"/>
            </a:xfrm>
            <a:custGeom>
              <a:avLst/>
              <a:gdLst/>
              <a:ahLst/>
              <a:cxnLst/>
              <a:rect l="l" t="t" r="r" b="b"/>
              <a:pathLst>
                <a:path w="1044" h="881" extrusionOk="0">
                  <a:moveTo>
                    <a:pt x="788" y="0"/>
                  </a:moveTo>
                  <a:lnTo>
                    <a:pt x="178" y="341"/>
                  </a:lnTo>
                  <a:cubicBezTo>
                    <a:pt x="60" y="407"/>
                    <a:pt x="0" y="548"/>
                    <a:pt x="44" y="682"/>
                  </a:cubicBezTo>
                  <a:cubicBezTo>
                    <a:pt x="82" y="804"/>
                    <a:pt x="197" y="880"/>
                    <a:pt x="318" y="880"/>
                  </a:cubicBezTo>
                  <a:cubicBezTo>
                    <a:pt x="329" y="880"/>
                    <a:pt x="339" y="880"/>
                    <a:pt x="350" y="878"/>
                  </a:cubicBezTo>
                  <a:lnTo>
                    <a:pt x="1044" y="795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8"/>
            <p:cNvSpPr/>
            <p:nvPr/>
          </p:nvSpPr>
          <p:spPr>
            <a:xfrm>
              <a:off x="1867500" y="2853575"/>
              <a:ext cx="176000" cy="168375"/>
            </a:xfrm>
            <a:custGeom>
              <a:avLst/>
              <a:gdLst/>
              <a:ahLst/>
              <a:cxnLst/>
              <a:rect l="l" t="t" r="r" b="b"/>
              <a:pathLst>
                <a:path w="7040" h="6735" extrusionOk="0">
                  <a:moveTo>
                    <a:pt x="5431" y="0"/>
                  </a:moveTo>
                  <a:cubicBezTo>
                    <a:pt x="5327" y="0"/>
                    <a:pt x="5223" y="38"/>
                    <a:pt x="5142" y="113"/>
                  </a:cubicBezTo>
                  <a:lnTo>
                    <a:pt x="3520" y="1621"/>
                  </a:lnTo>
                  <a:lnTo>
                    <a:pt x="1898" y="113"/>
                  </a:lnTo>
                  <a:cubicBezTo>
                    <a:pt x="1817" y="39"/>
                    <a:pt x="1713" y="1"/>
                    <a:pt x="1609" y="1"/>
                  </a:cubicBezTo>
                  <a:cubicBezTo>
                    <a:pt x="1522" y="1"/>
                    <a:pt x="1434" y="27"/>
                    <a:pt x="1359" y="82"/>
                  </a:cubicBezTo>
                  <a:cubicBezTo>
                    <a:pt x="1245" y="164"/>
                    <a:pt x="1184" y="293"/>
                    <a:pt x="1184" y="426"/>
                  </a:cubicBezTo>
                  <a:cubicBezTo>
                    <a:pt x="1184" y="485"/>
                    <a:pt x="1197" y="548"/>
                    <a:pt x="1222" y="604"/>
                  </a:cubicBezTo>
                  <a:lnTo>
                    <a:pt x="2152" y="2613"/>
                  </a:lnTo>
                  <a:lnTo>
                    <a:pt x="218" y="3691"/>
                  </a:lnTo>
                  <a:cubicBezTo>
                    <a:pt x="81" y="3770"/>
                    <a:pt x="0" y="3913"/>
                    <a:pt x="0" y="4063"/>
                  </a:cubicBezTo>
                  <a:cubicBezTo>
                    <a:pt x="0" y="4108"/>
                    <a:pt x="6" y="4152"/>
                    <a:pt x="21" y="4195"/>
                  </a:cubicBezTo>
                  <a:cubicBezTo>
                    <a:pt x="44" y="4262"/>
                    <a:pt x="81" y="4320"/>
                    <a:pt x="127" y="4366"/>
                  </a:cubicBezTo>
                  <a:cubicBezTo>
                    <a:pt x="205" y="4445"/>
                    <a:pt x="313" y="4490"/>
                    <a:pt x="428" y="4490"/>
                  </a:cubicBezTo>
                  <a:cubicBezTo>
                    <a:pt x="444" y="4490"/>
                    <a:pt x="460" y="4489"/>
                    <a:pt x="477" y="4487"/>
                  </a:cubicBezTo>
                  <a:lnTo>
                    <a:pt x="2676" y="4219"/>
                  </a:lnTo>
                  <a:lnTo>
                    <a:pt x="3103" y="6392"/>
                  </a:lnTo>
                  <a:cubicBezTo>
                    <a:pt x="3123" y="6478"/>
                    <a:pt x="3164" y="6556"/>
                    <a:pt x="3224" y="6614"/>
                  </a:cubicBezTo>
                  <a:cubicBezTo>
                    <a:pt x="3303" y="6690"/>
                    <a:pt x="3409" y="6734"/>
                    <a:pt x="3522" y="6734"/>
                  </a:cubicBezTo>
                  <a:cubicBezTo>
                    <a:pt x="3726" y="6734"/>
                    <a:pt x="3900" y="6591"/>
                    <a:pt x="3938" y="6392"/>
                  </a:cubicBezTo>
                  <a:lnTo>
                    <a:pt x="4367" y="4219"/>
                  </a:lnTo>
                  <a:lnTo>
                    <a:pt x="6565" y="4484"/>
                  </a:lnTo>
                  <a:cubicBezTo>
                    <a:pt x="6582" y="4486"/>
                    <a:pt x="6599" y="4487"/>
                    <a:pt x="6615" y="4487"/>
                  </a:cubicBezTo>
                  <a:cubicBezTo>
                    <a:pt x="6797" y="4487"/>
                    <a:pt x="6962" y="4370"/>
                    <a:pt x="7019" y="4194"/>
                  </a:cubicBezTo>
                  <a:cubicBezTo>
                    <a:pt x="7032" y="4148"/>
                    <a:pt x="7040" y="4105"/>
                    <a:pt x="7040" y="4061"/>
                  </a:cubicBezTo>
                  <a:cubicBezTo>
                    <a:pt x="7040" y="3948"/>
                    <a:pt x="6994" y="3840"/>
                    <a:pt x="6913" y="3759"/>
                  </a:cubicBezTo>
                  <a:cubicBezTo>
                    <a:pt x="6885" y="3734"/>
                    <a:pt x="6855" y="3710"/>
                    <a:pt x="6821" y="3691"/>
                  </a:cubicBezTo>
                  <a:lnTo>
                    <a:pt x="4886" y="2613"/>
                  </a:lnTo>
                  <a:lnTo>
                    <a:pt x="5818" y="604"/>
                  </a:lnTo>
                  <a:cubicBezTo>
                    <a:pt x="5843" y="548"/>
                    <a:pt x="5857" y="485"/>
                    <a:pt x="5857" y="426"/>
                  </a:cubicBezTo>
                  <a:cubicBezTo>
                    <a:pt x="5857" y="318"/>
                    <a:pt x="5817" y="213"/>
                    <a:pt x="5739" y="132"/>
                  </a:cubicBezTo>
                  <a:cubicBezTo>
                    <a:pt x="5723" y="113"/>
                    <a:pt x="5702" y="97"/>
                    <a:pt x="5683" y="82"/>
                  </a:cubicBezTo>
                  <a:cubicBezTo>
                    <a:pt x="5607" y="27"/>
                    <a:pt x="5519" y="0"/>
                    <a:pt x="54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8"/>
            <p:cNvSpPr/>
            <p:nvPr/>
          </p:nvSpPr>
          <p:spPr>
            <a:xfrm>
              <a:off x="1919550" y="2894075"/>
              <a:ext cx="71900" cy="71900"/>
            </a:xfrm>
            <a:custGeom>
              <a:avLst/>
              <a:gdLst/>
              <a:ahLst/>
              <a:cxnLst/>
              <a:rect l="l" t="t" r="r" b="b"/>
              <a:pathLst>
                <a:path w="2876" h="2876" extrusionOk="0">
                  <a:moveTo>
                    <a:pt x="1438" y="1"/>
                  </a:moveTo>
                  <a:cubicBezTo>
                    <a:pt x="643" y="1"/>
                    <a:pt x="1" y="644"/>
                    <a:pt x="1" y="1438"/>
                  </a:cubicBezTo>
                  <a:cubicBezTo>
                    <a:pt x="1" y="2233"/>
                    <a:pt x="643" y="2876"/>
                    <a:pt x="1438" y="2876"/>
                  </a:cubicBezTo>
                  <a:cubicBezTo>
                    <a:pt x="2233" y="2876"/>
                    <a:pt x="2876" y="2233"/>
                    <a:pt x="2876" y="1438"/>
                  </a:cubicBezTo>
                  <a:cubicBezTo>
                    <a:pt x="2876" y="644"/>
                    <a:pt x="2233" y="1"/>
                    <a:pt x="14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8"/>
            <p:cNvSpPr/>
            <p:nvPr/>
          </p:nvSpPr>
          <p:spPr>
            <a:xfrm>
              <a:off x="1933900" y="2908450"/>
              <a:ext cx="43200" cy="43175"/>
            </a:xfrm>
            <a:custGeom>
              <a:avLst/>
              <a:gdLst/>
              <a:ahLst/>
              <a:cxnLst/>
              <a:rect l="l" t="t" r="r" b="b"/>
              <a:pathLst>
                <a:path w="1728" h="1727" extrusionOk="0">
                  <a:moveTo>
                    <a:pt x="864" y="0"/>
                  </a:moveTo>
                  <a:cubicBezTo>
                    <a:pt x="388" y="0"/>
                    <a:pt x="1" y="387"/>
                    <a:pt x="1" y="863"/>
                  </a:cubicBezTo>
                  <a:cubicBezTo>
                    <a:pt x="1" y="1340"/>
                    <a:pt x="388" y="1726"/>
                    <a:pt x="864" y="1726"/>
                  </a:cubicBezTo>
                  <a:cubicBezTo>
                    <a:pt x="1340" y="1726"/>
                    <a:pt x="1727" y="1340"/>
                    <a:pt x="1727" y="863"/>
                  </a:cubicBezTo>
                  <a:cubicBezTo>
                    <a:pt x="1727" y="387"/>
                    <a:pt x="1340" y="0"/>
                    <a:pt x="8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8"/>
            <p:cNvSpPr/>
            <p:nvPr/>
          </p:nvSpPr>
          <p:spPr>
            <a:xfrm>
              <a:off x="1948275" y="2922800"/>
              <a:ext cx="14450" cy="14475"/>
            </a:xfrm>
            <a:custGeom>
              <a:avLst/>
              <a:gdLst/>
              <a:ahLst/>
              <a:cxnLst/>
              <a:rect l="l" t="t" r="r" b="b"/>
              <a:pathLst>
                <a:path w="578" h="579" extrusionOk="0">
                  <a:moveTo>
                    <a:pt x="289" y="1"/>
                  </a:moveTo>
                  <a:cubicBezTo>
                    <a:pt x="130" y="1"/>
                    <a:pt x="0" y="130"/>
                    <a:pt x="0" y="289"/>
                  </a:cubicBezTo>
                  <a:cubicBezTo>
                    <a:pt x="0" y="449"/>
                    <a:pt x="130" y="578"/>
                    <a:pt x="289" y="578"/>
                  </a:cubicBezTo>
                  <a:cubicBezTo>
                    <a:pt x="448" y="578"/>
                    <a:pt x="578" y="449"/>
                    <a:pt x="578" y="289"/>
                  </a:cubicBezTo>
                  <a:cubicBezTo>
                    <a:pt x="578" y="130"/>
                    <a:pt x="448" y="1"/>
                    <a:pt x="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6" name="Google Shape;2416;p48"/>
          <p:cNvGrpSpPr/>
          <p:nvPr/>
        </p:nvGrpSpPr>
        <p:grpSpPr>
          <a:xfrm>
            <a:off x="2275674" y="1622369"/>
            <a:ext cx="555140" cy="545708"/>
            <a:chOff x="4059212" y="2014152"/>
            <a:chExt cx="333217" cy="327556"/>
          </a:xfrm>
        </p:grpSpPr>
        <p:sp>
          <p:nvSpPr>
            <p:cNvPr id="2417" name="Google Shape;2417;p48"/>
            <p:cNvSpPr/>
            <p:nvPr/>
          </p:nvSpPr>
          <p:spPr>
            <a:xfrm>
              <a:off x="4059212" y="2014152"/>
              <a:ext cx="333217" cy="327556"/>
            </a:xfrm>
            <a:custGeom>
              <a:avLst/>
              <a:gdLst/>
              <a:ahLst/>
              <a:cxnLst/>
              <a:rect l="l" t="t" r="r" b="b"/>
              <a:pathLst>
                <a:path w="11360" h="11167" extrusionOk="0">
                  <a:moveTo>
                    <a:pt x="8172" y="1"/>
                  </a:moveTo>
                  <a:cubicBezTo>
                    <a:pt x="8013" y="1"/>
                    <a:pt x="7853" y="7"/>
                    <a:pt x="7690" y="18"/>
                  </a:cubicBezTo>
                  <a:cubicBezTo>
                    <a:pt x="7635" y="21"/>
                    <a:pt x="7581" y="26"/>
                    <a:pt x="7527" y="30"/>
                  </a:cubicBezTo>
                  <a:lnTo>
                    <a:pt x="7515" y="33"/>
                  </a:lnTo>
                  <a:cubicBezTo>
                    <a:pt x="7464" y="38"/>
                    <a:pt x="7411" y="44"/>
                    <a:pt x="7359" y="50"/>
                  </a:cubicBezTo>
                  <a:lnTo>
                    <a:pt x="7345" y="51"/>
                  </a:lnTo>
                  <a:cubicBezTo>
                    <a:pt x="6964" y="97"/>
                    <a:pt x="6581" y="177"/>
                    <a:pt x="6213" y="289"/>
                  </a:cubicBezTo>
                  <a:lnTo>
                    <a:pt x="6147" y="308"/>
                  </a:lnTo>
                  <a:lnTo>
                    <a:pt x="6146" y="308"/>
                  </a:lnTo>
                  <a:cubicBezTo>
                    <a:pt x="6104" y="320"/>
                    <a:pt x="6066" y="332"/>
                    <a:pt x="6029" y="345"/>
                  </a:cubicBezTo>
                  <a:lnTo>
                    <a:pt x="6023" y="346"/>
                  </a:lnTo>
                  <a:lnTo>
                    <a:pt x="6015" y="348"/>
                  </a:lnTo>
                  <a:cubicBezTo>
                    <a:pt x="5963" y="364"/>
                    <a:pt x="5910" y="384"/>
                    <a:pt x="5859" y="401"/>
                  </a:cubicBezTo>
                  <a:lnTo>
                    <a:pt x="5851" y="406"/>
                  </a:lnTo>
                  <a:lnTo>
                    <a:pt x="5834" y="412"/>
                  </a:lnTo>
                  <a:cubicBezTo>
                    <a:pt x="5459" y="548"/>
                    <a:pt x="5094" y="719"/>
                    <a:pt x="4746" y="921"/>
                  </a:cubicBezTo>
                  <a:cubicBezTo>
                    <a:pt x="4740" y="925"/>
                    <a:pt x="4724" y="934"/>
                    <a:pt x="4724" y="934"/>
                  </a:cubicBezTo>
                  <a:cubicBezTo>
                    <a:pt x="4679" y="961"/>
                    <a:pt x="4633" y="988"/>
                    <a:pt x="4589" y="1016"/>
                  </a:cubicBezTo>
                  <a:lnTo>
                    <a:pt x="4567" y="1031"/>
                  </a:lnTo>
                  <a:cubicBezTo>
                    <a:pt x="4518" y="1060"/>
                    <a:pt x="4472" y="1092"/>
                    <a:pt x="4424" y="1124"/>
                  </a:cubicBezTo>
                  <a:cubicBezTo>
                    <a:pt x="4420" y="1126"/>
                    <a:pt x="4418" y="1127"/>
                    <a:pt x="4414" y="1129"/>
                  </a:cubicBezTo>
                  <a:cubicBezTo>
                    <a:pt x="3998" y="1406"/>
                    <a:pt x="3612" y="1727"/>
                    <a:pt x="3266" y="2086"/>
                  </a:cubicBezTo>
                  <a:lnTo>
                    <a:pt x="3260" y="2092"/>
                  </a:lnTo>
                  <a:cubicBezTo>
                    <a:pt x="3238" y="2116"/>
                    <a:pt x="3216" y="2138"/>
                    <a:pt x="3195" y="2160"/>
                  </a:cubicBezTo>
                  <a:cubicBezTo>
                    <a:pt x="3186" y="2172"/>
                    <a:pt x="3177" y="2183"/>
                    <a:pt x="3167" y="2193"/>
                  </a:cubicBezTo>
                  <a:cubicBezTo>
                    <a:pt x="3144" y="2215"/>
                    <a:pt x="3122" y="2239"/>
                    <a:pt x="3103" y="2263"/>
                  </a:cubicBezTo>
                  <a:cubicBezTo>
                    <a:pt x="3097" y="2270"/>
                    <a:pt x="3090" y="2279"/>
                    <a:pt x="3082" y="2287"/>
                  </a:cubicBezTo>
                  <a:lnTo>
                    <a:pt x="3075" y="2294"/>
                  </a:lnTo>
                  <a:cubicBezTo>
                    <a:pt x="3030" y="2345"/>
                    <a:pt x="2986" y="2395"/>
                    <a:pt x="2944" y="2445"/>
                  </a:cubicBezTo>
                  <a:lnTo>
                    <a:pt x="2947" y="2443"/>
                  </a:lnTo>
                  <a:lnTo>
                    <a:pt x="2947" y="2443"/>
                  </a:lnTo>
                  <a:cubicBezTo>
                    <a:pt x="2941" y="2448"/>
                    <a:pt x="2937" y="2454"/>
                    <a:pt x="2932" y="2460"/>
                  </a:cubicBezTo>
                  <a:cubicBezTo>
                    <a:pt x="2435" y="3057"/>
                    <a:pt x="2046" y="3731"/>
                    <a:pt x="1777" y="4458"/>
                  </a:cubicBezTo>
                  <a:cubicBezTo>
                    <a:pt x="1500" y="5214"/>
                    <a:pt x="1359" y="6005"/>
                    <a:pt x="1359" y="6814"/>
                  </a:cubicBezTo>
                  <a:lnTo>
                    <a:pt x="1359" y="8124"/>
                  </a:lnTo>
                  <a:lnTo>
                    <a:pt x="345" y="9106"/>
                  </a:lnTo>
                  <a:cubicBezTo>
                    <a:pt x="130" y="9314"/>
                    <a:pt x="9" y="9593"/>
                    <a:pt x="5" y="9891"/>
                  </a:cubicBezTo>
                  <a:cubicBezTo>
                    <a:pt x="0" y="10190"/>
                    <a:pt x="113" y="10473"/>
                    <a:pt x="321" y="10687"/>
                  </a:cubicBezTo>
                  <a:lnTo>
                    <a:pt x="458" y="10828"/>
                  </a:lnTo>
                  <a:cubicBezTo>
                    <a:pt x="665" y="11043"/>
                    <a:pt x="959" y="11167"/>
                    <a:pt x="1258" y="11167"/>
                  </a:cubicBezTo>
                  <a:cubicBezTo>
                    <a:pt x="1549" y="11167"/>
                    <a:pt x="1826" y="11055"/>
                    <a:pt x="2036" y="10845"/>
                  </a:cubicBezTo>
                  <a:lnTo>
                    <a:pt x="3058" y="9854"/>
                  </a:lnTo>
                  <a:lnTo>
                    <a:pt x="4546" y="9854"/>
                  </a:lnTo>
                  <a:cubicBezTo>
                    <a:pt x="5546" y="9854"/>
                    <a:pt x="6513" y="9641"/>
                    <a:pt x="7417" y="9221"/>
                  </a:cubicBezTo>
                  <a:cubicBezTo>
                    <a:pt x="7872" y="9010"/>
                    <a:pt x="8110" y="8505"/>
                    <a:pt x="7996" y="8023"/>
                  </a:cubicBezTo>
                  <a:lnTo>
                    <a:pt x="7996" y="8023"/>
                  </a:lnTo>
                  <a:cubicBezTo>
                    <a:pt x="8168" y="8140"/>
                    <a:pt x="8374" y="8202"/>
                    <a:pt x="8583" y="8202"/>
                  </a:cubicBezTo>
                  <a:cubicBezTo>
                    <a:pt x="8861" y="8202"/>
                    <a:pt x="9124" y="8095"/>
                    <a:pt x="9321" y="7899"/>
                  </a:cubicBezTo>
                  <a:cubicBezTo>
                    <a:pt x="9652" y="7576"/>
                    <a:pt x="9951" y="7215"/>
                    <a:pt x="10209" y="6829"/>
                  </a:cubicBezTo>
                  <a:lnTo>
                    <a:pt x="10219" y="6813"/>
                  </a:lnTo>
                  <a:cubicBezTo>
                    <a:pt x="10250" y="6768"/>
                    <a:pt x="10279" y="6722"/>
                    <a:pt x="10308" y="6675"/>
                  </a:cubicBezTo>
                  <a:lnTo>
                    <a:pt x="10326" y="6649"/>
                  </a:lnTo>
                  <a:cubicBezTo>
                    <a:pt x="10341" y="6627"/>
                    <a:pt x="10356" y="6603"/>
                    <a:pt x="10368" y="6581"/>
                  </a:cubicBezTo>
                  <a:cubicBezTo>
                    <a:pt x="10387" y="6551"/>
                    <a:pt x="10405" y="6519"/>
                    <a:pt x="10424" y="6489"/>
                  </a:cubicBezTo>
                  <a:cubicBezTo>
                    <a:pt x="10631" y="6139"/>
                    <a:pt x="10804" y="5769"/>
                    <a:pt x="10944" y="5391"/>
                  </a:cubicBezTo>
                  <a:cubicBezTo>
                    <a:pt x="10945" y="5388"/>
                    <a:pt x="10947" y="5383"/>
                    <a:pt x="10950" y="5379"/>
                  </a:cubicBezTo>
                  <a:cubicBezTo>
                    <a:pt x="10967" y="5328"/>
                    <a:pt x="10987" y="5276"/>
                    <a:pt x="11003" y="5226"/>
                  </a:cubicBezTo>
                  <a:cubicBezTo>
                    <a:pt x="11003" y="5226"/>
                    <a:pt x="11005" y="5220"/>
                    <a:pt x="11005" y="5218"/>
                  </a:cubicBezTo>
                  <a:cubicBezTo>
                    <a:pt x="11021" y="5168"/>
                    <a:pt x="11039" y="5115"/>
                    <a:pt x="11055" y="5063"/>
                  </a:cubicBezTo>
                  <a:lnTo>
                    <a:pt x="11062" y="5040"/>
                  </a:lnTo>
                  <a:lnTo>
                    <a:pt x="11062" y="5037"/>
                  </a:lnTo>
                  <a:cubicBezTo>
                    <a:pt x="11160" y="4718"/>
                    <a:pt x="11235" y="4387"/>
                    <a:pt x="11285" y="4056"/>
                  </a:cubicBezTo>
                  <a:cubicBezTo>
                    <a:pt x="11285" y="4053"/>
                    <a:pt x="11287" y="4050"/>
                    <a:pt x="11287" y="4046"/>
                  </a:cubicBezTo>
                  <a:cubicBezTo>
                    <a:pt x="11294" y="3992"/>
                    <a:pt x="11301" y="3940"/>
                    <a:pt x="11307" y="3890"/>
                  </a:cubicBezTo>
                  <a:lnTo>
                    <a:pt x="11307" y="3882"/>
                  </a:lnTo>
                  <a:cubicBezTo>
                    <a:pt x="11315" y="3829"/>
                    <a:pt x="11321" y="3777"/>
                    <a:pt x="11327" y="3725"/>
                  </a:cubicBezTo>
                  <a:lnTo>
                    <a:pt x="11327" y="3724"/>
                  </a:lnTo>
                  <a:cubicBezTo>
                    <a:pt x="11348" y="3499"/>
                    <a:pt x="11359" y="3271"/>
                    <a:pt x="11359" y="3047"/>
                  </a:cubicBezTo>
                  <a:lnTo>
                    <a:pt x="11359" y="1084"/>
                  </a:lnTo>
                  <a:cubicBezTo>
                    <a:pt x="11359" y="487"/>
                    <a:pt x="10874" y="1"/>
                    <a:pt x="102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48"/>
            <p:cNvSpPr/>
            <p:nvPr/>
          </p:nvSpPr>
          <p:spPr>
            <a:xfrm>
              <a:off x="4126264" y="2048851"/>
              <a:ext cx="239001" cy="227239"/>
            </a:xfrm>
            <a:custGeom>
              <a:avLst/>
              <a:gdLst/>
              <a:ahLst/>
              <a:cxnLst/>
              <a:rect l="l" t="t" r="r" b="b"/>
              <a:pathLst>
                <a:path w="8148" h="7747" extrusionOk="0">
                  <a:moveTo>
                    <a:pt x="5468" y="1"/>
                  </a:moveTo>
                  <a:lnTo>
                    <a:pt x="3125" y="658"/>
                  </a:lnTo>
                  <a:lnTo>
                    <a:pt x="1056" y="2591"/>
                  </a:lnTo>
                  <a:lnTo>
                    <a:pt x="379" y="5086"/>
                  </a:lnTo>
                  <a:lnTo>
                    <a:pt x="190" y="7047"/>
                  </a:lnTo>
                  <a:lnTo>
                    <a:pt x="0" y="7104"/>
                  </a:lnTo>
                  <a:lnTo>
                    <a:pt x="0" y="7331"/>
                  </a:lnTo>
                  <a:lnTo>
                    <a:pt x="0" y="7361"/>
                  </a:lnTo>
                  <a:lnTo>
                    <a:pt x="397" y="7747"/>
                  </a:lnTo>
                  <a:lnTo>
                    <a:pt x="2260" y="7747"/>
                  </a:lnTo>
                  <a:cubicBezTo>
                    <a:pt x="3144" y="7747"/>
                    <a:pt x="3985" y="7551"/>
                    <a:pt x="4739" y="7202"/>
                  </a:cubicBezTo>
                  <a:cubicBezTo>
                    <a:pt x="4797" y="7174"/>
                    <a:pt x="4825" y="7108"/>
                    <a:pt x="4806" y="7047"/>
                  </a:cubicBezTo>
                  <a:cubicBezTo>
                    <a:pt x="4773" y="6945"/>
                    <a:pt x="4755" y="6837"/>
                    <a:pt x="4761" y="6722"/>
                  </a:cubicBezTo>
                  <a:cubicBezTo>
                    <a:pt x="4783" y="6265"/>
                    <a:pt x="5159" y="5891"/>
                    <a:pt x="5616" y="5872"/>
                  </a:cubicBezTo>
                  <a:cubicBezTo>
                    <a:pt x="5630" y="5871"/>
                    <a:pt x="5644" y="5871"/>
                    <a:pt x="5658" y="5871"/>
                  </a:cubicBezTo>
                  <a:cubicBezTo>
                    <a:pt x="5871" y="5871"/>
                    <a:pt x="6067" y="5944"/>
                    <a:pt x="6220" y="6068"/>
                  </a:cubicBezTo>
                  <a:cubicBezTo>
                    <a:pt x="6243" y="6086"/>
                    <a:pt x="6271" y="6095"/>
                    <a:pt x="6299" y="6095"/>
                  </a:cubicBezTo>
                  <a:cubicBezTo>
                    <a:pt x="6331" y="6095"/>
                    <a:pt x="6362" y="6083"/>
                    <a:pt x="6387" y="6059"/>
                  </a:cubicBezTo>
                  <a:cubicBezTo>
                    <a:pt x="7475" y="4990"/>
                    <a:pt x="8147" y="3504"/>
                    <a:pt x="8147" y="1859"/>
                  </a:cubicBezTo>
                  <a:lnTo>
                    <a:pt x="8147" y="100"/>
                  </a:lnTo>
                  <a:lnTo>
                    <a:pt x="70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48"/>
            <p:cNvSpPr/>
            <p:nvPr/>
          </p:nvSpPr>
          <p:spPr>
            <a:xfrm>
              <a:off x="4126264" y="2041372"/>
              <a:ext cx="239001" cy="232900"/>
            </a:xfrm>
            <a:custGeom>
              <a:avLst/>
              <a:gdLst/>
              <a:ahLst/>
              <a:cxnLst/>
              <a:rect l="l" t="t" r="r" b="b"/>
              <a:pathLst>
                <a:path w="8148" h="7940" extrusionOk="0">
                  <a:moveTo>
                    <a:pt x="5888" y="0"/>
                  </a:moveTo>
                  <a:cubicBezTo>
                    <a:pt x="2637" y="0"/>
                    <a:pt x="0" y="2635"/>
                    <a:pt x="0" y="5889"/>
                  </a:cubicBezTo>
                  <a:lnTo>
                    <a:pt x="0" y="7589"/>
                  </a:lnTo>
                  <a:lnTo>
                    <a:pt x="0" y="7619"/>
                  </a:lnTo>
                  <a:lnTo>
                    <a:pt x="330" y="7939"/>
                  </a:lnTo>
                  <a:lnTo>
                    <a:pt x="330" y="6982"/>
                  </a:lnTo>
                  <a:cubicBezTo>
                    <a:pt x="330" y="3731"/>
                    <a:pt x="2965" y="1094"/>
                    <a:pt x="6217" y="1094"/>
                  </a:cubicBezTo>
                  <a:lnTo>
                    <a:pt x="8147" y="1094"/>
                  </a:lnTo>
                  <a:lnTo>
                    <a:pt x="8147" y="156"/>
                  </a:lnTo>
                  <a:cubicBezTo>
                    <a:pt x="8147" y="72"/>
                    <a:pt x="8079" y="0"/>
                    <a:pt x="79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8"/>
            <p:cNvSpPr/>
            <p:nvPr/>
          </p:nvSpPr>
          <p:spPr>
            <a:xfrm>
              <a:off x="4085933" y="2041372"/>
              <a:ext cx="279275" cy="272910"/>
            </a:xfrm>
            <a:custGeom>
              <a:avLst/>
              <a:gdLst/>
              <a:ahLst/>
              <a:cxnLst/>
              <a:rect l="l" t="t" r="r" b="b"/>
              <a:pathLst>
                <a:path w="9521" h="9304" extrusionOk="0">
                  <a:moveTo>
                    <a:pt x="7941" y="0"/>
                  </a:moveTo>
                  <a:lnTo>
                    <a:pt x="7941" y="728"/>
                  </a:lnTo>
                  <a:lnTo>
                    <a:pt x="7941" y="1093"/>
                  </a:lnTo>
                  <a:lnTo>
                    <a:pt x="7941" y="1268"/>
                  </a:lnTo>
                  <a:cubicBezTo>
                    <a:pt x="7659" y="1512"/>
                    <a:pt x="7383" y="1764"/>
                    <a:pt x="7116" y="2024"/>
                  </a:cubicBezTo>
                  <a:lnTo>
                    <a:pt x="6843" y="2288"/>
                  </a:lnTo>
                  <a:lnTo>
                    <a:pt x="6843" y="1142"/>
                  </a:lnTo>
                  <a:lnTo>
                    <a:pt x="6843" y="872"/>
                  </a:lnTo>
                  <a:lnTo>
                    <a:pt x="6843" y="18"/>
                  </a:lnTo>
                  <a:cubicBezTo>
                    <a:pt x="6746" y="26"/>
                    <a:pt x="6650" y="34"/>
                    <a:pt x="6556" y="45"/>
                  </a:cubicBezTo>
                  <a:lnTo>
                    <a:pt x="6556" y="890"/>
                  </a:lnTo>
                  <a:lnTo>
                    <a:pt x="6556" y="1186"/>
                  </a:lnTo>
                  <a:lnTo>
                    <a:pt x="6556" y="2568"/>
                  </a:lnTo>
                  <a:lnTo>
                    <a:pt x="5548" y="3545"/>
                  </a:lnTo>
                  <a:lnTo>
                    <a:pt x="5548" y="1460"/>
                  </a:lnTo>
                  <a:lnTo>
                    <a:pt x="5548" y="990"/>
                  </a:lnTo>
                  <a:lnTo>
                    <a:pt x="5548" y="256"/>
                  </a:lnTo>
                  <a:cubicBezTo>
                    <a:pt x="5452" y="285"/>
                    <a:pt x="5355" y="317"/>
                    <a:pt x="5260" y="349"/>
                  </a:cubicBezTo>
                  <a:lnTo>
                    <a:pt x="5260" y="1059"/>
                  </a:lnTo>
                  <a:lnTo>
                    <a:pt x="5260" y="1572"/>
                  </a:lnTo>
                  <a:lnTo>
                    <a:pt x="5260" y="3821"/>
                  </a:lnTo>
                  <a:lnTo>
                    <a:pt x="4303" y="4749"/>
                  </a:lnTo>
                  <a:lnTo>
                    <a:pt x="4303" y="2096"/>
                  </a:lnTo>
                  <a:lnTo>
                    <a:pt x="4303" y="1262"/>
                  </a:lnTo>
                  <a:lnTo>
                    <a:pt x="4303" y="795"/>
                  </a:lnTo>
                  <a:cubicBezTo>
                    <a:pt x="4205" y="852"/>
                    <a:pt x="4110" y="912"/>
                    <a:pt x="4015" y="973"/>
                  </a:cubicBezTo>
                  <a:lnTo>
                    <a:pt x="4015" y="1408"/>
                  </a:lnTo>
                  <a:lnTo>
                    <a:pt x="4015" y="2301"/>
                  </a:lnTo>
                  <a:lnTo>
                    <a:pt x="4015" y="5025"/>
                  </a:lnTo>
                  <a:lnTo>
                    <a:pt x="3020" y="5989"/>
                  </a:lnTo>
                  <a:lnTo>
                    <a:pt x="3020" y="3266"/>
                  </a:lnTo>
                  <a:lnTo>
                    <a:pt x="3020" y="2984"/>
                  </a:lnTo>
                  <a:lnTo>
                    <a:pt x="3020" y="1800"/>
                  </a:lnTo>
                  <a:cubicBezTo>
                    <a:pt x="2921" y="1903"/>
                    <a:pt x="2826" y="2009"/>
                    <a:pt x="2734" y="2120"/>
                  </a:cubicBezTo>
                  <a:lnTo>
                    <a:pt x="2734" y="2984"/>
                  </a:lnTo>
                  <a:lnTo>
                    <a:pt x="2734" y="3651"/>
                  </a:lnTo>
                  <a:lnTo>
                    <a:pt x="2734" y="6265"/>
                  </a:lnTo>
                  <a:lnTo>
                    <a:pt x="78" y="8839"/>
                  </a:lnTo>
                  <a:cubicBezTo>
                    <a:pt x="4" y="8912"/>
                    <a:pt x="1" y="9032"/>
                    <a:pt x="74" y="9106"/>
                  </a:cubicBezTo>
                  <a:lnTo>
                    <a:pt x="212" y="9247"/>
                  </a:lnTo>
                  <a:cubicBezTo>
                    <a:pt x="248" y="9285"/>
                    <a:pt x="297" y="9304"/>
                    <a:pt x="346" y="9304"/>
                  </a:cubicBezTo>
                  <a:cubicBezTo>
                    <a:pt x="393" y="9304"/>
                    <a:pt x="441" y="9286"/>
                    <a:pt x="479" y="9251"/>
                  </a:cubicBezTo>
                  <a:lnTo>
                    <a:pt x="3154" y="6658"/>
                  </a:lnTo>
                  <a:lnTo>
                    <a:pt x="6210" y="6658"/>
                  </a:lnTo>
                  <a:cubicBezTo>
                    <a:pt x="6258" y="6550"/>
                    <a:pt x="6328" y="6453"/>
                    <a:pt x="6412" y="6372"/>
                  </a:cubicBezTo>
                  <a:lnTo>
                    <a:pt x="3451" y="6372"/>
                  </a:lnTo>
                  <a:lnTo>
                    <a:pt x="4476" y="5377"/>
                  </a:lnTo>
                  <a:lnTo>
                    <a:pt x="8533" y="5377"/>
                  </a:lnTo>
                  <a:cubicBezTo>
                    <a:pt x="8596" y="5282"/>
                    <a:pt x="8655" y="5187"/>
                    <a:pt x="8713" y="5089"/>
                  </a:cubicBezTo>
                  <a:lnTo>
                    <a:pt x="4773" y="5089"/>
                  </a:lnTo>
                  <a:lnTo>
                    <a:pt x="5753" y="4140"/>
                  </a:lnTo>
                  <a:lnTo>
                    <a:pt x="9161" y="4140"/>
                  </a:lnTo>
                  <a:cubicBezTo>
                    <a:pt x="9196" y="4045"/>
                    <a:pt x="9228" y="3949"/>
                    <a:pt x="9258" y="3853"/>
                  </a:cubicBezTo>
                  <a:lnTo>
                    <a:pt x="6047" y="3853"/>
                  </a:lnTo>
                  <a:lnTo>
                    <a:pt x="6944" y="2984"/>
                  </a:lnTo>
                  <a:lnTo>
                    <a:pt x="9454" y="2984"/>
                  </a:lnTo>
                  <a:cubicBezTo>
                    <a:pt x="9469" y="2889"/>
                    <a:pt x="9481" y="2794"/>
                    <a:pt x="9489" y="2698"/>
                  </a:cubicBezTo>
                  <a:lnTo>
                    <a:pt x="7236" y="2698"/>
                  </a:lnTo>
                  <a:cubicBezTo>
                    <a:pt x="7607" y="2328"/>
                    <a:pt x="7963" y="1944"/>
                    <a:pt x="8303" y="1547"/>
                  </a:cubicBezTo>
                  <a:lnTo>
                    <a:pt x="9521" y="1547"/>
                  </a:lnTo>
                  <a:lnTo>
                    <a:pt x="9521" y="1267"/>
                  </a:lnTo>
                  <a:lnTo>
                    <a:pt x="8544" y="1267"/>
                  </a:lnTo>
                  <a:cubicBezTo>
                    <a:pt x="8591" y="1209"/>
                    <a:pt x="8637" y="1151"/>
                    <a:pt x="8683" y="1096"/>
                  </a:cubicBezTo>
                  <a:cubicBezTo>
                    <a:pt x="8689" y="1090"/>
                    <a:pt x="8692" y="1083"/>
                    <a:pt x="8698" y="1077"/>
                  </a:cubicBezTo>
                  <a:cubicBezTo>
                    <a:pt x="8750" y="1013"/>
                    <a:pt x="8802" y="947"/>
                    <a:pt x="8853" y="882"/>
                  </a:cubicBezTo>
                  <a:cubicBezTo>
                    <a:pt x="8862" y="869"/>
                    <a:pt x="8872" y="858"/>
                    <a:pt x="8881" y="845"/>
                  </a:cubicBezTo>
                  <a:cubicBezTo>
                    <a:pt x="8896" y="827"/>
                    <a:pt x="8910" y="806"/>
                    <a:pt x="8925" y="787"/>
                  </a:cubicBezTo>
                  <a:cubicBezTo>
                    <a:pt x="8948" y="757"/>
                    <a:pt x="8970" y="731"/>
                    <a:pt x="8992" y="701"/>
                  </a:cubicBezTo>
                  <a:cubicBezTo>
                    <a:pt x="8995" y="695"/>
                    <a:pt x="9000" y="691"/>
                    <a:pt x="9003" y="686"/>
                  </a:cubicBezTo>
                  <a:cubicBezTo>
                    <a:pt x="9154" y="487"/>
                    <a:pt x="9302" y="285"/>
                    <a:pt x="9445" y="81"/>
                  </a:cubicBezTo>
                  <a:lnTo>
                    <a:pt x="9445" y="81"/>
                  </a:lnTo>
                  <a:lnTo>
                    <a:pt x="8942" y="459"/>
                  </a:lnTo>
                  <a:cubicBezTo>
                    <a:pt x="8844" y="533"/>
                    <a:pt x="8747" y="607"/>
                    <a:pt x="8651" y="683"/>
                  </a:cubicBezTo>
                  <a:cubicBezTo>
                    <a:pt x="8643" y="689"/>
                    <a:pt x="8636" y="695"/>
                    <a:pt x="8628" y="703"/>
                  </a:cubicBezTo>
                  <a:cubicBezTo>
                    <a:pt x="8576" y="743"/>
                    <a:pt x="8523" y="786"/>
                    <a:pt x="8471" y="829"/>
                  </a:cubicBezTo>
                  <a:cubicBezTo>
                    <a:pt x="8449" y="846"/>
                    <a:pt x="8427" y="864"/>
                    <a:pt x="8404" y="882"/>
                  </a:cubicBezTo>
                  <a:cubicBezTo>
                    <a:pt x="8361" y="916"/>
                    <a:pt x="8320" y="950"/>
                    <a:pt x="8280" y="985"/>
                  </a:cubicBezTo>
                  <a:cubicBezTo>
                    <a:pt x="8263" y="996"/>
                    <a:pt x="8245" y="1010"/>
                    <a:pt x="8229" y="1025"/>
                  </a:cubicBezTo>
                  <a:lnTo>
                    <a:pt x="8229" y="728"/>
                  </a:lnTo>
                  <a:lnTo>
                    <a:pt x="8229" y="0"/>
                  </a:lnTo>
                  <a:close/>
                </a:path>
              </a:pathLst>
            </a:custGeom>
            <a:solidFill>
              <a:srgbClr val="ADE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1" name="Google Shape;2421;p48"/>
          <p:cNvGrpSpPr/>
          <p:nvPr/>
        </p:nvGrpSpPr>
        <p:grpSpPr>
          <a:xfrm>
            <a:off x="6313282" y="3389709"/>
            <a:ext cx="555133" cy="653500"/>
            <a:chOff x="3445891" y="3522080"/>
            <a:chExt cx="283000" cy="333129"/>
          </a:xfrm>
        </p:grpSpPr>
        <p:sp>
          <p:nvSpPr>
            <p:cNvPr id="2422" name="Google Shape;2422;p48"/>
            <p:cNvSpPr/>
            <p:nvPr/>
          </p:nvSpPr>
          <p:spPr>
            <a:xfrm>
              <a:off x="3445891" y="3522080"/>
              <a:ext cx="283000" cy="333129"/>
            </a:xfrm>
            <a:custGeom>
              <a:avLst/>
              <a:gdLst/>
              <a:ahLst/>
              <a:cxnLst/>
              <a:rect l="l" t="t" r="r" b="b"/>
              <a:pathLst>
                <a:path w="9648" h="11357" extrusionOk="0">
                  <a:moveTo>
                    <a:pt x="4768" y="0"/>
                  </a:moveTo>
                  <a:cubicBezTo>
                    <a:pt x="4575" y="0"/>
                    <a:pt x="4385" y="52"/>
                    <a:pt x="4219" y="149"/>
                  </a:cubicBezTo>
                  <a:lnTo>
                    <a:pt x="4126" y="202"/>
                  </a:lnTo>
                  <a:cubicBezTo>
                    <a:pt x="4019" y="180"/>
                    <a:pt x="3909" y="165"/>
                    <a:pt x="3799" y="161"/>
                  </a:cubicBezTo>
                  <a:lnTo>
                    <a:pt x="3320" y="143"/>
                  </a:lnTo>
                  <a:lnTo>
                    <a:pt x="3275" y="143"/>
                  </a:lnTo>
                  <a:cubicBezTo>
                    <a:pt x="2892" y="143"/>
                    <a:pt x="2543" y="336"/>
                    <a:pt x="2341" y="661"/>
                  </a:cubicBezTo>
                  <a:lnTo>
                    <a:pt x="2088" y="1069"/>
                  </a:lnTo>
                  <a:cubicBezTo>
                    <a:pt x="2043" y="1139"/>
                    <a:pt x="2003" y="1213"/>
                    <a:pt x="1969" y="1287"/>
                  </a:cubicBezTo>
                  <a:cubicBezTo>
                    <a:pt x="1902" y="1324"/>
                    <a:pt x="1835" y="1366"/>
                    <a:pt x="1771" y="1410"/>
                  </a:cubicBezTo>
                  <a:lnTo>
                    <a:pt x="1353" y="1701"/>
                  </a:lnTo>
                  <a:cubicBezTo>
                    <a:pt x="1050" y="1911"/>
                    <a:pt x="860" y="2245"/>
                    <a:pt x="830" y="2605"/>
                  </a:cubicBezTo>
                  <a:cubicBezTo>
                    <a:pt x="725" y="2712"/>
                    <a:pt x="628" y="2833"/>
                    <a:pt x="545" y="2962"/>
                  </a:cubicBezTo>
                  <a:lnTo>
                    <a:pt x="265" y="3389"/>
                  </a:lnTo>
                  <a:cubicBezTo>
                    <a:pt x="26" y="3756"/>
                    <a:pt x="0" y="4223"/>
                    <a:pt x="199" y="4611"/>
                  </a:cubicBezTo>
                  <a:lnTo>
                    <a:pt x="434" y="5067"/>
                  </a:lnTo>
                  <a:cubicBezTo>
                    <a:pt x="538" y="5271"/>
                    <a:pt x="671" y="5459"/>
                    <a:pt x="829" y="5623"/>
                  </a:cubicBezTo>
                  <a:cubicBezTo>
                    <a:pt x="849" y="5919"/>
                    <a:pt x="976" y="6195"/>
                    <a:pt x="1182" y="6401"/>
                  </a:cubicBezTo>
                  <a:lnTo>
                    <a:pt x="1179" y="6403"/>
                  </a:lnTo>
                  <a:cubicBezTo>
                    <a:pt x="953" y="6685"/>
                    <a:pt x="787" y="7002"/>
                    <a:pt x="688" y="7350"/>
                  </a:cubicBezTo>
                  <a:lnTo>
                    <a:pt x="682" y="7366"/>
                  </a:lnTo>
                  <a:cubicBezTo>
                    <a:pt x="615" y="7604"/>
                    <a:pt x="582" y="7848"/>
                    <a:pt x="582" y="8095"/>
                  </a:cubicBezTo>
                  <a:lnTo>
                    <a:pt x="582" y="8424"/>
                  </a:lnTo>
                  <a:cubicBezTo>
                    <a:pt x="582" y="8999"/>
                    <a:pt x="1051" y="9468"/>
                    <a:pt x="1627" y="9468"/>
                  </a:cubicBezTo>
                  <a:lnTo>
                    <a:pt x="2675" y="9468"/>
                  </a:lnTo>
                  <a:cubicBezTo>
                    <a:pt x="2711" y="9468"/>
                    <a:pt x="2742" y="9467"/>
                    <a:pt x="2764" y="9467"/>
                  </a:cubicBezTo>
                  <a:cubicBezTo>
                    <a:pt x="3038" y="9458"/>
                    <a:pt x="3303" y="9407"/>
                    <a:pt x="3560" y="9318"/>
                  </a:cubicBezTo>
                  <a:lnTo>
                    <a:pt x="3560" y="10350"/>
                  </a:lnTo>
                  <a:cubicBezTo>
                    <a:pt x="3560" y="10905"/>
                    <a:pt x="4011" y="11356"/>
                    <a:pt x="4565" y="11356"/>
                  </a:cubicBezTo>
                  <a:lnTo>
                    <a:pt x="4993" y="11356"/>
                  </a:lnTo>
                  <a:cubicBezTo>
                    <a:pt x="5548" y="11356"/>
                    <a:pt x="5998" y="10905"/>
                    <a:pt x="5998" y="10350"/>
                  </a:cubicBezTo>
                  <a:lnTo>
                    <a:pt x="5998" y="9318"/>
                  </a:lnTo>
                  <a:cubicBezTo>
                    <a:pt x="6254" y="9407"/>
                    <a:pt x="6522" y="9458"/>
                    <a:pt x="6795" y="9467"/>
                  </a:cubicBezTo>
                  <a:cubicBezTo>
                    <a:pt x="6817" y="9468"/>
                    <a:pt x="6841" y="9468"/>
                    <a:pt x="6863" y="9468"/>
                  </a:cubicBezTo>
                  <a:lnTo>
                    <a:pt x="7930" y="9468"/>
                  </a:lnTo>
                  <a:cubicBezTo>
                    <a:pt x="8468" y="9468"/>
                    <a:pt x="8915" y="9066"/>
                    <a:pt x="8969" y="8530"/>
                  </a:cubicBezTo>
                  <a:cubicBezTo>
                    <a:pt x="8972" y="8494"/>
                    <a:pt x="8974" y="8459"/>
                    <a:pt x="8974" y="8424"/>
                  </a:cubicBezTo>
                  <a:lnTo>
                    <a:pt x="8974" y="8095"/>
                  </a:lnTo>
                  <a:cubicBezTo>
                    <a:pt x="8974" y="7966"/>
                    <a:pt x="8965" y="7834"/>
                    <a:pt x="8947" y="7705"/>
                  </a:cubicBezTo>
                  <a:lnTo>
                    <a:pt x="8944" y="7697"/>
                  </a:lnTo>
                  <a:lnTo>
                    <a:pt x="8941" y="7675"/>
                  </a:lnTo>
                  <a:lnTo>
                    <a:pt x="8940" y="7661"/>
                  </a:lnTo>
                  <a:cubicBezTo>
                    <a:pt x="8929" y="7598"/>
                    <a:pt x="8917" y="7535"/>
                    <a:pt x="8903" y="7474"/>
                  </a:cubicBezTo>
                  <a:lnTo>
                    <a:pt x="8900" y="7467"/>
                  </a:lnTo>
                  <a:cubicBezTo>
                    <a:pt x="8892" y="7434"/>
                    <a:pt x="8885" y="7403"/>
                    <a:pt x="8876" y="7372"/>
                  </a:cubicBezTo>
                  <a:cubicBezTo>
                    <a:pt x="8874" y="7366"/>
                    <a:pt x="8874" y="7363"/>
                    <a:pt x="8873" y="7357"/>
                  </a:cubicBezTo>
                  <a:cubicBezTo>
                    <a:pt x="8863" y="7329"/>
                    <a:pt x="8855" y="7301"/>
                    <a:pt x="8846" y="7274"/>
                  </a:cubicBezTo>
                  <a:lnTo>
                    <a:pt x="8843" y="7261"/>
                  </a:lnTo>
                  <a:lnTo>
                    <a:pt x="8837" y="7244"/>
                  </a:lnTo>
                  <a:cubicBezTo>
                    <a:pt x="8736" y="6943"/>
                    <a:pt x="8586" y="6667"/>
                    <a:pt x="8388" y="6416"/>
                  </a:cubicBezTo>
                  <a:cubicBezTo>
                    <a:pt x="8618" y="6227"/>
                    <a:pt x="8762" y="5957"/>
                    <a:pt x="8793" y="5668"/>
                  </a:cubicBezTo>
                  <a:cubicBezTo>
                    <a:pt x="8932" y="5527"/>
                    <a:pt x="9053" y="5366"/>
                    <a:pt x="9151" y="5191"/>
                  </a:cubicBezTo>
                  <a:lnTo>
                    <a:pt x="9447" y="4663"/>
                  </a:lnTo>
                  <a:cubicBezTo>
                    <a:pt x="9648" y="4305"/>
                    <a:pt x="9640" y="3864"/>
                    <a:pt x="9430" y="3512"/>
                  </a:cubicBezTo>
                  <a:lnTo>
                    <a:pt x="9116" y="2993"/>
                  </a:lnTo>
                  <a:cubicBezTo>
                    <a:pt x="8980" y="2769"/>
                    <a:pt x="8809" y="2571"/>
                    <a:pt x="8612" y="2408"/>
                  </a:cubicBezTo>
                  <a:cubicBezTo>
                    <a:pt x="8570" y="2015"/>
                    <a:pt x="8324" y="1670"/>
                    <a:pt x="7963" y="1502"/>
                  </a:cubicBezTo>
                  <a:lnTo>
                    <a:pt x="7555" y="1314"/>
                  </a:lnTo>
                  <a:cubicBezTo>
                    <a:pt x="7552" y="1304"/>
                    <a:pt x="7547" y="1296"/>
                    <a:pt x="7544" y="1289"/>
                  </a:cubicBezTo>
                  <a:lnTo>
                    <a:pt x="7337" y="843"/>
                  </a:lnTo>
                  <a:cubicBezTo>
                    <a:pt x="7169" y="484"/>
                    <a:pt x="6820" y="241"/>
                    <a:pt x="6427" y="209"/>
                  </a:cubicBezTo>
                  <a:lnTo>
                    <a:pt x="5937" y="168"/>
                  </a:lnTo>
                  <a:cubicBezTo>
                    <a:pt x="5883" y="163"/>
                    <a:pt x="5828" y="161"/>
                    <a:pt x="5772" y="161"/>
                  </a:cubicBezTo>
                  <a:cubicBezTo>
                    <a:pt x="5647" y="161"/>
                    <a:pt x="5521" y="172"/>
                    <a:pt x="5399" y="196"/>
                  </a:cubicBezTo>
                  <a:lnTo>
                    <a:pt x="5318" y="149"/>
                  </a:lnTo>
                  <a:cubicBezTo>
                    <a:pt x="5150" y="52"/>
                    <a:pt x="4961" y="0"/>
                    <a:pt x="47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8"/>
            <p:cNvSpPr/>
            <p:nvPr/>
          </p:nvSpPr>
          <p:spPr>
            <a:xfrm>
              <a:off x="3577472" y="3701295"/>
              <a:ext cx="17042" cy="126687"/>
            </a:xfrm>
            <a:custGeom>
              <a:avLst/>
              <a:gdLst/>
              <a:ahLst/>
              <a:cxnLst/>
              <a:rect l="l" t="t" r="r" b="b"/>
              <a:pathLst>
                <a:path w="581" h="4319" extrusionOk="0">
                  <a:moveTo>
                    <a:pt x="0" y="0"/>
                  </a:moveTo>
                  <a:lnTo>
                    <a:pt x="0" y="1293"/>
                  </a:lnTo>
                  <a:lnTo>
                    <a:pt x="0" y="4240"/>
                  </a:lnTo>
                  <a:cubicBezTo>
                    <a:pt x="0" y="4283"/>
                    <a:pt x="35" y="4318"/>
                    <a:pt x="78" y="4318"/>
                  </a:cubicBezTo>
                  <a:lnTo>
                    <a:pt x="504" y="4318"/>
                  </a:lnTo>
                  <a:cubicBezTo>
                    <a:pt x="545" y="4318"/>
                    <a:pt x="581" y="4283"/>
                    <a:pt x="581" y="4240"/>
                  </a:cubicBezTo>
                  <a:lnTo>
                    <a:pt x="581" y="1293"/>
                  </a:lnTo>
                  <a:lnTo>
                    <a:pt x="5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8"/>
            <p:cNvSpPr/>
            <p:nvPr/>
          </p:nvSpPr>
          <p:spPr>
            <a:xfrm>
              <a:off x="3521567" y="3553406"/>
              <a:ext cx="64590" cy="65235"/>
            </a:xfrm>
            <a:custGeom>
              <a:avLst/>
              <a:gdLst/>
              <a:ahLst/>
              <a:cxnLst/>
              <a:rect l="l" t="t" r="r" b="b"/>
              <a:pathLst>
                <a:path w="2202" h="2224" extrusionOk="0">
                  <a:moveTo>
                    <a:pt x="694" y="1"/>
                  </a:moveTo>
                  <a:cubicBezTo>
                    <a:pt x="635" y="1"/>
                    <a:pt x="579" y="30"/>
                    <a:pt x="548" y="83"/>
                  </a:cubicBezTo>
                  <a:lnTo>
                    <a:pt x="294" y="491"/>
                  </a:lnTo>
                  <a:cubicBezTo>
                    <a:pt x="0" y="960"/>
                    <a:pt x="115" y="1579"/>
                    <a:pt x="564" y="1903"/>
                  </a:cubicBezTo>
                  <a:cubicBezTo>
                    <a:pt x="765" y="2045"/>
                    <a:pt x="993" y="2133"/>
                    <a:pt x="1246" y="2177"/>
                  </a:cubicBezTo>
                  <a:lnTo>
                    <a:pt x="1779" y="2223"/>
                  </a:lnTo>
                  <a:lnTo>
                    <a:pt x="2039" y="1756"/>
                  </a:lnTo>
                  <a:cubicBezTo>
                    <a:pt x="2144" y="1523"/>
                    <a:pt x="2202" y="1285"/>
                    <a:pt x="2196" y="1037"/>
                  </a:cubicBezTo>
                  <a:cubicBezTo>
                    <a:pt x="2183" y="485"/>
                    <a:pt x="1736" y="41"/>
                    <a:pt x="1182" y="19"/>
                  </a:cubicBezTo>
                  <a:lnTo>
                    <a:pt x="703" y="1"/>
                  </a:lnTo>
                  <a:cubicBezTo>
                    <a:pt x="700" y="1"/>
                    <a:pt x="697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8"/>
            <p:cNvSpPr/>
            <p:nvPr/>
          </p:nvSpPr>
          <p:spPr>
            <a:xfrm>
              <a:off x="3474548" y="3604707"/>
              <a:ext cx="97208" cy="76499"/>
            </a:xfrm>
            <a:custGeom>
              <a:avLst/>
              <a:gdLst/>
              <a:ahLst/>
              <a:cxnLst/>
              <a:rect l="l" t="t" r="r" b="b"/>
              <a:pathLst>
                <a:path w="3314" h="2608" extrusionOk="0">
                  <a:moveTo>
                    <a:pt x="1545" y="1"/>
                  </a:moveTo>
                  <a:cubicBezTo>
                    <a:pt x="1079" y="1"/>
                    <a:pt x="620" y="230"/>
                    <a:pt x="343" y="651"/>
                  </a:cubicBezTo>
                  <a:lnTo>
                    <a:pt x="63" y="1078"/>
                  </a:lnTo>
                  <a:cubicBezTo>
                    <a:pt x="8" y="1164"/>
                    <a:pt x="0" y="1276"/>
                    <a:pt x="48" y="1368"/>
                  </a:cubicBezTo>
                  <a:lnTo>
                    <a:pt x="282" y="1825"/>
                  </a:lnTo>
                  <a:cubicBezTo>
                    <a:pt x="535" y="2321"/>
                    <a:pt x="1039" y="2607"/>
                    <a:pt x="1556" y="2607"/>
                  </a:cubicBezTo>
                  <a:cubicBezTo>
                    <a:pt x="1797" y="2607"/>
                    <a:pt x="2041" y="2545"/>
                    <a:pt x="2264" y="2413"/>
                  </a:cubicBezTo>
                  <a:cubicBezTo>
                    <a:pt x="2466" y="2294"/>
                    <a:pt x="2644" y="2138"/>
                    <a:pt x="2806" y="1951"/>
                  </a:cubicBezTo>
                  <a:cubicBezTo>
                    <a:pt x="2807" y="1950"/>
                    <a:pt x="2807" y="1948"/>
                    <a:pt x="2807" y="1945"/>
                  </a:cubicBezTo>
                  <a:lnTo>
                    <a:pt x="3294" y="1300"/>
                  </a:lnTo>
                  <a:cubicBezTo>
                    <a:pt x="3313" y="1274"/>
                    <a:pt x="3312" y="1237"/>
                    <a:pt x="3288" y="1212"/>
                  </a:cubicBezTo>
                  <a:lnTo>
                    <a:pt x="2873" y="799"/>
                  </a:lnTo>
                  <a:cubicBezTo>
                    <a:pt x="2871" y="795"/>
                    <a:pt x="2867" y="793"/>
                    <a:pt x="2865" y="789"/>
                  </a:cubicBezTo>
                  <a:cubicBezTo>
                    <a:pt x="2726" y="587"/>
                    <a:pt x="2565" y="415"/>
                    <a:pt x="2377" y="275"/>
                  </a:cubicBezTo>
                  <a:cubicBezTo>
                    <a:pt x="2126" y="89"/>
                    <a:pt x="1834" y="1"/>
                    <a:pt x="15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8"/>
            <p:cNvSpPr/>
            <p:nvPr/>
          </p:nvSpPr>
          <p:spPr>
            <a:xfrm>
              <a:off x="3497104" y="3578250"/>
              <a:ext cx="90373" cy="77027"/>
            </a:xfrm>
            <a:custGeom>
              <a:avLst/>
              <a:gdLst/>
              <a:ahLst/>
              <a:cxnLst/>
              <a:rect l="l" t="t" r="r" b="b"/>
              <a:pathLst>
                <a:path w="3081" h="2626" extrusionOk="0">
                  <a:moveTo>
                    <a:pt x="1368" y="0"/>
                  </a:moveTo>
                  <a:cubicBezTo>
                    <a:pt x="1086" y="0"/>
                    <a:pt x="801" y="83"/>
                    <a:pt x="552" y="255"/>
                  </a:cubicBezTo>
                  <a:lnTo>
                    <a:pt x="134" y="546"/>
                  </a:lnTo>
                  <a:cubicBezTo>
                    <a:pt x="48" y="607"/>
                    <a:pt x="0" y="710"/>
                    <a:pt x="9" y="814"/>
                  </a:cubicBezTo>
                  <a:lnTo>
                    <a:pt x="54" y="1323"/>
                  </a:lnTo>
                  <a:cubicBezTo>
                    <a:pt x="119" y="2065"/>
                    <a:pt x="744" y="2625"/>
                    <a:pt x="1466" y="2625"/>
                  </a:cubicBezTo>
                  <a:cubicBezTo>
                    <a:pt x="1540" y="2625"/>
                    <a:pt x="1616" y="2619"/>
                    <a:pt x="1692" y="2607"/>
                  </a:cubicBezTo>
                  <a:cubicBezTo>
                    <a:pt x="1915" y="2571"/>
                    <a:pt x="2133" y="2496"/>
                    <a:pt x="2346" y="2386"/>
                  </a:cubicBezTo>
                  <a:cubicBezTo>
                    <a:pt x="2347" y="2386"/>
                    <a:pt x="2349" y="2384"/>
                    <a:pt x="2349" y="2381"/>
                  </a:cubicBezTo>
                  <a:lnTo>
                    <a:pt x="3039" y="1969"/>
                  </a:lnTo>
                  <a:cubicBezTo>
                    <a:pt x="3068" y="1949"/>
                    <a:pt x="3080" y="1911"/>
                    <a:pt x="3067" y="1879"/>
                  </a:cubicBezTo>
                  <a:lnTo>
                    <a:pt x="2838" y="1342"/>
                  </a:lnTo>
                  <a:cubicBezTo>
                    <a:pt x="2837" y="1339"/>
                    <a:pt x="2835" y="1335"/>
                    <a:pt x="2835" y="1332"/>
                  </a:cubicBezTo>
                  <a:cubicBezTo>
                    <a:pt x="2783" y="1100"/>
                    <a:pt x="2703" y="886"/>
                    <a:pt x="2588" y="692"/>
                  </a:cubicBezTo>
                  <a:cubicBezTo>
                    <a:pt x="2323" y="244"/>
                    <a:pt x="1850" y="0"/>
                    <a:pt x="13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8"/>
            <p:cNvSpPr/>
            <p:nvPr/>
          </p:nvSpPr>
          <p:spPr>
            <a:xfrm>
              <a:off x="3490182" y="3690706"/>
              <a:ext cx="97325" cy="81896"/>
            </a:xfrm>
            <a:custGeom>
              <a:avLst/>
              <a:gdLst/>
              <a:ahLst/>
              <a:cxnLst/>
              <a:rect l="l" t="t" r="r" b="b"/>
              <a:pathLst>
                <a:path w="3318" h="2792" extrusionOk="0">
                  <a:moveTo>
                    <a:pt x="3318" y="0"/>
                  </a:moveTo>
                  <a:lnTo>
                    <a:pt x="2585" y="109"/>
                  </a:lnTo>
                  <a:lnTo>
                    <a:pt x="1205" y="667"/>
                  </a:lnTo>
                  <a:cubicBezTo>
                    <a:pt x="505" y="903"/>
                    <a:pt x="0" y="1565"/>
                    <a:pt x="0" y="2346"/>
                  </a:cubicBezTo>
                  <a:lnTo>
                    <a:pt x="0" y="2675"/>
                  </a:lnTo>
                  <a:cubicBezTo>
                    <a:pt x="0" y="2739"/>
                    <a:pt x="52" y="2791"/>
                    <a:pt x="117" y="2791"/>
                  </a:cubicBezTo>
                  <a:lnTo>
                    <a:pt x="1162" y="2791"/>
                  </a:lnTo>
                  <a:cubicBezTo>
                    <a:pt x="1992" y="2791"/>
                    <a:pt x="2688" y="2220"/>
                    <a:pt x="2881" y="1451"/>
                  </a:cubicBezTo>
                  <a:lnTo>
                    <a:pt x="33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8"/>
            <p:cNvSpPr/>
            <p:nvPr/>
          </p:nvSpPr>
          <p:spPr>
            <a:xfrm>
              <a:off x="3490211" y="3690736"/>
              <a:ext cx="97384" cy="81867"/>
            </a:xfrm>
            <a:custGeom>
              <a:avLst/>
              <a:gdLst/>
              <a:ahLst/>
              <a:cxnLst/>
              <a:rect l="l" t="t" r="r" b="b"/>
              <a:pathLst>
                <a:path w="3320" h="2791" extrusionOk="0">
                  <a:moveTo>
                    <a:pt x="3320" y="1"/>
                  </a:moveTo>
                  <a:lnTo>
                    <a:pt x="3066" y="38"/>
                  </a:lnTo>
                  <a:lnTo>
                    <a:pt x="1565" y="1362"/>
                  </a:lnTo>
                  <a:lnTo>
                    <a:pt x="1" y="2625"/>
                  </a:lnTo>
                  <a:lnTo>
                    <a:pt x="1" y="2674"/>
                  </a:lnTo>
                  <a:cubicBezTo>
                    <a:pt x="1" y="2738"/>
                    <a:pt x="53" y="2790"/>
                    <a:pt x="118" y="2790"/>
                  </a:cubicBezTo>
                  <a:lnTo>
                    <a:pt x="245" y="2790"/>
                  </a:lnTo>
                  <a:lnTo>
                    <a:pt x="1745" y="1580"/>
                  </a:lnTo>
                  <a:cubicBezTo>
                    <a:pt x="1746" y="1579"/>
                    <a:pt x="1749" y="1579"/>
                    <a:pt x="1751" y="1577"/>
                  </a:cubicBezTo>
                  <a:lnTo>
                    <a:pt x="3243" y="258"/>
                  </a:lnTo>
                  <a:lnTo>
                    <a:pt x="3320" y="1"/>
                  </a:lnTo>
                  <a:close/>
                </a:path>
              </a:pathLst>
            </a:custGeom>
            <a:solidFill>
              <a:srgbClr val="ADE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48"/>
            <p:cNvSpPr/>
            <p:nvPr/>
          </p:nvSpPr>
          <p:spPr>
            <a:xfrm>
              <a:off x="3490739" y="3743298"/>
              <a:ext cx="35346" cy="29303"/>
            </a:xfrm>
            <a:custGeom>
              <a:avLst/>
              <a:gdLst/>
              <a:ahLst/>
              <a:cxnLst/>
              <a:rect l="l" t="t" r="r" b="b"/>
              <a:pathLst>
                <a:path w="1205" h="999" extrusionOk="0">
                  <a:moveTo>
                    <a:pt x="67" y="1"/>
                  </a:moveTo>
                  <a:cubicBezTo>
                    <a:pt x="37" y="91"/>
                    <a:pt x="15" y="186"/>
                    <a:pt x="0" y="283"/>
                  </a:cubicBezTo>
                  <a:lnTo>
                    <a:pt x="921" y="283"/>
                  </a:lnTo>
                  <a:lnTo>
                    <a:pt x="921" y="998"/>
                  </a:lnTo>
                  <a:lnTo>
                    <a:pt x="1143" y="998"/>
                  </a:lnTo>
                  <a:cubicBezTo>
                    <a:pt x="1164" y="998"/>
                    <a:pt x="1183" y="998"/>
                    <a:pt x="1203" y="997"/>
                  </a:cubicBezTo>
                  <a:lnTo>
                    <a:pt x="1203" y="142"/>
                  </a:lnTo>
                  <a:cubicBezTo>
                    <a:pt x="1204" y="63"/>
                    <a:pt x="1140" y="1"/>
                    <a:pt x="1063" y="1"/>
                  </a:cubicBezTo>
                  <a:close/>
                </a:path>
              </a:pathLst>
            </a:custGeom>
            <a:solidFill>
              <a:srgbClr val="ADE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48"/>
            <p:cNvSpPr/>
            <p:nvPr/>
          </p:nvSpPr>
          <p:spPr>
            <a:xfrm>
              <a:off x="3500008" y="3720742"/>
              <a:ext cx="52095" cy="8301"/>
            </a:xfrm>
            <a:custGeom>
              <a:avLst/>
              <a:gdLst/>
              <a:ahLst/>
              <a:cxnLst/>
              <a:rect l="l" t="t" r="r" b="b"/>
              <a:pathLst>
                <a:path w="1776" h="283" extrusionOk="0">
                  <a:moveTo>
                    <a:pt x="254" y="1"/>
                  </a:moveTo>
                  <a:cubicBezTo>
                    <a:pt x="159" y="87"/>
                    <a:pt x="75" y="179"/>
                    <a:pt x="1" y="283"/>
                  </a:cubicBezTo>
                  <a:lnTo>
                    <a:pt x="1635" y="283"/>
                  </a:lnTo>
                  <a:cubicBezTo>
                    <a:pt x="1714" y="283"/>
                    <a:pt x="1776" y="220"/>
                    <a:pt x="1776" y="142"/>
                  </a:cubicBezTo>
                  <a:cubicBezTo>
                    <a:pt x="1776" y="65"/>
                    <a:pt x="1714" y="1"/>
                    <a:pt x="1635" y="1"/>
                  </a:cubicBezTo>
                  <a:close/>
                </a:path>
              </a:pathLst>
            </a:custGeom>
            <a:solidFill>
              <a:srgbClr val="ADE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48"/>
            <p:cNvSpPr/>
            <p:nvPr/>
          </p:nvSpPr>
          <p:spPr>
            <a:xfrm>
              <a:off x="3542509" y="3721974"/>
              <a:ext cx="8301" cy="47313"/>
            </a:xfrm>
            <a:custGeom>
              <a:avLst/>
              <a:gdLst/>
              <a:ahLst/>
              <a:cxnLst/>
              <a:rect l="l" t="t" r="r" b="b"/>
              <a:pathLst>
                <a:path w="283" h="1613" extrusionOk="0">
                  <a:moveTo>
                    <a:pt x="141" y="0"/>
                  </a:moveTo>
                  <a:cubicBezTo>
                    <a:pt x="64" y="0"/>
                    <a:pt x="0" y="63"/>
                    <a:pt x="0" y="141"/>
                  </a:cubicBezTo>
                  <a:lnTo>
                    <a:pt x="0" y="1612"/>
                  </a:lnTo>
                  <a:cubicBezTo>
                    <a:pt x="100" y="1575"/>
                    <a:pt x="193" y="1531"/>
                    <a:pt x="282" y="1477"/>
                  </a:cubicBezTo>
                  <a:lnTo>
                    <a:pt x="282" y="141"/>
                  </a:lnTo>
                  <a:cubicBezTo>
                    <a:pt x="282" y="63"/>
                    <a:pt x="220" y="0"/>
                    <a:pt x="141" y="0"/>
                  </a:cubicBezTo>
                  <a:close/>
                </a:path>
              </a:pathLst>
            </a:custGeom>
            <a:solidFill>
              <a:srgbClr val="ADE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48"/>
            <p:cNvSpPr/>
            <p:nvPr/>
          </p:nvSpPr>
          <p:spPr>
            <a:xfrm>
              <a:off x="3524353" y="3674105"/>
              <a:ext cx="61950" cy="60014"/>
            </a:xfrm>
            <a:custGeom>
              <a:avLst/>
              <a:gdLst/>
              <a:ahLst/>
              <a:cxnLst/>
              <a:rect l="l" t="t" r="r" b="b"/>
              <a:pathLst>
                <a:path w="2112" h="2046" extrusionOk="0">
                  <a:moveTo>
                    <a:pt x="1782" y="1"/>
                  </a:moveTo>
                  <a:lnTo>
                    <a:pt x="1273" y="2"/>
                  </a:lnTo>
                  <a:cubicBezTo>
                    <a:pt x="1031" y="25"/>
                    <a:pt x="808" y="91"/>
                    <a:pt x="608" y="213"/>
                  </a:cubicBezTo>
                  <a:cubicBezTo>
                    <a:pt x="156" y="485"/>
                    <a:pt x="0" y="1064"/>
                    <a:pt x="244" y="1531"/>
                  </a:cubicBezTo>
                  <a:lnTo>
                    <a:pt x="455" y="1938"/>
                  </a:lnTo>
                  <a:cubicBezTo>
                    <a:pt x="483" y="1990"/>
                    <a:pt x="535" y="2024"/>
                    <a:pt x="594" y="2027"/>
                  </a:cubicBezTo>
                  <a:lnTo>
                    <a:pt x="1050" y="2045"/>
                  </a:lnTo>
                  <a:cubicBezTo>
                    <a:pt x="1063" y="2046"/>
                    <a:pt x="1077" y="2046"/>
                    <a:pt x="1090" y="2046"/>
                  </a:cubicBezTo>
                  <a:cubicBezTo>
                    <a:pt x="1599" y="2046"/>
                    <a:pt x="2035" y="1665"/>
                    <a:pt x="2088" y="1154"/>
                  </a:cubicBezTo>
                  <a:cubicBezTo>
                    <a:pt x="2111" y="923"/>
                    <a:pt x="2076" y="691"/>
                    <a:pt x="1993" y="463"/>
                  </a:cubicBezTo>
                  <a:lnTo>
                    <a:pt x="17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48"/>
            <p:cNvSpPr/>
            <p:nvPr/>
          </p:nvSpPr>
          <p:spPr>
            <a:xfrm>
              <a:off x="3497221" y="3629316"/>
              <a:ext cx="83070" cy="76118"/>
            </a:xfrm>
            <a:custGeom>
              <a:avLst/>
              <a:gdLst/>
              <a:ahLst/>
              <a:cxnLst/>
              <a:rect l="l" t="t" r="r" b="b"/>
              <a:pathLst>
                <a:path w="2832" h="2595" extrusionOk="0">
                  <a:moveTo>
                    <a:pt x="1405" y="1"/>
                  </a:moveTo>
                  <a:cubicBezTo>
                    <a:pt x="657" y="1"/>
                    <a:pt x="35" y="612"/>
                    <a:pt x="15" y="1374"/>
                  </a:cubicBezTo>
                  <a:lnTo>
                    <a:pt x="4" y="1878"/>
                  </a:lnTo>
                  <a:cubicBezTo>
                    <a:pt x="1" y="1981"/>
                    <a:pt x="53" y="2076"/>
                    <a:pt x="140" y="2129"/>
                  </a:cubicBezTo>
                  <a:lnTo>
                    <a:pt x="572" y="2390"/>
                  </a:lnTo>
                  <a:cubicBezTo>
                    <a:pt x="801" y="2529"/>
                    <a:pt x="1055" y="2595"/>
                    <a:pt x="1305" y="2595"/>
                  </a:cubicBezTo>
                  <a:cubicBezTo>
                    <a:pt x="1805" y="2595"/>
                    <a:pt x="2291" y="2331"/>
                    <a:pt x="2539" y="1856"/>
                  </a:cubicBezTo>
                  <a:cubicBezTo>
                    <a:pt x="2647" y="1653"/>
                    <a:pt x="2717" y="1428"/>
                    <a:pt x="2754" y="1188"/>
                  </a:cubicBezTo>
                  <a:lnTo>
                    <a:pt x="2754" y="1185"/>
                  </a:lnTo>
                  <a:lnTo>
                    <a:pt x="2827" y="391"/>
                  </a:lnTo>
                  <a:cubicBezTo>
                    <a:pt x="2831" y="357"/>
                    <a:pt x="2809" y="327"/>
                    <a:pt x="2776" y="320"/>
                  </a:cubicBezTo>
                  <a:lnTo>
                    <a:pt x="2215" y="187"/>
                  </a:lnTo>
                  <a:cubicBezTo>
                    <a:pt x="2211" y="186"/>
                    <a:pt x="2206" y="186"/>
                    <a:pt x="2203" y="184"/>
                  </a:cubicBezTo>
                  <a:cubicBezTo>
                    <a:pt x="1982" y="88"/>
                    <a:pt x="1757" y="27"/>
                    <a:pt x="1528" y="6"/>
                  </a:cubicBezTo>
                  <a:cubicBezTo>
                    <a:pt x="1487" y="3"/>
                    <a:pt x="1446" y="1"/>
                    <a:pt x="14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48"/>
            <p:cNvSpPr/>
            <p:nvPr/>
          </p:nvSpPr>
          <p:spPr>
            <a:xfrm>
              <a:off x="3587621" y="3693112"/>
              <a:ext cx="94245" cy="79432"/>
            </a:xfrm>
            <a:custGeom>
              <a:avLst/>
              <a:gdLst/>
              <a:ahLst/>
              <a:cxnLst/>
              <a:rect l="l" t="t" r="r" b="b"/>
              <a:pathLst>
                <a:path w="3213" h="2708" extrusionOk="0">
                  <a:moveTo>
                    <a:pt x="561" y="0"/>
                  </a:moveTo>
                  <a:lnTo>
                    <a:pt x="0" y="290"/>
                  </a:lnTo>
                  <a:lnTo>
                    <a:pt x="331" y="1366"/>
                  </a:lnTo>
                  <a:cubicBezTo>
                    <a:pt x="524" y="2136"/>
                    <a:pt x="1220" y="2708"/>
                    <a:pt x="2050" y="2708"/>
                  </a:cubicBezTo>
                  <a:lnTo>
                    <a:pt x="3095" y="2708"/>
                  </a:lnTo>
                  <a:cubicBezTo>
                    <a:pt x="3161" y="2708"/>
                    <a:pt x="3213" y="2656"/>
                    <a:pt x="3213" y="2590"/>
                  </a:cubicBezTo>
                  <a:lnTo>
                    <a:pt x="3213" y="2262"/>
                  </a:lnTo>
                  <a:cubicBezTo>
                    <a:pt x="3213" y="1482"/>
                    <a:pt x="2708" y="820"/>
                    <a:pt x="2007" y="581"/>
                  </a:cubicBezTo>
                  <a:lnTo>
                    <a:pt x="5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48"/>
            <p:cNvSpPr/>
            <p:nvPr/>
          </p:nvSpPr>
          <p:spPr>
            <a:xfrm>
              <a:off x="3619739" y="3722619"/>
              <a:ext cx="62126" cy="49924"/>
            </a:xfrm>
            <a:custGeom>
              <a:avLst/>
              <a:gdLst/>
              <a:ahLst/>
              <a:cxnLst/>
              <a:rect l="l" t="t" r="r" b="b"/>
              <a:pathLst>
                <a:path w="2118" h="1702" extrusionOk="0">
                  <a:moveTo>
                    <a:pt x="215" y="1"/>
                  </a:moveTo>
                  <a:lnTo>
                    <a:pt x="1" y="188"/>
                  </a:lnTo>
                  <a:lnTo>
                    <a:pt x="351" y="470"/>
                  </a:lnTo>
                  <a:cubicBezTo>
                    <a:pt x="359" y="477"/>
                    <a:pt x="366" y="486"/>
                    <a:pt x="373" y="492"/>
                  </a:cubicBezTo>
                  <a:lnTo>
                    <a:pt x="1873" y="1702"/>
                  </a:lnTo>
                  <a:lnTo>
                    <a:pt x="2000" y="1702"/>
                  </a:lnTo>
                  <a:cubicBezTo>
                    <a:pt x="2066" y="1702"/>
                    <a:pt x="2118" y="1650"/>
                    <a:pt x="2118" y="1584"/>
                  </a:cubicBezTo>
                  <a:lnTo>
                    <a:pt x="2118" y="1537"/>
                  </a:lnTo>
                  <a:lnTo>
                    <a:pt x="552" y="272"/>
                  </a:lnTo>
                  <a:lnTo>
                    <a:pt x="215" y="1"/>
                  </a:lnTo>
                  <a:close/>
                </a:path>
              </a:pathLst>
            </a:custGeom>
            <a:solidFill>
              <a:srgbClr val="ADE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48"/>
            <p:cNvSpPr/>
            <p:nvPr/>
          </p:nvSpPr>
          <p:spPr>
            <a:xfrm>
              <a:off x="3645961" y="3743298"/>
              <a:ext cx="35287" cy="29303"/>
            </a:xfrm>
            <a:custGeom>
              <a:avLst/>
              <a:gdLst/>
              <a:ahLst/>
              <a:cxnLst/>
              <a:rect l="l" t="t" r="r" b="b"/>
              <a:pathLst>
                <a:path w="1203" h="999" extrusionOk="0">
                  <a:moveTo>
                    <a:pt x="141" y="1"/>
                  </a:moveTo>
                  <a:cubicBezTo>
                    <a:pt x="64" y="1"/>
                    <a:pt x="0" y="63"/>
                    <a:pt x="0" y="142"/>
                  </a:cubicBezTo>
                  <a:lnTo>
                    <a:pt x="0" y="997"/>
                  </a:lnTo>
                  <a:cubicBezTo>
                    <a:pt x="21" y="997"/>
                    <a:pt x="41" y="998"/>
                    <a:pt x="60" y="998"/>
                  </a:cubicBezTo>
                  <a:lnTo>
                    <a:pt x="282" y="998"/>
                  </a:lnTo>
                  <a:lnTo>
                    <a:pt x="282" y="283"/>
                  </a:lnTo>
                  <a:lnTo>
                    <a:pt x="1203" y="283"/>
                  </a:lnTo>
                  <a:cubicBezTo>
                    <a:pt x="1189" y="185"/>
                    <a:pt x="1167" y="91"/>
                    <a:pt x="1138" y="1"/>
                  </a:cubicBezTo>
                  <a:close/>
                </a:path>
              </a:pathLst>
            </a:custGeom>
            <a:solidFill>
              <a:srgbClr val="ADE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48"/>
            <p:cNvSpPr/>
            <p:nvPr/>
          </p:nvSpPr>
          <p:spPr>
            <a:xfrm>
              <a:off x="3622965" y="3720742"/>
              <a:ext cx="49103" cy="8301"/>
            </a:xfrm>
            <a:custGeom>
              <a:avLst/>
              <a:gdLst/>
              <a:ahLst/>
              <a:cxnLst/>
              <a:rect l="l" t="t" r="r" b="b"/>
              <a:pathLst>
                <a:path w="1674" h="283" extrusionOk="0">
                  <a:moveTo>
                    <a:pt x="553" y="1"/>
                  </a:moveTo>
                  <a:cubicBezTo>
                    <a:pt x="544" y="1"/>
                    <a:pt x="535" y="4"/>
                    <a:pt x="526" y="4"/>
                  </a:cubicBezTo>
                  <a:lnTo>
                    <a:pt x="1" y="56"/>
                  </a:lnTo>
                  <a:lnTo>
                    <a:pt x="1" y="266"/>
                  </a:lnTo>
                  <a:lnTo>
                    <a:pt x="553" y="283"/>
                  </a:lnTo>
                  <a:lnTo>
                    <a:pt x="1674" y="283"/>
                  </a:lnTo>
                  <a:cubicBezTo>
                    <a:pt x="1598" y="182"/>
                    <a:pt x="1515" y="87"/>
                    <a:pt x="1420" y="1"/>
                  </a:cubicBezTo>
                  <a:close/>
                </a:path>
              </a:pathLst>
            </a:custGeom>
            <a:solidFill>
              <a:srgbClr val="ADE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48"/>
            <p:cNvSpPr/>
            <p:nvPr/>
          </p:nvSpPr>
          <p:spPr>
            <a:xfrm>
              <a:off x="3621264" y="3730069"/>
              <a:ext cx="8301" cy="39218"/>
            </a:xfrm>
            <a:custGeom>
              <a:avLst/>
              <a:gdLst/>
              <a:ahLst/>
              <a:cxnLst/>
              <a:rect l="l" t="t" r="r" b="b"/>
              <a:pathLst>
                <a:path w="283" h="1337" extrusionOk="0">
                  <a:moveTo>
                    <a:pt x="142" y="0"/>
                  </a:moveTo>
                  <a:cubicBezTo>
                    <a:pt x="63" y="0"/>
                    <a:pt x="1" y="63"/>
                    <a:pt x="1" y="141"/>
                  </a:cubicBezTo>
                  <a:lnTo>
                    <a:pt x="1" y="1201"/>
                  </a:lnTo>
                  <a:cubicBezTo>
                    <a:pt x="90" y="1253"/>
                    <a:pt x="182" y="1299"/>
                    <a:pt x="283" y="1336"/>
                  </a:cubicBezTo>
                  <a:lnTo>
                    <a:pt x="283" y="141"/>
                  </a:lnTo>
                  <a:cubicBezTo>
                    <a:pt x="283" y="63"/>
                    <a:pt x="220" y="0"/>
                    <a:pt x="142" y="0"/>
                  </a:cubicBezTo>
                  <a:close/>
                </a:path>
              </a:pathLst>
            </a:custGeom>
            <a:solidFill>
              <a:srgbClr val="ADE1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48"/>
            <p:cNvSpPr/>
            <p:nvPr/>
          </p:nvSpPr>
          <p:spPr>
            <a:xfrm>
              <a:off x="3607830" y="3604853"/>
              <a:ext cx="92544" cy="76323"/>
            </a:xfrm>
            <a:custGeom>
              <a:avLst/>
              <a:gdLst/>
              <a:ahLst/>
              <a:cxnLst/>
              <a:rect l="l" t="t" r="r" b="b"/>
              <a:pathLst>
                <a:path w="3155" h="2602" extrusionOk="0">
                  <a:moveTo>
                    <a:pt x="1656" y="1"/>
                  </a:moveTo>
                  <a:cubicBezTo>
                    <a:pt x="1453" y="1"/>
                    <a:pt x="1248" y="48"/>
                    <a:pt x="1057" y="147"/>
                  </a:cubicBezTo>
                  <a:cubicBezTo>
                    <a:pt x="782" y="290"/>
                    <a:pt x="552" y="497"/>
                    <a:pt x="359" y="756"/>
                  </a:cubicBezTo>
                  <a:lnTo>
                    <a:pt x="0" y="1326"/>
                  </a:lnTo>
                  <a:lnTo>
                    <a:pt x="376" y="1885"/>
                  </a:lnTo>
                  <a:cubicBezTo>
                    <a:pt x="576" y="2138"/>
                    <a:pt x="814" y="2338"/>
                    <a:pt x="1091" y="2473"/>
                  </a:cubicBezTo>
                  <a:cubicBezTo>
                    <a:pt x="1272" y="2560"/>
                    <a:pt x="1464" y="2602"/>
                    <a:pt x="1654" y="2602"/>
                  </a:cubicBezTo>
                  <a:cubicBezTo>
                    <a:pt x="2122" y="2602"/>
                    <a:pt x="2576" y="2350"/>
                    <a:pt x="2819" y="1917"/>
                  </a:cubicBezTo>
                  <a:lnTo>
                    <a:pt x="3116" y="1388"/>
                  </a:lnTo>
                  <a:cubicBezTo>
                    <a:pt x="3155" y="1318"/>
                    <a:pt x="3153" y="1235"/>
                    <a:pt x="3113" y="1168"/>
                  </a:cubicBezTo>
                  <a:lnTo>
                    <a:pt x="2798" y="649"/>
                  </a:lnTo>
                  <a:cubicBezTo>
                    <a:pt x="2550" y="236"/>
                    <a:pt x="2109" y="1"/>
                    <a:pt x="1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48"/>
            <p:cNvSpPr/>
            <p:nvPr/>
          </p:nvSpPr>
          <p:spPr>
            <a:xfrm>
              <a:off x="3585304" y="3674339"/>
              <a:ext cx="62126" cy="59428"/>
            </a:xfrm>
            <a:custGeom>
              <a:avLst/>
              <a:gdLst/>
              <a:ahLst/>
              <a:cxnLst/>
              <a:rect l="l" t="t" r="r" b="b"/>
              <a:pathLst>
                <a:path w="2118" h="2026" extrusionOk="0">
                  <a:moveTo>
                    <a:pt x="774" y="0"/>
                  </a:moveTo>
                  <a:lnTo>
                    <a:pt x="214" y="91"/>
                  </a:lnTo>
                  <a:lnTo>
                    <a:pt x="88" y="507"/>
                  </a:lnTo>
                  <a:cubicBezTo>
                    <a:pt x="18" y="743"/>
                    <a:pt x="1" y="974"/>
                    <a:pt x="41" y="1204"/>
                  </a:cubicBezTo>
                  <a:cubicBezTo>
                    <a:pt x="126" y="1685"/>
                    <a:pt x="549" y="2025"/>
                    <a:pt x="1028" y="2025"/>
                  </a:cubicBezTo>
                  <a:cubicBezTo>
                    <a:pt x="1064" y="2025"/>
                    <a:pt x="1102" y="2023"/>
                    <a:pt x="1139" y="2019"/>
                  </a:cubicBezTo>
                  <a:lnTo>
                    <a:pt x="1595" y="1969"/>
                  </a:lnTo>
                  <a:cubicBezTo>
                    <a:pt x="1654" y="1961"/>
                    <a:pt x="1703" y="1924"/>
                    <a:pt x="1729" y="1871"/>
                  </a:cubicBezTo>
                  <a:lnTo>
                    <a:pt x="1910" y="1452"/>
                  </a:lnTo>
                  <a:cubicBezTo>
                    <a:pt x="2117" y="970"/>
                    <a:pt x="1923" y="401"/>
                    <a:pt x="1454" y="162"/>
                  </a:cubicBezTo>
                  <a:cubicBezTo>
                    <a:pt x="1245" y="57"/>
                    <a:pt x="1017" y="6"/>
                    <a:pt x="7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48"/>
            <p:cNvSpPr/>
            <p:nvPr/>
          </p:nvSpPr>
          <p:spPr>
            <a:xfrm>
              <a:off x="3600586" y="3637646"/>
              <a:ext cx="76411" cy="68198"/>
            </a:xfrm>
            <a:custGeom>
              <a:avLst/>
              <a:gdLst/>
              <a:ahLst/>
              <a:cxnLst/>
              <a:rect l="l" t="t" r="r" b="b"/>
              <a:pathLst>
                <a:path w="2605" h="2325" extrusionOk="0">
                  <a:moveTo>
                    <a:pt x="1362" y="1"/>
                  </a:moveTo>
                  <a:cubicBezTo>
                    <a:pt x="1339" y="1"/>
                    <a:pt x="1315" y="2"/>
                    <a:pt x="1292" y="3"/>
                  </a:cubicBezTo>
                  <a:cubicBezTo>
                    <a:pt x="1016" y="19"/>
                    <a:pt x="752" y="102"/>
                    <a:pt x="499" y="246"/>
                  </a:cubicBezTo>
                  <a:lnTo>
                    <a:pt x="1" y="582"/>
                  </a:lnTo>
                  <a:lnTo>
                    <a:pt x="103" y="1171"/>
                  </a:lnTo>
                  <a:cubicBezTo>
                    <a:pt x="176" y="1452"/>
                    <a:pt x="295" y="1701"/>
                    <a:pt x="474" y="1912"/>
                  </a:cubicBezTo>
                  <a:cubicBezTo>
                    <a:pt x="705" y="2184"/>
                    <a:pt x="1037" y="2324"/>
                    <a:pt x="1372" y="2324"/>
                  </a:cubicBezTo>
                  <a:cubicBezTo>
                    <a:pt x="1621" y="2324"/>
                    <a:pt x="1872" y="2247"/>
                    <a:pt x="2085" y="2089"/>
                  </a:cubicBezTo>
                  <a:lnTo>
                    <a:pt x="2518" y="1765"/>
                  </a:lnTo>
                  <a:cubicBezTo>
                    <a:pt x="2575" y="1725"/>
                    <a:pt x="2604" y="1657"/>
                    <a:pt x="2595" y="1585"/>
                  </a:cubicBezTo>
                  <a:lnTo>
                    <a:pt x="2530" y="1048"/>
                  </a:lnTo>
                  <a:cubicBezTo>
                    <a:pt x="2457" y="452"/>
                    <a:pt x="1954" y="1"/>
                    <a:pt x="13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8"/>
            <p:cNvSpPr/>
            <p:nvPr/>
          </p:nvSpPr>
          <p:spPr>
            <a:xfrm>
              <a:off x="3555092" y="3669382"/>
              <a:ext cx="65089" cy="69313"/>
            </a:xfrm>
            <a:custGeom>
              <a:avLst/>
              <a:gdLst/>
              <a:ahLst/>
              <a:cxnLst/>
              <a:rect l="l" t="t" r="r" b="b"/>
              <a:pathLst>
                <a:path w="2219" h="2363" extrusionOk="0">
                  <a:moveTo>
                    <a:pt x="1222" y="0"/>
                  </a:moveTo>
                  <a:lnTo>
                    <a:pt x="771" y="241"/>
                  </a:lnTo>
                  <a:cubicBezTo>
                    <a:pt x="564" y="371"/>
                    <a:pt x="397" y="533"/>
                    <a:pt x="275" y="732"/>
                  </a:cubicBezTo>
                  <a:cubicBezTo>
                    <a:pt x="0" y="1180"/>
                    <a:pt x="128" y="1767"/>
                    <a:pt x="559" y="2069"/>
                  </a:cubicBezTo>
                  <a:lnTo>
                    <a:pt x="934" y="2334"/>
                  </a:lnTo>
                  <a:cubicBezTo>
                    <a:pt x="962" y="2353"/>
                    <a:pt x="996" y="2363"/>
                    <a:pt x="1030" y="2363"/>
                  </a:cubicBezTo>
                  <a:cubicBezTo>
                    <a:pt x="1054" y="2363"/>
                    <a:pt x="1077" y="2358"/>
                    <a:pt x="1099" y="2349"/>
                  </a:cubicBezTo>
                  <a:lnTo>
                    <a:pt x="1513" y="2153"/>
                  </a:lnTo>
                  <a:cubicBezTo>
                    <a:pt x="1990" y="1930"/>
                    <a:pt x="2218" y="1373"/>
                    <a:pt x="2025" y="883"/>
                  </a:cubicBezTo>
                  <a:cubicBezTo>
                    <a:pt x="1939" y="667"/>
                    <a:pt x="1803" y="478"/>
                    <a:pt x="1623" y="312"/>
                  </a:cubicBezTo>
                  <a:lnTo>
                    <a:pt x="122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8"/>
            <p:cNvSpPr/>
            <p:nvPr/>
          </p:nvSpPr>
          <p:spPr>
            <a:xfrm>
              <a:off x="3502677" y="3615530"/>
              <a:ext cx="71806" cy="57580"/>
            </a:xfrm>
            <a:custGeom>
              <a:avLst/>
              <a:gdLst/>
              <a:ahLst/>
              <a:cxnLst/>
              <a:rect l="l" t="t" r="r" b="b"/>
              <a:pathLst>
                <a:path w="2448" h="1963" extrusionOk="0">
                  <a:moveTo>
                    <a:pt x="1118" y="1"/>
                  </a:moveTo>
                  <a:cubicBezTo>
                    <a:pt x="826" y="1"/>
                    <a:pt x="536" y="129"/>
                    <a:pt x="337" y="371"/>
                  </a:cubicBezTo>
                  <a:lnTo>
                    <a:pt x="48" y="726"/>
                  </a:lnTo>
                  <a:cubicBezTo>
                    <a:pt x="11" y="772"/>
                    <a:pt x="0" y="833"/>
                    <a:pt x="21" y="888"/>
                  </a:cubicBezTo>
                  <a:lnTo>
                    <a:pt x="184" y="1315"/>
                  </a:lnTo>
                  <a:cubicBezTo>
                    <a:pt x="338" y="1712"/>
                    <a:pt x="716" y="1962"/>
                    <a:pt x="1121" y="1962"/>
                  </a:cubicBezTo>
                  <a:cubicBezTo>
                    <a:pt x="1218" y="1962"/>
                    <a:pt x="1316" y="1948"/>
                    <a:pt x="1413" y="1918"/>
                  </a:cubicBezTo>
                  <a:cubicBezTo>
                    <a:pt x="1637" y="1849"/>
                    <a:pt x="1833" y="1725"/>
                    <a:pt x="2012" y="1559"/>
                  </a:cubicBezTo>
                  <a:lnTo>
                    <a:pt x="2448" y="1089"/>
                  </a:lnTo>
                  <a:lnTo>
                    <a:pt x="2145" y="715"/>
                  </a:lnTo>
                  <a:cubicBezTo>
                    <a:pt x="2031" y="500"/>
                    <a:pt x="1881" y="320"/>
                    <a:pt x="1691" y="185"/>
                  </a:cubicBezTo>
                  <a:cubicBezTo>
                    <a:pt x="1518" y="61"/>
                    <a:pt x="1318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48"/>
            <p:cNvSpPr/>
            <p:nvPr/>
          </p:nvSpPr>
          <p:spPr>
            <a:xfrm>
              <a:off x="3582869" y="3554022"/>
              <a:ext cx="66702" cy="64004"/>
            </a:xfrm>
            <a:custGeom>
              <a:avLst/>
              <a:gdLst/>
              <a:ahLst/>
              <a:cxnLst/>
              <a:rect l="l" t="t" r="r" b="b"/>
              <a:pathLst>
                <a:path w="2274" h="2182" extrusionOk="0">
                  <a:moveTo>
                    <a:pt x="1102" y="0"/>
                  </a:moveTo>
                  <a:cubicBezTo>
                    <a:pt x="574" y="0"/>
                    <a:pt x="115" y="382"/>
                    <a:pt x="38" y="911"/>
                  </a:cubicBezTo>
                  <a:cubicBezTo>
                    <a:pt x="0" y="1159"/>
                    <a:pt x="27" y="1408"/>
                    <a:pt x="107" y="1659"/>
                  </a:cubicBezTo>
                  <a:lnTo>
                    <a:pt x="314" y="2164"/>
                  </a:lnTo>
                  <a:lnTo>
                    <a:pt x="857" y="2181"/>
                  </a:lnTo>
                  <a:cubicBezTo>
                    <a:pt x="1118" y="2168"/>
                    <a:pt x="1362" y="2110"/>
                    <a:pt x="1583" y="1988"/>
                  </a:cubicBezTo>
                  <a:cubicBezTo>
                    <a:pt x="2079" y="1718"/>
                    <a:pt x="2273" y="1104"/>
                    <a:pt x="2034" y="592"/>
                  </a:cubicBezTo>
                  <a:lnTo>
                    <a:pt x="1826" y="146"/>
                  </a:lnTo>
                  <a:cubicBezTo>
                    <a:pt x="1800" y="88"/>
                    <a:pt x="1745" y="50"/>
                    <a:pt x="1681" y="44"/>
                  </a:cubicBezTo>
                  <a:lnTo>
                    <a:pt x="1191" y="4"/>
                  </a:lnTo>
                  <a:cubicBezTo>
                    <a:pt x="1161" y="1"/>
                    <a:pt x="1131" y="0"/>
                    <a:pt x="1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48"/>
            <p:cNvSpPr/>
            <p:nvPr/>
          </p:nvSpPr>
          <p:spPr>
            <a:xfrm>
              <a:off x="3553098" y="3549270"/>
              <a:ext cx="65294" cy="69577"/>
            </a:xfrm>
            <a:custGeom>
              <a:avLst/>
              <a:gdLst/>
              <a:ahLst/>
              <a:cxnLst/>
              <a:rect l="l" t="t" r="r" b="b"/>
              <a:pathLst>
                <a:path w="2226" h="2372" extrusionOk="0">
                  <a:moveTo>
                    <a:pt x="1113" y="1"/>
                  </a:moveTo>
                  <a:cubicBezTo>
                    <a:pt x="1084" y="1"/>
                    <a:pt x="1056" y="8"/>
                    <a:pt x="1030" y="23"/>
                  </a:cubicBezTo>
                  <a:lnTo>
                    <a:pt x="634" y="253"/>
                  </a:lnTo>
                  <a:cubicBezTo>
                    <a:pt x="180" y="516"/>
                    <a:pt x="0" y="1089"/>
                    <a:pt x="236" y="1561"/>
                  </a:cubicBezTo>
                  <a:cubicBezTo>
                    <a:pt x="340" y="1770"/>
                    <a:pt x="493" y="1946"/>
                    <a:pt x="686" y="2096"/>
                  </a:cubicBezTo>
                  <a:lnTo>
                    <a:pt x="1113" y="2372"/>
                  </a:lnTo>
                  <a:lnTo>
                    <a:pt x="1538" y="2096"/>
                  </a:lnTo>
                  <a:cubicBezTo>
                    <a:pt x="1731" y="1947"/>
                    <a:pt x="1885" y="1770"/>
                    <a:pt x="1989" y="1561"/>
                  </a:cubicBezTo>
                  <a:cubicBezTo>
                    <a:pt x="2225" y="1089"/>
                    <a:pt x="2044" y="516"/>
                    <a:pt x="1590" y="253"/>
                  </a:cubicBezTo>
                  <a:lnTo>
                    <a:pt x="1195" y="23"/>
                  </a:lnTo>
                  <a:cubicBezTo>
                    <a:pt x="1170" y="8"/>
                    <a:pt x="1141" y="1"/>
                    <a:pt x="11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8"/>
            <p:cNvSpPr/>
            <p:nvPr/>
          </p:nvSpPr>
          <p:spPr>
            <a:xfrm>
              <a:off x="3530542" y="3576490"/>
              <a:ext cx="62156" cy="65294"/>
            </a:xfrm>
            <a:custGeom>
              <a:avLst/>
              <a:gdLst/>
              <a:ahLst/>
              <a:cxnLst/>
              <a:rect l="l" t="t" r="r" b="b"/>
              <a:pathLst>
                <a:path w="2119" h="2226" extrusionOk="0">
                  <a:moveTo>
                    <a:pt x="751" y="0"/>
                  </a:moveTo>
                  <a:cubicBezTo>
                    <a:pt x="702" y="0"/>
                    <a:pt x="654" y="22"/>
                    <a:pt x="622" y="60"/>
                  </a:cubicBezTo>
                  <a:lnTo>
                    <a:pt x="333" y="413"/>
                  </a:lnTo>
                  <a:cubicBezTo>
                    <a:pt x="0" y="822"/>
                    <a:pt x="36" y="1421"/>
                    <a:pt x="422" y="1779"/>
                  </a:cubicBezTo>
                  <a:cubicBezTo>
                    <a:pt x="592" y="1939"/>
                    <a:pt x="799" y="2049"/>
                    <a:pt x="1032" y="2119"/>
                  </a:cubicBezTo>
                  <a:lnTo>
                    <a:pt x="1529" y="2226"/>
                  </a:lnTo>
                  <a:lnTo>
                    <a:pt x="1830" y="1816"/>
                  </a:lnTo>
                  <a:cubicBezTo>
                    <a:pt x="1958" y="1608"/>
                    <a:pt x="2040" y="1390"/>
                    <a:pt x="2064" y="1159"/>
                  </a:cubicBezTo>
                  <a:cubicBezTo>
                    <a:pt x="2118" y="635"/>
                    <a:pt x="1747" y="161"/>
                    <a:pt x="1228" y="76"/>
                  </a:cubicBezTo>
                  <a:lnTo>
                    <a:pt x="777" y="2"/>
                  </a:lnTo>
                  <a:cubicBezTo>
                    <a:pt x="768" y="1"/>
                    <a:pt x="760" y="0"/>
                    <a:pt x="7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8"/>
            <p:cNvSpPr/>
            <p:nvPr/>
          </p:nvSpPr>
          <p:spPr>
            <a:xfrm>
              <a:off x="3530102" y="3599427"/>
              <a:ext cx="64649" cy="57638"/>
            </a:xfrm>
            <a:custGeom>
              <a:avLst/>
              <a:gdLst/>
              <a:ahLst/>
              <a:cxnLst/>
              <a:rect l="l" t="t" r="r" b="b"/>
              <a:pathLst>
                <a:path w="2204" h="1965" extrusionOk="0">
                  <a:moveTo>
                    <a:pt x="984" y="0"/>
                  </a:moveTo>
                  <a:cubicBezTo>
                    <a:pt x="811" y="0"/>
                    <a:pt x="637" y="44"/>
                    <a:pt x="478" y="136"/>
                  </a:cubicBezTo>
                  <a:lnTo>
                    <a:pt x="82" y="366"/>
                  </a:lnTo>
                  <a:cubicBezTo>
                    <a:pt x="33" y="396"/>
                    <a:pt x="0" y="449"/>
                    <a:pt x="0" y="509"/>
                  </a:cubicBezTo>
                  <a:lnTo>
                    <a:pt x="5" y="967"/>
                  </a:lnTo>
                  <a:cubicBezTo>
                    <a:pt x="8" y="1493"/>
                    <a:pt x="416" y="1932"/>
                    <a:pt x="941" y="1962"/>
                  </a:cubicBezTo>
                  <a:cubicBezTo>
                    <a:pt x="968" y="1964"/>
                    <a:pt x="994" y="1964"/>
                    <a:pt x="1020" y="1964"/>
                  </a:cubicBezTo>
                  <a:cubicBezTo>
                    <a:pt x="1225" y="1964"/>
                    <a:pt x="1429" y="1919"/>
                    <a:pt x="1629" y="1834"/>
                  </a:cubicBezTo>
                  <a:lnTo>
                    <a:pt x="2203" y="1552"/>
                  </a:lnTo>
                  <a:lnTo>
                    <a:pt x="2050" y="1095"/>
                  </a:lnTo>
                  <a:cubicBezTo>
                    <a:pt x="2018" y="855"/>
                    <a:pt x="1942" y="633"/>
                    <a:pt x="1811" y="439"/>
                  </a:cubicBezTo>
                  <a:cubicBezTo>
                    <a:pt x="1621" y="154"/>
                    <a:pt x="1306" y="0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8"/>
            <p:cNvSpPr/>
            <p:nvPr/>
          </p:nvSpPr>
          <p:spPr>
            <a:xfrm>
              <a:off x="3582077" y="3651138"/>
              <a:ext cx="62126" cy="59457"/>
            </a:xfrm>
            <a:custGeom>
              <a:avLst/>
              <a:gdLst/>
              <a:ahLst/>
              <a:cxnLst/>
              <a:rect l="l" t="t" r="r" b="b"/>
              <a:pathLst>
                <a:path w="2118" h="2027" extrusionOk="0">
                  <a:moveTo>
                    <a:pt x="774" y="0"/>
                  </a:moveTo>
                  <a:lnTo>
                    <a:pt x="215" y="92"/>
                  </a:lnTo>
                  <a:lnTo>
                    <a:pt x="88" y="508"/>
                  </a:lnTo>
                  <a:cubicBezTo>
                    <a:pt x="20" y="744"/>
                    <a:pt x="1" y="975"/>
                    <a:pt x="42" y="1205"/>
                  </a:cubicBezTo>
                  <a:cubicBezTo>
                    <a:pt x="126" y="1687"/>
                    <a:pt x="551" y="2026"/>
                    <a:pt x="1031" y="2026"/>
                  </a:cubicBezTo>
                  <a:cubicBezTo>
                    <a:pt x="1067" y="2026"/>
                    <a:pt x="1104" y="2024"/>
                    <a:pt x="1141" y="2020"/>
                  </a:cubicBezTo>
                  <a:lnTo>
                    <a:pt x="1595" y="1970"/>
                  </a:lnTo>
                  <a:cubicBezTo>
                    <a:pt x="1654" y="1963"/>
                    <a:pt x="1705" y="1925"/>
                    <a:pt x="1729" y="1872"/>
                  </a:cubicBezTo>
                  <a:lnTo>
                    <a:pt x="1910" y="1452"/>
                  </a:lnTo>
                  <a:cubicBezTo>
                    <a:pt x="2118" y="969"/>
                    <a:pt x="1923" y="402"/>
                    <a:pt x="1454" y="162"/>
                  </a:cubicBezTo>
                  <a:cubicBezTo>
                    <a:pt x="1246" y="57"/>
                    <a:pt x="1018" y="6"/>
                    <a:pt x="7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8"/>
            <p:cNvSpPr/>
            <p:nvPr/>
          </p:nvSpPr>
          <p:spPr>
            <a:xfrm>
              <a:off x="3529779" y="3649173"/>
              <a:ext cx="61950" cy="60044"/>
            </a:xfrm>
            <a:custGeom>
              <a:avLst/>
              <a:gdLst/>
              <a:ahLst/>
              <a:cxnLst/>
              <a:rect l="l" t="t" r="r" b="b"/>
              <a:pathLst>
                <a:path w="2112" h="2047" extrusionOk="0">
                  <a:moveTo>
                    <a:pt x="1782" y="0"/>
                  </a:moveTo>
                  <a:lnTo>
                    <a:pt x="1273" y="3"/>
                  </a:lnTo>
                  <a:cubicBezTo>
                    <a:pt x="1031" y="26"/>
                    <a:pt x="808" y="91"/>
                    <a:pt x="608" y="213"/>
                  </a:cubicBezTo>
                  <a:cubicBezTo>
                    <a:pt x="157" y="486"/>
                    <a:pt x="1" y="1065"/>
                    <a:pt x="244" y="1532"/>
                  </a:cubicBezTo>
                  <a:lnTo>
                    <a:pt x="455" y="1938"/>
                  </a:lnTo>
                  <a:cubicBezTo>
                    <a:pt x="483" y="1989"/>
                    <a:pt x="535" y="2024"/>
                    <a:pt x="595" y="2027"/>
                  </a:cubicBezTo>
                  <a:lnTo>
                    <a:pt x="1050" y="2046"/>
                  </a:lnTo>
                  <a:cubicBezTo>
                    <a:pt x="1064" y="2046"/>
                    <a:pt x="1077" y="2047"/>
                    <a:pt x="1091" y="2047"/>
                  </a:cubicBezTo>
                  <a:cubicBezTo>
                    <a:pt x="1599" y="2047"/>
                    <a:pt x="2036" y="1664"/>
                    <a:pt x="2088" y="1155"/>
                  </a:cubicBezTo>
                  <a:cubicBezTo>
                    <a:pt x="2112" y="924"/>
                    <a:pt x="2076" y="691"/>
                    <a:pt x="1993" y="463"/>
                  </a:cubicBezTo>
                  <a:lnTo>
                    <a:pt x="1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48"/>
            <p:cNvSpPr/>
            <p:nvPr/>
          </p:nvSpPr>
          <p:spPr>
            <a:xfrm>
              <a:off x="3553772" y="3639376"/>
              <a:ext cx="66174" cy="68579"/>
            </a:xfrm>
            <a:custGeom>
              <a:avLst/>
              <a:gdLst/>
              <a:ahLst/>
              <a:cxnLst/>
              <a:rect l="l" t="t" r="r" b="b"/>
              <a:pathLst>
                <a:path w="2256" h="2338" extrusionOk="0">
                  <a:moveTo>
                    <a:pt x="1242" y="0"/>
                  </a:moveTo>
                  <a:lnTo>
                    <a:pt x="786" y="233"/>
                  </a:lnTo>
                  <a:cubicBezTo>
                    <a:pt x="575" y="363"/>
                    <a:pt x="405" y="523"/>
                    <a:pt x="281" y="722"/>
                  </a:cubicBezTo>
                  <a:cubicBezTo>
                    <a:pt x="1" y="1164"/>
                    <a:pt x="133" y="1746"/>
                    <a:pt x="571" y="2046"/>
                  </a:cubicBezTo>
                  <a:lnTo>
                    <a:pt x="951" y="2307"/>
                  </a:lnTo>
                  <a:cubicBezTo>
                    <a:pt x="980" y="2327"/>
                    <a:pt x="1014" y="2338"/>
                    <a:pt x="1048" y="2338"/>
                  </a:cubicBezTo>
                  <a:cubicBezTo>
                    <a:pt x="1072" y="2338"/>
                    <a:pt x="1096" y="2332"/>
                    <a:pt x="1119" y="2322"/>
                  </a:cubicBezTo>
                  <a:lnTo>
                    <a:pt x="1539" y="2129"/>
                  </a:lnTo>
                  <a:cubicBezTo>
                    <a:pt x="2024" y="1909"/>
                    <a:pt x="2256" y="1360"/>
                    <a:pt x="2061" y="875"/>
                  </a:cubicBezTo>
                  <a:cubicBezTo>
                    <a:pt x="1974" y="659"/>
                    <a:pt x="1834" y="472"/>
                    <a:pt x="1650" y="309"/>
                  </a:cubicBezTo>
                  <a:lnTo>
                    <a:pt x="12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48"/>
            <p:cNvSpPr/>
            <p:nvPr/>
          </p:nvSpPr>
          <p:spPr>
            <a:xfrm>
              <a:off x="3531627" y="3599310"/>
              <a:ext cx="61540" cy="57668"/>
            </a:xfrm>
            <a:custGeom>
              <a:avLst/>
              <a:gdLst/>
              <a:ahLst/>
              <a:cxnLst/>
              <a:rect l="l" t="t" r="r" b="b"/>
              <a:pathLst>
                <a:path w="2098" h="1966" extrusionOk="0">
                  <a:moveTo>
                    <a:pt x="930" y="1"/>
                  </a:moveTo>
                  <a:cubicBezTo>
                    <a:pt x="862" y="1"/>
                    <a:pt x="794" y="8"/>
                    <a:pt x="726" y="21"/>
                  </a:cubicBezTo>
                  <a:cubicBezTo>
                    <a:pt x="643" y="300"/>
                    <a:pt x="661" y="606"/>
                    <a:pt x="799" y="882"/>
                  </a:cubicBezTo>
                  <a:cubicBezTo>
                    <a:pt x="820" y="922"/>
                    <a:pt x="796" y="970"/>
                    <a:pt x="754" y="979"/>
                  </a:cubicBezTo>
                  <a:cubicBezTo>
                    <a:pt x="572" y="1020"/>
                    <a:pt x="156" y="1130"/>
                    <a:pt x="0" y="1273"/>
                  </a:cubicBezTo>
                  <a:cubicBezTo>
                    <a:pt x="125" y="1654"/>
                    <a:pt x="471" y="1939"/>
                    <a:pt x="889" y="1963"/>
                  </a:cubicBezTo>
                  <a:cubicBezTo>
                    <a:pt x="915" y="1965"/>
                    <a:pt x="941" y="1965"/>
                    <a:pt x="967" y="1965"/>
                  </a:cubicBezTo>
                  <a:cubicBezTo>
                    <a:pt x="1173" y="1965"/>
                    <a:pt x="1376" y="1919"/>
                    <a:pt x="1575" y="1835"/>
                  </a:cubicBezTo>
                  <a:lnTo>
                    <a:pt x="2080" y="1585"/>
                  </a:lnTo>
                  <a:lnTo>
                    <a:pt x="2098" y="1393"/>
                  </a:lnTo>
                  <a:lnTo>
                    <a:pt x="2047" y="1242"/>
                  </a:lnTo>
                  <a:lnTo>
                    <a:pt x="1503" y="1112"/>
                  </a:lnTo>
                  <a:lnTo>
                    <a:pt x="1462" y="1096"/>
                  </a:lnTo>
                  <a:lnTo>
                    <a:pt x="1462" y="152"/>
                  </a:lnTo>
                  <a:cubicBezTo>
                    <a:pt x="1303" y="53"/>
                    <a:pt x="1118" y="1"/>
                    <a:pt x="930" y="1"/>
                  </a:cubicBez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48"/>
            <p:cNvSpPr/>
            <p:nvPr/>
          </p:nvSpPr>
          <p:spPr>
            <a:xfrm>
              <a:off x="3555122" y="3639288"/>
              <a:ext cx="63036" cy="55937"/>
            </a:xfrm>
            <a:custGeom>
              <a:avLst/>
              <a:gdLst/>
              <a:ahLst/>
              <a:cxnLst/>
              <a:rect l="l" t="t" r="r" b="b"/>
              <a:pathLst>
                <a:path w="2149" h="1907" extrusionOk="0">
                  <a:moveTo>
                    <a:pt x="1199" y="0"/>
                  </a:moveTo>
                  <a:lnTo>
                    <a:pt x="742" y="236"/>
                  </a:lnTo>
                  <a:cubicBezTo>
                    <a:pt x="532" y="366"/>
                    <a:pt x="362" y="526"/>
                    <a:pt x="237" y="725"/>
                  </a:cubicBezTo>
                  <a:cubicBezTo>
                    <a:pt x="1" y="1099"/>
                    <a:pt x="57" y="1568"/>
                    <a:pt x="342" y="1887"/>
                  </a:cubicBezTo>
                  <a:cubicBezTo>
                    <a:pt x="587" y="1810"/>
                    <a:pt x="805" y="1654"/>
                    <a:pt x="955" y="1439"/>
                  </a:cubicBezTo>
                  <a:cubicBezTo>
                    <a:pt x="964" y="1427"/>
                    <a:pt x="972" y="1415"/>
                    <a:pt x="979" y="1402"/>
                  </a:cubicBezTo>
                  <a:cubicBezTo>
                    <a:pt x="995" y="1377"/>
                    <a:pt x="1020" y="1365"/>
                    <a:pt x="1045" y="1365"/>
                  </a:cubicBezTo>
                  <a:cubicBezTo>
                    <a:pt x="1070" y="1365"/>
                    <a:pt x="1096" y="1377"/>
                    <a:pt x="1111" y="1402"/>
                  </a:cubicBezTo>
                  <a:cubicBezTo>
                    <a:pt x="1119" y="1415"/>
                    <a:pt x="1128" y="1425"/>
                    <a:pt x="1135" y="1439"/>
                  </a:cubicBezTo>
                  <a:cubicBezTo>
                    <a:pt x="1298" y="1672"/>
                    <a:pt x="1540" y="1835"/>
                    <a:pt x="1812" y="1906"/>
                  </a:cubicBezTo>
                  <a:cubicBezTo>
                    <a:pt x="2052" y="1654"/>
                    <a:pt x="2149" y="1292"/>
                    <a:pt x="2042" y="952"/>
                  </a:cubicBezTo>
                  <a:lnTo>
                    <a:pt x="1181" y="952"/>
                  </a:lnTo>
                  <a:cubicBezTo>
                    <a:pt x="1203" y="875"/>
                    <a:pt x="1223" y="793"/>
                    <a:pt x="1236" y="707"/>
                  </a:cubicBezTo>
                  <a:lnTo>
                    <a:pt x="1237" y="701"/>
                  </a:lnTo>
                  <a:lnTo>
                    <a:pt x="1295" y="75"/>
                  </a:lnTo>
                  <a:lnTo>
                    <a:pt x="1199" y="0"/>
                  </a:ln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48"/>
            <p:cNvSpPr/>
            <p:nvPr/>
          </p:nvSpPr>
          <p:spPr>
            <a:xfrm>
              <a:off x="3525350" y="3632982"/>
              <a:ext cx="62244" cy="57697"/>
            </a:xfrm>
            <a:custGeom>
              <a:avLst/>
              <a:gdLst/>
              <a:ahLst/>
              <a:cxnLst/>
              <a:rect l="l" t="t" r="r" b="b"/>
              <a:pathLst>
                <a:path w="2122" h="1967" extrusionOk="0">
                  <a:moveTo>
                    <a:pt x="1023" y="1"/>
                  </a:moveTo>
                  <a:cubicBezTo>
                    <a:pt x="1005" y="1"/>
                    <a:pt x="988" y="1"/>
                    <a:pt x="970" y="2"/>
                  </a:cubicBezTo>
                  <a:cubicBezTo>
                    <a:pt x="443" y="22"/>
                    <a:pt x="26" y="454"/>
                    <a:pt x="12" y="980"/>
                  </a:cubicBezTo>
                  <a:lnTo>
                    <a:pt x="1" y="1439"/>
                  </a:lnTo>
                  <a:cubicBezTo>
                    <a:pt x="1" y="1498"/>
                    <a:pt x="32" y="1553"/>
                    <a:pt x="81" y="1583"/>
                  </a:cubicBezTo>
                  <a:lnTo>
                    <a:pt x="473" y="1820"/>
                  </a:lnTo>
                  <a:cubicBezTo>
                    <a:pt x="636" y="1919"/>
                    <a:pt x="818" y="1967"/>
                    <a:pt x="997" y="1967"/>
                  </a:cubicBezTo>
                  <a:cubicBezTo>
                    <a:pt x="1312" y="1967"/>
                    <a:pt x="1621" y="1819"/>
                    <a:pt x="1813" y="1544"/>
                  </a:cubicBezTo>
                  <a:cubicBezTo>
                    <a:pt x="1947" y="1352"/>
                    <a:pt x="2028" y="1134"/>
                    <a:pt x="2065" y="892"/>
                  </a:cubicBezTo>
                  <a:lnTo>
                    <a:pt x="2122" y="251"/>
                  </a:lnTo>
                  <a:lnTo>
                    <a:pt x="1654" y="141"/>
                  </a:lnTo>
                  <a:cubicBezTo>
                    <a:pt x="1448" y="51"/>
                    <a:pt x="1239" y="1"/>
                    <a:pt x="10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48"/>
            <p:cNvSpPr/>
            <p:nvPr/>
          </p:nvSpPr>
          <p:spPr>
            <a:xfrm>
              <a:off x="3525438" y="3633070"/>
              <a:ext cx="62302" cy="47313"/>
            </a:xfrm>
            <a:custGeom>
              <a:avLst/>
              <a:gdLst/>
              <a:ahLst/>
              <a:cxnLst/>
              <a:rect l="l" t="t" r="r" b="b"/>
              <a:pathLst>
                <a:path w="2124" h="1613" extrusionOk="0">
                  <a:moveTo>
                    <a:pt x="1031" y="0"/>
                  </a:moveTo>
                  <a:cubicBezTo>
                    <a:pt x="1011" y="0"/>
                    <a:pt x="991" y="1"/>
                    <a:pt x="971" y="2"/>
                  </a:cubicBezTo>
                  <a:cubicBezTo>
                    <a:pt x="446" y="21"/>
                    <a:pt x="29" y="451"/>
                    <a:pt x="14" y="978"/>
                  </a:cubicBezTo>
                  <a:lnTo>
                    <a:pt x="2" y="1437"/>
                  </a:lnTo>
                  <a:cubicBezTo>
                    <a:pt x="0" y="1496"/>
                    <a:pt x="30" y="1553"/>
                    <a:pt x="82" y="1582"/>
                  </a:cubicBezTo>
                  <a:lnTo>
                    <a:pt x="133" y="1612"/>
                  </a:lnTo>
                  <a:lnTo>
                    <a:pt x="140" y="1280"/>
                  </a:lnTo>
                  <a:cubicBezTo>
                    <a:pt x="152" y="754"/>
                    <a:pt x="571" y="322"/>
                    <a:pt x="1097" y="301"/>
                  </a:cubicBezTo>
                  <a:cubicBezTo>
                    <a:pt x="1115" y="301"/>
                    <a:pt x="1133" y="300"/>
                    <a:pt x="1150" y="300"/>
                  </a:cubicBezTo>
                  <a:cubicBezTo>
                    <a:pt x="1365" y="300"/>
                    <a:pt x="1576" y="350"/>
                    <a:pt x="1782" y="441"/>
                  </a:cubicBezTo>
                  <a:lnTo>
                    <a:pt x="2099" y="515"/>
                  </a:lnTo>
                  <a:lnTo>
                    <a:pt x="2123" y="249"/>
                  </a:lnTo>
                  <a:lnTo>
                    <a:pt x="1656" y="140"/>
                  </a:lnTo>
                  <a:cubicBezTo>
                    <a:pt x="1452" y="50"/>
                    <a:pt x="1244" y="0"/>
                    <a:pt x="1031" y="0"/>
                  </a:cubicBez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48"/>
            <p:cNvSpPr/>
            <p:nvPr/>
          </p:nvSpPr>
          <p:spPr>
            <a:xfrm>
              <a:off x="3600644" y="3580626"/>
              <a:ext cx="73654" cy="69987"/>
            </a:xfrm>
            <a:custGeom>
              <a:avLst/>
              <a:gdLst/>
              <a:ahLst/>
              <a:cxnLst/>
              <a:rect l="l" t="t" r="r" b="b"/>
              <a:pathLst>
                <a:path w="2511" h="2386" extrusionOk="0">
                  <a:moveTo>
                    <a:pt x="1278" y="0"/>
                  </a:moveTo>
                  <a:cubicBezTo>
                    <a:pt x="848" y="0"/>
                    <a:pt x="434" y="226"/>
                    <a:pt x="217" y="626"/>
                  </a:cubicBezTo>
                  <a:cubicBezTo>
                    <a:pt x="82" y="874"/>
                    <a:pt x="15" y="1148"/>
                    <a:pt x="0" y="1444"/>
                  </a:cubicBezTo>
                  <a:lnTo>
                    <a:pt x="22" y="2058"/>
                  </a:lnTo>
                  <a:lnTo>
                    <a:pt x="594" y="2290"/>
                  </a:lnTo>
                  <a:cubicBezTo>
                    <a:pt x="793" y="2353"/>
                    <a:pt x="992" y="2386"/>
                    <a:pt x="1190" y="2386"/>
                  </a:cubicBezTo>
                  <a:cubicBezTo>
                    <a:pt x="1272" y="2386"/>
                    <a:pt x="1355" y="2380"/>
                    <a:pt x="1437" y="2368"/>
                  </a:cubicBezTo>
                  <a:cubicBezTo>
                    <a:pt x="2068" y="2273"/>
                    <a:pt x="2510" y="1698"/>
                    <a:pt x="2457" y="1064"/>
                  </a:cubicBezTo>
                  <a:lnTo>
                    <a:pt x="2411" y="510"/>
                  </a:lnTo>
                  <a:cubicBezTo>
                    <a:pt x="2405" y="440"/>
                    <a:pt x="2360" y="376"/>
                    <a:pt x="2295" y="347"/>
                  </a:cubicBezTo>
                  <a:lnTo>
                    <a:pt x="1793" y="114"/>
                  </a:lnTo>
                  <a:cubicBezTo>
                    <a:pt x="1627" y="37"/>
                    <a:pt x="1451" y="0"/>
                    <a:pt x="12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48"/>
            <p:cNvSpPr/>
            <p:nvPr/>
          </p:nvSpPr>
          <p:spPr>
            <a:xfrm>
              <a:off x="3600644" y="3614210"/>
              <a:ext cx="69782" cy="57550"/>
            </a:xfrm>
            <a:custGeom>
              <a:avLst/>
              <a:gdLst/>
              <a:ahLst/>
              <a:cxnLst/>
              <a:rect l="l" t="t" r="r" b="b"/>
              <a:pathLst>
                <a:path w="2379" h="1962" extrusionOk="0">
                  <a:moveTo>
                    <a:pt x="1250" y="1"/>
                  </a:moveTo>
                  <a:cubicBezTo>
                    <a:pt x="1097" y="1"/>
                    <a:pt x="942" y="36"/>
                    <a:pt x="797" y="112"/>
                  </a:cubicBezTo>
                  <a:cubicBezTo>
                    <a:pt x="589" y="219"/>
                    <a:pt x="416" y="374"/>
                    <a:pt x="270" y="572"/>
                  </a:cubicBezTo>
                  <a:lnTo>
                    <a:pt x="0" y="1002"/>
                  </a:lnTo>
                  <a:lnTo>
                    <a:pt x="281" y="1421"/>
                  </a:lnTo>
                  <a:cubicBezTo>
                    <a:pt x="434" y="1612"/>
                    <a:pt x="612" y="1762"/>
                    <a:pt x="821" y="1865"/>
                  </a:cubicBezTo>
                  <a:cubicBezTo>
                    <a:pt x="958" y="1931"/>
                    <a:pt x="1102" y="1962"/>
                    <a:pt x="1245" y="1962"/>
                  </a:cubicBezTo>
                  <a:cubicBezTo>
                    <a:pt x="1598" y="1962"/>
                    <a:pt x="1940" y="1771"/>
                    <a:pt x="2123" y="1445"/>
                  </a:cubicBezTo>
                  <a:lnTo>
                    <a:pt x="2349" y="1047"/>
                  </a:lnTo>
                  <a:cubicBezTo>
                    <a:pt x="2378" y="995"/>
                    <a:pt x="2375" y="931"/>
                    <a:pt x="2346" y="882"/>
                  </a:cubicBezTo>
                  <a:lnTo>
                    <a:pt x="2111" y="490"/>
                  </a:lnTo>
                  <a:cubicBezTo>
                    <a:pt x="1923" y="178"/>
                    <a:pt x="1591" y="1"/>
                    <a:pt x="12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48"/>
            <p:cNvSpPr/>
            <p:nvPr/>
          </p:nvSpPr>
          <p:spPr>
            <a:xfrm>
              <a:off x="3576592" y="3578220"/>
              <a:ext cx="62097" cy="59604"/>
            </a:xfrm>
            <a:custGeom>
              <a:avLst/>
              <a:gdLst/>
              <a:ahLst/>
              <a:cxnLst/>
              <a:rect l="l" t="t" r="r" b="b"/>
              <a:pathLst>
                <a:path w="2117" h="2032" extrusionOk="0">
                  <a:moveTo>
                    <a:pt x="1025" y="1"/>
                  </a:moveTo>
                  <a:cubicBezTo>
                    <a:pt x="533" y="1"/>
                    <a:pt x="105" y="357"/>
                    <a:pt x="33" y="849"/>
                  </a:cubicBezTo>
                  <a:cubicBezTo>
                    <a:pt x="1" y="1080"/>
                    <a:pt x="24" y="1312"/>
                    <a:pt x="99" y="1543"/>
                  </a:cubicBezTo>
                  <a:lnTo>
                    <a:pt x="292" y="2014"/>
                  </a:lnTo>
                  <a:lnTo>
                    <a:pt x="798" y="2032"/>
                  </a:lnTo>
                  <a:cubicBezTo>
                    <a:pt x="1041" y="2021"/>
                    <a:pt x="1268" y="1964"/>
                    <a:pt x="1473" y="1852"/>
                  </a:cubicBezTo>
                  <a:cubicBezTo>
                    <a:pt x="1935" y="1600"/>
                    <a:pt x="2116" y="1028"/>
                    <a:pt x="1893" y="552"/>
                  </a:cubicBezTo>
                  <a:lnTo>
                    <a:pt x="1700" y="136"/>
                  </a:lnTo>
                  <a:cubicBezTo>
                    <a:pt x="1677" y="81"/>
                    <a:pt x="1625" y="47"/>
                    <a:pt x="1565" y="41"/>
                  </a:cubicBezTo>
                  <a:lnTo>
                    <a:pt x="1108" y="4"/>
                  </a:lnTo>
                  <a:cubicBezTo>
                    <a:pt x="1080" y="2"/>
                    <a:pt x="1052" y="1"/>
                    <a:pt x="10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48"/>
            <p:cNvSpPr/>
            <p:nvPr/>
          </p:nvSpPr>
          <p:spPr>
            <a:xfrm>
              <a:off x="3583573" y="3600072"/>
              <a:ext cx="62156" cy="57374"/>
            </a:xfrm>
            <a:custGeom>
              <a:avLst/>
              <a:gdLst/>
              <a:ahLst/>
              <a:cxnLst/>
              <a:rect l="l" t="t" r="r" b="b"/>
              <a:pathLst>
                <a:path w="2119" h="1956" extrusionOk="0">
                  <a:moveTo>
                    <a:pt x="1063" y="1"/>
                  </a:moveTo>
                  <a:cubicBezTo>
                    <a:pt x="681" y="1"/>
                    <a:pt x="316" y="208"/>
                    <a:pt x="144" y="561"/>
                  </a:cubicBezTo>
                  <a:cubicBezTo>
                    <a:pt x="43" y="772"/>
                    <a:pt x="0" y="997"/>
                    <a:pt x="2" y="1239"/>
                  </a:cubicBezTo>
                  <a:lnTo>
                    <a:pt x="51" y="1740"/>
                  </a:lnTo>
                  <a:lnTo>
                    <a:pt x="538" y="1903"/>
                  </a:lnTo>
                  <a:cubicBezTo>
                    <a:pt x="679" y="1938"/>
                    <a:pt x="818" y="1956"/>
                    <a:pt x="955" y="1956"/>
                  </a:cubicBezTo>
                  <a:cubicBezTo>
                    <a:pt x="1054" y="1956"/>
                    <a:pt x="1151" y="1946"/>
                    <a:pt x="1249" y="1927"/>
                  </a:cubicBezTo>
                  <a:cubicBezTo>
                    <a:pt x="1774" y="1821"/>
                    <a:pt x="2119" y="1331"/>
                    <a:pt x="2043" y="816"/>
                  </a:cubicBezTo>
                  <a:lnTo>
                    <a:pt x="1978" y="367"/>
                  </a:lnTo>
                  <a:cubicBezTo>
                    <a:pt x="1969" y="309"/>
                    <a:pt x="1930" y="260"/>
                    <a:pt x="1874" y="239"/>
                  </a:cubicBezTo>
                  <a:lnTo>
                    <a:pt x="1442" y="71"/>
                  </a:lnTo>
                  <a:cubicBezTo>
                    <a:pt x="1318" y="23"/>
                    <a:pt x="1189" y="1"/>
                    <a:pt x="1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48"/>
            <p:cNvSpPr/>
            <p:nvPr/>
          </p:nvSpPr>
          <p:spPr>
            <a:xfrm>
              <a:off x="3583515" y="3600131"/>
              <a:ext cx="58254" cy="57345"/>
            </a:xfrm>
            <a:custGeom>
              <a:avLst/>
              <a:gdLst/>
              <a:ahLst/>
              <a:cxnLst/>
              <a:rect l="l" t="t" r="r" b="b"/>
              <a:pathLst>
                <a:path w="1986" h="1955" extrusionOk="0">
                  <a:moveTo>
                    <a:pt x="1066" y="0"/>
                  </a:moveTo>
                  <a:cubicBezTo>
                    <a:pt x="683" y="0"/>
                    <a:pt x="318" y="207"/>
                    <a:pt x="145" y="562"/>
                  </a:cubicBezTo>
                  <a:cubicBezTo>
                    <a:pt x="42" y="771"/>
                    <a:pt x="1" y="998"/>
                    <a:pt x="2" y="1239"/>
                  </a:cubicBezTo>
                  <a:lnTo>
                    <a:pt x="50" y="1741"/>
                  </a:lnTo>
                  <a:lnTo>
                    <a:pt x="136" y="1767"/>
                  </a:lnTo>
                  <a:lnTo>
                    <a:pt x="538" y="1901"/>
                  </a:lnTo>
                  <a:cubicBezTo>
                    <a:pt x="680" y="1936"/>
                    <a:pt x="820" y="1954"/>
                    <a:pt x="958" y="1954"/>
                  </a:cubicBezTo>
                  <a:cubicBezTo>
                    <a:pt x="1056" y="1954"/>
                    <a:pt x="1152" y="1945"/>
                    <a:pt x="1249" y="1926"/>
                  </a:cubicBezTo>
                  <a:cubicBezTo>
                    <a:pt x="1597" y="1855"/>
                    <a:pt x="1865" y="1617"/>
                    <a:pt x="1985" y="1315"/>
                  </a:cubicBezTo>
                  <a:cubicBezTo>
                    <a:pt x="1779" y="1092"/>
                    <a:pt x="1490" y="949"/>
                    <a:pt x="1169" y="936"/>
                  </a:cubicBezTo>
                  <a:cubicBezTo>
                    <a:pt x="1129" y="935"/>
                    <a:pt x="1104" y="894"/>
                    <a:pt x="1120" y="857"/>
                  </a:cubicBezTo>
                  <a:cubicBezTo>
                    <a:pt x="1257" y="584"/>
                    <a:pt x="1276" y="283"/>
                    <a:pt x="1197" y="8"/>
                  </a:cubicBezTo>
                  <a:cubicBezTo>
                    <a:pt x="1153" y="3"/>
                    <a:pt x="1110" y="0"/>
                    <a:pt x="1066" y="0"/>
                  </a:cubicBez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48"/>
            <p:cNvSpPr/>
            <p:nvPr/>
          </p:nvSpPr>
          <p:spPr>
            <a:xfrm>
              <a:off x="3583661" y="3633129"/>
              <a:ext cx="62361" cy="57697"/>
            </a:xfrm>
            <a:custGeom>
              <a:avLst/>
              <a:gdLst/>
              <a:ahLst/>
              <a:cxnLst/>
              <a:rect l="l" t="t" r="r" b="b"/>
              <a:pathLst>
                <a:path w="2126" h="1967" extrusionOk="0">
                  <a:moveTo>
                    <a:pt x="1103" y="0"/>
                  </a:moveTo>
                  <a:cubicBezTo>
                    <a:pt x="888" y="0"/>
                    <a:pt x="678" y="49"/>
                    <a:pt x="472" y="141"/>
                  </a:cubicBezTo>
                  <a:lnTo>
                    <a:pt x="0" y="461"/>
                  </a:lnTo>
                  <a:lnTo>
                    <a:pt x="60" y="892"/>
                  </a:lnTo>
                  <a:cubicBezTo>
                    <a:pt x="98" y="1132"/>
                    <a:pt x="178" y="1352"/>
                    <a:pt x="312" y="1543"/>
                  </a:cubicBezTo>
                  <a:cubicBezTo>
                    <a:pt x="504" y="1819"/>
                    <a:pt x="813" y="1966"/>
                    <a:pt x="1128" y="1966"/>
                  </a:cubicBezTo>
                  <a:cubicBezTo>
                    <a:pt x="1307" y="1966"/>
                    <a:pt x="1489" y="1919"/>
                    <a:pt x="1652" y="1819"/>
                  </a:cubicBezTo>
                  <a:lnTo>
                    <a:pt x="2043" y="1582"/>
                  </a:lnTo>
                  <a:cubicBezTo>
                    <a:pt x="2095" y="1552"/>
                    <a:pt x="2126" y="1496"/>
                    <a:pt x="2123" y="1437"/>
                  </a:cubicBezTo>
                  <a:lnTo>
                    <a:pt x="2113" y="979"/>
                  </a:lnTo>
                  <a:cubicBezTo>
                    <a:pt x="2099" y="452"/>
                    <a:pt x="1682" y="22"/>
                    <a:pt x="1157" y="1"/>
                  </a:cubicBezTo>
                  <a:cubicBezTo>
                    <a:pt x="1139" y="0"/>
                    <a:pt x="1121" y="0"/>
                    <a:pt x="1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48"/>
            <p:cNvSpPr/>
            <p:nvPr/>
          </p:nvSpPr>
          <p:spPr>
            <a:xfrm>
              <a:off x="3583749" y="3644421"/>
              <a:ext cx="62273" cy="46345"/>
            </a:xfrm>
            <a:custGeom>
              <a:avLst/>
              <a:gdLst/>
              <a:ahLst/>
              <a:cxnLst/>
              <a:rect l="l" t="t" r="r" b="b"/>
              <a:pathLst>
                <a:path w="2123" h="1580" extrusionOk="0">
                  <a:moveTo>
                    <a:pt x="109" y="1"/>
                  </a:moveTo>
                  <a:lnTo>
                    <a:pt x="0" y="75"/>
                  </a:lnTo>
                  <a:lnTo>
                    <a:pt x="60" y="505"/>
                  </a:lnTo>
                  <a:cubicBezTo>
                    <a:pt x="97" y="746"/>
                    <a:pt x="178" y="965"/>
                    <a:pt x="312" y="1155"/>
                  </a:cubicBezTo>
                  <a:cubicBezTo>
                    <a:pt x="503" y="1432"/>
                    <a:pt x="811" y="1579"/>
                    <a:pt x="1127" y="1579"/>
                  </a:cubicBezTo>
                  <a:cubicBezTo>
                    <a:pt x="1306" y="1579"/>
                    <a:pt x="1487" y="1531"/>
                    <a:pt x="1651" y="1433"/>
                  </a:cubicBezTo>
                  <a:lnTo>
                    <a:pt x="2043" y="1195"/>
                  </a:lnTo>
                  <a:cubicBezTo>
                    <a:pt x="2093" y="1166"/>
                    <a:pt x="2123" y="1109"/>
                    <a:pt x="2123" y="1050"/>
                  </a:cubicBezTo>
                  <a:lnTo>
                    <a:pt x="2117" y="870"/>
                  </a:lnTo>
                  <a:lnTo>
                    <a:pt x="1725" y="1108"/>
                  </a:lnTo>
                  <a:cubicBezTo>
                    <a:pt x="1561" y="1207"/>
                    <a:pt x="1380" y="1255"/>
                    <a:pt x="1201" y="1255"/>
                  </a:cubicBezTo>
                  <a:cubicBezTo>
                    <a:pt x="885" y="1255"/>
                    <a:pt x="577" y="1107"/>
                    <a:pt x="386" y="832"/>
                  </a:cubicBezTo>
                  <a:cubicBezTo>
                    <a:pt x="253" y="640"/>
                    <a:pt x="172" y="421"/>
                    <a:pt x="134" y="180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48"/>
            <p:cNvSpPr/>
            <p:nvPr/>
          </p:nvSpPr>
          <p:spPr>
            <a:xfrm>
              <a:off x="3553098" y="3577018"/>
              <a:ext cx="65294" cy="69606"/>
            </a:xfrm>
            <a:custGeom>
              <a:avLst/>
              <a:gdLst/>
              <a:ahLst/>
              <a:cxnLst/>
              <a:rect l="l" t="t" r="r" b="b"/>
              <a:pathLst>
                <a:path w="2226" h="2373" extrusionOk="0">
                  <a:moveTo>
                    <a:pt x="1113" y="1"/>
                  </a:moveTo>
                  <a:cubicBezTo>
                    <a:pt x="1084" y="1"/>
                    <a:pt x="1056" y="8"/>
                    <a:pt x="1030" y="23"/>
                  </a:cubicBezTo>
                  <a:lnTo>
                    <a:pt x="634" y="253"/>
                  </a:lnTo>
                  <a:cubicBezTo>
                    <a:pt x="180" y="517"/>
                    <a:pt x="0" y="1090"/>
                    <a:pt x="236" y="1561"/>
                  </a:cubicBezTo>
                  <a:cubicBezTo>
                    <a:pt x="340" y="1772"/>
                    <a:pt x="493" y="1945"/>
                    <a:pt x="686" y="2095"/>
                  </a:cubicBezTo>
                  <a:lnTo>
                    <a:pt x="1113" y="2373"/>
                  </a:lnTo>
                  <a:lnTo>
                    <a:pt x="1538" y="2095"/>
                  </a:lnTo>
                  <a:cubicBezTo>
                    <a:pt x="1731" y="1947"/>
                    <a:pt x="1885" y="1772"/>
                    <a:pt x="1989" y="1561"/>
                  </a:cubicBezTo>
                  <a:cubicBezTo>
                    <a:pt x="2225" y="1090"/>
                    <a:pt x="2044" y="517"/>
                    <a:pt x="1590" y="253"/>
                  </a:cubicBezTo>
                  <a:lnTo>
                    <a:pt x="1195" y="23"/>
                  </a:lnTo>
                  <a:cubicBezTo>
                    <a:pt x="1170" y="8"/>
                    <a:pt x="1141" y="1"/>
                    <a:pt x="11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48"/>
            <p:cNvSpPr/>
            <p:nvPr/>
          </p:nvSpPr>
          <p:spPr>
            <a:xfrm>
              <a:off x="3553098" y="3577018"/>
              <a:ext cx="38279" cy="69606"/>
            </a:xfrm>
            <a:custGeom>
              <a:avLst/>
              <a:gdLst/>
              <a:ahLst/>
              <a:cxnLst/>
              <a:rect l="l" t="t" r="r" b="b"/>
              <a:pathLst>
                <a:path w="1305" h="2373" extrusionOk="0">
                  <a:moveTo>
                    <a:pt x="1113" y="1"/>
                  </a:moveTo>
                  <a:cubicBezTo>
                    <a:pt x="1085" y="1"/>
                    <a:pt x="1056" y="8"/>
                    <a:pt x="1030" y="23"/>
                  </a:cubicBezTo>
                  <a:lnTo>
                    <a:pt x="634" y="253"/>
                  </a:lnTo>
                  <a:cubicBezTo>
                    <a:pt x="180" y="517"/>
                    <a:pt x="0" y="1090"/>
                    <a:pt x="236" y="1561"/>
                  </a:cubicBezTo>
                  <a:cubicBezTo>
                    <a:pt x="340" y="1772"/>
                    <a:pt x="493" y="1945"/>
                    <a:pt x="686" y="2095"/>
                  </a:cubicBezTo>
                  <a:lnTo>
                    <a:pt x="1113" y="2373"/>
                  </a:lnTo>
                  <a:lnTo>
                    <a:pt x="1302" y="2250"/>
                  </a:lnTo>
                  <a:lnTo>
                    <a:pt x="1067" y="2098"/>
                  </a:lnTo>
                  <a:cubicBezTo>
                    <a:pt x="874" y="1950"/>
                    <a:pt x="720" y="1773"/>
                    <a:pt x="616" y="1564"/>
                  </a:cubicBezTo>
                  <a:cubicBezTo>
                    <a:pt x="382" y="1092"/>
                    <a:pt x="560" y="519"/>
                    <a:pt x="1015" y="254"/>
                  </a:cubicBezTo>
                  <a:lnTo>
                    <a:pt x="1305" y="87"/>
                  </a:lnTo>
                  <a:lnTo>
                    <a:pt x="1195" y="23"/>
                  </a:lnTo>
                  <a:cubicBezTo>
                    <a:pt x="1170" y="8"/>
                    <a:pt x="1142" y="1"/>
                    <a:pt x="1113" y="1"/>
                  </a:cubicBez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48"/>
            <p:cNvSpPr/>
            <p:nvPr/>
          </p:nvSpPr>
          <p:spPr>
            <a:xfrm>
              <a:off x="3571195" y="3608050"/>
              <a:ext cx="14666" cy="33879"/>
            </a:xfrm>
            <a:custGeom>
              <a:avLst/>
              <a:gdLst/>
              <a:ahLst/>
              <a:cxnLst/>
              <a:rect l="l" t="t" r="r" b="b"/>
              <a:pathLst>
                <a:path w="500" h="1155" extrusionOk="0">
                  <a:moveTo>
                    <a:pt x="155" y="1"/>
                  </a:moveTo>
                  <a:cubicBezTo>
                    <a:pt x="145" y="1"/>
                    <a:pt x="135" y="2"/>
                    <a:pt x="125" y="4"/>
                  </a:cubicBezTo>
                  <a:cubicBezTo>
                    <a:pt x="50" y="20"/>
                    <a:pt x="1" y="95"/>
                    <a:pt x="17" y="172"/>
                  </a:cubicBezTo>
                  <a:lnTo>
                    <a:pt x="162" y="826"/>
                  </a:lnTo>
                  <a:lnTo>
                    <a:pt x="210" y="1045"/>
                  </a:lnTo>
                  <a:cubicBezTo>
                    <a:pt x="225" y="1110"/>
                    <a:pt x="283" y="1154"/>
                    <a:pt x="348" y="1154"/>
                  </a:cubicBezTo>
                  <a:cubicBezTo>
                    <a:pt x="357" y="1154"/>
                    <a:pt x="367" y="1154"/>
                    <a:pt x="376" y="1153"/>
                  </a:cubicBezTo>
                  <a:cubicBezTo>
                    <a:pt x="452" y="1137"/>
                    <a:pt x="499" y="1059"/>
                    <a:pt x="483" y="984"/>
                  </a:cubicBezTo>
                  <a:lnTo>
                    <a:pt x="436" y="765"/>
                  </a:lnTo>
                  <a:lnTo>
                    <a:pt x="292" y="112"/>
                  </a:lnTo>
                  <a:cubicBezTo>
                    <a:pt x="277" y="45"/>
                    <a:pt x="220" y="1"/>
                    <a:pt x="155" y="1"/>
                  </a:cubicBez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48"/>
            <p:cNvSpPr/>
            <p:nvPr/>
          </p:nvSpPr>
          <p:spPr>
            <a:xfrm>
              <a:off x="3585186" y="3607992"/>
              <a:ext cx="14989" cy="33938"/>
            </a:xfrm>
            <a:custGeom>
              <a:avLst/>
              <a:gdLst/>
              <a:ahLst/>
              <a:cxnLst/>
              <a:rect l="l" t="t" r="r" b="b"/>
              <a:pathLst>
                <a:path w="511" h="1157" extrusionOk="0">
                  <a:moveTo>
                    <a:pt x="355" y="1"/>
                  </a:moveTo>
                  <a:cubicBezTo>
                    <a:pt x="292" y="1"/>
                    <a:pt x="234" y="46"/>
                    <a:pt x="220" y="111"/>
                  </a:cubicBezTo>
                  <a:lnTo>
                    <a:pt x="77" y="763"/>
                  </a:lnTo>
                  <a:lnTo>
                    <a:pt x="21" y="980"/>
                  </a:lnTo>
                  <a:cubicBezTo>
                    <a:pt x="0" y="1055"/>
                    <a:pt x="45" y="1133"/>
                    <a:pt x="122" y="1152"/>
                  </a:cubicBezTo>
                  <a:cubicBezTo>
                    <a:pt x="132" y="1155"/>
                    <a:pt x="146" y="1156"/>
                    <a:pt x="156" y="1156"/>
                  </a:cubicBezTo>
                  <a:cubicBezTo>
                    <a:pt x="220" y="1156"/>
                    <a:pt x="278" y="1116"/>
                    <a:pt x="293" y="1048"/>
                  </a:cubicBezTo>
                  <a:lnTo>
                    <a:pt x="349" y="830"/>
                  </a:lnTo>
                  <a:cubicBezTo>
                    <a:pt x="352" y="828"/>
                    <a:pt x="352" y="827"/>
                    <a:pt x="352" y="824"/>
                  </a:cubicBezTo>
                  <a:lnTo>
                    <a:pt x="494" y="171"/>
                  </a:lnTo>
                  <a:cubicBezTo>
                    <a:pt x="511" y="97"/>
                    <a:pt x="463" y="21"/>
                    <a:pt x="386" y="4"/>
                  </a:cubicBezTo>
                  <a:cubicBezTo>
                    <a:pt x="376" y="2"/>
                    <a:pt x="365" y="1"/>
                    <a:pt x="355" y="1"/>
                  </a:cubicBez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48"/>
            <p:cNvSpPr/>
            <p:nvPr/>
          </p:nvSpPr>
          <p:spPr>
            <a:xfrm>
              <a:off x="3588237" y="3640902"/>
              <a:ext cx="35668" cy="15312"/>
            </a:xfrm>
            <a:custGeom>
              <a:avLst/>
              <a:gdLst/>
              <a:ahLst/>
              <a:cxnLst/>
              <a:rect l="l" t="t" r="r" b="b"/>
              <a:pathLst>
                <a:path w="1216" h="522" extrusionOk="0">
                  <a:moveTo>
                    <a:pt x="153" y="1"/>
                  </a:moveTo>
                  <a:cubicBezTo>
                    <a:pt x="87" y="1"/>
                    <a:pt x="28" y="48"/>
                    <a:pt x="15" y="115"/>
                  </a:cubicBezTo>
                  <a:cubicBezTo>
                    <a:pt x="0" y="190"/>
                    <a:pt x="51" y="264"/>
                    <a:pt x="126" y="279"/>
                  </a:cubicBezTo>
                  <a:lnTo>
                    <a:pt x="385" y="330"/>
                  </a:lnTo>
                  <a:lnTo>
                    <a:pt x="1021" y="515"/>
                  </a:lnTo>
                  <a:cubicBezTo>
                    <a:pt x="1035" y="518"/>
                    <a:pt x="1047" y="521"/>
                    <a:pt x="1060" y="521"/>
                  </a:cubicBezTo>
                  <a:cubicBezTo>
                    <a:pt x="1121" y="521"/>
                    <a:pt x="1177" y="481"/>
                    <a:pt x="1195" y="420"/>
                  </a:cubicBezTo>
                  <a:cubicBezTo>
                    <a:pt x="1216" y="346"/>
                    <a:pt x="1173" y="269"/>
                    <a:pt x="1099" y="247"/>
                  </a:cubicBezTo>
                  <a:lnTo>
                    <a:pt x="457" y="58"/>
                  </a:lnTo>
                  <a:cubicBezTo>
                    <a:pt x="453" y="57"/>
                    <a:pt x="447" y="55"/>
                    <a:pt x="444" y="55"/>
                  </a:cubicBezTo>
                  <a:lnTo>
                    <a:pt x="180" y="3"/>
                  </a:lnTo>
                  <a:cubicBezTo>
                    <a:pt x="171" y="1"/>
                    <a:pt x="162" y="1"/>
                    <a:pt x="153" y="1"/>
                  </a:cubicBez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48"/>
            <p:cNvSpPr/>
            <p:nvPr/>
          </p:nvSpPr>
          <p:spPr>
            <a:xfrm>
              <a:off x="3584336" y="3646592"/>
              <a:ext cx="30007" cy="27133"/>
            </a:xfrm>
            <a:custGeom>
              <a:avLst/>
              <a:gdLst/>
              <a:ahLst/>
              <a:cxnLst/>
              <a:rect l="l" t="t" r="r" b="b"/>
              <a:pathLst>
                <a:path w="1023" h="925" extrusionOk="0">
                  <a:moveTo>
                    <a:pt x="155" y="1"/>
                  </a:moveTo>
                  <a:cubicBezTo>
                    <a:pt x="119" y="1"/>
                    <a:pt x="83" y="15"/>
                    <a:pt x="56" y="42"/>
                  </a:cubicBezTo>
                  <a:cubicBezTo>
                    <a:pt x="1" y="99"/>
                    <a:pt x="1" y="188"/>
                    <a:pt x="57" y="241"/>
                  </a:cubicBezTo>
                  <a:lnTo>
                    <a:pt x="264" y="443"/>
                  </a:lnTo>
                  <a:lnTo>
                    <a:pt x="270" y="449"/>
                  </a:lnTo>
                  <a:lnTo>
                    <a:pt x="773" y="888"/>
                  </a:lnTo>
                  <a:cubicBezTo>
                    <a:pt x="801" y="914"/>
                    <a:pt x="832" y="924"/>
                    <a:pt x="866" y="924"/>
                  </a:cubicBezTo>
                  <a:cubicBezTo>
                    <a:pt x="908" y="924"/>
                    <a:pt x="947" y="908"/>
                    <a:pt x="970" y="874"/>
                  </a:cubicBezTo>
                  <a:cubicBezTo>
                    <a:pt x="1022" y="817"/>
                    <a:pt x="1016" y="728"/>
                    <a:pt x="957" y="676"/>
                  </a:cubicBezTo>
                  <a:lnTo>
                    <a:pt x="457" y="240"/>
                  </a:lnTo>
                  <a:lnTo>
                    <a:pt x="253" y="41"/>
                  </a:lnTo>
                  <a:cubicBezTo>
                    <a:pt x="226" y="14"/>
                    <a:pt x="190" y="1"/>
                    <a:pt x="155" y="1"/>
                  </a:cubicBez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48"/>
            <p:cNvSpPr/>
            <p:nvPr/>
          </p:nvSpPr>
          <p:spPr>
            <a:xfrm>
              <a:off x="3547466" y="3640139"/>
              <a:ext cx="37076" cy="16074"/>
            </a:xfrm>
            <a:custGeom>
              <a:avLst/>
              <a:gdLst/>
              <a:ahLst/>
              <a:cxnLst/>
              <a:rect l="l" t="t" r="r" b="b"/>
              <a:pathLst>
                <a:path w="1264" h="548" extrusionOk="0">
                  <a:moveTo>
                    <a:pt x="1108" y="0"/>
                  </a:moveTo>
                  <a:cubicBezTo>
                    <a:pt x="1097" y="0"/>
                    <a:pt x="1086" y="1"/>
                    <a:pt x="1075" y="4"/>
                  </a:cubicBezTo>
                  <a:lnTo>
                    <a:pt x="767" y="81"/>
                  </a:lnTo>
                  <a:cubicBezTo>
                    <a:pt x="765" y="81"/>
                    <a:pt x="764" y="83"/>
                    <a:pt x="762" y="83"/>
                  </a:cubicBezTo>
                  <a:lnTo>
                    <a:pt x="119" y="270"/>
                  </a:lnTo>
                  <a:cubicBezTo>
                    <a:pt x="44" y="292"/>
                    <a:pt x="1" y="371"/>
                    <a:pt x="23" y="445"/>
                  </a:cubicBezTo>
                  <a:cubicBezTo>
                    <a:pt x="42" y="506"/>
                    <a:pt x="97" y="547"/>
                    <a:pt x="158" y="547"/>
                  </a:cubicBezTo>
                  <a:cubicBezTo>
                    <a:pt x="171" y="547"/>
                    <a:pt x="185" y="544"/>
                    <a:pt x="198" y="540"/>
                  </a:cubicBezTo>
                  <a:lnTo>
                    <a:pt x="838" y="354"/>
                  </a:lnTo>
                  <a:lnTo>
                    <a:pt x="1142" y="280"/>
                  </a:lnTo>
                  <a:cubicBezTo>
                    <a:pt x="1218" y="261"/>
                    <a:pt x="1264" y="185"/>
                    <a:pt x="1246" y="109"/>
                  </a:cubicBezTo>
                  <a:cubicBezTo>
                    <a:pt x="1230" y="43"/>
                    <a:pt x="1172" y="0"/>
                    <a:pt x="1108" y="0"/>
                  </a:cubicBez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48"/>
            <p:cNvSpPr/>
            <p:nvPr/>
          </p:nvSpPr>
          <p:spPr>
            <a:xfrm>
              <a:off x="3556999" y="3646621"/>
              <a:ext cx="30682" cy="27103"/>
            </a:xfrm>
            <a:custGeom>
              <a:avLst/>
              <a:gdLst/>
              <a:ahLst/>
              <a:cxnLst/>
              <a:rect l="l" t="t" r="r" b="b"/>
              <a:pathLst>
                <a:path w="1046" h="924" extrusionOk="0">
                  <a:moveTo>
                    <a:pt x="889" y="1"/>
                  </a:moveTo>
                  <a:cubicBezTo>
                    <a:pt x="856" y="1"/>
                    <a:pt x="822" y="13"/>
                    <a:pt x="795" y="37"/>
                  </a:cubicBezTo>
                  <a:lnTo>
                    <a:pt x="571" y="236"/>
                  </a:lnTo>
                  <a:lnTo>
                    <a:pt x="66" y="677"/>
                  </a:lnTo>
                  <a:cubicBezTo>
                    <a:pt x="8" y="727"/>
                    <a:pt x="1" y="816"/>
                    <a:pt x="53" y="876"/>
                  </a:cubicBezTo>
                  <a:cubicBezTo>
                    <a:pt x="81" y="907"/>
                    <a:pt x="119" y="923"/>
                    <a:pt x="158" y="923"/>
                  </a:cubicBezTo>
                  <a:cubicBezTo>
                    <a:pt x="192" y="923"/>
                    <a:pt x="225" y="913"/>
                    <a:pt x="249" y="890"/>
                  </a:cubicBezTo>
                  <a:lnTo>
                    <a:pt x="756" y="448"/>
                  </a:lnTo>
                  <a:lnTo>
                    <a:pt x="982" y="246"/>
                  </a:lnTo>
                  <a:cubicBezTo>
                    <a:pt x="1040" y="194"/>
                    <a:pt x="1046" y="105"/>
                    <a:pt x="994" y="47"/>
                  </a:cubicBezTo>
                  <a:cubicBezTo>
                    <a:pt x="966" y="16"/>
                    <a:pt x="928" y="1"/>
                    <a:pt x="889" y="1"/>
                  </a:cubicBez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48"/>
            <p:cNvSpPr/>
            <p:nvPr/>
          </p:nvSpPr>
          <p:spPr>
            <a:xfrm>
              <a:off x="3570579" y="3630958"/>
              <a:ext cx="30476" cy="28335"/>
            </a:xfrm>
            <a:custGeom>
              <a:avLst/>
              <a:gdLst/>
              <a:ahLst/>
              <a:cxnLst/>
              <a:rect l="l" t="t" r="r" b="b"/>
              <a:pathLst>
                <a:path w="1039" h="966" extrusionOk="0">
                  <a:moveTo>
                    <a:pt x="519" y="0"/>
                  </a:moveTo>
                  <a:cubicBezTo>
                    <a:pt x="287" y="0"/>
                    <a:pt x="83" y="168"/>
                    <a:pt x="44" y="406"/>
                  </a:cubicBezTo>
                  <a:cubicBezTo>
                    <a:pt x="1" y="669"/>
                    <a:pt x="180" y="917"/>
                    <a:pt x="443" y="960"/>
                  </a:cubicBezTo>
                  <a:cubicBezTo>
                    <a:pt x="469" y="964"/>
                    <a:pt x="494" y="966"/>
                    <a:pt x="519" y="966"/>
                  </a:cubicBezTo>
                  <a:cubicBezTo>
                    <a:pt x="752" y="966"/>
                    <a:pt x="958" y="798"/>
                    <a:pt x="997" y="560"/>
                  </a:cubicBezTo>
                  <a:cubicBezTo>
                    <a:pt x="1038" y="298"/>
                    <a:pt x="860" y="50"/>
                    <a:pt x="598" y="7"/>
                  </a:cubicBezTo>
                  <a:cubicBezTo>
                    <a:pt x="571" y="2"/>
                    <a:pt x="545" y="0"/>
                    <a:pt x="5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48"/>
            <p:cNvSpPr/>
            <p:nvPr/>
          </p:nvSpPr>
          <p:spPr>
            <a:xfrm>
              <a:off x="3571547" y="3630929"/>
              <a:ext cx="18655" cy="28335"/>
            </a:xfrm>
            <a:custGeom>
              <a:avLst/>
              <a:gdLst/>
              <a:ahLst/>
              <a:cxnLst/>
              <a:rect l="l" t="t" r="r" b="b"/>
              <a:pathLst>
                <a:path w="636" h="966" extrusionOk="0">
                  <a:moveTo>
                    <a:pt x="483" y="0"/>
                  </a:moveTo>
                  <a:cubicBezTo>
                    <a:pt x="217" y="0"/>
                    <a:pt x="1" y="216"/>
                    <a:pt x="1" y="483"/>
                  </a:cubicBezTo>
                  <a:cubicBezTo>
                    <a:pt x="1" y="750"/>
                    <a:pt x="216" y="965"/>
                    <a:pt x="483" y="965"/>
                  </a:cubicBezTo>
                  <a:cubicBezTo>
                    <a:pt x="536" y="965"/>
                    <a:pt x="588" y="955"/>
                    <a:pt x="636" y="939"/>
                  </a:cubicBezTo>
                  <a:cubicBezTo>
                    <a:pt x="446" y="873"/>
                    <a:pt x="308" y="694"/>
                    <a:pt x="308" y="483"/>
                  </a:cubicBezTo>
                  <a:cubicBezTo>
                    <a:pt x="308" y="269"/>
                    <a:pt x="446" y="89"/>
                    <a:pt x="636" y="26"/>
                  </a:cubicBezTo>
                  <a:cubicBezTo>
                    <a:pt x="588" y="9"/>
                    <a:pt x="536" y="0"/>
                    <a:pt x="483" y="0"/>
                  </a:cubicBezTo>
                  <a:close/>
                </a:path>
              </a:pathLst>
            </a:custGeom>
            <a:solidFill>
              <a:srgbClr val="000000">
                <a:alpha val="56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D3861D63-2507-6948-A479-1E1286E004B8}"/>
              </a:ext>
            </a:extLst>
          </p:cNvPr>
          <p:cNvSpPr/>
          <p:nvPr/>
        </p:nvSpPr>
        <p:spPr>
          <a:xfrm>
            <a:off x="3644870" y="2151529"/>
            <a:ext cx="1698095" cy="1631577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Ý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6CC0E9-0D6B-3F4B-9D68-5EDA9FB00AA6}"/>
              </a:ext>
            </a:extLst>
          </p:cNvPr>
          <p:cNvSpPr/>
          <p:nvPr/>
        </p:nvSpPr>
        <p:spPr>
          <a:xfrm>
            <a:off x="947709" y="2403485"/>
            <a:ext cx="28729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Tham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du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lịch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gì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r>
              <a:rPr lang="en-VN" sz="2000" dirty="0"/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575A816-ED29-4742-9487-744CBB03A597}"/>
              </a:ext>
            </a:extLst>
          </p:cNvPr>
          <p:cNvSpPr/>
          <p:nvPr/>
        </p:nvSpPr>
        <p:spPr>
          <a:xfrm>
            <a:off x="5406740" y="2416951"/>
            <a:ext cx="3169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Mục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đích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việc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tham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du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lịch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r>
              <a:rPr lang="en-VN" sz="2000" dirty="0"/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4890D9-D07D-A649-9510-BCB481DAE4E1}"/>
              </a:ext>
            </a:extLst>
          </p:cNvPr>
          <p:cNvSpPr/>
          <p:nvPr/>
        </p:nvSpPr>
        <p:spPr>
          <a:xfrm>
            <a:off x="624292" y="4238792"/>
            <a:ext cx="3840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Hoạt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động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tham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du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lịch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mang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lại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tham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gia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gì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endParaRPr lang="en-VN" sz="20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EB6D4AD-8F8B-3446-B58A-BC6803CFD693}"/>
              </a:ext>
            </a:extLst>
          </p:cNvPr>
          <p:cNvSpPr/>
          <p:nvPr/>
        </p:nvSpPr>
        <p:spPr>
          <a:xfrm>
            <a:off x="4921482" y="4168483"/>
            <a:ext cx="36551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Nên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đi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tham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du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lịch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như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thế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phù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hợp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hiệu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  <a:ea typeface="Arial" panose="020B0604020202020204" pitchFamily="34" charset="0"/>
              </a:rPr>
              <a:t>quả</a:t>
            </a:r>
            <a:r>
              <a:rPr lang="pt-BR" sz="2000" dirty="0"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  <a:r>
              <a:rPr lang="en-VN" sz="2000" dirty="0"/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" grpId="0" animBg="1"/>
      <p:bldP spid="2358" grpId="0" animBg="1"/>
      <p:bldP spid="2359" grpId="0" animBg="1"/>
      <p:bldP spid="2360" grpId="0" animBg="1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1" name="Google Shape;2891;p53"/>
          <p:cNvSpPr/>
          <p:nvPr/>
        </p:nvSpPr>
        <p:spPr>
          <a:xfrm>
            <a:off x="6087600" y="1478075"/>
            <a:ext cx="2336400" cy="564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3" name="Google Shape;2883;p53"/>
          <p:cNvSpPr/>
          <p:nvPr/>
        </p:nvSpPr>
        <p:spPr>
          <a:xfrm>
            <a:off x="3404725" y="1478075"/>
            <a:ext cx="2336400" cy="564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5" name="Google Shape;2875;p53"/>
          <p:cNvSpPr/>
          <p:nvPr/>
        </p:nvSpPr>
        <p:spPr>
          <a:xfrm>
            <a:off x="720925" y="1478075"/>
            <a:ext cx="2336400" cy="564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3" name="Google Shape;2893;p53"/>
          <p:cNvSpPr txBox="1">
            <a:spLocks noGrp="1"/>
          </p:cNvSpPr>
          <p:nvPr>
            <p:ph type="title" idx="2"/>
          </p:nvPr>
        </p:nvSpPr>
        <p:spPr>
          <a:xfrm>
            <a:off x="720925" y="1546774"/>
            <a:ext cx="23364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94" name="Google Shape;2894;p53"/>
          <p:cNvSpPr txBox="1">
            <a:spLocks noGrp="1"/>
          </p:cNvSpPr>
          <p:nvPr>
            <p:ph type="title" idx="3"/>
          </p:nvPr>
        </p:nvSpPr>
        <p:spPr>
          <a:xfrm>
            <a:off x="3404725" y="1546784"/>
            <a:ext cx="23364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" sz="24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" sz="24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95" name="Google Shape;2895;p53"/>
          <p:cNvSpPr txBox="1">
            <a:spLocks noGrp="1"/>
          </p:cNvSpPr>
          <p:nvPr>
            <p:ph type="title" idx="5"/>
          </p:nvPr>
        </p:nvSpPr>
        <p:spPr>
          <a:xfrm>
            <a:off x="6087600" y="1546774"/>
            <a:ext cx="2336400" cy="4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96" name="Google Shape;2896;p53"/>
          <p:cNvGrpSpPr/>
          <p:nvPr/>
        </p:nvGrpSpPr>
        <p:grpSpPr>
          <a:xfrm>
            <a:off x="4265104" y="2133516"/>
            <a:ext cx="613792" cy="565953"/>
            <a:chOff x="4266947" y="2738630"/>
            <a:chExt cx="613792" cy="565953"/>
          </a:xfrm>
        </p:grpSpPr>
        <p:sp>
          <p:nvSpPr>
            <p:cNvPr id="2881" name="Google Shape;2881;p53"/>
            <p:cNvSpPr/>
            <p:nvPr/>
          </p:nvSpPr>
          <p:spPr>
            <a:xfrm>
              <a:off x="4357613" y="2807088"/>
              <a:ext cx="429000" cy="42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97" name="Google Shape;2897;p53"/>
            <p:cNvGrpSpPr/>
            <p:nvPr/>
          </p:nvGrpSpPr>
          <p:grpSpPr>
            <a:xfrm>
              <a:off x="4266947" y="2738630"/>
              <a:ext cx="613792" cy="565953"/>
              <a:chOff x="7292626" y="1269163"/>
              <a:chExt cx="334948" cy="308842"/>
            </a:xfrm>
          </p:grpSpPr>
          <p:sp>
            <p:nvSpPr>
              <p:cNvPr id="2898" name="Google Shape;2898;p53"/>
              <p:cNvSpPr/>
              <p:nvPr/>
            </p:nvSpPr>
            <p:spPr>
              <a:xfrm>
                <a:off x="7292626" y="1269163"/>
                <a:ext cx="334948" cy="308842"/>
              </a:xfrm>
              <a:custGeom>
                <a:avLst/>
                <a:gdLst/>
                <a:ahLst/>
                <a:cxnLst/>
                <a:rect l="l" t="t" r="r" b="b"/>
                <a:pathLst>
                  <a:path w="11419" h="10529" extrusionOk="0">
                    <a:moveTo>
                      <a:pt x="4446" y="1"/>
                    </a:moveTo>
                    <a:cubicBezTo>
                      <a:pt x="4170" y="1"/>
                      <a:pt x="3900" y="78"/>
                      <a:pt x="3664" y="223"/>
                    </a:cubicBezTo>
                    <a:lnTo>
                      <a:pt x="3392" y="392"/>
                    </a:lnTo>
                    <a:cubicBezTo>
                      <a:pt x="3149" y="545"/>
                      <a:pt x="2979" y="780"/>
                      <a:pt x="2914" y="1059"/>
                    </a:cubicBezTo>
                    <a:cubicBezTo>
                      <a:pt x="2850" y="1337"/>
                      <a:pt x="2898" y="1623"/>
                      <a:pt x="3048" y="1867"/>
                    </a:cubicBezTo>
                    <a:cubicBezTo>
                      <a:pt x="3245" y="2181"/>
                      <a:pt x="3585" y="2371"/>
                      <a:pt x="3958" y="2371"/>
                    </a:cubicBezTo>
                    <a:cubicBezTo>
                      <a:pt x="4004" y="2371"/>
                      <a:pt x="4053" y="2367"/>
                      <a:pt x="4099" y="2361"/>
                    </a:cubicBezTo>
                    <a:lnTo>
                      <a:pt x="4154" y="2494"/>
                    </a:lnTo>
                    <a:lnTo>
                      <a:pt x="2966" y="2494"/>
                    </a:lnTo>
                    <a:cubicBezTo>
                      <a:pt x="2527" y="2494"/>
                      <a:pt x="1982" y="2628"/>
                      <a:pt x="1590" y="2831"/>
                    </a:cubicBezTo>
                    <a:cubicBezTo>
                      <a:pt x="1577" y="2836"/>
                      <a:pt x="1566" y="2843"/>
                      <a:pt x="1554" y="2849"/>
                    </a:cubicBezTo>
                    <a:lnTo>
                      <a:pt x="1548" y="2854"/>
                    </a:lnTo>
                    <a:cubicBezTo>
                      <a:pt x="1538" y="2858"/>
                      <a:pt x="1528" y="2866"/>
                      <a:pt x="1516" y="2871"/>
                    </a:cubicBezTo>
                    <a:cubicBezTo>
                      <a:pt x="1495" y="2885"/>
                      <a:pt x="1473" y="2895"/>
                      <a:pt x="1453" y="2909"/>
                    </a:cubicBezTo>
                    <a:lnTo>
                      <a:pt x="1449" y="2910"/>
                    </a:lnTo>
                    <a:lnTo>
                      <a:pt x="1421" y="2928"/>
                    </a:lnTo>
                    <a:cubicBezTo>
                      <a:pt x="1399" y="2940"/>
                      <a:pt x="1379" y="2955"/>
                      <a:pt x="1357" y="2968"/>
                    </a:cubicBezTo>
                    <a:lnTo>
                      <a:pt x="1354" y="2968"/>
                    </a:lnTo>
                    <a:lnTo>
                      <a:pt x="1326" y="2984"/>
                    </a:lnTo>
                    <a:cubicBezTo>
                      <a:pt x="1301" y="3004"/>
                      <a:pt x="1274" y="3020"/>
                      <a:pt x="1249" y="3039"/>
                    </a:cubicBezTo>
                    <a:lnTo>
                      <a:pt x="1243" y="3042"/>
                    </a:lnTo>
                    <a:lnTo>
                      <a:pt x="1232" y="3050"/>
                    </a:lnTo>
                    <a:lnTo>
                      <a:pt x="524" y="3553"/>
                    </a:lnTo>
                    <a:cubicBezTo>
                      <a:pt x="264" y="3738"/>
                      <a:pt x="89" y="4028"/>
                      <a:pt x="45" y="4343"/>
                    </a:cubicBezTo>
                    <a:cubicBezTo>
                      <a:pt x="0" y="4660"/>
                      <a:pt x="86" y="4985"/>
                      <a:pt x="284" y="5236"/>
                    </a:cubicBezTo>
                    <a:lnTo>
                      <a:pt x="1332" y="6568"/>
                    </a:lnTo>
                    <a:cubicBezTo>
                      <a:pt x="1704" y="7041"/>
                      <a:pt x="2239" y="7341"/>
                      <a:pt x="2828" y="7418"/>
                    </a:cubicBezTo>
                    <a:cubicBezTo>
                      <a:pt x="2979" y="7754"/>
                      <a:pt x="3196" y="8060"/>
                      <a:pt x="3469" y="8312"/>
                    </a:cubicBezTo>
                    <a:cubicBezTo>
                      <a:pt x="3786" y="8603"/>
                      <a:pt x="4160" y="8814"/>
                      <a:pt x="4565" y="8933"/>
                    </a:cubicBezTo>
                    <a:cubicBezTo>
                      <a:pt x="4522" y="9054"/>
                      <a:pt x="4500" y="9185"/>
                      <a:pt x="4500" y="9318"/>
                    </a:cubicBezTo>
                    <a:cubicBezTo>
                      <a:pt x="4500" y="9984"/>
                      <a:pt x="5041" y="10528"/>
                      <a:pt x="5709" y="10528"/>
                    </a:cubicBezTo>
                    <a:cubicBezTo>
                      <a:pt x="6377" y="10528"/>
                      <a:pt x="6921" y="9985"/>
                      <a:pt x="6919" y="9321"/>
                    </a:cubicBezTo>
                    <a:cubicBezTo>
                      <a:pt x="6919" y="9188"/>
                      <a:pt x="6897" y="9056"/>
                      <a:pt x="6854" y="8934"/>
                    </a:cubicBezTo>
                    <a:cubicBezTo>
                      <a:pt x="7259" y="8815"/>
                      <a:pt x="7629" y="8606"/>
                      <a:pt x="7943" y="8314"/>
                    </a:cubicBezTo>
                    <a:cubicBezTo>
                      <a:pt x="8217" y="8061"/>
                      <a:pt x="8435" y="7755"/>
                      <a:pt x="8586" y="7420"/>
                    </a:cubicBezTo>
                    <a:cubicBezTo>
                      <a:pt x="9176" y="7346"/>
                      <a:pt x="9711" y="7043"/>
                      <a:pt x="10087" y="6568"/>
                    </a:cubicBezTo>
                    <a:lnTo>
                      <a:pt x="11135" y="5236"/>
                    </a:lnTo>
                    <a:cubicBezTo>
                      <a:pt x="11332" y="4985"/>
                      <a:pt x="11419" y="4659"/>
                      <a:pt x="11374" y="4343"/>
                    </a:cubicBezTo>
                    <a:cubicBezTo>
                      <a:pt x="11329" y="4026"/>
                      <a:pt x="11156" y="3738"/>
                      <a:pt x="10895" y="3553"/>
                    </a:cubicBezTo>
                    <a:lnTo>
                      <a:pt x="10185" y="3048"/>
                    </a:lnTo>
                    <a:cubicBezTo>
                      <a:pt x="9676" y="2686"/>
                      <a:pt x="9078" y="2494"/>
                      <a:pt x="8451" y="2494"/>
                    </a:cubicBezTo>
                    <a:lnTo>
                      <a:pt x="7311" y="2494"/>
                    </a:lnTo>
                    <a:lnTo>
                      <a:pt x="7366" y="2361"/>
                    </a:lnTo>
                    <a:cubicBezTo>
                      <a:pt x="7412" y="2367"/>
                      <a:pt x="7460" y="2371"/>
                      <a:pt x="7507" y="2371"/>
                    </a:cubicBezTo>
                    <a:cubicBezTo>
                      <a:pt x="7881" y="2371"/>
                      <a:pt x="8220" y="2183"/>
                      <a:pt x="8417" y="1867"/>
                    </a:cubicBezTo>
                    <a:cubicBezTo>
                      <a:pt x="8726" y="1365"/>
                      <a:pt x="8573" y="704"/>
                      <a:pt x="8071" y="392"/>
                    </a:cubicBezTo>
                    <a:lnTo>
                      <a:pt x="7798" y="223"/>
                    </a:lnTo>
                    <a:cubicBezTo>
                      <a:pt x="7563" y="79"/>
                      <a:pt x="7293" y="1"/>
                      <a:pt x="7017" y="1"/>
                    </a:cubicBezTo>
                    <a:cubicBezTo>
                      <a:pt x="6863" y="1"/>
                      <a:pt x="6711" y="26"/>
                      <a:pt x="6564" y="72"/>
                    </a:cubicBezTo>
                    <a:cubicBezTo>
                      <a:pt x="6208" y="186"/>
                      <a:pt x="5913" y="428"/>
                      <a:pt x="5732" y="747"/>
                    </a:cubicBezTo>
                    <a:cubicBezTo>
                      <a:pt x="5548" y="428"/>
                      <a:pt x="5254" y="185"/>
                      <a:pt x="4899" y="72"/>
                    </a:cubicBezTo>
                    <a:cubicBezTo>
                      <a:pt x="4752" y="26"/>
                      <a:pt x="4599" y="1"/>
                      <a:pt x="44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53"/>
              <p:cNvSpPr/>
              <p:nvPr/>
            </p:nvSpPr>
            <p:spPr>
              <a:xfrm>
                <a:off x="7455885" y="1504255"/>
                <a:ext cx="8301" cy="38338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307" extrusionOk="0">
                    <a:moveTo>
                      <a:pt x="142" y="0"/>
                    </a:moveTo>
                    <a:cubicBezTo>
                      <a:pt x="63" y="0"/>
                      <a:pt x="1" y="64"/>
                      <a:pt x="1" y="141"/>
                    </a:cubicBezTo>
                    <a:lnTo>
                      <a:pt x="1" y="1165"/>
                    </a:lnTo>
                    <a:cubicBezTo>
                      <a:pt x="1" y="1244"/>
                      <a:pt x="63" y="1306"/>
                      <a:pt x="142" y="1306"/>
                    </a:cubicBezTo>
                    <a:cubicBezTo>
                      <a:pt x="219" y="1306"/>
                      <a:pt x="283" y="1244"/>
                      <a:pt x="283" y="1165"/>
                    </a:cubicBezTo>
                    <a:lnTo>
                      <a:pt x="283" y="141"/>
                    </a:lnTo>
                    <a:cubicBezTo>
                      <a:pt x="283" y="62"/>
                      <a:pt x="219" y="0"/>
                      <a:pt x="142" y="0"/>
                    </a:cubicBezTo>
                    <a:close/>
                  </a:path>
                </a:pathLst>
              </a:custGeom>
              <a:solidFill>
                <a:srgbClr val="D9D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53"/>
              <p:cNvSpPr/>
              <p:nvPr/>
            </p:nvSpPr>
            <p:spPr>
              <a:xfrm>
                <a:off x="7461722" y="1296324"/>
                <a:ext cx="55849" cy="65998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2250" extrusionOk="0">
                    <a:moveTo>
                      <a:pt x="1253" y="0"/>
                    </a:moveTo>
                    <a:cubicBezTo>
                      <a:pt x="1196" y="0"/>
                      <a:pt x="1139" y="9"/>
                      <a:pt x="1084" y="28"/>
                    </a:cubicBezTo>
                    <a:cubicBezTo>
                      <a:pt x="930" y="75"/>
                      <a:pt x="805" y="191"/>
                      <a:pt x="743" y="341"/>
                    </a:cubicBezTo>
                    <a:lnTo>
                      <a:pt x="186" y="1684"/>
                    </a:lnTo>
                    <a:lnTo>
                      <a:pt x="30" y="2054"/>
                    </a:lnTo>
                    <a:cubicBezTo>
                      <a:pt x="1" y="2125"/>
                      <a:pt x="33" y="2210"/>
                      <a:pt x="106" y="2239"/>
                    </a:cubicBezTo>
                    <a:cubicBezTo>
                      <a:pt x="124" y="2247"/>
                      <a:pt x="143" y="2250"/>
                      <a:pt x="161" y="2250"/>
                    </a:cubicBezTo>
                    <a:cubicBezTo>
                      <a:pt x="217" y="2250"/>
                      <a:pt x="269" y="2217"/>
                      <a:pt x="293" y="2162"/>
                    </a:cubicBezTo>
                    <a:lnTo>
                      <a:pt x="449" y="1794"/>
                    </a:lnTo>
                    <a:lnTo>
                      <a:pt x="1006" y="449"/>
                    </a:lnTo>
                    <a:cubicBezTo>
                      <a:pt x="1035" y="378"/>
                      <a:pt x="1095" y="322"/>
                      <a:pt x="1171" y="298"/>
                    </a:cubicBezTo>
                    <a:cubicBezTo>
                      <a:pt x="1197" y="289"/>
                      <a:pt x="1225" y="285"/>
                      <a:pt x="1252" y="285"/>
                    </a:cubicBezTo>
                    <a:cubicBezTo>
                      <a:pt x="1302" y="285"/>
                      <a:pt x="1351" y="299"/>
                      <a:pt x="1395" y="326"/>
                    </a:cubicBezTo>
                    <a:lnTo>
                      <a:pt x="1668" y="495"/>
                    </a:lnTo>
                    <a:cubicBezTo>
                      <a:pt x="1691" y="509"/>
                      <a:pt x="1716" y="516"/>
                      <a:pt x="1741" y="516"/>
                    </a:cubicBezTo>
                    <a:cubicBezTo>
                      <a:pt x="1789" y="516"/>
                      <a:pt x="1836" y="492"/>
                      <a:pt x="1864" y="448"/>
                    </a:cubicBezTo>
                    <a:cubicBezTo>
                      <a:pt x="1904" y="381"/>
                      <a:pt x="1883" y="293"/>
                      <a:pt x="1816" y="253"/>
                    </a:cubicBezTo>
                    <a:lnTo>
                      <a:pt x="1543" y="84"/>
                    </a:lnTo>
                    <a:cubicBezTo>
                      <a:pt x="1456" y="29"/>
                      <a:pt x="1355" y="0"/>
                      <a:pt x="12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53"/>
              <p:cNvSpPr/>
              <p:nvPr/>
            </p:nvSpPr>
            <p:spPr>
              <a:xfrm>
                <a:off x="7404086" y="1296295"/>
                <a:ext cx="55849" cy="66907"/>
              </a:xfrm>
              <a:custGeom>
                <a:avLst/>
                <a:gdLst/>
                <a:ahLst/>
                <a:cxnLst/>
                <a:rect l="l" t="t" r="r" b="b"/>
                <a:pathLst>
                  <a:path w="1904" h="2281" extrusionOk="0">
                    <a:moveTo>
                      <a:pt x="654" y="1"/>
                    </a:moveTo>
                    <a:cubicBezTo>
                      <a:pt x="552" y="1"/>
                      <a:pt x="449" y="29"/>
                      <a:pt x="360" y="84"/>
                    </a:cubicBezTo>
                    <a:lnTo>
                      <a:pt x="88" y="253"/>
                    </a:lnTo>
                    <a:cubicBezTo>
                      <a:pt x="21" y="293"/>
                      <a:pt x="0" y="380"/>
                      <a:pt x="40" y="447"/>
                    </a:cubicBezTo>
                    <a:cubicBezTo>
                      <a:pt x="67" y="491"/>
                      <a:pt x="114" y="515"/>
                      <a:pt x="162" y="515"/>
                    </a:cubicBezTo>
                    <a:cubicBezTo>
                      <a:pt x="187" y="515"/>
                      <a:pt x="213" y="508"/>
                      <a:pt x="236" y="493"/>
                    </a:cubicBezTo>
                    <a:lnTo>
                      <a:pt x="508" y="325"/>
                    </a:lnTo>
                    <a:cubicBezTo>
                      <a:pt x="551" y="298"/>
                      <a:pt x="600" y="284"/>
                      <a:pt x="649" y="284"/>
                    </a:cubicBezTo>
                    <a:cubicBezTo>
                      <a:pt x="677" y="284"/>
                      <a:pt x="706" y="289"/>
                      <a:pt x="734" y="297"/>
                    </a:cubicBezTo>
                    <a:cubicBezTo>
                      <a:pt x="808" y="321"/>
                      <a:pt x="869" y="376"/>
                      <a:pt x="898" y="449"/>
                    </a:cubicBezTo>
                    <a:lnTo>
                      <a:pt x="1455" y="1791"/>
                    </a:lnTo>
                    <a:lnTo>
                      <a:pt x="1609" y="2190"/>
                    </a:lnTo>
                    <a:cubicBezTo>
                      <a:pt x="1629" y="2245"/>
                      <a:pt x="1684" y="2280"/>
                      <a:pt x="1740" y="2280"/>
                    </a:cubicBezTo>
                    <a:cubicBezTo>
                      <a:pt x="1758" y="2280"/>
                      <a:pt x="1774" y="2279"/>
                      <a:pt x="1795" y="2272"/>
                    </a:cubicBezTo>
                    <a:cubicBezTo>
                      <a:pt x="1869" y="2243"/>
                      <a:pt x="1903" y="2160"/>
                      <a:pt x="1877" y="2088"/>
                    </a:cubicBezTo>
                    <a:lnTo>
                      <a:pt x="1721" y="1687"/>
                    </a:lnTo>
                    <a:cubicBezTo>
                      <a:pt x="1718" y="1685"/>
                      <a:pt x="1718" y="1685"/>
                      <a:pt x="1718" y="1684"/>
                    </a:cubicBezTo>
                    <a:lnTo>
                      <a:pt x="1161" y="340"/>
                    </a:lnTo>
                    <a:cubicBezTo>
                      <a:pt x="1099" y="192"/>
                      <a:pt x="974" y="75"/>
                      <a:pt x="820" y="26"/>
                    </a:cubicBezTo>
                    <a:cubicBezTo>
                      <a:pt x="766" y="9"/>
                      <a:pt x="710" y="1"/>
                      <a:pt x="6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53"/>
              <p:cNvSpPr/>
              <p:nvPr/>
            </p:nvSpPr>
            <p:spPr>
              <a:xfrm>
                <a:off x="7456736" y="1382383"/>
                <a:ext cx="67406" cy="114045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3888" extrusionOk="0">
                    <a:moveTo>
                      <a:pt x="487" y="0"/>
                    </a:moveTo>
                    <a:lnTo>
                      <a:pt x="0" y="57"/>
                    </a:lnTo>
                    <a:lnTo>
                      <a:pt x="86" y="3667"/>
                    </a:lnTo>
                    <a:lnTo>
                      <a:pt x="848" y="3888"/>
                    </a:lnTo>
                    <a:lnTo>
                      <a:pt x="2059" y="3168"/>
                    </a:lnTo>
                    <a:lnTo>
                      <a:pt x="2274" y="2766"/>
                    </a:lnTo>
                    <a:cubicBezTo>
                      <a:pt x="2286" y="2708"/>
                      <a:pt x="2294" y="2648"/>
                      <a:pt x="2298" y="2589"/>
                    </a:cubicBezTo>
                    <a:lnTo>
                      <a:pt x="2298" y="3"/>
                    </a:lnTo>
                    <a:lnTo>
                      <a:pt x="48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53"/>
              <p:cNvSpPr/>
              <p:nvPr/>
            </p:nvSpPr>
            <p:spPr>
              <a:xfrm>
                <a:off x="7395903" y="1381239"/>
                <a:ext cx="66438" cy="116039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3956" extrusionOk="0">
                    <a:moveTo>
                      <a:pt x="0" y="1"/>
                    </a:moveTo>
                    <a:lnTo>
                      <a:pt x="0" y="2627"/>
                    </a:lnTo>
                    <a:cubicBezTo>
                      <a:pt x="6" y="2686"/>
                      <a:pt x="14" y="2745"/>
                      <a:pt x="26" y="2803"/>
                    </a:cubicBezTo>
                    <a:lnTo>
                      <a:pt x="514" y="3490"/>
                    </a:lnTo>
                    <a:lnTo>
                      <a:pt x="1624" y="3955"/>
                    </a:lnTo>
                    <a:lnTo>
                      <a:pt x="2264" y="3925"/>
                    </a:lnTo>
                    <a:lnTo>
                      <a:pt x="2264" y="112"/>
                    </a:lnTo>
                    <a:lnTo>
                      <a:pt x="181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53"/>
              <p:cNvSpPr/>
              <p:nvPr/>
            </p:nvSpPr>
            <p:spPr>
              <a:xfrm>
                <a:off x="7395903" y="1381297"/>
                <a:ext cx="66438" cy="102341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3489" extrusionOk="0">
                    <a:moveTo>
                      <a:pt x="1614" y="0"/>
                    </a:moveTo>
                    <a:lnTo>
                      <a:pt x="0" y="1631"/>
                    </a:lnTo>
                    <a:lnTo>
                      <a:pt x="0" y="2314"/>
                    </a:lnTo>
                    <a:lnTo>
                      <a:pt x="0" y="2625"/>
                    </a:lnTo>
                    <a:cubicBezTo>
                      <a:pt x="6" y="2684"/>
                      <a:pt x="14" y="2743"/>
                      <a:pt x="26" y="2801"/>
                    </a:cubicBezTo>
                    <a:lnTo>
                      <a:pt x="514" y="3488"/>
                    </a:lnTo>
                    <a:lnTo>
                      <a:pt x="628" y="3447"/>
                    </a:lnTo>
                    <a:lnTo>
                      <a:pt x="772" y="3217"/>
                    </a:lnTo>
                    <a:lnTo>
                      <a:pt x="676" y="2908"/>
                    </a:lnTo>
                    <a:cubicBezTo>
                      <a:pt x="647" y="2818"/>
                      <a:pt x="628" y="2723"/>
                      <a:pt x="618" y="2626"/>
                    </a:cubicBezTo>
                    <a:lnTo>
                      <a:pt x="618" y="2625"/>
                    </a:lnTo>
                    <a:cubicBezTo>
                      <a:pt x="618" y="2602"/>
                      <a:pt x="630" y="2580"/>
                      <a:pt x="646" y="2565"/>
                    </a:cubicBezTo>
                    <a:cubicBezTo>
                      <a:pt x="682" y="2535"/>
                      <a:pt x="717" y="2504"/>
                      <a:pt x="750" y="2469"/>
                    </a:cubicBezTo>
                    <a:lnTo>
                      <a:pt x="2264" y="935"/>
                    </a:lnTo>
                    <a:lnTo>
                      <a:pt x="2264" y="110"/>
                    </a:lnTo>
                    <a:lnTo>
                      <a:pt x="1811" y="0"/>
                    </a:ln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53"/>
              <p:cNvSpPr/>
              <p:nvPr/>
            </p:nvSpPr>
            <p:spPr>
              <a:xfrm>
                <a:off x="7456736" y="1382383"/>
                <a:ext cx="67494" cy="113194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3859" extrusionOk="0">
                    <a:moveTo>
                      <a:pt x="487" y="0"/>
                    </a:moveTo>
                    <a:lnTo>
                      <a:pt x="0" y="57"/>
                    </a:lnTo>
                    <a:lnTo>
                      <a:pt x="19" y="879"/>
                    </a:lnTo>
                    <a:lnTo>
                      <a:pt x="435" y="1299"/>
                    </a:lnTo>
                    <a:lnTo>
                      <a:pt x="30" y="1299"/>
                    </a:lnTo>
                    <a:lnTo>
                      <a:pt x="86" y="3665"/>
                    </a:lnTo>
                    <a:lnTo>
                      <a:pt x="753" y="3858"/>
                    </a:lnTo>
                    <a:lnTo>
                      <a:pt x="753" y="3367"/>
                    </a:lnTo>
                    <a:lnTo>
                      <a:pt x="747" y="1826"/>
                    </a:lnTo>
                    <a:cubicBezTo>
                      <a:pt x="747" y="1774"/>
                      <a:pt x="790" y="1739"/>
                      <a:pt x="835" y="1739"/>
                    </a:cubicBezTo>
                    <a:cubicBezTo>
                      <a:pt x="856" y="1739"/>
                      <a:pt x="878" y="1747"/>
                      <a:pt x="895" y="1765"/>
                    </a:cubicBezTo>
                    <a:lnTo>
                      <a:pt x="1554" y="2432"/>
                    </a:lnTo>
                    <a:cubicBezTo>
                      <a:pt x="1747" y="2626"/>
                      <a:pt x="1979" y="2766"/>
                      <a:pt x="2234" y="2843"/>
                    </a:cubicBezTo>
                    <a:lnTo>
                      <a:pt x="2276" y="2763"/>
                    </a:lnTo>
                    <a:cubicBezTo>
                      <a:pt x="2288" y="2706"/>
                      <a:pt x="2295" y="2647"/>
                      <a:pt x="2301" y="2588"/>
                    </a:cubicBezTo>
                    <a:lnTo>
                      <a:pt x="2301" y="1589"/>
                    </a:lnTo>
                    <a:lnTo>
                      <a:pt x="729" y="0"/>
                    </a:ln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53"/>
              <p:cNvSpPr/>
              <p:nvPr/>
            </p:nvSpPr>
            <p:spPr>
              <a:xfrm>
                <a:off x="7449022" y="1381239"/>
                <a:ext cx="21999" cy="138273"/>
              </a:xfrm>
              <a:custGeom>
                <a:avLst/>
                <a:gdLst/>
                <a:ahLst/>
                <a:cxnLst/>
                <a:rect l="l" t="t" r="r" b="b"/>
                <a:pathLst>
                  <a:path w="750" h="4714" extrusionOk="0">
                    <a:moveTo>
                      <a:pt x="343" y="1"/>
                    </a:moveTo>
                    <a:lnTo>
                      <a:pt x="0" y="395"/>
                    </a:lnTo>
                    <a:lnTo>
                      <a:pt x="0" y="3407"/>
                    </a:lnTo>
                    <a:lnTo>
                      <a:pt x="0" y="4340"/>
                    </a:lnTo>
                    <a:cubicBezTo>
                      <a:pt x="0" y="4547"/>
                      <a:pt x="168" y="4714"/>
                      <a:pt x="376" y="4714"/>
                    </a:cubicBezTo>
                    <a:cubicBezTo>
                      <a:pt x="584" y="4714"/>
                      <a:pt x="750" y="4547"/>
                      <a:pt x="750" y="4340"/>
                    </a:cubicBezTo>
                    <a:lnTo>
                      <a:pt x="750" y="3407"/>
                    </a:lnTo>
                    <a:lnTo>
                      <a:pt x="741" y="397"/>
                    </a:lnTo>
                    <a:lnTo>
                      <a:pt x="34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53"/>
              <p:cNvSpPr/>
              <p:nvPr/>
            </p:nvSpPr>
            <p:spPr>
              <a:xfrm>
                <a:off x="7441484" y="1344399"/>
                <a:ext cx="40186" cy="47049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604" extrusionOk="0">
                    <a:moveTo>
                      <a:pt x="658" y="1"/>
                    </a:moveTo>
                    <a:cubicBezTo>
                      <a:pt x="294" y="1"/>
                      <a:pt x="0" y="296"/>
                      <a:pt x="0" y="660"/>
                    </a:cubicBezTo>
                    <a:lnTo>
                      <a:pt x="0" y="856"/>
                    </a:lnTo>
                    <a:lnTo>
                      <a:pt x="91" y="1604"/>
                    </a:lnTo>
                    <a:lnTo>
                      <a:pt x="1369" y="1604"/>
                    </a:lnTo>
                    <a:lnTo>
                      <a:pt x="1317" y="856"/>
                    </a:lnTo>
                    <a:lnTo>
                      <a:pt x="1317" y="660"/>
                    </a:lnTo>
                    <a:cubicBezTo>
                      <a:pt x="1317" y="477"/>
                      <a:pt x="1243" y="312"/>
                      <a:pt x="1124" y="194"/>
                    </a:cubicBezTo>
                    <a:cubicBezTo>
                      <a:pt x="1005" y="75"/>
                      <a:pt x="841" y="1"/>
                      <a:pt x="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53"/>
              <p:cNvSpPr/>
              <p:nvPr/>
            </p:nvSpPr>
            <p:spPr>
              <a:xfrm>
                <a:off x="7441396" y="1344369"/>
                <a:ext cx="32266" cy="47049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604" extrusionOk="0">
                    <a:moveTo>
                      <a:pt x="660" y="0"/>
                    </a:moveTo>
                    <a:cubicBezTo>
                      <a:pt x="296" y="0"/>
                      <a:pt x="1" y="294"/>
                      <a:pt x="1" y="658"/>
                    </a:cubicBezTo>
                    <a:lnTo>
                      <a:pt x="1" y="855"/>
                    </a:lnTo>
                    <a:lnTo>
                      <a:pt x="93" y="1603"/>
                    </a:lnTo>
                    <a:lnTo>
                      <a:pt x="489" y="1603"/>
                    </a:lnTo>
                    <a:lnTo>
                      <a:pt x="419" y="1024"/>
                    </a:lnTo>
                    <a:lnTo>
                      <a:pt x="419" y="827"/>
                    </a:lnTo>
                    <a:cubicBezTo>
                      <a:pt x="419" y="463"/>
                      <a:pt x="713" y="168"/>
                      <a:pt x="1077" y="168"/>
                    </a:cubicBezTo>
                    <a:lnTo>
                      <a:pt x="1099" y="168"/>
                    </a:lnTo>
                    <a:cubicBezTo>
                      <a:pt x="983" y="64"/>
                      <a:pt x="829" y="0"/>
                      <a:pt x="660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53"/>
              <p:cNvSpPr/>
              <p:nvPr/>
            </p:nvSpPr>
            <p:spPr>
              <a:xfrm>
                <a:off x="7331813" y="1369477"/>
                <a:ext cx="129738" cy="80928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2759" extrusionOk="0">
                    <a:moveTo>
                      <a:pt x="1632" y="1"/>
                    </a:moveTo>
                    <a:cubicBezTo>
                      <a:pt x="1203" y="1"/>
                      <a:pt x="785" y="134"/>
                      <a:pt x="437" y="384"/>
                    </a:cubicBezTo>
                    <a:lnTo>
                      <a:pt x="0" y="692"/>
                    </a:lnTo>
                    <a:lnTo>
                      <a:pt x="111" y="1248"/>
                    </a:lnTo>
                    <a:lnTo>
                      <a:pt x="1293" y="2719"/>
                    </a:lnTo>
                    <a:lnTo>
                      <a:pt x="2117" y="2759"/>
                    </a:lnTo>
                    <a:lnTo>
                      <a:pt x="3036" y="1982"/>
                    </a:lnTo>
                    <a:lnTo>
                      <a:pt x="4422" y="486"/>
                    </a:lnTo>
                    <a:lnTo>
                      <a:pt x="4373" y="220"/>
                    </a:lnTo>
                    <a:lnTo>
                      <a:pt x="437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53"/>
              <p:cNvSpPr/>
              <p:nvPr/>
            </p:nvSpPr>
            <p:spPr>
              <a:xfrm>
                <a:off x="7331813" y="1376282"/>
                <a:ext cx="77878" cy="74123"/>
              </a:xfrm>
              <a:custGeom>
                <a:avLst/>
                <a:gdLst/>
                <a:ahLst/>
                <a:cxnLst/>
                <a:rect l="l" t="t" r="r" b="b"/>
                <a:pathLst>
                  <a:path w="2655" h="2527" extrusionOk="0">
                    <a:moveTo>
                      <a:pt x="680" y="0"/>
                    </a:moveTo>
                    <a:cubicBezTo>
                      <a:pt x="595" y="45"/>
                      <a:pt x="514" y="95"/>
                      <a:pt x="435" y="152"/>
                    </a:cubicBezTo>
                    <a:lnTo>
                      <a:pt x="0" y="460"/>
                    </a:lnTo>
                    <a:lnTo>
                      <a:pt x="111" y="1016"/>
                    </a:lnTo>
                    <a:lnTo>
                      <a:pt x="1293" y="2487"/>
                    </a:lnTo>
                    <a:lnTo>
                      <a:pt x="2117" y="2527"/>
                    </a:lnTo>
                    <a:lnTo>
                      <a:pt x="2654" y="2071"/>
                    </a:lnTo>
                    <a:lnTo>
                      <a:pt x="2398" y="2059"/>
                    </a:lnTo>
                    <a:cubicBezTo>
                      <a:pt x="2130" y="2046"/>
                      <a:pt x="1879" y="1920"/>
                      <a:pt x="1710" y="1710"/>
                    </a:cubicBezTo>
                    <a:lnTo>
                      <a:pt x="965" y="783"/>
                    </a:lnTo>
                    <a:cubicBezTo>
                      <a:pt x="851" y="640"/>
                      <a:pt x="775" y="475"/>
                      <a:pt x="739" y="300"/>
                    </a:cubicBezTo>
                    <a:lnTo>
                      <a:pt x="680" y="0"/>
                    </a:ln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53"/>
              <p:cNvSpPr/>
              <p:nvPr/>
            </p:nvSpPr>
            <p:spPr>
              <a:xfrm>
                <a:off x="7460109" y="1369477"/>
                <a:ext cx="132378" cy="84038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2865" extrusionOk="0">
                    <a:moveTo>
                      <a:pt x="1" y="1"/>
                    </a:moveTo>
                    <a:lnTo>
                      <a:pt x="1" y="220"/>
                    </a:lnTo>
                    <a:lnTo>
                      <a:pt x="26" y="220"/>
                    </a:lnTo>
                    <a:lnTo>
                      <a:pt x="108" y="684"/>
                    </a:lnTo>
                    <a:lnTo>
                      <a:pt x="1800" y="2542"/>
                    </a:lnTo>
                    <a:lnTo>
                      <a:pt x="2557" y="2864"/>
                    </a:lnTo>
                    <a:lnTo>
                      <a:pt x="3235" y="2642"/>
                    </a:lnTo>
                    <a:lnTo>
                      <a:pt x="4512" y="1058"/>
                    </a:lnTo>
                    <a:lnTo>
                      <a:pt x="4356" y="718"/>
                    </a:lnTo>
                    <a:lnTo>
                      <a:pt x="4376" y="692"/>
                    </a:lnTo>
                    <a:lnTo>
                      <a:pt x="3939" y="384"/>
                    </a:lnTo>
                    <a:cubicBezTo>
                      <a:pt x="3590" y="134"/>
                      <a:pt x="3173" y="1"/>
                      <a:pt x="274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53"/>
              <p:cNvSpPr/>
              <p:nvPr/>
            </p:nvSpPr>
            <p:spPr>
              <a:xfrm>
                <a:off x="7375253" y="1386958"/>
                <a:ext cx="30300" cy="30271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1032" extrusionOk="0">
                    <a:moveTo>
                      <a:pt x="517" y="0"/>
                    </a:moveTo>
                    <a:cubicBezTo>
                      <a:pt x="232" y="0"/>
                      <a:pt x="1" y="232"/>
                      <a:pt x="1" y="517"/>
                    </a:cubicBezTo>
                    <a:cubicBezTo>
                      <a:pt x="1" y="802"/>
                      <a:pt x="232" y="1032"/>
                      <a:pt x="517" y="1032"/>
                    </a:cubicBezTo>
                    <a:cubicBezTo>
                      <a:pt x="802" y="1032"/>
                      <a:pt x="1032" y="802"/>
                      <a:pt x="1032" y="517"/>
                    </a:cubicBezTo>
                    <a:cubicBezTo>
                      <a:pt x="1032" y="232"/>
                      <a:pt x="802" y="0"/>
                      <a:pt x="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53"/>
              <p:cNvSpPr/>
              <p:nvPr/>
            </p:nvSpPr>
            <p:spPr>
              <a:xfrm>
                <a:off x="7385138" y="1396814"/>
                <a:ext cx="10560" cy="10589"/>
              </a:xfrm>
              <a:custGeom>
                <a:avLst/>
                <a:gdLst/>
                <a:ahLst/>
                <a:cxnLst/>
                <a:rect l="l" t="t" r="r" b="b"/>
                <a:pathLst>
                  <a:path w="360" h="361" extrusionOk="0">
                    <a:moveTo>
                      <a:pt x="180" y="1"/>
                    </a:moveTo>
                    <a:cubicBezTo>
                      <a:pt x="81" y="1"/>
                      <a:pt x="1" y="81"/>
                      <a:pt x="1" y="181"/>
                    </a:cubicBezTo>
                    <a:cubicBezTo>
                      <a:pt x="1" y="280"/>
                      <a:pt x="81" y="360"/>
                      <a:pt x="180" y="360"/>
                    </a:cubicBezTo>
                    <a:cubicBezTo>
                      <a:pt x="280" y="360"/>
                      <a:pt x="360" y="280"/>
                      <a:pt x="360" y="181"/>
                    </a:cubicBezTo>
                    <a:cubicBezTo>
                      <a:pt x="360" y="81"/>
                      <a:pt x="280" y="1"/>
                      <a:pt x="1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53"/>
              <p:cNvSpPr/>
              <p:nvPr/>
            </p:nvSpPr>
            <p:spPr>
              <a:xfrm>
                <a:off x="7329408" y="1396344"/>
                <a:ext cx="33556" cy="836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285" extrusionOk="0">
                    <a:moveTo>
                      <a:pt x="142" y="1"/>
                    </a:moveTo>
                    <a:cubicBezTo>
                      <a:pt x="63" y="1"/>
                      <a:pt x="1" y="64"/>
                      <a:pt x="1" y="142"/>
                    </a:cubicBezTo>
                    <a:cubicBezTo>
                      <a:pt x="1" y="220"/>
                      <a:pt x="63" y="284"/>
                      <a:pt x="142" y="284"/>
                    </a:cubicBezTo>
                    <a:lnTo>
                      <a:pt x="1003" y="284"/>
                    </a:lnTo>
                    <a:cubicBezTo>
                      <a:pt x="1080" y="284"/>
                      <a:pt x="1144" y="220"/>
                      <a:pt x="1144" y="142"/>
                    </a:cubicBezTo>
                    <a:cubicBezTo>
                      <a:pt x="1144" y="64"/>
                      <a:pt x="1080" y="1"/>
                      <a:pt x="10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53"/>
              <p:cNvSpPr/>
              <p:nvPr/>
            </p:nvSpPr>
            <p:spPr>
              <a:xfrm>
                <a:off x="7414587" y="1382148"/>
                <a:ext cx="46961" cy="12584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429" extrusionOk="0">
                    <a:moveTo>
                      <a:pt x="298" y="1"/>
                    </a:moveTo>
                    <a:cubicBezTo>
                      <a:pt x="260" y="1"/>
                      <a:pt x="223" y="16"/>
                      <a:pt x="198" y="44"/>
                    </a:cubicBezTo>
                    <a:lnTo>
                      <a:pt x="57" y="186"/>
                    </a:lnTo>
                    <a:cubicBezTo>
                      <a:pt x="0" y="243"/>
                      <a:pt x="2" y="332"/>
                      <a:pt x="58" y="387"/>
                    </a:cubicBezTo>
                    <a:cubicBezTo>
                      <a:pt x="86" y="415"/>
                      <a:pt x="123" y="428"/>
                      <a:pt x="157" y="428"/>
                    </a:cubicBezTo>
                    <a:cubicBezTo>
                      <a:pt x="195" y="428"/>
                      <a:pt x="230" y="413"/>
                      <a:pt x="260" y="384"/>
                    </a:cubicBezTo>
                    <a:lnTo>
                      <a:pt x="358" y="283"/>
                    </a:lnTo>
                    <a:lnTo>
                      <a:pt x="1459" y="283"/>
                    </a:lnTo>
                    <a:cubicBezTo>
                      <a:pt x="1537" y="283"/>
                      <a:pt x="1600" y="220"/>
                      <a:pt x="1600" y="142"/>
                    </a:cubicBezTo>
                    <a:cubicBezTo>
                      <a:pt x="1600" y="65"/>
                      <a:pt x="1537" y="1"/>
                      <a:pt x="14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53"/>
              <p:cNvSpPr/>
              <p:nvPr/>
            </p:nvSpPr>
            <p:spPr>
              <a:xfrm>
                <a:off x="7458731" y="1382207"/>
                <a:ext cx="46932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427" extrusionOk="0">
                    <a:moveTo>
                      <a:pt x="141" y="0"/>
                    </a:moveTo>
                    <a:cubicBezTo>
                      <a:pt x="63" y="0"/>
                      <a:pt x="0" y="64"/>
                      <a:pt x="0" y="141"/>
                    </a:cubicBezTo>
                    <a:cubicBezTo>
                      <a:pt x="0" y="220"/>
                      <a:pt x="63" y="284"/>
                      <a:pt x="141" y="284"/>
                    </a:cubicBezTo>
                    <a:lnTo>
                      <a:pt x="1241" y="284"/>
                    </a:lnTo>
                    <a:lnTo>
                      <a:pt x="1339" y="383"/>
                    </a:lnTo>
                    <a:cubicBezTo>
                      <a:pt x="1368" y="411"/>
                      <a:pt x="1405" y="426"/>
                      <a:pt x="1442" y="426"/>
                    </a:cubicBezTo>
                    <a:cubicBezTo>
                      <a:pt x="1477" y="426"/>
                      <a:pt x="1514" y="411"/>
                      <a:pt x="1543" y="386"/>
                    </a:cubicBezTo>
                    <a:cubicBezTo>
                      <a:pt x="1598" y="333"/>
                      <a:pt x="1599" y="242"/>
                      <a:pt x="1544" y="186"/>
                    </a:cubicBezTo>
                    <a:lnTo>
                      <a:pt x="1403" y="43"/>
                    </a:lnTo>
                    <a:cubicBezTo>
                      <a:pt x="1375" y="15"/>
                      <a:pt x="1339" y="0"/>
                      <a:pt x="1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53"/>
              <p:cNvSpPr/>
              <p:nvPr/>
            </p:nvSpPr>
            <p:spPr>
              <a:xfrm>
                <a:off x="7557314" y="1396344"/>
                <a:ext cx="34055" cy="8360"/>
              </a:xfrm>
              <a:custGeom>
                <a:avLst/>
                <a:gdLst/>
                <a:ahLst/>
                <a:cxnLst/>
                <a:rect l="l" t="t" r="r" b="b"/>
                <a:pathLst>
                  <a:path w="1161" h="285" extrusionOk="0">
                    <a:moveTo>
                      <a:pt x="141" y="1"/>
                    </a:moveTo>
                    <a:cubicBezTo>
                      <a:pt x="62" y="1"/>
                      <a:pt x="0" y="64"/>
                      <a:pt x="0" y="142"/>
                    </a:cubicBezTo>
                    <a:cubicBezTo>
                      <a:pt x="0" y="220"/>
                      <a:pt x="62" y="284"/>
                      <a:pt x="141" y="284"/>
                    </a:cubicBezTo>
                    <a:lnTo>
                      <a:pt x="1020" y="284"/>
                    </a:lnTo>
                    <a:cubicBezTo>
                      <a:pt x="1099" y="284"/>
                      <a:pt x="1161" y="220"/>
                      <a:pt x="1161" y="142"/>
                    </a:cubicBezTo>
                    <a:cubicBezTo>
                      <a:pt x="1161" y="64"/>
                      <a:pt x="1099" y="1"/>
                      <a:pt x="10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53"/>
              <p:cNvSpPr/>
              <p:nvPr/>
            </p:nvSpPr>
            <p:spPr>
              <a:xfrm>
                <a:off x="7460080" y="1375959"/>
                <a:ext cx="140415" cy="84096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2867" extrusionOk="0">
                    <a:moveTo>
                      <a:pt x="0" y="1"/>
                    </a:moveTo>
                    <a:lnTo>
                      <a:pt x="0" y="817"/>
                    </a:lnTo>
                    <a:lnTo>
                      <a:pt x="1627" y="2465"/>
                    </a:lnTo>
                    <a:cubicBezTo>
                      <a:pt x="1893" y="2735"/>
                      <a:pt x="2241" y="2867"/>
                      <a:pt x="2588" y="2867"/>
                    </a:cubicBezTo>
                    <a:cubicBezTo>
                      <a:pt x="2986" y="2867"/>
                      <a:pt x="3382" y="2693"/>
                      <a:pt x="3651" y="2352"/>
                    </a:cubicBezTo>
                    <a:lnTo>
                      <a:pt x="4699" y="1019"/>
                    </a:lnTo>
                    <a:cubicBezTo>
                      <a:pt x="4786" y="909"/>
                      <a:pt x="4764" y="748"/>
                      <a:pt x="4648" y="666"/>
                    </a:cubicBezTo>
                    <a:lnTo>
                      <a:pt x="4374" y="473"/>
                    </a:lnTo>
                    <a:lnTo>
                      <a:pt x="4356" y="498"/>
                    </a:lnTo>
                    <a:lnTo>
                      <a:pt x="3183" y="1986"/>
                    </a:lnTo>
                    <a:cubicBezTo>
                      <a:pt x="3038" y="2170"/>
                      <a:pt x="2821" y="2275"/>
                      <a:pt x="2588" y="2275"/>
                    </a:cubicBezTo>
                    <a:cubicBezTo>
                      <a:pt x="2383" y="2275"/>
                      <a:pt x="2191" y="2193"/>
                      <a:pt x="2049" y="2049"/>
                    </a:cubicBezTo>
                    <a:lnTo>
                      <a:pt x="29" y="4"/>
                    </a:lnTo>
                    <a:cubicBezTo>
                      <a:pt x="24" y="2"/>
                      <a:pt x="21" y="1"/>
                      <a:pt x="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53"/>
              <p:cNvSpPr/>
              <p:nvPr/>
            </p:nvSpPr>
            <p:spPr>
              <a:xfrm>
                <a:off x="7514578" y="1386958"/>
                <a:ext cx="30300" cy="30271"/>
              </a:xfrm>
              <a:custGeom>
                <a:avLst/>
                <a:gdLst/>
                <a:ahLst/>
                <a:cxnLst/>
                <a:rect l="l" t="t" r="r" b="b"/>
                <a:pathLst>
                  <a:path w="1033" h="1032" extrusionOk="0">
                    <a:moveTo>
                      <a:pt x="517" y="0"/>
                    </a:moveTo>
                    <a:cubicBezTo>
                      <a:pt x="232" y="0"/>
                      <a:pt x="1" y="232"/>
                      <a:pt x="1" y="517"/>
                    </a:cubicBezTo>
                    <a:cubicBezTo>
                      <a:pt x="1" y="802"/>
                      <a:pt x="232" y="1032"/>
                      <a:pt x="517" y="1032"/>
                    </a:cubicBezTo>
                    <a:cubicBezTo>
                      <a:pt x="802" y="1032"/>
                      <a:pt x="1033" y="802"/>
                      <a:pt x="1033" y="517"/>
                    </a:cubicBezTo>
                    <a:cubicBezTo>
                      <a:pt x="1033" y="232"/>
                      <a:pt x="802" y="0"/>
                      <a:pt x="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53"/>
              <p:cNvSpPr/>
              <p:nvPr/>
            </p:nvSpPr>
            <p:spPr>
              <a:xfrm>
                <a:off x="7524462" y="1396814"/>
                <a:ext cx="10589" cy="10589"/>
              </a:xfrm>
              <a:custGeom>
                <a:avLst/>
                <a:gdLst/>
                <a:ahLst/>
                <a:cxnLst/>
                <a:rect l="l" t="t" r="r" b="b"/>
                <a:pathLst>
                  <a:path w="361" h="361" extrusionOk="0">
                    <a:moveTo>
                      <a:pt x="180" y="1"/>
                    </a:moveTo>
                    <a:cubicBezTo>
                      <a:pt x="81" y="1"/>
                      <a:pt x="1" y="81"/>
                      <a:pt x="1" y="181"/>
                    </a:cubicBezTo>
                    <a:cubicBezTo>
                      <a:pt x="1" y="280"/>
                      <a:pt x="81" y="360"/>
                      <a:pt x="180" y="360"/>
                    </a:cubicBezTo>
                    <a:cubicBezTo>
                      <a:pt x="280" y="360"/>
                      <a:pt x="360" y="280"/>
                      <a:pt x="360" y="181"/>
                    </a:cubicBezTo>
                    <a:cubicBezTo>
                      <a:pt x="360" y="81"/>
                      <a:pt x="280" y="1"/>
                      <a:pt x="1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53"/>
              <p:cNvSpPr/>
              <p:nvPr/>
            </p:nvSpPr>
            <p:spPr>
              <a:xfrm>
                <a:off x="7470962" y="1463455"/>
                <a:ext cx="52505" cy="43647"/>
              </a:xfrm>
              <a:custGeom>
                <a:avLst/>
                <a:gdLst/>
                <a:ahLst/>
                <a:cxnLst/>
                <a:rect l="l" t="t" r="r" b="b"/>
                <a:pathLst>
                  <a:path w="1790" h="1488" extrusionOk="0">
                    <a:moveTo>
                      <a:pt x="1789" y="0"/>
                    </a:moveTo>
                    <a:cubicBezTo>
                      <a:pt x="1295" y="377"/>
                      <a:pt x="678" y="603"/>
                      <a:pt x="7" y="603"/>
                    </a:cubicBezTo>
                    <a:cubicBezTo>
                      <a:pt x="5" y="603"/>
                      <a:pt x="3" y="603"/>
                      <a:pt x="0" y="603"/>
                    </a:cubicBezTo>
                    <a:lnTo>
                      <a:pt x="0" y="1488"/>
                    </a:lnTo>
                    <a:cubicBezTo>
                      <a:pt x="477" y="1488"/>
                      <a:pt x="910" y="1305"/>
                      <a:pt x="1234" y="1005"/>
                    </a:cubicBezTo>
                    <a:cubicBezTo>
                      <a:pt x="1519" y="744"/>
                      <a:pt x="1716" y="395"/>
                      <a:pt x="17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53"/>
              <p:cNvSpPr/>
              <p:nvPr/>
            </p:nvSpPr>
            <p:spPr>
              <a:xfrm>
                <a:off x="7470991" y="1480790"/>
                <a:ext cx="7832" cy="26311"/>
              </a:xfrm>
              <a:custGeom>
                <a:avLst/>
                <a:gdLst/>
                <a:ahLst/>
                <a:cxnLst/>
                <a:rect l="l" t="t" r="r" b="b"/>
                <a:pathLst>
                  <a:path w="267" h="897" extrusionOk="0">
                    <a:moveTo>
                      <a:pt x="267" y="0"/>
                    </a:moveTo>
                    <a:cubicBezTo>
                      <a:pt x="179" y="7"/>
                      <a:pt x="90" y="12"/>
                      <a:pt x="1" y="12"/>
                    </a:cubicBezTo>
                    <a:lnTo>
                      <a:pt x="1" y="897"/>
                    </a:lnTo>
                    <a:cubicBezTo>
                      <a:pt x="93" y="897"/>
                      <a:pt x="179" y="889"/>
                      <a:pt x="267" y="877"/>
                    </a:cubicBezTo>
                    <a:lnTo>
                      <a:pt x="267" y="12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53"/>
              <p:cNvSpPr/>
              <p:nvPr/>
            </p:nvSpPr>
            <p:spPr>
              <a:xfrm>
                <a:off x="7399774" y="1465743"/>
                <a:ext cx="49279" cy="39364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342" extrusionOk="0">
                    <a:moveTo>
                      <a:pt x="0" y="1"/>
                    </a:moveTo>
                    <a:lnTo>
                      <a:pt x="2" y="4"/>
                    </a:lnTo>
                    <a:lnTo>
                      <a:pt x="106" y="200"/>
                    </a:lnTo>
                    <a:cubicBezTo>
                      <a:pt x="106" y="200"/>
                      <a:pt x="829" y="1104"/>
                      <a:pt x="832" y="1114"/>
                    </a:cubicBezTo>
                    <a:cubicBezTo>
                      <a:pt x="836" y="1128"/>
                      <a:pt x="1648" y="1341"/>
                      <a:pt x="1661" y="1341"/>
                    </a:cubicBezTo>
                    <a:lnTo>
                      <a:pt x="1679" y="1341"/>
                    </a:lnTo>
                    <a:lnTo>
                      <a:pt x="1679" y="526"/>
                    </a:lnTo>
                    <a:cubicBezTo>
                      <a:pt x="1056" y="526"/>
                      <a:pt x="477" y="332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53"/>
              <p:cNvSpPr/>
              <p:nvPr/>
            </p:nvSpPr>
            <p:spPr>
              <a:xfrm>
                <a:off x="7396548" y="1463367"/>
                <a:ext cx="52505" cy="43705"/>
              </a:xfrm>
              <a:custGeom>
                <a:avLst/>
                <a:gdLst/>
                <a:ahLst/>
                <a:cxnLst/>
                <a:rect l="l" t="t" r="r" b="b"/>
                <a:pathLst>
                  <a:path w="1790" h="149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3" y="397"/>
                      <a:pt x="272" y="745"/>
                      <a:pt x="556" y="1007"/>
                    </a:cubicBezTo>
                    <a:cubicBezTo>
                      <a:pt x="881" y="1307"/>
                      <a:pt x="1313" y="1489"/>
                      <a:pt x="1789" y="1489"/>
                    </a:cubicBezTo>
                    <a:lnTo>
                      <a:pt x="1789" y="1381"/>
                    </a:lnTo>
                    <a:cubicBezTo>
                      <a:pt x="1559" y="1299"/>
                      <a:pt x="1350" y="1171"/>
                      <a:pt x="1173" y="1008"/>
                    </a:cubicBezTo>
                    <a:cubicBezTo>
                      <a:pt x="995" y="843"/>
                      <a:pt x="850" y="643"/>
                      <a:pt x="749" y="416"/>
                    </a:cubicBezTo>
                    <a:cubicBezTo>
                      <a:pt x="479" y="315"/>
                      <a:pt x="228" y="172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53"/>
              <p:cNvSpPr/>
              <p:nvPr/>
            </p:nvSpPr>
            <p:spPr>
              <a:xfrm>
                <a:off x="7451808" y="1534143"/>
                <a:ext cx="16573" cy="16602"/>
              </a:xfrm>
              <a:custGeom>
                <a:avLst/>
                <a:gdLst/>
                <a:ahLst/>
                <a:cxnLst/>
                <a:rect l="l" t="t" r="r" b="b"/>
                <a:pathLst>
                  <a:path w="565" h="566" extrusionOk="0">
                    <a:moveTo>
                      <a:pt x="282" y="1"/>
                    </a:moveTo>
                    <a:cubicBezTo>
                      <a:pt x="126" y="1"/>
                      <a:pt x="0" y="129"/>
                      <a:pt x="0" y="283"/>
                    </a:cubicBezTo>
                    <a:cubicBezTo>
                      <a:pt x="0" y="439"/>
                      <a:pt x="126" y="565"/>
                      <a:pt x="282" y="565"/>
                    </a:cubicBezTo>
                    <a:cubicBezTo>
                      <a:pt x="438" y="565"/>
                      <a:pt x="564" y="439"/>
                      <a:pt x="564" y="283"/>
                    </a:cubicBezTo>
                    <a:cubicBezTo>
                      <a:pt x="564" y="129"/>
                      <a:pt x="438" y="1"/>
                      <a:pt x="282" y="1"/>
                    </a:cubicBezTo>
                    <a:close/>
                  </a:path>
                </a:pathLst>
              </a:custGeom>
              <a:solidFill>
                <a:srgbClr val="D9D8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53"/>
              <p:cNvSpPr/>
              <p:nvPr/>
            </p:nvSpPr>
            <p:spPr>
              <a:xfrm>
                <a:off x="7319699" y="1375842"/>
                <a:ext cx="140415" cy="84155"/>
              </a:xfrm>
              <a:custGeom>
                <a:avLst/>
                <a:gdLst/>
                <a:ahLst/>
                <a:cxnLst/>
                <a:rect l="l" t="t" r="r" b="b"/>
                <a:pathLst>
                  <a:path w="4787" h="2869" extrusionOk="0">
                    <a:moveTo>
                      <a:pt x="4769" y="0"/>
                    </a:moveTo>
                    <a:cubicBezTo>
                      <a:pt x="4764" y="0"/>
                      <a:pt x="4761" y="0"/>
                      <a:pt x="4757" y="5"/>
                    </a:cubicBezTo>
                    <a:lnTo>
                      <a:pt x="2736" y="2049"/>
                    </a:lnTo>
                    <a:cubicBezTo>
                      <a:pt x="2594" y="2196"/>
                      <a:pt x="2402" y="2276"/>
                      <a:pt x="2197" y="2276"/>
                    </a:cubicBezTo>
                    <a:cubicBezTo>
                      <a:pt x="1964" y="2276"/>
                      <a:pt x="1748" y="2169"/>
                      <a:pt x="1602" y="1987"/>
                    </a:cubicBezTo>
                    <a:lnTo>
                      <a:pt x="429" y="498"/>
                    </a:lnTo>
                    <a:lnTo>
                      <a:pt x="412" y="474"/>
                    </a:lnTo>
                    <a:lnTo>
                      <a:pt x="139" y="668"/>
                    </a:lnTo>
                    <a:cubicBezTo>
                      <a:pt x="26" y="750"/>
                      <a:pt x="0" y="910"/>
                      <a:pt x="88" y="1022"/>
                    </a:cubicBezTo>
                    <a:lnTo>
                      <a:pt x="1136" y="2353"/>
                    </a:lnTo>
                    <a:cubicBezTo>
                      <a:pt x="1405" y="2694"/>
                      <a:pt x="1801" y="2869"/>
                      <a:pt x="2199" y="2869"/>
                    </a:cubicBezTo>
                    <a:cubicBezTo>
                      <a:pt x="2546" y="2869"/>
                      <a:pt x="2893" y="2736"/>
                      <a:pt x="3159" y="2468"/>
                    </a:cubicBezTo>
                    <a:lnTo>
                      <a:pt x="4786" y="818"/>
                    </a:lnTo>
                    <a:lnTo>
                      <a:pt x="4786" y="3"/>
                    </a:lnTo>
                    <a:lnTo>
                      <a:pt x="47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53"/>
              <p:cNvSpPr/>
              <p:nvPr/>
            </p:nvSpPr>
            <p:spPr>
              <a:xfrm>
                <a:off x="7319787" y="1389774"/>
                <a:ext cx="106272" cy="70281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2396" extrusionOk="0">
                    <a:moveTo>
                      <a:pt x="410" y="0"/>
                    </a:moveTo>
                    <a:lnTo>
                      <a:pt x="137" y="195"/>
                    </a:lnTo>
                    <a:cubicBezTo>
                      <a:pt x="23" y="277"/>
                      <a:pt x="0" y="438"/>
                      <a:pt x="87" y="548"/>
                    </a:cubicBezTo>
                    <a:lnTo>
                      <a:pt x="1136" y="1881"/>
                    </a:lnTo>
                    <a:cubicBezTo>
                      <a:pt x="1404" y="2222"/>
                      <a:pt x="1800" y="2396"/>
                      <a:pt x="2198" y="2396"/>
                    </a:cubicBezTo>
                    <a:cubicBezTo>
                      <a:pt x="2544" y="2396"/>
                      <a:pt x="2892" y="2264"/>
                      <a:pt x="3158" y="1994"/>
                    </a:cubicBezTo>
                    <a:lnTo>
                      <a:pt x="3623" y="1525"/>
                    </a:lnTo>
                    <a:lnTo>
                      <a:pt x="3623" y="1525"/>
                    </a:lnTo>
                    <a:cubicBezTo>
                      <a:pt x="3448" y="1600"/>
                      <a:pt x="3261" y="1638"/>
                      <a:pt x="3074" y="1638"/>
                    </a:cubicBezTo>
                    <a:cubicBezTo>
                      <a:pt x="2955" y="1638"/>
                      <a:pt x="2837" y="1622"/>
                      <a:pt x="2721" y="1592"/>
                    </a:cubicBezTo>
                    <a:cubicBezTo>
                      <a:pt x="2579" y="1728"/>
                      <a:pt x="2393" y="1803"/>
                      <a:pt x="2197" y="1803"/>
                    </a:cubicBezTo>
                    <a:cubicBezTo>
                      <a:pt x="1963" y="1803"/>
                      <a:pt x="1746" y="1697"/>
                      <a:pt x="1601" y="1513"/>
                    </a:cubicBezTo>
                    <a:lnTo>
                      <a:pt x="428" y="26"/>
                    </a:lnTo>
                    <a:lnTo>
                      <a:pt x="410" y="0"/>
                    </a:ln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28" name="Google Shape;2928;p53"/>
          <p:cNvGrpSpPr/>
          <p:nvPr/>
        </p:nvGrpSpPr>
        <p:grpSpPr>
          <a:xfrm>
            <a:off x="7037902" y="2111209"/>
            <a:ext cx="432111" cy="610567"/>
            <a:chOff x="7039745" y="2716323"/>
            <a:chExt cx="432111" cy="610567"/>
          </a:xfrm>
        </p:grpSpPr>
        <p:sp>
          <p:nvSpPr>
            <p:cNvPr id="2887" name="Google Shape;2887;p53"/>
            <p:cNvSpPr/>
            <p:nvPr/>
          </p:nvSpPr>
          <p:spPr>
            <a:xfrm>
              <a:off x="7041300" y="2807088"/>
              <a:ext cx="429000" cy="42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29" name="Google Shape;2929;p53"/>
            <p:cNvGrpSpPr/>
            <p:nvPr/>
          </p:nvGrpSpPr>
          <p:grpSpPr>
            <a:xfrm>
              <a:off x="7039745" y="2716323"/>
              <a:ext cx="432111" cy="610567"/>
              <a:chOff x="6050996" y="2766444"/>
              <a:chExt cx="235804" cy="333188"/>
            </a:xfrm>
          </p:grpSpPr>
          <p:sp>
            <p:nvSpPr>
              <p:cNvPr id="2930" name="Google Shape;2930;p53"/>
              <p:cNvSpPr/>
              <p:nvPr/>
            </p:nvSpPr>
            <p:spPr>
              <a:xfrm>
                <a:off x="6050996" y="2766444"/>
                <a:ext cx="235804" cy="333188"/>
              </a:xfrm>
              <a:custGeom>
                <a:avLst/>
                <a:gdLst/>
                <a:ahLst/>
                <a:cxnLst/>
                <a:rect l="l" t="t" r="r" b="b"/>
                <a:pathLst>
                  <a:path w="8039" h="11359" extrusionOk="0">
                    <a:moveTo>
                      <a:pt x="3988" y="1"/>
                    </a:moveTo>
                    <a:cubicBezTo>
                      <a:pt x="3713" y="1"/>
                      <a:pt x="3446" y="99"/>
                      <a:pt x="3235" y="277"/>
                    </a:cubicBezTo>
                    <a:cubicBezTo>
                      <a:pt x="2797" y="648"/>
                      <a:pt x="2438" y="1122"/>
                      <a:pt x="2199" y="1644"/>
                    </a:cubicBezTo>
                    <a:lnTo>
                      <a:pt x="2128" y="1797"/>
                    </a:lnTo>
                    <a:cubicBezTo>
                      <a:pt x="1638" y="1833"/>
                      <a:pt x="1218" y="1952"/>
                      <a:pt x="989" y="2026"/>
                    </a:cubicBezTo>
                    <a:lnTo>
                      <a:pt x="968" y="2032"/>
                    </a:lnTo>
                    <a:cubicBezTo>
                      <a:pt x="952" y="2038"/>
                      <a:pt x="934" y="2044"/>
                      <a:pt x="921" y="2050"/>
                    </a:cubicBezTo>
                    <a:lnTo>
                      <a:pt x="897" y="2057"/>
                    </a:lnTo>
                    <a:cubicBezTo>
                      <a:pt x="878" y="2064"/>
                      <a:pt x="857" y="2072"/>
                      <a:pt x="838" y="2079"/>
                    </a:cubicBezTo>
                    <a:lnTo>
                      <a:pt x="821" y="2084"/>
                    </a:lnTo>
                    <a:cubicBezTo>
                      <a:pt x="804" y="2091"/>
                      <a:pt x="786" y="2097"/>
                      <a:pt x="768" y="2104"/>
                    </a:cubicBezTo>
                    <a:lnTo>
                      <a:pt x="759" y="2109"/>
                    </a:lnTo>
                    <a:cubicBezTo>
                      <a:pt x="738" y="2116"/>
                      <a:pt x="716" y="2125"/>
                      <a:pt x="698" y="2133"/>
                    </a:cubicBezTo>
                    <a:lnTo>
                      <a:pt x="686" y="2139"/>
                    </a:lnTo>
                    <a:cubicBezTo>
                      <a:pt x="664" y="2147"/>
                      <a:pt x="643" y="2156"/>
                      <a:pt x="624" y="2165"/>
                    </a:cubicBezTo>
                    <a:cubicBezTo>
                      <a:pt x="243" y="2336"/>
                      <a:pt x="1" y="2716"/>
                      <a:pt x="5" y="3130"/>
                    </a:cubicBezTo>
                    <a:cubicBezTo>
                      <a:pt x="9" y="3381"/>
                      <a:pt x="102" y="3623"/>
                      <a:pt x="269" y="3810"/>
                    </a:cubicBezTo>
                    <a:lnTo>
                      <a:pt x="410" y="3967"/>
                    </a:lnTo>
                    <a:cubicBezTo>
                      <a:pt x="493" y="4061"/>
                      <a:pt x="562" y="4166"/>
                      <a:pt x="618" y="4278"/>
                    </a:cubicBezTo>
                    <a:lnTo>
                      <a:pt x="725" y="4500"/>
                    </a:lnTo>
                    <a:lnTo>
                      <a:pt x="649" y="4640"/>
                    </a:lnTo>
                    <a:cubicBezTo>
                      <a:pt x="354" y="5174"/>
                      <a:pt x="176" y="5778"/>
                      <a:pt x="136" y="6387"/>
                    </a:cubicBezTo>
                    <a:cubicBezTo>
                      <a:pt x="97" y="6966"/>
                      <a:pt x="477" y="7484"/>
                      <a:pt x="1043" y="7618"/>
                    </a:cubicBezTo>
                    <a:cubicBezTo>
                      <a:pt x="1224" y="7662"/>
                      <a:pt x="1409" y="7692"/>
                      <a:pt x="1595" y="7710"/>
                    </a:cubicBezTo>
                    <a:cubicBezTo>
                      <a:pt x="1326" y="7900"/>
                      <a:pt x="1148" y="8211"/>
                      <a:pt x="1147" y="8566"/>
                    </a:cubicBezTo>
                    <a:lnTo>
                      <a:pt x="1147" y="8758"/>
                    </a:lnTo>
                    <a:cubicBezTo>
                      <a:pt x="1147" y="9176"/>
                      <a:pt x="1288" y="9589"/>
                      <a:pt x="1547" y="9917"/>
                    </a:cubicBezTo>
                    <a:cubicBezTo>
                      <a:pt x="1862" y="10316"/>
                      <a:pt x="2316" y="10564"/>
                      <a:pt x="2814" y="10616"/>
                    </a:cubicBezTo>
                    <a:cubicBezTo>
                      <a:pt x="2919" y="11044"/>
                      <a:pt x="3305" y="11359"/>
                      <a:pt x="3764" y="11359"/>
                    </a:cubicBezTo>
                    <a:lnTo>
                      <a:pt x="4239" y="11359"/>
                    </a:lnTo>
                    <a:cubicBezTo>
                      <a:pt x="4694" y="11359"/>
                      <a:pt x="5080" y="11041"/>
                      <a:pt x="5189" y="10616"/>
                    </a:cubicBezTo>
                    <a:cubicBezTo>
                      <a:pt x="5686" y="10564"/>
                      <a:pt x="6140" y="10316"/>
                      <a:pt x="6453" y="9917"/>
                    </a:cubicBezTo>
                    <a:cubicBezTo>
                      <a:pt x="6712" y="9589"/>
                      <a:pt x="6854" y="9176"/>
                      <a:pt x="6853" y="8758"/>
                    </a:cubicBezTo>
                    <a:lnTo>
                      <a:pt x="6853" y="8566"/>
                    </a:lnTo>
                    <a:cubicBezTo>
                      <a:pt x="6851" y="8211"/>
                      <a:pt x="6673" y="7898"/>
                      <a:pt x="6400" y="7708"/>
                    </a:cubicBezTo>
                    <a:cubicBezTo>
                      <a:pt x="6580" y="7690"/>
                      <a:pt x="6759" y="7659"/>
                      <a:pt x="6936" y="7618"/>
                    </a:cubicBezTo>
                    <a:cubicBezTo>
                      <a:pt x="7501" y="7484"/>
                      <a:pt x="7883" y="6966"/>
                      <a:pt x="7843" y="6387"/>
                    </a:cubicBezTo>
                    <a:cubicBezTo>
                      <a:pt x="7803" y="5778"/>
                      <a:pt x="7625" y="5174"/>
                      <a:pt x="7329" y="4640"/>
                    </a:cubicBezTo>
                    <a:lnTo>
                      <a:pt x="7262" y="4520"/>
                    </a:lnTo>
                    <a:lnTo>
                      <a:pt x="7380" y="4279"/>
                    </a:lnTo>
                    <a:cubicBezTo>
                      <a:pt x="7435" y="4166"/>
                      <a:pt x="7504" y="4062"/>
                      <a:pt x="7588" y="3970"/>
                    </a:cubicBezTo>
                    <a:lnTo>
                      <a:pt x="7729" y="3812"/>
                    </a:lnTo>
                    <a:cubicBezTo>
                      <a:pt x="7947" y="3565"/>
                      <a:pt x="8039" y="3224"/>
                      <a:pt x="7968" y="2902"/>
                    </a:cubicBezTo>
                    <a:cubicBezTo>
                      <a:pt x="7898" y="2577"/>
                      <a:pt x="7675" y="2303"/>
                      <a:pt x="7372" y="2168"/>
                    </a:cubicBezTo>
                    <a:cubicBezTo>
                      <a:pt x="7013" y="2006"/>
                      <a:pt x="6446" y="1837"/>
                      <a:pt x="5846" y="1797"/>
                    </a:cubicBezTo>
                    <a:lnTo>
                      <a:pt x="5778" y="1647"/>
                    </a:lnTo>
                    <a:cubicBezTo>
                      <a:pt x="5714" y="1508"/>
                      <a:pt x="5643" y="1374"/>
                      <a:pt x="5564" y="1243"/>
                    </a:cubicBezTo>
                    <a:lnTo>
                      <a:pt x="4926" y="446"/>
                    </a:lnTo>
                    <a:cubicBezTo>
                      <a:pt x="4922" y="440"/>
                      <a:pt x="4916" y="437"/>
                      <a:pt x="4910" y="431"/>
                    </a:cubicBezTo>
                    <a:cubicBezTo>
                      <a:pt x="4892" y="412"/>
                      <a:pt x="4873" y="396"/>
                      <a:pt x="4855" y="380"/>
                    </a:cubicBezTo>
                    <a:lnTo>
                      <a:pt x="4850" y="375"/>
                    </a:lnTo>
                    <a:cubicBezTo>
                      <a:pt x="4843" y="368"/>
                      <a:pt x="4835" y="362"/>
                      <a:pt x="4828" y="356"/>
                    </a:cubicBezTo>
                    <a:cubicBezTo>
                      <a:pt x="4797" y="328"/>
                      <a:pt x="4767" y="301"/>
                      <a:pt x="4739" y="277"/>
                    </a:cubicBezTo>
                    <a:cubicBezTo>
                      <a:pt x="4530" y="99"/>
                      <a:pt x="4262" y="1"/>
                      <a:pt x="39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53"/>
              <p:cNvSpPr/>
              <p:nvPr/>
            </p:nvSpPr>
            <p:spPr>
              <a:xfrm>
                <a:off x="6168527" y="3014265"/>
                <a:ext cx="56494" cy="36724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252" extrusionOk="0">
                    <a:moveTo>
                      <a:pt x="1804" y="0"/>
                    </a:moveTo>
                    <a:cubicBezTo>
                      <a:pt x="1785" y="0"/>
                      <a:pt x="1765" y="5"/>
                      <a:pt x="1747" y="15"/>
                    </a:cubicBezTo>
                    <a:lnTo>
                      <a:pt x="295" y="779"/>
                    </a:lnTo>
                    <a:lnTo>
                      <a:pt x="0" y="937"/>
                    </a:lnTo>
                    <a:lnTo>
                      <a:pt x="0" y="1125"/>
                    </a:lnTo>
                    <a:lnTo>
                      <a:pt x="294" y="1179"/>
                    </a:lnTo>
                    <a:lnTo>
                      <a:pt x="882" y="1245"/>
                    </a:lnTo>
                    <a:cubicBezTo>
                      <a:pt x="917" y="1250"/>
                      <a:pt x="953" y="1252"/>
                      <a:pt x="988" y="1252"/>
                    </a:cubicBezTo>
                    <a:cubicBezTo>
                      <a:pt x="1273" y="1252"/>
                      <a:pt x="1545" y="1121"/>
                      <a:pt x="1724" y="895"/>
                    </a:cubicBezTo>
                    <a:cubicBezTo>
                      <a:pt x="1853" y="729"/>
                      <a:pt x="1925" y="524"/>
                      <a:pt x="1924" y="312"/>
                    </a:cubicBezTo>
                    <a:lnTo>
                      <a:pt x="1924" y="120"/>
                    </a:lnTo>
                    <a:cubicBezTo>
                      <a:pt x="1924" y="51"/>
                      <a:pt x="1866" y="0"/>
                      <a:pt x="180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53"/>
              <p:cNvSpPr/>
              <p:nvPr/>
            </p:nvSpPr>
            <p:spPr>
              <a:xfrm>
                <a:off x="6111770" y="3014265"/>
                <a:ext cx="55438" cy="36724"/>
              </a:xfrm>
              <a:custGeom>
                <a:avLst/>
                <a:gdLst/>
                <a:ahLst/>
                <a:cxnLst/>
                <a:rect l="l" t="t" r="r" b="b"/>
                <a:pathLst>
                  <a:path w="1890" h="1252" extrusionOk="0">
                    <a:moveTo>
                      <a:pt x="122" y="0"/>
                    </a:moveTo>
                    <a:cubicBezTo>
                      <a:pt x="59" y="0"/>
                      <a:pt x="2" y="51"/>
                      <a:pt x="2" y="120"/>
                    </a:cubicBezTo>
                    <a:lnTo>
                      <a:pt x="2" y="312"/>
                    </a:lnTo>
                    <a:cubicBezTo>
                      <a:pt x="1" y="524"/>
                      <a:pt x="74" y="729"/>
                      <a:pt x="203" y="895"/>
                    </a:cubicBezTo>
                    <a:cubicBezTo>
                      <a:pt x="381" y="1121"/>
                      <a:pt x="653" y="1252"/>
                      <a:pt x="937" y="1252"/>
                    </a:cubicBezTo>
                    <a:cubicBezTo>
                      <a:pt x="972" y="1252"/>
                      <a:pt x="1008" y="1250"/>
                      <a:pt x="1043" y="1245"/>
                    </a:cubicBezTo>
                    <a:lnTo>
                      <a:pt x="1632" y="1179"/>
                    </a:lnTo>
                    <a:lnTo>
                      <a:pt x="1889" y="1133"/>
                    </a:lnTo>
                    <a:lnTo>
                      <a:pt x="1889" y="904"/>
                    </a:lnTo>
                    <a:lnTo>
                      <a:pt x="1629" y="779"/>
                    </a:lnTo>
                    <a:lnTo>
                      <a:pt x="179" y="15"/>
                    </a:lnTo>
                    <a:cubicBezTo>
                      <a:pt x="160" y="5"/>
                      <a:pt x="141" y="0"/>
                      <a:pt x="1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53"/>
              <p:cNvSpPr/>
              <p:nvPr/>
            </p:nvSpPr>
            <p:spPr>
              <a:xfrm>
                <a:off x="6120805" y="2793722"/>
                <a:ext cx="100024" cy="104922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3577" extrusionOk="0">
                    <a:moveTo>
                      <a:pt x="1615" y="1"/>
                    </a:moveTo>
                    <a:cubicBezTo>
                      <a:pt x="1561" y="1"/>
                      <a:pt x="1506" y="20"/>
                      <a:pt x="1462" y="57"/>
                    </a:cubicBezTo>
                    <a:cubicBezTo>
                      <a:pt x="1125" y="343"/>
                      <a:pt x="852" y="699"/>
                      <a:pt x="668" y="1105"/>
                    </a:cubicBezTo>
                    <a:lnTo>
                      <a:pt x="347" y="1804"/>
                    </a:lnTo>
                    <a:lnTo>
                      <a:pt x="0" y="2960"/>
                    </a:lnTo>
                    <a:lnTo>
                      <a:pt x="1361" y="3576"/>
                    </a:lnTo>
                    <a:lnTo>
                      <a:pt x="1890" y="3576"/>
                    </a:lnTo>
                    <a:lnTo>
                      <a:pt x="3410" y="3192"/>
                    </a:lnTo>
                    <a:lnTo>
                      <a:pt x="2883" y="1804"/>
                    </a:lnTo>
                    <a:lnTo>
                      <a:pt x="2561" y="1105"/>
                    </a:lnTo>
                    <a:cubicBezTo>
                      <a:pt x="2375" y="702"/>
                      <a:pt x="2105" y="343"/>
                      <a:pt x="1767" y="57"/>
                    </a:cubicBezTo>
                    <a:cubicBezTo>
                      <a:pt x="1724" y="20"/>
                      <a:pt x="1669" y="1"/>
                      <a:pt x="16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53"/>
              <p:cNvSpPr/>
              <p:nvPr/>
            </p:nvSpPr>
            <p:spPr>
              <a:xfrm>
                <a:off x="6120717" y="2793781"/>
                <a:ext cx="56025" cy="104893"/>
              </a:xfrm>
              <a:custGeom>
                <a:avLst/>
                <a:gdLst/>
                <a:ahLst/>
                <a:cxnLst/>
                <a:rect l="l" t="t" r="r" b="b"/>
                <a:pathLst>
                  <a:path w="1910" h="3576" extrusionOk="0">
                    <a:moveTo>
                      <a:pt x="1615" y="0"/>
                    </a:moveTo>
                    <a:cubicBezTo>
                      <a:pt x="1560" y="0"/>
                      <a:pt x="1506" y="19"/>
                      <a:pt x="1462" y="56"/>
                    </a:cubicBezTo>
                    <a:cubicBezTo>
                      <a:pt x="1124" y="344"/>
                      <a:pt x="852" y="700"/>
                      <a:pt x="668" y="1104"/>
                    </a:cubicBezTo>
                    <a:lnTo>
                      <a:pt x="348" y="1803"/>
                    </a:lnTo>
                    <a:lnTo>
                      <a:pt x="0" y="2960"/>
                    </a:lnTo>
                    <a:lnTo>
                      <a:pt x="1360" y="3576"/>
                    </a:lnTo>
                    <a:lnTo>
                      <a:pt x="1724" y="3576"/>
                    </a:lnTo>
                    <a:lnTo>
                      <a:pt x="515" y="3027"/>
                    </a:lnTo>
                    <a:lnTo>
                      <a:pt x="863" y="1870"/>
                    </a:lnTo>
                    <a:lnTo>
                      <a:pt x="1183" y="1171"/>
                    </a:lnTo>
                    <a:cubicBezTo>
                      <a:pt x="1357" y="797"/>
                      <a:pt x="1603" y="460"/>
                      <a:pt x="1909" y="184"/>
                    </a:cubicBezTo>
                    <a:cubicBezTo>
                      <a:pt x="1863" y="139"/>
                      <a:pt x="1817" y="96"/>
                      <a:pt x="1767" y="56"/>
                    </a:cubicBezTo>
                    <a:cubicBezTo>
                      <a:pt x="1723" y="19"/>
                      <a:pt x="1669" y="0"/>
                      <a:pt x="1615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53"/>
              <p:cNvSpPr/>
              <p:nvPr/>
            </p:nvSpPr>
            <p:spPr>
              <a:xfrm>
                <a:off x="6081882" y="2872565"/>
                <a:ext cx="99379" cy="93512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3188" extrusionOk="0">
                    <a:moveTo>
                      <a:pt x="1287" y="1"/>
                    </a:moveTo>
                    <a:lnTo>
                      <a:pt x="763" y="835"/>
                    </a:lnTo>
                    <a:lnTo>
                      <a:pt x="411" y="1473"/>
                    </a:lnTo>
                    <a:cubicBezTo>
                      <a:pt x="178" y="1892"/>
                      <a:pt x="43" y="2356"/>
                      <a:pt x="10" y="2834"/>
                    </a:cubicBezTo>
                    <a:cubicBezTo>
                      <a:pt x="0" y="2959"/>
                      <a:pt x="85" y="3072"/>
                      <a:pt x="205" y="3100"/>
                    </a:cubicBezTo>
                    <a:cubicBezTo>
                      <a:pt x="453" y="3158"/>
                      <a:pt x="705" y="3188"/>
                      <a:pt x="958" y="3188"/>
                    </a:cubicBezTo>
                    <a:cubicBezTo>
                      <a:pt x="1181" y="3188"/>
                      <a:pt x="1405" y="3165"/>
                      <a:pt x="1626" y="3118"/>
                    </a:cubicBezTo>
                    <a:lnTo>
                      <a:pt x="2000" y="3041"/>
                    </a:lnTo>
                    <a:lnTo>
                      <a:pt x="3388" y="2558"/>
                    </a:lnTo>
                    <a:lnTo>
                      <a:pt x="3085" y="721"/>
                    </a:lnTo>
                    <a:lnTo>
                      <a:pt x="128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53"/>
              <p:cNvSpPr/>
              <p:nvPr/>
            </p:nvSpPr>
            <p:spPr>
              <a:xfrm>
                <a:off x="6081882" y="2872565"/>
                <a:ext cx="99379" cy="93512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3188" extrusionOk="0">
                    <a:moveTo>
                      <a:pt x="1287" y="1"/>
                    </a:moveTo>
                    <a:lnTo>
                      <a:pt x="763" y="835"/>
                    </a:lnTo>
                    <a:lnTo>
                      <a:pt x="411" y="1473"/>
                    </a:lnTo>
                    <a:cubicBezTo>
                      <a:pt x="178" y="1892"/>
                      <a:pt x="42" y="2358"/>
                      <a:pt x="10" y="2834"/>
                    </a:cubicBezTo>
                    <a:cubicBezTo>
                      <a:pt x="0" y="2959"/>
                      <a:pt x="85" y="3070"/>
                      <a:pt x="205" y="3100"/>
                    </a:cubicBezTo>
                    <a:cubicBezTo>
                      <a:pt x="453" y="3158"/>
                      <a:pt x="706" y="3187"/>
                      <a:pt x="960" y="3187"/>
                    </a:cubicBezTo>
                    <a:cubicBezTo>
                      <a:pt x="1183" y="3187"/>
                      <a:pt x="1406" y="3164"/>
                      <a:pt x="1626" y="3118"/>
                    </a:cubicBezTo>
                    <a:lnTo>
                      <a:pt x="2000" y="3041"/>
                    </a:lnTo>
                    <a:lnTo>
                      <a:pt x="3388" y="2558"/>
                    </a:lnTo>
                    <a:lnTo>
                      <a:pt x="3355" y="2365"/>
                    </a:lnTo>
                    <a:lnTo>
                      <a:pt x="2656" y="2609"/>
                    </a:lnTo>
                    <a:lnTo>
                      <a:pt x="2283" y="2686"/>
                    </a:lnTo>
                    <a:cubicBezTo>
                      <a:pt x="2063" y="2732"/>
                      <a:pt x="1839" y="2755"/>
                      <a:pt x="1616" y="2755"/>
                    </a:cubicBezTo>
                    <a:cubicBezTo>
                      <a:pt x="1363" y="2755"/>
                      <a:pt x="1111" y="2726"/>
                      <a:pt x="863" y="2668"/>
                    </a:cubicBezTo>
                    <a:cubicBezTo>
                      <a:pt x="741" y="2640"/>
                      <a:pt x="658" y="2527"/>
                      <a:pt x="667" y="2402"/>
                    </a:cubicBezTo>
                    <a:cubicBezTo>
                      <a:pt x="701" y="1923"/>
                      <a:pt x="836" y="1460"/>
                      <a:pt x="1067" y="1040"/>
                    </a:cubicBezTo>
                    <a:lnTo>
                      <a:pt x="1421" y="401"/>
                    </a:lnTo>
                    <a:lnTo>
                      <a:pt x="1594" y="124"/>
                    </a:lnTo>
                    <a:lnTo>
                      <a:pt x="1287" y="1"/>
                    </a:ln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53"/>
              <p:cNvSpPr/>
              <p:nvPr/>
            </p:nvSpPr>
            <p:spPr>
              <a:xfrm>
                <a:off x="6163981" y="2863736"/>
                <a:ext cx="90285" cy="102282"/>
              </a:xfrm>
              <a:custGeom>
                <a:avLst/>
                <a:gdLst/>
                <a:ahLst/>
                <a:cxnLst/>
                <a:rect l="l" t="t" r="r" b="b"/>
                <a:pathLst>
                  <a:path w="3078" h="3487" extrusionOk="0">
                    <a:moveTo>
                      <a:pt x="1681" y="0"/>
                    </a:moveTo>
                    <a:lnTo>
                      <a:pt x="108" y="916"/>
                    </a:lnTo>
                    <a:lnTo>
                      <a:pt x="1" y="3021"/>
                    </a:lnTo>
                    <a:lnTo>
                      <a:pt x="1080" y="3340"/>
                    </a:lnTo>
                    <a:lnTo>
                      <a:pt x="1453" y="3417"/>
                    </a:lnTo>
                    <a:cubicBezTo>
                      <a:pt x="1673" y="3463"/>
                      <a:pt x="1898" y="3486"/>
                      <a:pt x="2122" y="3486"/>
                    </a:cubicBezTo>
                    <a:cubicBezTo>
                      <a:pt x="2375" y="3486"/>
                      <a:pt x="2627" y="3457"/>
                      <a:pt x="2875" y="3400"/>
                    </a:cubicBezTo>
                    <a:cubicBezTo>
                      <a:pt x="2995" y="3370"/>
                      <a:pt x="3078" y="3259"/>
                      <a:pt x="3069" y="3134"/>
                    </a:cubicBezTo>
                    <a:cubicBezTo>
                      <a:pt x="3038" y="2657"/>
                      <a:pt x="2900" y="2191"/>
                      <a:pt x="2668" y="1771"/>
                    </a:cubicBezTo>
                    <a:lnTo>
                      <a:pt x="2324" y="1146"/>
                    </a:lnTo>
                    <a:lnTo>
                      <a:pt x="168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53"/>
              <p:cNvSpPr/>
              <p:nvPr/>
            </p:nvSpPr>
            <p:spPr>
              <a:xfrm>
                <a:off x="6159815" y="2957157"/>
                <a:ext cx="17336" cy="115247"/>
              </a:xfrm>
              <a:custGeom>
                <a:avLst/>
                <a:gdLst/>
                <a:ahLst/>
                <a:cxnLst/>
                <a:rect l="l" t="t" r="r" b="b"/>
                <a:pathLst>
                  <a:path w="591" h="3929" extrusionOk="0">
                    <a:moveTo>
                      <a:pt x="52" y="1"/>
                    </a:moveTo>
                    <a:cubicBezTo>
                      <a:pt x="22" y="1"/>
                      <a:pt x="0" y="25"/>
                      <a:pt x="0" y="53"/>
                    </a:cubicBezTo>
                    <a:lnTo>
                      <a:pt x="0" y="1117"/>
                    </a:lnTo>
                    <a:lnTo>
                      <a:pt x="0" y="3875"/>
                    </a:lnTo>
                    <a:cubicBezTo>
                      <a:pt x="0" y="3905"/>
                      <a:pt x="25" y="3927"/>
                      <a:pt x="52" y="3927"/>
                    </a:cubicBezTo>
                    <a:lnTo>
                      <a:pt x="532" y="3929"/>
                    </a:lnTo>
                    <a:cubicBezTo>
                      <a:pt x="561" y="3929"/>
                      <a:pt x="584" y="3905"/>
                      <a:pt x="584" y="3877"/>
                    </a:cubicBezTo>
                    <a:lnTo>
                      <a:pt x="584" y="1119"/>
                    </a:lnTo>
                    <a:lnTo>
                      <a:pt x="591" y="54"/>
                    </a:lnTo>
                    <a:cubicBezTo>
                      <a:pt x="591" y="25"/>
                      <a:pt x="567" y="1"/>
                      <a:pt x="5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53"/>
              <p:cNvSpPr/>
              <p:nvPr/>
            </p:nvSpPr>
            <p:spPr>
              <a:xfrm>
                <a:off x="6154330" y="2834933"/>
                <a:ext cx="9474" cy="45641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556" extrusionOk="0">
                    <a:moveTo>
                      <a:pt x="145" y="1"/>
                    </a:moveTo>
                    <a:cubicBezTo>
                      <a:pt x="143" y="1"/>
                      <a:pt x="142" y="1"/>
                      <a:pt x="140" y="1"/>
                    </a:cubicBezTo>
                    <a:cubicBezTo>
                      <a:pt x="63" y="4"/>
                      <a:pt x="0" y="71"/>
                      <a:pt x="5" y="148"/>
                    </a:cubicBezTo>
                    <a:lnTo>
                      <a:pt x="39" y="985"/>
                    </a:lnTo>
                    <a:lnTo>
                      <a:pt x="39" y="1414"/>
                    </a:lnTo>
                    <a:cubicBezTo>
                      <a:pt x="39" y="1491"/>
                      <a:pt x="103" y="1555"/>
                      <a:pt x="181" y="1555"/>
                    </a:cubicBezTo>
                    <a:cubicBezTo>
                      <a:pt x="258" y="1555"/>
                      <a:pt x="322" y="1490"/>
                      <a:pt x="321" y="1416"/>
                    </a:cubicBezTo>
                    <a:lnTo>
                      <a:pt x="321" y="984"/>
                    </a:lnTo>
                    <a:lnTo>
                      <a:pt x="321" y="978"/>
                    </a:lnTo>
                    <a:lnTo>
                      <a:pt x="287" y="138"/>
                    </a:lnTo>
                    <a:cubicBezTo>
                      <a:pt x="284" y="61"/>
                      <a:pt x="221" y="1"/>
                      <a:pt x="1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53"/>
              <p:cNvSpPr/>
              <p:nvPr/>
            </p:nvSpPr>
            <p:spPr>
              <a:xfrm>
                <a:off x="6172985" y="2834904"/>
                <a:ext cx="9445" cy="44439"/>
              </a:xfrm>
              <a:custGeom>
                <a:avLst/>
                <a:gdLst/>
                <a:ahLst/>
                <a:cxnLst/>
                <a:rect l="l" t="t" r="r" b="b"/>
                <a:pathLst>
                  <a:path w="322" h="1515" extrusionOk="0">
                    <a:moveTo>
                      <a:pt x="177" y="0"/>
                    </a:moveTo>
                    <a:cubicBezTo>
                      <a:pt x="102" y="0"/>
                      <a:pt x="40" y="60"/>
                      <a:pt x="37" y="137"/>
                    </a:cubicBezTo>
                    <a:lnTo>
                      <a:pt x="1" y="977"/>
                    </a:lnTo>
                    <a:lnTo>
                      <a:pt x="1" y="983"/>
                    </a:lnTo>
                    <a:lnTo>
                      <a:pt x="1" y="1374"/>
                    </a:lnTo>
                    <a:cubicBezTo>
                      <a:pt x="1" y="1452"/>
                      <a:pt x="65" y="1515"/>
                      <a:pt x="142" y="1515"/>
                    </a:cubicBezTo>
                    <a:cubicBezTo>
                      <a:pt x="222" y="1515"/>
                      <a:pt x="285" y="1452"/>
                      <a:pt x="283" y="1374"/>
                    </a:cubicBezTo>
                    <a:lnTo>
                      <a:pt x="283" y="985"/>
                    </a:lnTo>
                    <a:lnTo>
                      <a:pt x="319" y="147"/>
                    </a:lnTo>
                    <a:cubicBezTo>
                      <a:pt x="322" y="69"/>
                      <a:pt x="261" y="5"/>
                      <a:pt x="182" y="1"/>
                    </a:cubicBezTo>
                    <a:cubicBezTo>
                      <a:pt x="180" y="0"/>
                      <a:pt x="178" y="0"/>
                      <a:pt x="1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53"/>
              <p:cNvSpPr/>
              <p:nvPr/>
            </p:nvSpPr>
            <p:spPr>
              <a:xfrm>
                <a:off x="6173044" y="2888199"/>
                <a:ext cx="54969" cy="32911"/>
              </a:xfrm>
              <a:custGeom>
                <a:avLst/>
                <a:gdLst/>
                <a:ahLst/>
                <a:cxnLst/>
                <a:rect l="l" t="t" r="r" b="b"/>
                <a:pathLst>
                  <a:path w="1874" h="1122" extrusionOk="0">
                    <a:moveTo>
                      <a:pt x="248" y="1"/>
                    </a:moveTo>
                    <a:lnTo>
                      <a:pt x="0" y="210"/>
                    </a:lnTo>
                    <a:lnTo>
                      <a:pt x="508" y="504"/>
                    </a:lnTo>
                    <a:lnTo>
                      <a:pt x="983" y="756"/>
                    </a:lnTo>
                    <a:lnTo>
                      <a:pt x="1647" y="1105"/>
                    </a:lnTo>
                    <a:cubicBezTo>
                      <a:pt x="1668" y="1115"/>
                      <a:pt x="1691" y="1121"/>
                      <a:pt x="1712" y="1121"/>
                    </a:cubicBezTo>
                    <a:cubicBezTo>
                      <a:pt x="1763" y="1121"/>
                      <a:pt x="1812" y="1093"/>
                      <a:pt x="1838" y="1046"/>
                    </a:cubicBezTo>
                    <a:cubicBezTo>
                      <a:pt x="1874" y="974"/>
                      <a:pt x="1847" y="890"/>
                      <a:pt x="1779" y="853"/>
                    </a:cubicBezTo>
                    <a:lnTo>
                      <a:pt x="1114" y="504"/>
                    </a:lnTo>
                    <a:lnTo>
                      <a:pt x="639" y="253"/>
                    </a:lnTo>
                    <a:lnTo>
                      <a:pt x="24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53"/>
              <p:cNvSpPr/>
              <p:nvPr/>
            </p:nvSpPr>
            <p:spPr>
              <a:xfrm>
                <a:off x="6177708" y="2908291"/>
                <a:ext cx="41300" cy="27573"/>
              </a:xfrm>
              <a:custGeom>
                <a:avLst/>
                <a:gdLst/>
                <a:ahLst/>
                <a:cxnLst/>
                <a:rect l="l" t="t" r="r" b="b"/>
                <a:pathLst>
                  <a:path w="1408" h="940" extrusionOk="0">
                    <a:moveTo>
                      <a:pt x="161" y="0"/>
                    </a:moveTo>
                    <a:cubicBezTo>
                      <a:pt x="111" y="0"/>
                      <a:pt x="63" y="26"/>
                      <a:pt x="37" y="73"/>
                    </a:cubicBezTo>
                    <a:cubicBezTo>
                      <a:pt x="0" y="141"/>
                      <a:pt x="24" y="228"/>
                      <a:pt x="92" y="266"/>
                    </a:cubicBezTo>
                    <a:lnTo>
                      <a:pt x="544" y="516"/>
                    </a:lnTo>
                    <a:lnTo>
                      <a:pt x="1170" y="917"/>
                    </a:lnTo>
                    <a:cubicBezTo>
                      <a:pt x="1195" y="932"/>
                      <a:pt x="1221" y="940"/>
                      <a:pt x="1246" y="940"/>
                    </a:cubicBezTo>
                    <a:cubicBezTo>
                      <a:pt x="1293" y="940"/>
                      <a:pt x="1338" y="916"/>
                      <a:pt x="1365" y="871"/>
                    </a:cubicBezTo>
                    <a:cubicBezTo>
                      <a:pt x="1408" y="806"/>
                      <a:pt x="1390" y="718"/>
                      <a:pt x="1323" y="675"/>
                    </a:cubicBezTo>
                    <a:lnTo>
                      <a:pt x="692" y="273"/>
                    </a:lnTo>
                    <a:cubicBezTo>
                      <a:pt x="689" y="273"/>
                      <a:pt x="686" y="271"/>
                      <a:pt x="685" y="270"/>
                    </a:cubicBezTo>
                    <a:lnTo>
                      <a:pt x="230" y="18"/>
                    </a:lnTo>
                    <a:cubicBezTo>
                      <a:pt x="208" y="6"/>
                      <a:pt x="184" y="0"/>
                      <a:pt x="16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53"/>
              <p:cNvSpPr/>
              <p:nvPr/>
            </p:nvSpPr>
            <p:spPr>
              <a:xfrm>
                <a:off x="6117842" y="2909171"/>
                <a:ext cx="39042" cy="26693"/>
              </a:xfrm>
              <a:custGeom>
                <a:avLst/>
                <a:gdLst/>
                <a:ahLst/>
                <a:cxnLst/>
                <a:rect l="l" t="t" r="r" b="b"/>
                <a:pathLst>
                  <a:path w="1331" h="910" extrusionOk="0">
                    <a:moveTo>
                      <a:pt x="1166" y="0"/>
                    </a:moveTo>
                    <a:cubicBezTo>
                      <a:pt x="1142" y="0"/>
                      <a:pt x="1117" y="7"/>
                      <a:pt x="1094" y="20"/>
                    </a:cubicBezTo>
                    <a:lnTo>
                      <a:pt x="720" y="244"/>
                    </a:lnTo>
                    <a:cubicBezTo>
                      <a:pt x="717" y="244"/>
                      <a:pt x="717" y="247"/>
                      <a:pt x="716" y="247"/>
                    </a:cubicBezTo>
                    <a:lnTo>
                      <a:pt x="85" y="650"/>
                    </a:lnTo>
                    <a:cubicBezTo>
                      <a:pt x="19" y="690"/>
                      <a:pt x="0" y="777"/>
                      <a:pt x="42" y="844"/>
                    </a:cubicBezTo>
                    <a:cubicBezTo>
                      <a:pt x="68" y="887"/>
                      <a:pt x="114" y="910"/>
                      <a:pt x="161" y="910"/>
                    </a:cubicBezTo>
                    <a:cubicBezTo>
                      <a:pt x="187" y="910"/>
                      <a:pt x="212" y="902"/>
                      <a:pt x="238" y="889"/>
                    </a:cubicBezTo>
                    <a:lnTo>
                      <a:pt x="869" y="486"/>
                    </a:lnTo>
                    <a:lnTo>
                      <a:pt x="1241" y="264"/>
                    </a:lnTo>
                    <a:cubicBezTo>
                      <a:pt x="1308" y="222"/>
                      <a:pt x="1330" y="136"/>
                      <a:pt x="1289" y="69"/>
                    </a:cubicBezTo>
                    <a:cubicBezTo>
                      <a:pt x="1262" y="25"/>
                      <a:pt x="1215" y="0"/>
                      <a:pt x="116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53"/>
              <p:cNvSpPr/>
              <p:nvPr/>
            </p:nvSpPr>
            <p:spPr>
              <a:xfrm>
                <a:off x="6135998" y="2893655"/>
                <a:ext cx="64238" cy="99936"/>
              </a:xfrm>
              <a:custGeom>
                <a:avLst/>
                <a:gdLst/>
                <a:ahLst/>
                <a:cxnLst/>
                <a:rect l="l" t="t" r="r" b="b"/>
                <a:pathLst>
                  <a:path w="2190" h="3407" extrusionOk="0">
                    <a:moveTo>
                      <a:pt x="1024" y="0"/>
                    </a:moveTo>
                    <a:lnTo>
                      <a:pt x="690" y="178"/>
                    </a:lnTo>
                    <a:cubicBezTo>
                      <a:pt x="379" y="514"/>
                      <a:pt x="0" y="1045"/>
                      <a:pt x="0" y="1642"/>
                    </a:cubicBezTo>
                    <a:cubicBezTo>
                      <a:pt x="0" y="2411"/>
                      <a:pt x="625" y="3067"/>
                      <a:pt x="931" y="3345"/>
                    </a:cubicBezTo>
                    <a:cubicBezTo>
                      <a:pt x="978" y="3386"/>
                      <a:pt x="1036" y="3407"/>
                      <a:pt x="1095" y="3407"/>
                    </a:cubicBezTo>
                    <a:cubicBezTo>
                      <a:pt x="1153" y="3407"/>
                      <a:pt x="1212" y="3386"/>
                      <a:pt x="1258" y="3345"/>
                    </a:cubicBezTo>
                    <a:cubicBezTo>
                      <a:pt x="1565" y="3070"/>
                      <a:pt x="2190" y="2411"/>
                      <a:pt x="2190" y="1642"/>
                    </a:cubicBezTo>
                    <a:cubicBezTo>
                      <a:pt x="2190" y="1039"/>
                      <a:pt x="1804" y="505"/>
                      <a:pt x="1491" y="169"/>
                    </a:cubicBezTo>
                    <a:lnTo>
                      <a:pt x="124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53"/>
              <p:cNvSpPr/>
              <p:nvPr/>
            </p:nvSpPr>
            <p:spPr>
              <a:xfrm>
                <a:off x="6135998" y="2893684"/>
                <a:ext cx="40068" cy="9996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3408" extrusionOk="0">
                    <a:moveTo>
                      <a:pt x="1024" y="1"/>
                    </a:moveTo>
                    <a:lnTo>
                      <a:pt x="690" y="179"/>
                    </a:lnTo>
                    <a:cubicBezTo>
                      <a:pt x="379" y="516"/>
                      <a:pt x="0" y="1046"/>
                      <a:pt x="0" y="1644"/>
                    </a:cubicBezTo>
                    <a:cubicBezTo>
                      <a:pt x="0" y="2411"/>
                      <a:pt x="625" y="3070"/>
                      <a:pt x="931" y="3345"/>
                    </a:cubicBezTo>
                    <a:cubicBezTo>
                      <a:pt x="978" y="3387"/>
                      <a:pt x="1036" y="3407"/>
                      <a:pt x="1095" y="3407"/>
                    </a:cubicBezTo>
                    <a:cubicBezTo>
                      <a:pt x="1153" y="3407"/>
                      <a:pt x="1212" y="3387"/>
                      <a:pt x="1258" y="3345"/>
                    </a:cubicBezTo>
                    <a:cubicBezTo>
                      <a:pt x="1290" y="3315"/>
                      <a:pt x="1327" y="3281"/>
                      <a:pt x="1366" y="3244"/>
                    </a:cubicBezTo>
                    <a:cubicBezTo>
                      <a:pt x="1327" y="3235"/>
                      <a:pt x="1290" y="3217"/>
                      <a:pt x="1258" y="3188"/>
                    </a:cubicBezTo>
                    <a:cubicBezTo>
                      <a:pt x="952" y="2910"/>
                      <a:pt x="327" y="2254"/>
                      <a:pt x="327" y="1485"/>
                    </a:cubicBezTo>
                    <a:cubicBezTo>
                      <a:pt x="327" y="888"/>
                      <a:pt x="705" y="357"/>
                      <a:pt x="1017" y="21"/>
                    </a:cubicBezTo>
                    <a:lnTo>
                      <a:pt x="1056" y="1"/>
                    </a:ln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53"/>
              <p:cNvSpPr/>
              <p:nvPr/>
            </p:nvSpPr>
            <p:spPr>
              <a:xfrm>
                <a:off x="6154272" y="2894329"/>
                <a:ext cx="10530" cy="34554"/>
              </a:xfrm>
              <a:custGeom>
                <a:avLst/>
                <a:gdLst/>
                <a:ahLst/>
                <a:cxnLst/>
                <a:rect l="l" t="t" r="r" b="b"/>
                <a:pathLst>
                  <a:path w="359" h="1178" extrusionOk="0">
                    <a:moveTo>
                      <a:pt x="358" y="1"/>
                    </a:moveTo>
                    <a:lnTo>
                      <a:pt x="75" y="152"/>
                    </a:lnTo>
                    <a:lnTo>
                      <a:pt x="7" y="1025"/>
                    </a:lnTo>
                    <a:cubicBezTo>
                      <a:pt x="1" y="1104"/>
                      <a:pt x="59" y="1172"/>
                      <a:pt x="136" y="1178"/>
                    </a:cubicBezTo>
                    <a:lnTo>
                      <a:pt x="148" y="1178"/>
                    </a:lnTo>
                    <a:cubicBezTo>
                      <a:pt x="220" y="1178"/>
                      <a:pt x="283" y="1122"/>
                      <a:pt x="289" y="1047"/>
                    </a:cubicBezTo>
                    <a:lnTo>
                      <a:pt x="358" y="157"/>
                    </a:lnTo>
                    <a:lnTo>
                      <a:pt x="358" y="146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53"/>
              <p:cNvSpPr/>
              <p:nvPr/>
            </p:nvSpPr>
            <p:spPr>
              <a:xfrm>
                <a:off x="6155797" y="2894329"/>
                <a:ext cx="9005" cy="12672"/>
              </a:xfrm>
              <a:custGeom>
                <a:avLst/>
                <a:gdLst/>
                <a:ahLst/>
                <a:cxnLst/>
                <a:rect l="l" t="t" r="r" b="b"/>
                <a:pathLst>
                  <a:path w="307" h="432" extrusionOk="0">
                    <a:moveTo>
                      <a:pt x="306" y="1"/>
                    </a:moveTo>
                    <a:lnTo>
                      <a:pt x="23" y="152"/>
                    </a:lnTo>
                    <a:lnTo>
                      <a:pt x="1" y="431"/>
                    </a:lnTo>
                    <a:cubicBezTo>
                      <a:pt x="97" y="283"/>
                      <a:pt x="205" y="152"/>
                      <a:pt x="306" y="38"/>
                    </a:cubicBezTo>
                    <a:lnTo>
                      <a:pt x="306" y="1"/>
                    </a:ln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53"/>
              <p:cNvSpPr/>
              <p:nvPr/>
            </p:nvSpPr>
            <p:spPr>
              <a:xfrm>
                <a:off x="6171959" y="2893684"/>
                <a:ext cx="10618" cy="3519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1200" extrusionOk="0">
                    <a:moveTo>
                      <a:pt x="0" y="1"/>
                    </a:moveTo>
                    <a:lnTo>
                      <a:pt x="0" y="168"/>
                    </a:lnTo>
                    <a:lnTo>
                      <a:pt x="0" y="179"/>
                    </a:lnTo>
                    <a:lnTo>
                      <a:pt x="72" y="1069"/>
                    </a:lnTo>
                    <a:cubicBezTo>
                      <a:pt x="76" y="1144"/>
                      <a:pt x="140" y="1200"/>
                      <a:pt x="213" y="1200"/>
                    </a:cubicBezTo>
                    <a:lnTo>
                      <a:pt x="226" y="1200"/>
                    </a:lnTo>
                    <a:cubicBezTo>
                      <a:pt x="303" y="1194"/>
                      <a:pt x="361" y="1126"/>
                      <a:pt x="355" y="1047"/>
                    </a:cubicBezTo>
                    <a:lnTo>
                      <a:pt x="287" y="192"/>
                    </a:lnTo>
                    <a:cubicBezTo>
                      <a:pt x="279" y="185"/>
                      <a:pt x="272" y="176"/>
                      <a:pt x="265" y="168"/>
                    </a:cubicBez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53"/>
              <p:cNvSpPr/>
              <p:nvPr/>
            </p:nvSpPr>
            <p:spPr>
              <a:xfrm>
                <a:off x="6168028" y="2846108"/>
                <a:ext cx="90960" cy="60484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2062" extrusionOk="0">
                    <a:moveTo>
                      <a:pt x="1598" y="0"/>
                    </a:moveTo>
                    <a:cubicBezTo>
                      <a:pt x="1289" y="0"/>
                      <a:pt x="988" y="52"/>
                      <a:pt x="743" y="189"/>
                    </a:cubicBezTo>
                    <a:cubicBezTo>
                      <a:pt x="1" y="604"/>
                      <a:pt x="13" y="1657"/>
                      <a:pt x="13" y="1657"/>
                    </a:cubicBezTo>
                    <a:lnTo>
                      <a:pt x="995" y="1995"/>
                    </a:lnTo>
                    <a:cubicBezTo>
                      <a:pt x="1123" y="2040"/>
                      <a:pt x="1254" y="2061"/>
                      <a:pt x="1383" y="2061"/>
                    </a:cubicBezTo>
                    <a:cubicBezTo>
                      <a:pt x="1820" y="2061"/>
                      <a:pt x="2235" y="1814"/>
                      <a:pt x="2438" y="1401"/>
                    </a:cubicBezTo>
                    <a:lnTo>
                      <a:pt x="2558" y="1155"/>
                    </a:lnTo>
                    <a:cubicBezTo>
                      <a:pt x="2651" y="968"/>
                      <a:pt x="2768" y="791"/>
                      <a:pt x="2907" y="635"/>
                    </a:cubicBezTo>
                    <a:lnTo>
                      <a:pt x="3048" y="478"/>
                    </a:lnTo>
                    <a:cubicBezTo>
                      <a:pt x="3100" y="420"/>
                      <a:pt x="3080" y="330"/>
                      <a:pt x="3010" y="298"/>
                    </a:cubicBezTo>
                    <a:cubicBezTo>
                      <a:pt x="2692" y="157"/>
                      <a:pt x="2135" y="0"/>
                      <a:pt x="15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53"/>
              <p:cNvSpPr/>
              <p:nvPr/>
            </p:nvSpPr>
            <p:spPr>
              <a:xfrm>
                <a:off x="6108720" y="2895590"/>
                <a:ext cx="40479" cy="25461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868" extrusionOk="0">
                    <a:moveTo>
                      <a:pt x="1217" y="1"/>
                    </a:moveTo>
                    <a:cubicBezTo>
                      <a:pt x="1192" y="1"/>
                      <a:pt x="1167" y="7"/>
                      <a:pt x="1144" y="22"/>
                    </a:cubicBezTo>
                    <a:lnTo>
                      <a:pt x="758" y="252"/>
                    </a:lnTo>
                    <a:lnTo>
                      <a:pt x="97" y="601"/>
                    </a:lnTo>
                    <a:cubicBezTo>
                      <a:pt x="29" y="638"/>
                      <a:pt x="1" y="722"/>
                      <a:pt x="38" y="792"/>
                    </a:cubicBezTo>
                    <a:cubicBezTo>
                      <a:pt x="63" y="840"/>
                      <a:pt x="114" y="868"/>
                      <a:pt x="164" y="868"/>
                    </a:cubicBezTo>
                    <a:cubicBezTo>
                      <a:pt x="186" y="868"/>
                      <a:pt x="209" y="862"/>
                      <a:pt x="227" y="851"/>
                    </a:cubicBezTo>
                    <a:lnTo>
                      <a:pt x="892" y="503"/>
                    </a:lnTo>
                    <a:cubicBezTo>
                      <a:pt x="895" y="500"/>
                      <a:pt x="898" y="500"/>
                      <a:pt x="899" y="498"/>
                    </a:cubicBezTo>
                    <a:lnTo>
                      <a:pt x="1288" y="267"/>
                    </a:lnTo>
                    <a:cubicBezTo>
                      <a:pt x="1358" y="225"/>
                      <a:pt x="1380" y="139"/>
                      <a:pt x="1338" y="72"/>
                    </a:cubicBezTo>
                    <a:cubicBezTo>
                      <a:pt x="1312" y="26"/>
                      <a:pt x="1265" y="1"/>
                      <a:pt x="12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53"/>
              <p:cNvSpPr/>
              <p:nvPr/>
            </p:nvSpPr>
            <p:spPr>
              <a:xfrm>
                <a:off x="6077805" y="2846108"/>
                <a:ext cx="90931" cy="60484"/>
              </a:xfrm>
              <a:custGeom>
                <a:avLst/>
                <a:gdLst/>
                <a:ahLst/>
                <a:cxnLst/>
                <a:rect l="l" t="t" r="r" b="b"/>
                <a:pathLst>
                  <a:path w="3100" h="2062" extrusionOk="0">
                    <a:moveTo>
                      <a:pt x="1503" y="0"/>
                    </a:moveTo>
                    <a:cubicBezTo>
                      <a:pt x="966" y="0"/>
                      <a:pt x="408" y="157"/>
                      <a:pt x="92" y="298"/>
                    </a:cubicBezTo>
                    <a:cubicBezTo>
                      <a:pt x="22" y="330"/>
                      <a:pt x="1" y="420"/>
                      <a:pt x="53" y="478"/>
                    </a:cubicBezTo>
                    <a:lnTo>
                      <a:pt x="194" y="635"/>
                    </a:lnTo>
                    <a:cubicBezTo>
                      <a:pt x="333" y="791"/>
                      <a:pt x="449" y="968"/>
                      <a:pt x="543" y="1155"/>
                    </a:cubicBezTo>
                    <a:lnTo>
                      <a:pt x="663" y="1401"/>
                    </a:lnTo>
                    <a:cubicBezTo>
                      <a:pt x="865" y="1814"/>
                      <a:pt x="1279" y="2061"/>
                      <a:pt x="1717" y="2061"/>
                    </a:cubicBezTo>
                    <a:cubicBezTo>
                      <a:pt x="1846" y="2061"/>
                      <a:pt x="1977" y="2040"/>
                      <a:pt x="2104" y="1995"/>
                    </a:cubicBezTo>
                    <a:lnTo>
                      <a:pt x="3089" y="1657"/>
                    </a:lnTo>
                    <a:cubicBezTo>
                      <a:pt x="3089" y="1657"/>
                      <a:pt x="3099" y="604"/>
                      <a:pt x="2357" y="189"/>
                    </a:cubicBezTo>
                    <a:cubicBezTo>
                      <a:pt x="2112" y="52"/>
                      <a:pt x="1811" y="0"/>
                      <a:pt x="15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53"/>
              <p:cNvSpPr/>
              <p:nvPr/>
            </p:nvSpPr>
            <p:spPr>
              <a:xfrm>
                <a:off x="6077775" y="2851769"/>
                <a:ext cx="90637" cy="54852"/>
              </a:xfrm>
              <a:custGeom>
                <a:avLst/>
                <a:gdLst/>
                <a:ahLst/>
                <a:cxnLst/>
                <a:rect l="l" t="t" r="r" b="b"/>
                <a:pathLst>
                  <a:path w="3090" h="1870" extrusionOk="0">
                    <a:moveTo>
                      <a:pt x="372" y="0"/>
                    </a:moveTo>
                    <a:lnTo>
                      <a:pt x="372" y="0"/>
                    </a:lnTo>
                    <a:cubicBezTo>
                      <a:pt x="265" y="34"/>
                      <a:pt x="171" y="70"/>
                      <a:pt x="91" y="105"/>
                    </a:cubicBezTo>
                    <a:cubicBezTo>
                      <a:pt x="20" y="137"/>
                      <a:pt x="0" y="227"/>
                      <a:pt x="51" y="285"/>
                    </a:cubicBezTo>
                    <a:lnTo>
                      <a:pt x="193" y="442"/>
                    </a:lnTo>
                    <a:cubicBezTo>
                      <a:pt x="332" y="598"/>
                      <a:pt x="449" y="775"/>
                      <a:pt x="541" y="962"/>
                    </a:cubicBezTo>
                    <a:lnTo>
                      <a:pt x="663" y="1210"/>
                    </a:lnTo>
                    <a:cubicBezTo>
                      <a:pt x="865" y="1623"/>
                      <a:pt x="1279" y="1869"/>
                      <a:pt x="1717" y="1869"/>
                    </a:cubicBezTo>
                    <a:cubicBezTo>
                      <a:pt x="1846" y="1869"/>
                      <a:pt x="1976" y="1848"/>
                      <a:pt x="2104" y="1804"/>
                    </a:cubicBezTo>
                    <a:lnTo>
                      <a:pt x="3090" y="1459"/>
                    </a:lnTo>
                    <a:cubicBezTo>
                      <a:pt x="3090" y="1459"/>
                      <a:pt x="3090" y="1437"/>
                      <a:pt x="3088" y="1398"/>
                    </a:cubicBezTo>
                    <a:lnTo>
                      <a:pt x="2447" y="1623"/>
                    </a:lnTo>
                    <a:cubicBezTo>
                      <a:pt x="2320" y="1667"/>
                      <a:pt x="2189" y="1688"/>
                      <a:pt x="2061" y="1688"/>
                    </a:cubicBezTo>
                    <a:cubicBezTo>
                      <a:pt x="1623" y="1688"/>
                      <a:pt x="1207" y="1442"/>
                      <a:pt x="1005" y="1029"/>
                    </a:cubicBezTo>
                    <a:lnTo>
                      <a:pt x="885" y="782"/>
                    </a:lnTo>
                    <a:cubicBezTo>
                      <a:pt x="792" y="595"/>
                      <a:pt x="676" y="419"/>
                      <a:pt x="536" y="263"/>
                    </a:cubicBezTo>
                    <a:lnTo>
                      <a:pt x="395" y="105"/>
                    </a:lnTo>
                    <a:cubicBezTo>
                      <a:pt x="367" y="76"/>
                      <a:pt x="361" y="34"/>
                      <a:pt x="372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53"/>
              <p:cNvSpPr/>
              <p:nvPr/>
            </p:nvSpPr>
            <p:spPr>
              <a:xfrm>
                <a:off x="6168380" y="2872184"/>
                <a:ext cx="26253" cy="22967"/>
              </a:xfrm>
              <a:custGeom>
                <a:avLst/>
                <a:gdLst/>
                <a:ahLst/>
                <a:cxnLst/>
                <a:rect l="l" t="t" r="r" b="b"/>
                <a:pathLst>
                  <a:path w="895" h="783" extrusionOk="0">
                    <a:moveTo>
                      <a:pt x="731" y="1"/>
                    </a:moveTo>
                    <a:cubicBezTo>
                      <a:pt x="703" y="1"/>
                      <a:pt x="674" y="9"/>
                      <a:pt x="649" y="27"/>
                    </a:cubicBezTo>
                    <a:lnTo>
                      <a:pt x="29" y="466"/>
                    </a:lnTo>
                    <a:cubicBezTo>
                      <a:pt x="1" y="644"/>
                      <a:pt x="2" y="766"/>
                      <a:pt x="2" y="766"/>
                    </a:cubicBezTo>
                    <a:lnTo>
                      <a:pt x="48" y="783"/>
                    </a:lnTo>
                    <a:lnTo>
                      <a:pt x="99" y="760"/>
                    </a:lnTo>
                    <a:cubicBezTo>
                      <a:pt x="108" y="756"/>
                      <a:pt x="115" y="751"/>
                      <a:pt x="125" y="745"/>
                    </a:cubicBezTo>
                    <a:lnTo>
                      <a:pt x="816" y="257"/>
                    </a:lnTo>
                    <a:cubicBezTo>
                      <a:pt x="878" y="213"/>
                      <a:pt x="894" y="123"/>
                      <a:pt x="848" y="60"/>
                    </a:cubicBezTo>
                    <a:cubicBezTo>
                      <a:pt x="820" y="22"/>
                      <a:pt x="776" y="1"/>
                      <a:pt x="731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53"/>
              <p:cNvSpPr/>
              <p:nvPr/>
            </p:nvSpPr>
            <p:spPr>
              <a:xfrm>
                <a:off x="6168439" y="2886498"/>
                <a:ext cx="35316" cy="1276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435" extrusionOk="0">
                    <a:moveTo>
                      <a:pt x="1047" y="1"/>
                    </a:moveTo>
                    <a:cubicBezTo>
                      <a:pt x="1036" y="1"/>
                      <a:pt x="1025" y="2"/>
                      <a:pt x="1014" y="5"/>
                    </a:cubicBezTo>
                    <a:lnTo>
                      <a:pt x="165" y="208"/>
                    </a:lnTo>
                    <a:cubicBezTo>
                      <a:pt x="163" y="208"/>
                      <a:pt x="160" y="211"/>
                      <a:pt x="157" y="211"/>
                    </a:cubicBezTo>
                    <a:lnTo>
                      <a:pt x="0" y="259"/>
                    </a:lnTo>
                    <a:lnTo>
                      <a:pt x="0" y="278"/>
                    </a:lnTo>
                    <a:lnTo>
                      <a:pt x="447" y="434"/>
                    </a:lnTo>
                    <a:lnTo>
                      <a:pt x="1082" y="280"/>
                    </a:lnTo>
                    <a:cubicBezTo>
                      <a:pt x="1158" y="260"/>
                      <a:pt x="1204" y="185"/>
                      <a:pt x="1186" y="109"/>
                    </a:cubicBezTo>
                    <a:cubicBezTo>
                      <a:pt x="1168" y="46"/>
                      <a:pt x="1111" y="1"/>
                      <a:pt x="1047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53"/>
              <p:cNvSpPr/>
              <p:nvPr/>
            </p:nvSpPr>
            <p:spPr>
              <a:xfrm>
                <a:off x="6142305" y="2872213"/>
                <a:ext cx="26165" cy="22586"/>
              </a:xfrm>
              <a:custGeom>
                <a:avLst/>
                <a:gdLst/>
                <a:ahLst/>
                <a:cxnLst/>
                <a:rect l="l" t="t" r="r" b="b"/>
                <a:pathLst>
                  <a:path w="892" h="770" extrusionOk="0">
                    <a:moveTo>
                      <a:pt x="161" y="0"/>
                    </a:moveTo>
                    <a:cubicBezTo>
                      <a:pt x="116" y="0"/>
                      <a:pt x="72" y="21"/>
                      <a:pt x="45" y="60"/>
                    </a:cubicBezTo>
                    <a:cubicBezTo>
                      <a:pt x="0" y="122"/>
                      <a:pt x="15" y="212"/>
                      <a:pt x="78" y="256"/>
                    </a:cubicBezTo>
                    <a:lnTo>
                      <a:pt x="769" y="744"/>
                    </a:lnTo>
                    <a:cubicBezTo>
                      <a:pt x="793" y="761"/>
                      <a:pt x="823" y="770"/>
                      <a:pt x="851" y="770"/>
                    </a:cubicBezTo>
                    <a:cubicBezTo>
                      <a:pt x="863" y="770"/>
                      <a:pt x="878" y="768"/>
                      <a:pt x="891" y="765"/>
                    </a:cubicBezTo>
                    <a:cubicBezTo>
                      <a:pt x="890" y="762"/>
                      <a:pt x="891" y="642"/>
                      <a:pt x="863" y="465"/>
                    </a:cubicBezTo>
                    <a:lnTo>
                      <a:pt x="242" y="26"/>
                    </a:lnTo>
                    <a:cubicBezTo>
                      <a:pt x="218" y="9"/>
                      <a:pt x="189" y="0"/>
                      <a:pt x="161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53"/>
              <p:cNvSpPr/>
              <p:nvPr/>
            </p:nvSpPr>
            <p:spPr>
              <a:xfrm>
                <a:off x="6133124" y="2886498"/>
                <a:ext cx="35346" cy="12760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435" extrusionOk="0">
                    <a:moveTo>
                      <a:pt x="155" y="1"/>
                    </a:moveTo>
                    <a:cubicBezTo>
                      <a:pt x="91" y="1"/>
                      <a:pt x="34" y="45"/>
                      <a:pt x="18" y="109"/>
                    </a:cubicBezTo>
                    <a:cubicBezTo>
                      <a:pt x="0" y="185"/>
                      <a:pt x="46" y="260"/>
                      <a:pt x="122" y="280"/>
                    </a:cubicBezTo>
                    <a:lnTo>
                      <a:pt x="757" y="434"/>
                    </a:lnTo>
                    <a:lnTo>
                      <a:pt x="1204" y="278"/>
                    </a:lnTo>
                    <a:lnTo>
                      <a:pt x="1204" y="259"/>
                    </a:lnTo>
                    <a:lnTo>
                      <a:pt x="1039" y="208"/>
                    </a:lnTo>
                    <a:lnTo>
                      <a:pt x="189" y="5"/>
                    </a:lnTo>
                    <a:cubicBezTo>
                      <a:pt x="177" y="2"/>
                      <a:pt x="166" y="1"/>
                      <a:pt x="155" y="1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57" name="Google Shape;2957;p53"/>
          <p:cNvGrpSpPr/>
          <p:nvPr/>
        </p:nvGrpSpPr>
        <p:grpSpPr>
          <a:xfrm>
            <a:off x="1671907" y="2111074"/>
            <a:ext cx="432350" cy="610836"/>
            <a:chOff x="1673750" y="2716188"/>
            <a:chExt cx="432350" cy="610836"/>
          </a:xfrm>
        </p:grpSpPr>
        <p:sp>
          <p:nvSpPr>
            <p:cNvPr id="2876" name="Google Shape;2876;p53"/>
            <p:cNvSpPr/>
            <p:nvPr/>
          </p:nvSpPr>
          <p:spPr>
            <a:xfrm>
              <a:off x="1677100" y="2807088"/>
              <a:ext cx="429000" cy="42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8" name="Google Shape;2958;p53"/>
            <p:cNvGrpSpPr/>
            <p:nvPr/>
          </p:nvGrpSpPr>
          <p:grpSpPr>
            <a:xfrm>
              <a:off x="1673750" y="2716188"/>
              <a:ext cx="428886" cy="610836"/>
              <a:chOff x="6496473" y="2011336"/>
              <a:chExt cx="234044" cy="333335"/>
            </a:xfrm>
          </p:grpSpPr>
          <p:sp>
            <p:nvSpPr>
              <p:cNvPr id="2959" name="Google Shape;2959;p53"/>
              <p:cNvSpPr/>
              <p:nvPr/>
            </p:nvSpPr>
            <p:spPr>
              <a:xfrm>
                <a:off x="6496473" y="2011336"/>
                <a:ext cx="234044" cy="333335"/>
              </a:xfrm>
              <a:custGeom>
                <a:avLst/>
                <a:gdLst/>
                <a:ahLst/>
                <a:cxnLst/>
                <a:rect l="l" t="t" r="r" b="b"/>
                <a:pathLst>
                  <a:path w="7979" h="11364" extrusionOk="0">
                    <a:moveTo>
                      <a:pt x="2357" y="7538"/>
                    </a:moveTo>
                    <a:lnTo>
                      <a:pt x="2357" y="7538"/>
                    </a:lnTo>
                    <a:cubicBezTo>
                      <a:pt x="2378" y="7540"/>
                      <a:pt x="2399" y="7542"/>
                      <a:pt x="2420" y="7542"/>
                    </a:cubicBezTo>
                    <a:cubicBezTo>
                      <a:pt x="2429" y="7542"/>
                      <a:pt x="2438" y="7542"/>
                      <a:pt x="2447" y="7541"/>
                    </a:cubicBezTo>
                    <a:lnTo>
                      <a:pt x="2447" y="7541"/>
                    </a:lnTo>
                    <a:lnTo>
                      <a:pt x="2435" y="7569"/>
                    </a:lnTo>
                    <a:cubicBezTo>
                      <a:pt x="2410" y="7559"/>
                      <a:pt x="2382" y="7547"/>
                      <a:pt x="2357" y="7538"/>
                    </a:cubicBezTo>
                    <a:close/>
                    <a:moveTo>
                      <a:pt x="3987" y="0"/>
                    </a:moveTo>
                    <a:cubicBezTo>
                      <a:pt x="3814" y="0"/>
                      <a:pt x="3636" y="13"/>
                      <a:pt x="3463" y="36"/>
                    </a:cubicBezTo>
                    <a:lnTo>
                      <a:pt x="3437" y="39"/>
                    </a:lnTo>
                    <a:lnTo>
                      <a:pt x="3429" y="42"/>
                    </a:lnTo>
                    <a:cubicBezTo>
                      <a:pt x="3308" y="59"/>
                      <a:pt x="3190" y="82"/>
                      <a:pt x="3074" y="108"/>
                    </a:cubicBezTo>
                    <a:cubicBezTo>
                      <a:pt x="2851" y="160"/>
                      <a:pt x="2658" y="279"/>
                      <a:pt x="2516" y="442"/>
                    </a:cubicBezTo>
                    <a:cubicBezTo>
                      <a:pt x="2493" y="439"/>
                      <a:pt x="2471" y="439"/>
                      <a:pt x="2449" y="439"/>
                    </a:cubicBezTo>
                    <a:cubicBezTo>
                      <a:pt x="2250" y="439"/>
                      <a:pt x="2055" y="496"/>
                      <a:pt x="1886" y="600"/>
                    </a:cubicBezTo>
                    <a:cubicBezTo>
                      <a:pt x="1782" y="665"/>
                      <a:pt x="1681" y="735"/>
                      <a:pt x="1580" y="811"/>
                    </a:cubicBezTo>
                    <a:lnTo>
                      <a:pt x="1571" y="818"/>
                    </a:lnTo>
                    <a:cubicBezTo>
                      <a:pt x="1478" y="889"/>
                      <a:pt x="1387" y="965"/>
                      <a:pt x="1303" y="1044"/>
                    </a:cubicBezTo>
                    <a:lnTo>
                      <a:pt x="1288" y="1056"/>
                    </a:lnTo>
                    <a:lnTo>
                      <a:pt x="1282" y="1061"/>
                    </a:lnTo>
                    <a:cubicBezTo>
                      <a:pt x="1174" y="1159"/>
                      <a:pt x="1073" y="1266"/>
                      <a:pt x="978" y="1375"/>
                    </a:cubicBezTo>
                    <a:lnTo>
                      <a:pt x="966" y="1388"/>
                    </a:lnTo>
                    <a:cubicBezTo>
                      <a:pt x="949" y="1407"/>
                      <a:pt x="933" y="1427"/>
                      <a:pt x="918" y="1446"/>
                    </a:cubicBezTo>
                    <a:cubicBezTo>
                      <a:pt x="912" y="1453"/>
                      <a:pt x="906" y="1459"/>
                      <a:pt x="902" y="1467"/>
                    </a:cubicBezTo>
                    <a:lnTo>
                      <a:pt x="898" y="1471"/>
                    </a:lnTo>
                    <a:cubicBezTo>
                      <a:pt x="883" y="1489"/>
                      <a:pt x="868" y="1507"/>
                      <a:pt x="854" y="1523"/>
                    </a:cubicBezTo>
                    <a:cubicBezTo>
                      <a:pt x="835" y="1548"/>
                      <a:pt x="816" y="1574"/>
                      <a:pt x="798" y="1597"/>
                    </a:cubicBezTo>
                    <a:cubicBezTo>
                      <a:pt x="725" y="1692"/>
                      <a:pt x="659" y="1790"/>
                      <a:pt x="598" y="1890"/>
                    </a:cubicBezTo>
                    <a:cubicBezTo>
                      <a:pt x="476" y="2084"/>
                      <a:pt x="424" y="2305"/>
                      <a:pt x="437" y="2521"/>
                    </a:cubicBezTo>
                    <a:cubicBezTo>
                      <a:pt x="276" y="2662"/>
                      <a:pt x="157" y="2855"/>
                      <a:pt x="105" y="3077"/>
                    </a:cubicBezTo>
                    <a:cubicBezTo>
                      <a:pt x="75" y="3201"/>
                      <a:pt x="51" y="3331"/>
                      <a:pt x="35" y="3463"/>
                    </a:cubicBezTo>
                    <a:cubicBezTo>
                      <a:pt x="35" y="3463"/>
                      <a:pt x="34" y="3487"/>
                      <a:pt x="31" y="3496"/>
                    </a:cubicBezTo>
                    <a:cubicBezTo>
                      <a:pt x="28" y="3517"/>
                      <a:pt x="26" y="3538"/>
                      <a:pt x="23" y="3558"/>
                    </a:cubicBezTo>
                    <a:cubicBezTo>
                      <a:pt x="23" y="3572"/>
                      <a:pt x="22" y="3587"/>
                      <a:pt x="20" y="3601"/>
                    </a:cubicBezTo>
                    <a:lnTo>
                      <a:pt x="14" y="3658"/>
                    </a:lnTo>
                    <a:cubicBezTo>
                      <a:pt x="13" y="3674"/>
                      <a:pt x="13" y="3693"/>
                      <a:pt x="11" y="3710"/>
                    </a:cubicBezTo>
                    <a:lnTo>
                      <a:pt x="11" y="3716"/>
                    </a:lnTo>
                    <a:cubicBezTo>
                      <a:pt x="5" y="3808"/>
                      <a:pt x="1" y="3901"/>
                      <a:pt x="1" y="3987"/>
                    </a:cubicBezTo>
                    <a:cubicBezTo>
                      <a:pt x="1" y="4033"/>
                      <a:pt x="4" y="4079"/>
                      <a:pt x="5" y="4133"/>
                    </a:cubicBezTo>
                    <a:lnTo>
                      <a:pt x="5" y="4140"/>
                    </a:lnTo>
                    <a:cubicBezTo>
                      <a:pt x="14" y="4399"/>
                      <a:pt x="50" y="4654"/>
                      <a:pt x="108" y="4900"/>
                    </a:cubicBezTo>
                    <a:cubicBezTo>
                      <a:pt x="161" y="5126"/>
                      <a:pt x="280" y="5317"/>
                      <a:pt x="442" y="5460"/>
                    </a:cubicBezTo>
                    <a:cubicBezTo>
                      <a:pt x="428" y="5675"/>
                      <a:pt x="480" y="5896"/>
                      <a:pt x="601" y="6091"/>
                    </a:cubicBezTo>
                    <a:cubicBezTo>
                      <a:pt x="731" y="6300"/>
                      <a:pt x="881" y="6501"/>
                      <a:pt x="1050" y="6685"/>
                    </a:cubicBezTo>
                    <a:lnTo>
                      <a:pt x="1062" y="6699"/>
                    </a:lnTo>
                    <a:lnTo>
                      <a:pt x="1065" y="6701"/>
                    </a:lnTo>
                    <a:cubicBezTo>
                      <a:pt x="1163" y="6806"/>
                      <a:pt x="1267" y="6909"/>
                      <a:pt x="1374" y="7002"/>
                    </a:cubicBezTo>
                    <a:lnTo>
                      <a:pt x="1389" y="7014"/>
                    </a:lnTo>
                    <a:cubicBezTo>
                      <a:pt x="1408" y="7029"/>
                      <a:pt x="1426" y="7047"/>
                      <a:pt x="1445" y="7062"/>
                    </a:cubicBezTo>
                    <a:cubicBezTo>
                      <a:pt x="1453" y="7066"/>
                      <a:pt x="1460" y="7074"/>
                      <a:pt x="1468" y="7079"/>
                    </a:cubicBezTo>
                    <a:lnTo>
                      <a:pt x="1481" y="7091"/>
                    </a:lnTo>
                    <a:cubicBezTo>
                      <a:pt x="1493" y="7102"/>
                      <a:pt x="1508" y="7114"/>
                      <a:pt x="1521" y="7124"/>
                    </a:cubicBezTo>
                    <a:cubicBezTo>
                      <a:pt x="1548" y="7145"/>
                      <a:pt x="1573" y="7163"/>
                      <a:pt x="1600" y="7183"/>
                    </a:cubicBezTo>
                    <a:cubicBezTo>
                      <a:pt x="1693" y="7255"/>
                      <a:pt x="1790" y="7321"/>
                      <a:pt x="1889" y="7382"/>
                    </a:cubicBezTo>
                    <a:cubicBezTo>
                      <a:pt x="1929" y="7408"/>
                      <a:pt x="1971" y="7430"/>
                      <a:pt x="2012" y="7449"/>
                    </a:cubicBezTo>
                    <a:cubicBezTo>
                      <a:pt x="1911" y="7433"/>
                      <a:pt x="1805" y="7422"/>
                      <a:pt x="1699" y="7422"/>
                    </a:cubicBezTo>
                    <a:cubicBezTo>
                      <a:pt x="1612" y="7422"/>
                      <a:pt x="1522" y="7428"/>
                      <a:pt x="1436" y="7440"/>
                    </a:cubicBezTo>
                    <a:lnTo>
                      <a:pt x="1157" y="7477"/>
                    </a:lnTo>
                    <a:cubicBezTo>
                      <a:pt x="820" y="7522"/>
                      <a:pt x="534" y="7737"/>
                      <a:pt x="394" y="8052"/>
                    </a:cubicBezTo>
                    <a:cubicBezTo>
                      <a:pt x="256" y="8368"/>
                      <a:pt x="287" y="8724"/>
                      <a:pt x="480" y="9003"/>
                    </a:cubicBezTo>
                    <a:lnTo>
                      <a:pt x="639" y="9236"/>
                    </a:lnTo>
                    <a:cubicBezTo>
                      <a:pt x="844" y="9533"/>
                      <a:pt x="1125" y="9765"/>
                      <a:pt x="1447" y="9907"/>
                    </a:cubicBezTo>
                    <a:lnTo>
                      <a:pt x="1913" y="10114"/>
                    </a:lnTo>
                    <a:cubicBezTo>
                      <a:pt x="1980" y="10143"/>
                      <a:pt x="2048" y="10169"/>
                      <a:pt x="2119" y="10191"/>
                    </a:cubicBezTo>
                    <a:lnTo>
                      <a:pt x="2119" y="10390"/>
                    </a:lnTo>
                    <a:cubicBezTo>
                      <a:pt x="2119" y="10924"/>
                      <a:pt x="2553" y="11359"/>
                      <a:pt x="3087" y="11359"/>
                    </a:cubicBezTo>
                    <a:lnTo>
                      <a:pt x="3087" y="11364"/>
                    </a:lnTo>
                    <a:lnTo>
                      <a:pt x="3574" y="11364"/>
                    </a:lnTo>
                    <a:cubicBezTo>
                      <a:pt x="4053" y="11364"/>
                      <a:pt x="4454" y="11012"/>
                      <a:pt x="4528" y="10552"/>
                    </a:cubicBezTo>
                    <a:cubicBezTo>
                      <a:pt x="4637" y="10522"/>
                      <a:pt x="4742" y="10485"/>
                      <a:pt x="4846" y="10439"/>
                    </a:cubicBezTo>
                    <a:lnTo>
                      <a:pt x="5395" y="10195"/>
                    </a:lnTo>
                    <a:cubicBezTo>
                      <a:pt x="5728" y="10048"/>
                      <a:pt x="6023" y="9823"/>
                      <a:pt x="6249" y="9538"/>
                    </a:cubicBezTo>
                    <a:lnTo>
                      <a:pt x="6448" y="9290"/>
                    </a:lnTo>
                    <a:cubicBezTo>
                      <a:pt x="6676" y="9003"/>
                      <a:pt x="6724" y="8620"/>
                      <a:pt x="6576" y="8283"/>
                    </a:cubicBezTo>
                    <a:cubicBezTo>
                      <a:pt x="6427" y="7948"/>
                      <a:pt x="6109" y="7725"/>
                      <a:pt x="5746" y="7703"/>
                    </a:cubicBezTo>
                    <a:lnTo>
                      <a:pt x="5430" y="7682"/>
                    </a:lnTo>
                    <a:cubicBezTo>
                      <a:pt x="5394" y="7681"/>
                      <a:pt x="5358" y="7679"/>
                      <a:pt x="5323" y="7679"/>
                    </a:cubicBezTo>
                    <a:cubicBezTo>
                      <a:pt x="5373" y="7641"/>
                      <a:pt x="5419" y="7596"/>
                      <a:pt x="5462" y="7547"/>
                    </a:cubicBezTo>
                    <a:cubicBezTo>
                      <a:pt x="5484" y="7549"/>
                      <a:pt x="5507" y="7549"/>
                      <a:pt x="5529" y="7549"/>
                    </a:cubicBezTo>
                    <a:cubicBezTo>
                      <a:pt x="5728" y="7549"/>
                      <a:pt x="5922" y="7494"/>
                      <a:pt x="6092" y="7390"/>
                    </a:cubicBezTo>
                    <a:cubicBezTo>
                      <a:pt x="6191" y="7327"/>
                      <a:pt x="6291" y="7259"/>
                      <a:pt x="6384" y="7189"/>
                    </a:cubicBezTo>
                    <a:cubicBezTo>
                      <a:pt x="6405" y="7174"/>
                      <a:pt x="6427" y="7157"/>
                      <a:pt x="6448" y="7140"/>
                    </a:cubicBezTo>
                    <a:cubicBezTo>
                      <a:pt x="6470" y="7124"/>
                      <a:pt x="6492" y="7105"/>
                      <a:pt x="6513" y="7088"/>
                    </a:cubicBezTo>
                    <a:cubicBezTo>
                      <a:pt x="6513" y="7088"/>
                      <a:pt x="6530" y="7075"/>
                      <a:pt x="6535" y="7071"/>
                    </a:cubicBezTo>
                    <a:cubicBezTo>
                      <a:pt x="6553" y="7053"/>
                      <a:pt x="6574" y="7036"/>
                      <a:pt x="6592" y="7020"/>
                    </a:cubicBezTo>
                    <a:lnTo>
                      <a:pt x="6607" y="7007"/>
                    </a:lnTo>
                    <a:cubicBezTo>
                      <a:pt x="6629" y="6989"/>
                      <a:pt x="6650" y="6970"/>
                      <a:pt x="6671" y="6952"/>
                    </a:cubicBezTo>
                    <a:lnTo>
                      <a:pt x="6687" y="6937"/>
                    </a:lnTo>
                    <a:lnTo>
                      <a:pt x="6688" y="6934"/>
                    </a:lnTo>
                    <a:cubicBezTo>
                      <a:pt x="6767" y="6863"/>
                      <a:pt x="6844" y="6784"/>
                      <a:pt x="6917" y="6707"/>
                    </a:cubicBezTo>
                    <a:lnTo>
                      <a:pt x="7027" y="6598"/>
                    </a:lnTo>
                    <a:lnTo>
                      <a:pt x="7042" y="6566"/>
                    </a:lnTo>
                    <a:cubicBezTo>
                      <a:pt x="7166" y="6417"/>
                      <a:pt x="7281" y="6262"/>
                      <a:pt x="7382" y="6098"/>
                    </a:cubicBezTo>
                    <a:cubicBezTo>
                      <a:pt x="7502" y="5902"/>
                      <a:pt x="7554" y="5683"/>
                      <a:pt x="7540" y="5467"/>
                    </a:cubicBezTo>
                    <a:cubicBezTo>
                      <a:pt x="7702" y="5326"/>
                      <a:pt x="7821" y="5133"/>
                      <a:pt x="7873" y="4911"/>
                    </a:cubicBezTo>
                    <a:cubicBezTo>
                      <a:pt x="7901" y="4792"/>
                      <a:pt x="7923" y="4669"/>
                      <a:pt x="7940" y="4547"/>
                    </a:cubicBezTo>
                    <a:lnTo>
                      <a:pt x="7941" y="4537"/>
                    </a:lnTo>
                    <a:cubicBezTo>
                      <a:pt x="7956" y="4421"/>
                      <a:pt x="7968" y="4304"/>
                      <a:pt x="7972" y="4185"/>
                    </a:cubicBezTo>
                    <a:lnTo>
                      <a:pt x="7975" y="4162"/>
                    </a:lnTo>
                    <a:lnTo>
                      <a:pt x="7975" y="4155"/>
                    </a:lnTo>
                    <a:cubicBezTo>
                      <a:pt x="7977" y="4097"/>
                      <a:pt x="7978" y="4045"/>
                      <a:pt x="7978" y="3995"/>
                    </a:cubicBezTo>
                    <a:cubicBezTo>
                      <a:pt x="7978" y="3943"/>
                      <a:pt x="7977" y="3888"/>
                      <a:pt x="7975" y="3828"/>
                    </a:cubicBezTo>
                    <a:lnTo>
                      <a:pt x="7975" y="3827"/>
                    </a:lnTo>
                    <a:lnTo>
                      <a:pt x="7972" y="3805"/>
                    </a:lnTo>
                    <a:lnTo>
                      <a:pt x="7968" y="3716"/>
                    </a:lnTo>
                    <a:lnTo>
                      <a:pt x="7968" y="3705"/>
                    </a:lnTo>
                    <a:cubicBezTo>
                      <a:pt x="7961" y="3616"/>
                      <a:pt x="7950" y="3527"/>
                      <a:pt x="7940" y="3443"/>
                    </a:cubicBezTo>
                    <a:lnTo>
                      <a:pt x="7938" y="3434"/>
                    </a:lnTo>
                    <a:lnTo>
                      <a:pt x="7935" y="3426"/>
                    </a:lnTo>
                    <a:cubicBezTo>
                      <a:pt x="7919" y="3309"/>
                      <a:pt x="7897" y="3192"/>
                      <a:pt x="7871" y="3080"/>
                    </a:cubicBezTo>
                    <a:cubicBezTo>
                      <a:pt x="7817" y="2856"/>
                      <a:pt x="7698" y="2665"/>
                      <a:pt x="7537" y="2522"/>
                    </a:cubicBezTo>
                    <a:cubicBezTo>
                      <a:pt x="7549" y="2307"/>
                      <a:pt x="7497" y="2086"/>
                      <a:pt x="7377" y="1891"/>
                    </a:cubicBezTo>
                    <a:cubicBezTo>
                      <a:pt x="7319" y="1798"/>
                      <a:pt x="7257" y="1706"/>
                      <a:pt x="7190" y="1615"/>
                    </a:cubicBezTo>
                    <a:lnTo>
                      <a:pt x="7175" y="1596"/>
                    </a:lnTo>
                    <a:lnTo>
                      <a:pt x="7174" y="1593"/>
                    </a:lnTo>
                    <a:cubicBezTo>
                      <a:pt x="7169" y="1587"/>
                      <a:pt x="7153" y="1566"/>
                      <a:pt x="7153" y="1566"/>
                    </a:cubicBezTo>
                    <a:cubicBezTo>
                      <a:pt x="7144" y="1556"/>
                      <a:pt x="7134" y="1542"/>
                      <a:pt x="7125" y="1531"/>
                    </a:cubicBezTo>
                    <a:cubicBezTo>
                      <a:pt x="7114" y="1517"/>
                      <a:pt x="7101" y="1501"/>
                      <a:pt x="7089" y="1486"/>
                    </a:cubicBezTo>
                    <a:cubicBezTo>
                      <a:pt x="7080" y="1474"/>
                      <a:pt x="7071" y="1462"/>
                      <a:pt x="7059" y="1449"/>
                    </a:cubicBezTo>
                    <a:cubicBezTo>
                      <a:pt x="7049" y="1436"/>
                      <a:pt x="7036" y="1421"/>
                      <a:pt x="7022" y="1406"/>
                    </a:cubicBezTo>
                    <a:cubicBezTo>
                      <a:pt x="7018" y="1400"/>
                      <a:pt x="7013" y="1395"/>
                      <a:pt x="7010" y="1390"/>
                    </a:cubicBezTo>
                    <a:lnTo>
                      <a:pt x="6988" y="1352"/>
                    </a:lnTo>
                    <a:lnTo>
                      <a:pt x="6929" y="1297"/>
                    </a:lnTo>
                    <a:cubicBezTo>
                      <a:pt x="6855" y="1216"/>
                      <a:pt x="6776" y="1139"/>
                      <a:pt x="6694" y="1061"/>
                    </a:cubicBezTo>
                    <a:lnTo>
                      <a:pt x="6688" y="1056"/>
                    </a:lnTo>
                    <a:cubicBezTo>
                      <a:pt x="6604" y="978"/>
                      <a:pt x="6516" y="904"/>
                      <a:pt x="6426" y="833"/>
                    </a:cubicBezTo>
                    <a:lnTo>
                      <a:pt x="6411" y="822"/>
                    </a:lnTo>
                    <a:lnTo>
                      <a:pt x="6396" y="811"/>
                    </a:lnTo>
                    <a:cubicBezTo>
                      <a:pt x="6294" y="735"/>
                      <a:pt x="6191" y="662"/>
                      <a:pt x="6087" y="600"/>
                    </a:cubicBezTo>
                    <a:cubicBezTo>
                      <a:pt x="5919" y="494"/>
                      <a:pt x="5723" y="438"/>
                      <a:pt x="5526" y="438"/>
                    </a:cubicBezTo>
                    <a:cubicBezTo>
                      <a:pt x="5504" y="438"/>
                      <a:pt x="5482" y="438"/>
                      <a:pt x="5459" y="441"/>
                    </a:cubicBezTo>
                    <a:cubicBezTo>
                      <a:pt x="5318" y="279"/>
                      <a:pt x="5125" y="159"/>
                      <a:pt x="4900" y="107"/>
                    </a:cubicBezTo>
                    <a:cubicBezTo>
                      <a:pt x="4788" y="80"/>
                      <a:pt x="4675" y="59"/>
                      <a:pt x="4563" y="43"/>
                    </a:cubicBezTo>
                    <a:cubicBezTo>
                      <a:pt x="4531" y="40"/>
                      <a:pt x="4499" y="34"/>
                      <a:pt x="4465" y="30"/>
                    </a:cubicBezTo>
                    <a:cubicBezTo>
                      <a:pt x="4450" y="28"/>
                      <a:pt x="4436" y="27"/>
                      <a:pt x="4422" y="25"/>
                    </a:cubicBezTo>
                    <a:lnTo>
                      <a:pt x="4408" y="22"/>
                    </a:lnTo>
                    <a:cubicBezTo>
                      <a:pt x="4393" y="21"/>
                      <a:pt x="4379" y="21"/>
                      <a:pt x="4365" y="19"/>
                    </a:cubicBezTo>
                    <a:cubicBezTo>
                      <a:pt x="4343" y="16"/>
                      <a:pt x="4321" y="15"/>
                      <a:pt x="4297" y="13"/>
                    </a:cubicBezTo>
                    <a:lnTo>
                      <a:pt x="4272" y="12"/>
                    </a:lnTo>
                    <a:cubicBezTo>
                      <a:pt x="4175" y="5"/>
                      <a:pt x="4079" y="0"/>
                      <a:pt x="39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53"/>
              <p:cNvSpPr/>
              <p:nvPr/>
            </p:nvSpPr>
            <p:spPr>
              <a:xfrm>
                <a:off x="6599544" y="2263645"/>
                <a:ext cx="65529" cy="32207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1098" extrusionOk="0">
                    <a:moveTo>
                      <a:pt x="1773" y="1"/>
                    </a:moveTo>
                    <a:cubicBezTo>
                      <a:pt x="1587" y="1"/>
                      <a:pt x="1400" y="40"/>
                      <a:pt x="1228" y="116"/>
                    </a:cubicBezTo>
                    <a:lnTo>
                      <a:pt x="679" y="360"/>
                    </a:lnTo>
                    <a:cubicBezTo>
                      <a:pt x="375" y="493"/>
                      <a:pt x="134" y="734"/>
                      <a:pt x="1" y="1032"/>
                    </a:cubicBezTo>
                    <a:cubicBezTo>
                      <a:pt x="134" y="1076"/>
                      <a:pt x="274" y="1098"/>
                      <a:pt x="413" y="1098"/>
                    </a:cubicBezTo>
                    <a:cubicBezTo>
                      <a:pt x="598" y="1098"/>
                      <a:pt x="784" y="1059"/>
                      <a:pt x="957" y="983"/>
                    </a:cubicBezTo>
                    <a:lnTo>
                      <a:pt x="1506" y="740"/>
                    </a:lnTo>
                    <a:cubicBezTo>
                      <a:pt x="1702" y="652"/>
                      <a:pt x="1877" y="519"/>
                      <a:pt x="2009" y="352"/>
                    </a:cubicBezTo>
                    <a:lnTo>
                      <a:pt x="2208" y="103"/>
                    </a:lnTo>
                    <a:cubicBezTo>
                      <a:pt x="2233" y="75"/>
                      <a:pt x="2211" y="26"/>
                      <a:pt x="2174" y="23"/>
                    </a:cubicBezTo>
                    <a:lnTo>
                      <a:pt x="1856" y="3"/>
                    </a:lnTo>
                    <a:cubicBezTo>
                      <a:pt x="1829" y="2"/>
                      <a:pt x="1801" y="1"/>
                      <a:pt x="17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53"/>
              <p:cNvSpPr/>
              <p:nvPr/>
            </p:nvSpPr>
            <p:spPr>
              <a:xfrm>
                <a:off x="6532375" y="2256254"/>
                <a:ext cx="55614" cy="29333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1000" extrusionOk="0">
                    <a:moveTo>
                      <a:pt x="476" y="0"/>
                    </a:moveTo>
                    <a:cubicBezTo>
                      <a:pt x="429" y="0"/>
                      <a:pt x="381" y="4"/>
                      <a:pt x="333" y="11"/>
                    </a:cubicBezTo>
                    <a:lnTo>
                      <a:pt x="55" y="48"/>
                    </a:lnTo>
                    <a:cubicBezTo>
                      <a:pt x="22" y="51"/>
                      <a:pt x="0" y="101"/>
                      <a:pt x="19" y="126"/>
                    </a:cubicBezTo>
                    <a:lnTo>
                      <a:pt x="178" y="359"/>
                    </a:lnTo>
                    <a:cubicBezTo>
                      <a:pt x="288" y="515"/>
                      <a:pt x="431" y="635"/>
                      <a:pt x="598" y="710"/>
                    </a:cubicBezTo>
                    <a:lnTo>
                      <a:pt x="1064" y="916"/>
                    </a:lnTo>
                    <a:cubicBezTo>
                      <a:pt x="1191" y="972"/>
                      <a:pt x="1327" y="999"/>
                      <a:pt x="1465" y="999"/>
                    </a:cubicBezTo>
                    <a:cubicBezTo>
                      <a:pt x="1609" y="999"/>
                      <a:pt x="1755" y="970"/>
                      <a:pt x="1896" y="910"/>
                    </a:cubicBezTo>
                    <a:cubicBezTo>
                      <a:pt x="1795" y="627"/>
                      <a:pt x="1599" y="405"/>
                      <a:pt x="1341" y="290"/>
                    </a:cubicBezTo>
                    <a:lnTo>
                      <a:pt x="874" y="85"/>
                    </a:lnTo>
                    <a:cubicBezTo>
                      <a:pt x="750" y="29"/>
                      <a:pt x="615" y="0"/>
                      <a:pt x="4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53"/>
              <p:cNvSpPr/>
              <p:nvPr/>
            </p:nvSpPr>
            <p:spPr>
              <a:xfrm>
                <a:off x="6585788" y="2191783"/>
                <a:ext cx="48369" cy="125572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4281" extrusionOk="0">
                    <a:moveTo>
                      <a:pt x="1343" y="1"/>
                    </a:moveTo>
                    <a:cubicBezTo>
                      <a:pt x="1330" y="1"/>
                      <a:pt x="1318" y="7"/>
                      <a:pt x="1310" y="19"/>
                    </a:cubicBezTo>
                    <a:lnTo>
                      <a:pt x="722" y="920"/>
                    </a:lnTo>
                    <a:lnTo>
                      <a:pt x="590" y="1119"/>
                    </a:lnTo>
                    <a:cubicBezTo>
                      <a:pt x="204" y="1696"/>
                      <a:pt x="1" y="2373"/>
                      <a:pt x="1" y="3074"/>
                    </a:cubicBezTo>
                    <a:lnTo>
                      <a:pt x="1" y="4239"/>
                    </a:lnTo>
                    <a:cubicBezTo>
                      <a:pt x="1" y="4262"/>
                      <a:pt x="18" y="4281"/>
                      <a:pt x="41" y="4281"/>
                    </a:cubicBezTo>
                    <a:lnTo>
                      <a:pt x="528" y="4279"/>
                    </a:lnTo>
                    <a:cubicBezTo>
                      <a:pt x="550" y="4279"/>
                      <a:pt x="568" y="4260"/>
                      <a:pt x="568" y="4238"/>
                    </a:cubicBezTo>
                    <a:lnTo>
                      <a:pt x="568" y="3072"/>
                    </a:lnTo>
                    <a:cubicBezTo>
                      <a:pt x="568" y="2491"/>
                      <a:pt x="737" y="1928"/>
                      <a:pt x="1059" y="1448"/>
                    </a:cubicBezTo>
                    <a:lnTo>
                      <a:pt x="1435" y="889"/>
                    </a:lnTo>
                    <a:cubicBezTo>
                      <a:pt x="1435" y="887"/>
                      <a:pt x="1436" y="887"/>
                      <a:pt x="1436" y="884"/>
                    </a:cubicBezTo>
                    <a:lnTo>
                      <a:pt x="1644" y="481"/>
                    </a:lnTo>
                    <a:cubicBezTo>
                      <a:pt x="1648" y="475"/>
                      <a:pt x="1648" y="467"/>
                      <a:pt x="1648" y="461"/>
                    </a:cubicBezTo>
                    <a:lnTo>
                      <a:pt x="1648" y="148"/>
                    </a:lnTo>
                    <a:cubicBezTo>
                      <a:pt x="1648" y="132"/>
                      <a:pt x="1638" y="117"/>
                      <a:pt x="1622" y="111"/>
                    </a:cubicBezTo>
                    <a:lnTo>
                      <a:pt x="1360" y="4"/>
                    </a:lnTo>
                    <a:cubicBezTo>
                      <a:pt x="1354" y="2"/>
                      <a:pt x="1348" y="1"/>
                      <a:pt x="13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53"/>
              <p:cNvSpPr/>
              <p:nvPr/>
            </p:nvSpPr>
            <p:spPr>
              <a:xfrm>
                <a:off x="6523575" y="2038673"/>
                <a:ext cx="179720" cy="179632"/>
              </a:xfrm>
              <a:custGeom>
                <a:avLst/>
                <a:gdLst/>
                <a:ahLst/>
                <a:cxnLst/>
                <a:rect l="l" t="t" r="r" b="b"/>
                <a:pathLst>
                  <a:path w="6127" h="6124" extrusionOk="0">
                    <a:moveTo>
                      <a:pt x="3066" y="1961"/>
                    </a:moveTo>
                    <a:cubicBezTo>
                      <a:pt x="3673" y="1961"/>
                      <a:pt x="4164" y="2451"/>
                      <a:pt x="4164" y="3058"/>
                    </a:cubicBezTo>
                    <a:cubicBezTo>
                      <a:pt x="4164" y="3665"/>
                      <a:pt x="3673" y="4157"/>
                      <a:pt x="3066" y="4157"/>
                    </a:cubicBezTo>
                    <a:cubicBezTo>
                      <a:pt x="2755" y="4157"/>
                      <a:pt x="2476" y="4029"/>
                      <a:pt x="2277" y="3823"/>
                    </a:cubicBezTo>
                    <a:cubicBezTo>
                      <a:pt x="2083" y="3624"/>
                      <a:pt x="1967" y="3355"/>
                      <a:pt x="1967" y="3058"/>
                    </a:cubicBezTo>
                    <a:cubicBezTo>
                      <a:pt x="1967" y="2453"/>
                      <a:pt x="2458" y="1961"/>
                      <a:pt x="3066" y="1961"/>
                    </a:cubicBezTo>
                    <a:close/>
                    <a:moveTo>
                      <a:pt x="3060" y="0"/>
                    </a:moveTo>
                    <a:cubicBezTo>
                      <a:pt x="2819" y="0"/>
                      <a:pt x="2583" y="30"/>
                      <a:pt x="2359" y="82"/>
                    </a:cubicBezTo>
                    <a:cubicBezTo>
                      <a:pt x="2295" y="97"/>
                      <a:pt x="2251" y="152"/>
                      <a:pt x="2251" y="217"/>
                    </a:cubicBezTo>
                    <a:lnTo>
                      <a:pt x="2251" y="772"/>
                    </a:lnTo>
                    <a:cubicBezTo>
                      <a:pt x="2251" y="856"/>
                      <a:pt x="2182" y="912"/>
                      <a:pt x="2111" y="912"/>
                    </a:cubicBezTo>
                    <a:cubicBezTo>
                      <a:pt x="2076" y="912"/>
                      <a:pt x="2041" y="899"/>
                      <a:pt x="2012" y="870"/>
                    </a:cubicBezTo>
                    <a:lnTo>
                      <a:pt x="1620" y="478"/>
                    </a:lnTo>
                    <a:cubicBezTo>
                      <a:pt x="1593" y="451"/>
                      <a:pt x="1558" y="438"/>
                      <a:pt x="1522" y="438"/>
                    </a:cubicBezTo>
                    <a:cubicBezTo>
                      <a:pt x="1496" y="438"/>
                      <a:pt x="1470" y="445"/>
                      <a:pt x="1448" y="459"/>
                    </a:cubicBezTo>
                    <a:cubicBezTo>
                      <a:pt x="1045" y="707"/>
                      <a:pt x="705" y="1047"/>
                      <a:pt x="456" y="1449"/>
                    </a:cubicBezTo>
                    <a:cubicBezTo>
                      <a:pt x="423" y="1506"/>
                      <a:pt x="431" y="1575"/>
                      <a:pt x="477" y="1621"/>
                    </a:cubicBezTo>
                    <a:lnTo>
                      <a:pt x="870" y="2013"/>
                    </a:lnTo>
                    <a:cubicBezTo>
                      <a:pt x="959" y="2102"/>
                      <a:pt x="897" y="2252"/>
                      <a:pt x="772" y="2252"/>
                    </a:cubicBezTo>
                    <a:lnTo>
                      <a:pt x="217" y="2252"/>
                    </a:lnTo>
                    <a:cubicBezTo>
                      <a:pt x="152" y="2252"/>
                      <a:pt x="97" y="2297"/>
                      <a:pt x="82" y="2361"/>
                    </a:cubicBezTo>
                    <a:cubicBezTo>
                      <a:pt x="28" y="2586"/>
                      <a:pt x="0" y="2821"/>
                      <a:pt x="0" y="3061"/>
                    </a:cubicBezTo>
                    <a:cubicBezTo>
                      <a:pt x="0" y="3303"/>
                      <a:pt x="28" y="3539"/>
                      <a:pt x="82" y="3763"/>
                    </a:cubicBezTo>
                    <a:cubicBezTo>
                      <a:pt x="97" y="3826"/>
                      <a:pt x="152" y="3870"/>
                      <a:pt x="217" y="3870"/>
                    </a:cubicBezTo>
                    <a:lnTo>
                      <a:pt x="1112" y="3870"/>
                    </a:lnTo>
                    <a:lnTo>
                      <a:pt x="481" y="4501"/>
                    </a:lnTo>
                    <a:cubicBezTo>
                      <a:pt x="434" y="4549"/>
                      <a:pt x="426" y="4618"/>
                      <a:pt x="460" y="4675"/>
                    </a:cubicBezTo>
                    <a:cubicBezTo>
                      <a:pt x="708" y="5076"/>
                      <a:pt x="1048" y="5417"/>
                      <a:pt x="1451" y="5665"/>
                    </a:cubicBezTo>
                    <a:cubicBezTo>
                      <a:pt x="1474" y="5680"/>
                      <a:pt x="1499" y="5687"/>
                      <a:pt x="1524" y="5687"/>
                    </a:cubicBezTo>
                    <a:cubicBezTo>
                      <a:pt x="1561" y="5687"/>
                      <a:pt x="1596" y="5672"/>
                      <a:pt x="1624" y="5644"/>
                    </a:cubicBezTo>
                    <a:lnTo>
                      <a:pt x="2015" y="5254"/>
                    </a:lnTo>
                    <a:cubicBezTo>
                      <a:pt x="2044" y="5225"/>
                      <a:pt x="2079" y="5212"/>
                      <a:pt x="2114" y="5212"/>
                    </a:cubicBezTo>
                    <a:cubicBezTo>
                      <a:pt x="2186" y="5212"/>
                      <a:pt x="2255" y="5268"/>
                      <a:pt x="2255" y="5352"/>
                    </a:cubicBezTo>
                    <a:lnTo>
                      <a:pt x="2255" y="5907"/>
                    </a:lnTo>
                    <a:cubicBezTo>
                      <a:pt x="2255" y="5969"/>
                      <a:pt x="2300" y="6027"/>
                      <a:pt x="2362" y="6042"/>
                    </a:cubicBezTo>
                    <a:cubicBezTo>
                      <a:pt x="2589" y="6095"/>
                      <a:pt x="2822" y="6124"/>
                      <a:pt x="3064" y="6124"/>
                    </a:cubicBezTo>
                    <a:cubicBezTo>
                      <a:pt x="3305" y="6124"/>
                      <a:pt x="3541" y="6094"/>
                      <a:pt x="3765" y="6042"/>
                    </a:cubicBezTo>
                    <a:cubicBezTo>
                      <a:pt x="3829" y="6027"/>
                      <a:pt x="3873" y="5971"/>
                      <a:pt x="3873" y="5907"/>
                    </a:cubicBezTo>
                    <a:lnTo>
                      <a:pt x="3873" y="5012"/>
                    </a:lnTo>
                    <a:lnTo>
                      <a:pt x="4504" y="5643"/>
                    </a:lnTo>
                    <a:cubicBezTo>
                      <a:pt x="4531" y="5670"/>
                      <a:pt x="4567" y="5684"/>
                      <a:pt x="4603" y="5684"/>
                    </a:cubicBezTo>
                    <a:cubicBezTo>
                      <a:pt x="4628" y="5684"/>
                      <a:pt x="4653" y="5677"/>
                      <a:pt x="4676" y="5664"/>
                    </a:cubicBezTo>
                    <a:cubicBezTo>
                      <a:pt x="5079" y="5414"/>
                      <a:pt x="5418" y="5076"/>
                      <a:pt x="5666" y="4672"/>
                    </a:cubicBezTo>
                    <a:cubicBezTo>
                      <a:pt x="5701" y="4617"/>
                      <a:pt x="5693" y="4546"/>
                      <a:pt x="5647" y="4500"/>
                    </a:cubicBezTo>
                    <a:lnTo>
                      <a:pt x="5016" y="3869"/>
                    </a:lnTo>
                    <a:lnTo>
                      <a:pt x="5910" y="3869"/>
                    </a:lnTo>
                    <a:cubicBezTo>
                      <a:pt x="5975" y="3869"/>
                      <a:pt x="6030" y="3824"/>
                      <a:pt x="6045" y="3762"/>
                    </a:cubicBezTo>
                    <a:cubicBezTo>
                      <a:pt x="6100" y="3535"/>
                      <a:pt x="6127" y="3302"/>
                      <a:pt x="6127" y="3060"/>
                    </a:cubicBezTo>
                    <a:cubicBezTo>
                      <a:pt x="6127" y="2819"/>
                      <a:pt x="6100" y="2583"/>
                      <a:pt x="6045" y="2359"/>
                    </a:cubicBezTo>
                    <a:cubicBezTo>
                      <a:pt x="6031" y="2298"/>
                      <a:pt x="5980" y="2255"/>
                      <a:pt x="5912" y="2255"/>
                    </a:cubicBezTo>
                    <a:cubicBezTo>
                      <a:pt x="5909" y="2255"/>
                      <a:pt x="5906" y="2255"/>
                      <a:pt x="5902" y="2255"/>
                    </a:cubicBezTo>
                    <a:lnTo>
                      <a:pt x="5347" y="2255"/>
                    </a:lnTo>
                    <a:cubicBezTo>
                      <a:pt x="5223" y="2255"/>
                      <a:pt x="5160" y="2104"/>
                      <a:pt x="5249" y="2015"/>
                    </a:cubicBezTo>
                    <a:lnTo>
                      <a:pt x="5643" y="1624"/>
                    </a:lnTo>
                    <a:cubicBezTo>
                      <a:pt x="5689" y="1577"/>
                      <a:pt x="5696" y="1507"/>
                      <a:pt x="5663" y="1451"/>
                    </a:cubicBezTo>
                    <a:cubicBezTo>
                      <a:pt x="5414" y="1050"/>
                      <a:pt x="5074" y="708"/>
                      <a:pt x="4672" y="460"/>
                    </a:cubicBezTo>
                    <a:cubicBezTo>
                      <a:pt x="4649" y="446"/>
                      <a:pt x="4624" y="439"/>
                      <a:pt x="4599" y="439"/>
                    </a:cubicBezTo>
                    <a:cubicBezTo>
                      <a:pt x="4563" y="439"/>
                      <a:pt x="4527" y="453"/>
                      <a:pt x="4500" y="481"/>
                    </a:cubicBezTo>
                    <a:lnTo>
                      <a:pt x="3869" y="1112"/>
                    </a:lnTo>
                    <a:lnTo>
                      <a:pt x="3869" y="217"/>
                    </a:lnTo>
                    <a:cubicBezTo>
                      <a:pt x="3869" y="155"/>
                      <a:pt x="3824" y="97"/>
                      <a:pt x="3762" y="82"/>
                    </a:cubicBezTo>
                    <a:cubicBezTo>
                      <a:pt x="3535" y="29"/>
                      <a:pt x="3302" y="0"/>
                      <a:pt x="30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53"/>
              <p:cNvSpPr/>
              <p:nvPr/>
            </p:nvSpPr>
            <p:spPr>
              <a:xfrm>
                <a:off x="6609341" y="2084225"/>
                <a:ext cx="8301" cy="22615"/>
              </a:xfrm>
              <a:custGeom>
                <a:avLst/>
                <a:gdLst/>
                <a:ahLst/>
                <a:cxnLst/>
                <a:rect l="l" t="t" r="r" b="b"/>
                <a:pathLst>
                  <a:path w="283" h="771" extrusionOk="0">
                    <a:moveTo>
                      <a:pt x="142" y="0"/>
                    </a:moveTo>
                    <a:cubicBezTo>
                      <a:pt x="63" y="0"/>
                      <a:pt x="1" y="64"/>
                      <a:pt x="1" y="141"/>
                    </a:cubicBezTo>
                    <a:lnTo>
                      <a:pt x="1" y="629"/>
                    </a:lnTo>
                    <a:cubicBezTo>
                      <a:pt x="1" y="707"/>
                      <a:pt x="63" y="770"/>
                      <a:pt x="142" y="770"/>
                    </a:cubicBezTo>
                    <a:cubicBezTo>
                      <a:pt x="219" y="770"/>
                      <a:pt x="283" y="705"/>
                      <a:pt x="283" y="629"/>
                    </a:cubicBezTo>
                    <a:lnTo>
                      <a:pt x="283" y="141"/>
                    </a:lnTo>
                    <a:cubicBezTo>
                      <a:pt x="283" y="62"/>
                      <a:pt x="219" y="0"/>
                      <a:pt x="1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53"/>
              <p:cNvSpPr/>
              <p:nvPr/>
            </p:nvSpPr>
            <p:spPr>
              <a:xfrm>
                <a:off x="6626940" y="2095488"/>
                <a:ext cx="19829" cy="19271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57" extrusionOk="0">
                    <a:moveTo>
                      <a:pt x="520" y="1"/>
                    </a:moveTo>
                    <a:cubicBezTo>
                      <a:pt x="484" y="1"/>
                      <a:pt x="447" y="15"/>
                      <a:pt x="419" y="42"/>
                    </a:cubicBezTo>
                    <a:lnTo>
                      <a:pt x="230" y="232"/>
                    </a:lnTo>
                    <a:lnTo>
                      <a:pt x="227" y="234"/>
                    </a:lnTo>
                    <a:lnTo>
                      <a:pt x="54" y="418"/>
                    </a:lnTo>
                    <a:cubicBezTo>
                      <a:pt x="0" y="476"/>
                      <a:pt x="2" y="565"/>
                      <a:pt x="60" y="618"/>
                    </a:cubicBezTo>
                    <a:cubicBezTo>
                      <a:pt x="86" y="645"/>
                      <a:pt x="122" y="657"/>
                      <a:pt x="158" y="657"/>
                    </a:cubicBezTo>
                    <a:cubicBezTo>
                      <a:pt x="195" y="657"/>
                      <a:pt x="233" y="642"/>
                      <a:pt x="257" y="615"/>
                    </a:cubicBezTo>
                    <a:lnTo>
                      <a:pt x="431" y="433"/>
                    </a:lnTo>
                    <a:lnTo>
                      <a:pt x="619" y="244"/>
                    </a:lnTo>
                    <a:cubicBezTo>
                      <a:pt x="676" y="188"/>
                      <a:pt x="676" y="99"/>
                      <a:pt x="619" y="42"/>
                    </a:cubicBezTo>
                    <a:cubicBezTo>
                      <a:pt x="592" y="15"/>
                      <a:pt x="556" y="1"/>
                      <a:pt x="5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6" name="Google Shape;2966;p53"/>
              <p:cNvSpPr/>
              <p:nvPr/>
            </p:nvSpPr>
            <p:spPr>
              <a:xfrm>
                <a:off x="6632102" y="2124438"/>
                <a:ext cx="25813" cy="8301"/>
              </a:xfrm>
              <a:custGeom>
                <a:avLst/>
                <a:gdLst/>
                <a:ahLst/>
                <a:cxnLst/>
                <a:rect l="l" t="t" r="r" b="b"/>
                <a:pathLst>
                  <a:path w="880" h="283" extrusionOk="0">
                    <a:moveTo>
                      <a:pt x="143" y="1"/>
                    </a:moveTo>
                    <a:cubicBezTo>
                      <a:pt x="65" y="1"/>
                      <a:pt x="1" y="63"/>
                      <a:pt x="1" y="142"/>
                    </a:cubicBezTo>
                    <a:cubicBezTo>
                      <a:pt x="1" y="219"/>
                      <a:pt x="65" y="283"/>
                      <a:pt x="143" y="283"/>
                    </a:cubicBezTo>
                    <a:lnTo>
                      <a:pt x="739" y="283"/>
                    </a:lnTo>
                    <a:cubicBezTo>
                      <a:pt x="816" y="283"/>
                      <a:pt x="880" y="219"/>
                      <a:pt x="880" y="142"/>
                    </a:cubicBezTo>
                    <a:cubicBezTo>
                      <a:pt x="880" y="63"/>
                      <a:pt x="816" y="1"/>
                      <a:pt x="7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7" name="Google Shape;2967;p53"/>
              <p:cNvSpPr/>
              <p:nvPr/>
            </p:nvSpPr>
            <p:spPr>
              <a:xfrm>
                <a:off x="6626764" y="2142565"/>
                <a:ext cx="19711" cy="1891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645" extrusionOk="0">
                    <a:moveTo>
                      <a:pt x="156" y="1"/>
                    </a:moveTo>
                    <a:cubicBezTo>
                      <a:pt x="120" y="1"/>
                      <a:pt x="84" y="15"/>
                      <a:pt x="55" y="43"/>
                    </a:cubicBezTo>
                    <a:cubicBezTo>
                      <a:pt x="0" y="98"/>
                      <a:pt x="0" y="187"/>
                      <a:pt x="55" y="244"/>
                    </a:cubicBezTo>
                    <a:lnTo>
                      <a:pt x="416" y="603"/>
                    </a:lnTo>
                    <a:cubicBezTo>
                      <a:pt x="444" y="631"/>
                      <a:pt x="478" y="644"/>
                      <a:pt x="516" y="644"/>
                    </a:cubicBezTo>
                    <a:cubicBezTo>
                      <a:pt x="551" y="644"/>
                      <a:pt x="588" y="630"/>
                      <a:pt x="616" y="603"/>
                    </a:cubicBezTo>
                    <a:cubicBezTo>
                      <a:pt x="671" y="548"/>
                      <a:pt x="671" y="459"/>
                      <a:pt x="616" y="403"/>
                    </a:cubicBezTo>
                    <a:lnTo>
                      <a:pt x="256" y="43"/>
                    </a:lnTo>
                    <a:cubicBezTo>
                      <a:pt x="228" y="15"/>
                      <a:pt x="192" y="1"/>
                      <a:pt x="1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8" name="Google Shape;2968;p53"/>
              <p:cNvSpPr/>
              <p:nvPr/>
            </p:nvSpPr>
            <p:spPr>
              <a:xfrm>
                <a:off x="6608871" y="2147610"/>
                <a:ext cx="8301" cy="25402"/>
              </a:xfrm>
              <a:custGeom>
                <a:avLst/>
                <a:gdLst/>
                <a:ahLst/>
                <a:cxnLst/>
                <a:rect l="l" t="t" r="r" b="b"/>
                <a:pathLst>
                  <a:path w="283" h="866" extrusionOk="0">
                    <a:moveTo>
                      <a:pt x="141" y="0"/>
                    </a:moveTo>
                    <a:cubicBezTo>
                      <a:pt x="63" y="0"/>
                      <a:pt x="0" y="64"/>
                      <a:pt x="0" y="141"/>
                    </a:cubicBezTo>
                    <a:lnTo>
                      <a:pt x="0" y="725"/>
                    </a:lnTo>
                    <a:cubicBezTo>
                      <a:pt x="0" y="802"/>
                      <a:pt x="63" y="866"/>
                      <a:pt x="141" y="866"/>
                    </a:cubicBezTo>
                    <a:cubicBezTo>
                      <a:pt x="219" y="866"/>
                      <a:pt x="282" y="801"/>
                      <a:pt x="282" y="725"/>
                    </a:cubicBezTo>
                    <a:lnTo>
                      <a:pt x="282" y="141"/>
                    </a:lnTo>
                    <a:cubicBezTo>
                      <a:pt x="282" y="64"/>
                      <a:pt x="219" y="0"/>
                      <a:pt x="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53"/>
              <p:cNvSpPr/>
              <p:nvPr/>
            </p:nvSpPr>
            <p:spPr>
              <a:xfrm>
                <a:off x="6580215" y="2142330"/>
                <a:ext cx="19154" cy="18245"/>
              </a:xfrm>
              <a:custGeom>
                <a:avLst/>
                <a:gdLst/>
                <a:ahLst/>
                <a:cxnLst/>
                <a:rect l="l" t="t" r="r" b="b"/>
                <a:pathLst>
                  <a:path w="653" h="622" extrusionOk="0">
                    <a:moveTo>
                      <a:pt x="495" y="1"/>
                    </a:moveTo>
                    <a:cubicBezTo>
                      <a:pt x="459" y="1"/>
                      <a:pt x="423" y="15"/>
                      <a:pt x="395" y="42"/>
                    </a:cubicBezTo>
                    <a:lnTo>
                      <a:pt x="245" y="191"/>
                    </a:lnTo>
                    <a:lnTo>
                      <a:pt x="57" y="379"/>
                    </a:lnTo>
                    <a:cubicBezTo>
                      <a:pt x="1" y="436"/>
                      <a:pt x="1" y="525"/>
                      <a:pt x="57" y="580"/>
                    </a:cubicBezTo>
                    <a:cubicBezTo>
                      <a:pt x="84" y="608"/>
                      <a:pt x="119" y="621"/>
                      <a:pt x="156" y="621"/>
                    </a:cubicBezTo>
                    <a:cubicBezTo>
                      <a:pt x="192" y="621"/>
                      <a:pt x="229" y="608"/>
                      <a:pt x="254" y="580"/>
                    </a:cubicBezTo>
                    <a:lnTo>
                      <a:pt x="444" y="391"/>
                    </a:lnTo>
                    <a:lnTo>
                      <a:pt x="594" y="244"/>
                    </a:lnTo>
                    <a:cubicBezTo>
                      <a:pt x="651" y="188"/>
                      <a:pt x="652" y="99"/>
                      <a:pt x="596" y="44"/>
                    </a:cubicBezTo>
                    <a:cubicBezTo>
                      <a:pt x="568" y="15"/>
                      <a:pt x="531" y="1"/>
                      <a:pt x="49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53"/>
              <p:cNvSpPr/>
              <p:nvPr/>
            </p:nvSpPr>
            <p:spPr>
              <a:xfrm>
                <a:off x="6569098" y="2123881"/>
                <a:ext cx="24170" cy="8301"/>
              </a:xfrm>
              <a:custGeom>
                <a:avLst/>
                <a:gdLst/>
                <a:ahLst/>
                <a:cxnLst/>
                <a:rect l="l" t="t" r="r" b="b"/>
                <a:pathLst>
                  <a:path w="824" h="283" extrusionOk="0">
                    <a:moveTo>
                      <a:pt x="142" y="0"/>
                    </a:moveTo>
                    <a:cubicBezTo>
                      <a:pt x="65" y="0"/>
                      <a:pt x="1" y="64"/>
                      <a:pt x="1" y="141"/>
                    </a:cubicBezTo>
                    <a:cubicBezTo>
                      <a:pt x="1" y="220"/>
                      <a:pt x="65" y="282"/>
                      <a:pt x="142" y="282"/>
                    </a:cubicBezTo>
                    <a:lnTo>
                      <a:pt x="681" y="282"/>
                    </a:lnTo>
                    <a:cubicBezTo>
                      <a:pt x="760" y="282"/>
                      <a:pt x="823" y="220"/>
                      <a:pt x="822" y="141"/>
                    </a:cubicBezTo>
                    <a:cubicBezTo>
                      <a:pt x="822" y="64"/>
                      <a:pt x="758" y="0"/>
                      <a:pt x="6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53"/>
              <p:cNvSpPr/>
              <p:nvPr/>
            </p:nvSpPr>
            <p:spPr>
              <a:xfrm>
                <a:off x="6580508" y="2095664"/>
                <a:ext cx="19799" cy="19095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51" extrusionOk="0">
                    <a:moveTo>
                      <a:pt x="157" y="1"/>
                    </a:moveTo>
                    <a:cubicBezTo>
                      <a:pt x="121" y="1"/>
                      <a:pt x="85" y="15"/>
                      <a:pt x="57" y="42"/>
                    </a:cubicBezTo>
                    <a:cubicBezTo>
                      <a:pt x="1" y="98"/>
                      <a:pt x="1" y="188"/>
                      <a:pt x="57" y="242"/>
                    </a:cubicBezTo>
                    <a:lnTo>
                      <a:pt x="246" y="432"/>
                    </a:lnTo>
                    <a:lnTo>
                      <a:pt x="418" y="609"/>
                    </a:lnTo>
                    <a:cubicBezTo>
                      <a:pt x="445" y="636"/>
                      <a:pt x="482" y="651"/>
                      <a:pt x="519" y="651"/>
                    </a:cubicBezTo>
                    <a:cubicBezTo>
                      <a:pt x="555" y="651"/>
                      <a:pt x="590" y="639"/>
                      <a:pt x="617" y="611"/>
                    </a:cubicBezTo>
                    <a:cubicBezTo>
                      <a:pt x="673" y="556"/>
                      <a:pt x="675" y="465"/>
                      <a:pt x="621" y="410"/>
                    </a:cubicBezTo>
                    <a:lnTo>
                      <a:pt x="451" y="234"/>
                    </a:lnTo>
                    <a:lnTo>
                      <a:pt x="449" y="232"/>
                    </a:lnTo>
                    <a:lnTo>
                      <a:pt x="258" y="42"/>
                    </a:lnTo>
                    <a:cubicBezTo>
                      <a:pt x="230" y="15"/>
                      <a:pt x="193" y="1"/>
                      <a:pt x="1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53"/>
              <p:cNvSpPr/>
              <p:nvPr/>
            </p:nvSpPr>
            <p:spPr>
              <a:xfrm>
                <a:off x="6581271" y="2096221"/>
                <a:ext cx="64473" cy="64444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197" extrusionOk="0">
                    <a:moveTo>
                      <a:pt x="1101" y="1"/>
                    </a:moveTo>
                    <a:cubicBezTo>
                      <a:pt x="1100" y="1"/>
                      <a:pt x="1100" y="1"/>
                      <a:pt x="1099" y="1"/>
                    </a:cubicBezTo>
                    <a:cubicBezTo>
                      <a:pt x="491" y="1"/>
                      <a:pt x="0" y="491"/>
                      <a:pt x="0" y="1098"/>
                    </a:cubicBezTo>
                    <a:cubicBezTo>
                      <a:pt x="0" y="1395"/>
                      <a:pt x="119" y="1666"/>
                      <a:pt x="310" y="1862"/>
                    </a:cubicBezTo>
                    <a:cubicBezTo>
                      <a:pt x="509" y="2069"/>
                      <a:pt x="788" y="2196"/>
                      <a:pt x="1099" y="2196"/>
                    </a:cubicBezTo>
                    <a:cubicBezTo>
                      <a:pt x="1706" y="2196"/>
                      <a:pt x="2197" y="1705"/>
                      <a:pt x="2197" y="1098"/>
                    </a:cubicBezTo>
                    <a:cubicBezTo>
                      <a:pt x="2197" y="492"/>
                      <a:pt x="1707" y="1"/>
                      <a:pt x="11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53"/>
              <p:cNvSpPr/>
              <p:nvPr/>
            </p:nvSpPr>
            <p:spPr>
              <a:xfrm>
                <a:off x="6581183" y="2096192"/>
                <a:ext cx="40244" cy="64414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196" extrusionOk="0">
                    <a:moveTo>
                      <a:pt x="1099" y="0"/>
                    </a:moveTo>
                    <a:cubicBezTo>
                      <a:pt x="493" y="0"/>
                      <a:pt x="0" y="492"/>
                      <a:pt x="0" y="1097"/>
                    </a:cubicBezTo>
                    <a:cubicBezTo>
                      <a:pt x="0" y="1394"/>
                      <a:pt x="117" y="1663"/>
                      <a:pt x="310" y="1862"/>
                    </a:cubicBezTo>
                    <a:cubicBezTo>
                      <a:pt x="509" y="2068"/>
                      <a:pt x="790" y="2196"/>
                      <a:pt x="1099" y="2196"/>
                    </a:cubicBezTo>
                    <a:cubicBezTo>
                      <a:pt x="1194" y="2196"/>
                      <a:pt x="1284" y="2184"/>
                      <a:pt x="1372" y="2162"/>
                    </a:cubicBezTo>
                    <a:cubicBezTo>
                      <a:pt x="1176" y="2110"/>
                      <a:pt x="998" y="2006"/>
                      <a:pt x="858" y="1862"/>
                    </a:cubicBezTo>
                    <a:cubicBezTo>
                      <a:pt x="667" y="1664"/>
                      <a:pt x="548" y="1394"/>
                      <a:pt x="548" y="1097"/>
                    </a:cubicBezTo>
                    <a:cubicBezTo>
                      <a:pt x="548" y="585"/>
                      <a:pt x="898" y="155"/>
                      <a:pt x="1372" y="34"/>
                    </a:cubicBezTo>
                    <a:cubicBezTo>
                      <a:pt x="1284" y="12"/>
                      <a:pt x="1194" y="0"/>
                      <a:pt x="1099" y="0"/>
                    </a:cubicBezTo>
                    <a:close/>
                  </a:path>
                </a:pathLst>
              </a:custGeom>
              <a:solidFill>
                <a:srgbClr val="000000">
                  <a:alpha val="56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53"/>
              <p:cNvSpPr/>
              <p:nvPr/>
            </p:nvSpPr>
            <p:spPr>
              <a:xfrm>
                <a:off x="6601363" y="2038702"/>
                <a:ext cx="8389" cy="21149"/>
              </a:xfrm>
              <a:custGeom>
                <a:avLst/>
                <a:gdLst/>
                <a:ahLst/>
                <a:cxnLst/>
                <a:rect l="l" t="t" r="r" b="b"/>
                <a:pathLst>
                  <a:path w="286" h="721" extrusionOk="0">
                    <a:moveTo>
                      <a:pt x="286" y="1"/>
                    </a:moveTo>
                    <a:cubicBezTo>
                      <a:pt x="189" y="5"/>
                      <a:pt x="96" y="14"/>
                      <a:pt x="1" y="25"/>
                    </a:cubicBezTo>
                    <a:lnTo>
                      <a:pt x="1" y="580"/>
                    </a:lnTo>
                    <a:cubicBezTo>
                      <a:pt x="4" y="658"/>
                      <a:pt x="66" y="721"/>
                      <a:pt x="145" y="721"/>
                    </a:cubicBezTo>
                    <a:cubicBezTo>
                      <a:pt x="222" y="721"/>
                      <a:pt x="286" y="658"/>
                      <a:pt x="286" y="580"/>
                    </a:cubicBezTo>
                    <a:lnTo>
                      <a:pt x="28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53"/>
              <p:cNvSpPr/>
              <p:nvPr/>
            </p:nvSpPr>
            <p:spPr>
              <a:xfrm>
                <a:off x="6618082" y="2038761"/>
                <a:ext cx="8360" cy="2144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31" extrusionOk="0">
                    <a:moveTo>
                      <a:pt x="1" y="0"/>
                    </a:moveTo>
                    <a:lnTo>
                      <a:pt x="1" y="590"/>
                    </a:lnTo>
                    <a:cubicBezTo>
                      <a:pt x="2" y="667"/>
                      <a:pt x="66" y="731"/>
                      <a:pt x="143" y="731"/>
                    </a:cubicBezTo>
                    <a:cubicBezTo>
                      <a:pt x="222" y="731"/>
                      <a:pt x="285" y="667"/>
                      <a:pt x="285" y="590"/>
                    </a:cubicBezTo>
                    <a:lnTo>
                      <a:pt x="285" y="28"/>
                    </a:lnTo>
                    <a:cubicBezTo>
                      <a:pt x="192" y="15"/>
                      <a:pt x="97" y="6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53"/>
              <p:cNvSpPr/>
              <p:nvPr/>
            </p:nvSpPr>
            <p:spPr>
              <a:xfrm>
                <a:off x="6617876" y="2196505"/>
                <a:ext cx="8360" cy="21618"/>
              </a:xfrm>
              <a:custGeom>
                <a:avLst/>
                <a:gdLst/>
                <a:ahLst/>
                <a:cxnLst/>
                <a:rect l="l" t="t" r="r" b="b"/>
                <a:pathLst>
                  <a:path w="285" h="737" extrusionOk="0">
                    <a:moveTo>
                      <a:pt x="142" y="0"/>
                    </a:moveTo>
                    <a:cubicBezTo>
                      <a:pt x="64" y="0"/>
                      <a:pt x="1" y="63"/>
                      <a:pt x="1" y="141"/>
                    </a:cubicBezTo>
                    <a:lnTo>
                      <a:pt x="1" y="737"/>
                    </a:lnTo>
                    <a:cubicBezTo>
                      <a:pt x="97" y="731"/>
                      <a:pt x="192" y="723"/>
                      <a:pt x="284" y="712"/>
                    </a:cubicBezTo>
                    <a:lnTo>
                      <a:pt x="284" y="143"/>
                    </a:lnTo>
                    <a:cubicBezTo>
                      <a:pt x="284" y="63"/>
                      <a:pt x="220" y="0"/>
                      <a:pt x="1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53"/>
              <p:cNvSpPr/>
              <p:nvPr/>
            </p:nvSpPr>
            <p:spPr>
              <a:xfrm>
                <a:off x="6601157" y="2193924"/>
                <a:ext cx="8389" cy="24199"/>
              </a:xfrm>
              <a:custGeom>
                <a:avLst/>
                <a:gdLst/>
                <a:ahLst/>
                <a:cxnLst/>
                <a:rect l="l" t="t" r="r" b="b"/>
                <a:pathLst>
                  <a:path w="286" h="825" extrusionOk="0">
                    <a:moveTo>
                      <a:pt x="142" y="1"/>
                    </a:moveTo>
                    <a:cubicBezTo>
                      <a:pt x="64" y="1"/>
                      <a:pt x="1" y="63"/>
                      <a:pt x="1" y="142"/>
                    </a:cubicBezTo>
                    <a:lnTo>
                      <a:pt x="1" y="800"/>
                    </a:lnTo>
                    <a:cubicBezTo>
                      <a:pt x="94" y="811"/>
                      <a:pt x="189" y="822"/>
                      <a:pt x="284" y="825"/>
                    </a:cubicBezTo>
                    <a:lnTo>
                      <a:pt x="284" y="142"/>
                    </a:lnTo>
                    <a:cubicBezTo>
                      <a:pt x="286" y="65"/>
                      <a:pt x="220" y="1"/>
                      <a:pt x="1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53"/>
              <p:cNvSpPr/>
              <p:nvPr/>
            </p:nvSpPr>
            <p:spPr>
              <a:xfrm>
                <a:off x="6553230" y="2180960"/>
                <a:ext cx="20298" cy="19359"/>
              </a:xfrm>
              <a:custGeom>
                <a:avLst/>
                <a:gdLst/>
                <a:ahLst/>
                <a:cxnLst/>
                <a:rect l="l" t="t" r="r" b="b"/>
                <a:pathLst>
                  <a:path w="692" h="660" extrusionOk="0">
                    <a:moveTo>
                      <a:pt x="536" y="1"/>
                    </a:moveTo>
                    <a:cubicBezTo>
                      <a:pt x="500" y="1"/>
                      <a:pt x="464" y="15"/>
                      <a:pt x="437" y="42"/>
                    </a:cubicBezTo>
                    <a:lnTo>
                      <a:pt x="0" y="479"/>
                    </a:lnTo>
                    <a:cubicBezTo>
                      <a:pt x="71" y="541"/>
                      <a:pt x="143" y="603"/>
                      <a:pt x="220" y="660"/>
                    </a:cubicBezTo>
                    <a:lnTo>
                      <a:pt x="637" y="242"/>
                    </a:lnTo>
                    <a:cubicBezTo>
                      <a:pt x="692" y="188"/>
                      <a:pt x="692" y="98"/>
                      <a:pt x="637" y="42"/>
                    </a:cubicBezTo>
                    <a:cubicBezTo>
                      <a:pt x="609" y="15"/>
                      <a:pt x="572" y="1"/>
                      <a:pt x="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53"/>
              <p:cNvSpPr/>
              <p:nvPr/>
            </p:nvSpPr>
            <p:spPr>
              <a:xfrm>
                <a:off x="6541908" y="2167350"/>
                <a:ext cx="21618" cy="21794"/>
              </a:xfrm>
              <a:custGeom>
                <a:avLst/>
                <a:gdLst/>
                <a:ahLst/>
                <a:cxnLst/>
                <a:rect l="l" t="t" r="r" b="b"/>
                <a:pathLst>
                  <a:path w="737" h="743" extrusionOk="0">
                    <a:moveTo>
                      <a:pt x="581" y="1"/>
                    </a:moveTo>
                    <a:cubicBezTo>
                      <a:pt x="545" y="1"/>
                      <a:pt x="509" y="15"/>
                      <a:pt x="481" y="43"/>
                    </a:cubicBezTo>
                    <a:lnTo>
                      <a:pt x="0" y="522"/>
                    </a:lnTo>
                    <a:cubicBezTo>
                      <a:pt x="58" y="600"/>
                      <a:pt x="119" y="671"/>
                      <a:pt x="181" y="742"/>
                    </a:cubicBezTo>
                    <a:lnTo>
                      <a:pt x="682" y="243"/>
                    </a:lnTo>
                    <a:cubicBezTo>
                      <a:pt x="736" y="187"/>
                      <a:pt x="736" y="98"/>
                      <a:pt x="682" y="43"/>
                    </a:cubicBezTo>
                    <a:cubicBezTo>
                      <a:pt x="653" y="15"/>
                      <a:pt x="617" y="1"/>
                      <a:pt x="5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53"/>
              <p:cNvSpPr/>
              <p:nvPr/>
            </p:nvSpPr>
            <p:spPr>
              <a:xfrm>
                <a:off x="6523839" y="2115052"/>
                <a:ext cx="23613" cy="8301"/>
              </a:xfrm>
              <a:custGeom>
                <a:avLst/>
                <a:gdLst/>
                <a:ahLst/>
                <a:cxnLst/>
                <a:rect l="l" t="t" r="r" b="b"/>
                <a:pathLst>
                  <a:path w="805" h="283" extrusionOk="0">
                    <a:moveTo>
                      <a:pt x="30" y="0"/>
                    </a:moveTo>
                    <a:cubicBezTo>
                      <a:pt x="15" y="91"/>
                      <a:pt x="6" y="186"/>
                      <a:pt x="0" y="282"/>
                    </a:cubicBezTo>
                    <a:lnTo>
                      <a:pt x="664" y="282"/>
                    </a:lnTo>
                    <a:cubicBezTo>
                      <a:pt x="742" y="282"/>
                      <a:pt x="805" y="218"/>
                      <a:pt x="805" y="141"/>
                    </a:cubicBezTo>
                    <a:cubicBezTo>
                      <a:pt x="805" y="62"/>
                      <a:pt x="742" y="0"/>
                      <a:pt x="6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53"/>
              <p:cNvSpPr/>
              <p:nvPr/>
            </p:nvSpPr>
            <p:spPr>
              <a:xfrm>
                <a:off x="6541644" y="2068093"/>
                <a:ext cx="19271" cy="19418"/>
              </a:xfrm>
              <a:custGeom>
                <a:avLst/>
                <a:gdLst/>
                <a:ahLst/>
                <a:cxnLst/>
                <a:rect l="l" t="t" r="r" b="b"/>
                <a:pathLst>
                  <a:path w="657" h="662" extrusionOk="0">
                    <a:moveTo>
                      <a:pt x="181" y="1"/>
                    </a:moveTo>
                    <a:cubicBezTo>
                      <a:pt x="119" y="72"/>
                      <a:pt x="57" y="143"/>
                      <a:pt x="0" y="221"/>
                    </a:cubicBezTo>
                    <a:lnTo>
                      <a:pt x="401" y="621"/>
                    </a:lnTo>
                    <a:cubicBezTo>
                      <a:pt x="429" y="648"/>
                      <a:pt x="463" y="661"/>
                      <a:pt x="501" y="661"/>
                    </a:cubicBezTo>
                    <a:cubicBezTo>
                      <a:pt x="538" y="661"/>
                      <a:pt x="573" y="648"/>
                      <a:pt x="601" y="621"/>
                    </a:cubicBezTo>
                    <a:cubicBezTo>
                      <a:pt x="656" y="565"/>
                      <a:pt x="656" y="476"/>
                      <a:pt x="601" y="421"/>
                    </a:cubicBezTo>
                    <a:lnTo>
                      <a:pt x="18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53"/>
              <p:cNvSpPr/>
              <p:nvPr/>
            </p:nvSpPr>
            <p:spPr>
              <a:xfrm>
                <a:off x="6552907" y="2056829"/>
                <a:ext cx="21647" cy="20650"/>
              </a:xfrm>
              <a:custGeom>
                <a:avLst/>
                <a:gdLst/>
                <a:ahLst/>
                <a:cxnLst/>
                <a:rect l="l" t="t" r="r" b="b"/>
                <a:pathLst>
                  <a:path w="738" h="704" extrusionOk="0">
                    <a:moveTo>
                      <a:pt x="219" y="0"/>
                    </a:moveTo>
                    <a:cubicBezTo>
                      <a:pt x="143" y="58"/>
                      <a:pt x="71" y="119"/>
                      <a:pt x="1" y="183"/>
                    </a:cubicBezTo>
                    <a:lnTo>
                      <a:pt x="19" y="201"/>
                    </a:lnTo>
                    <a:lnTo>
                      <a:pt x="480" y="664"/>
                    </a:lnTo>
                    <a:cubicBezTo>
                      <a:pt x="508" y="689"/>
                      <a:pt x="544" y="704"/>
                      <a:pt x="581" y="704"/>
                    </a:cubicBezTo>
                    <a:cubicBezTo>
                      <a:pt x="618" y="704"/>
                      <a:pt x="654" y="691"/>
                      <a:pt x="681" y="664"/>
                    </a:cubicBezTo>
                    <a:cubicBezTo>
                      <a:pt x="737" y="607"/>
                      <a:pt x="737" y="518"/>
                      <a:pt x="681" y="463"/>
                    </a:cubicBezTo>
                    <a:lnTo>
                      <a:pt x="21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53"/>
              <p:cNvSpPr/>
              <p:nvPr/>
            </p:nvSpPr>
            <p:spPr>
              <a:xfrm>
                <a:off x="6674120" y="2194951"/>
                <a:ext cx="29" cy="29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528F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53"/>
              <p:cNvSpPr/>
              <p:nvPr/>
            </p:nvSpPr>
            <p:spPr>
              <a:xfrm>
                <a:off x="6654966" y="2057035"/>
                <a:ext cx="19799" cy="18890"/>
              </a:xfrm>
              <a:custGeom>
                <a:avLst/>
                <a:gdLst/>
                <a:ahLst/>
                <a:cxnLst/>
                <a:rect l="l" t="t" r="r" b="b"/>
                <a:pathLst>
                  <a:path w="675" h="644" extrusionOk="0">
                    <a:moveTo>
                      <a:pt x="456" y="1"/>
                    </a:moveTo>
                    <a:lnTo>
                      <a:pt x="55" y="402"/>
                    </a:lnTo>
                    <a:cubicBezTo>
                      <a:pt x="0" y="458"/>
                      <a:pt x="0" y="547"/>
                      <a:pt x="55" y="602"/>
                    </a:cubicBezTo>
                    <a:cubicBezTo>
                      <a:pt x="84" y="630"/>
                      <a:pt x="119" y="644"/>
                      <a:pt x="156" y="644"/>
                    </a:cubicBezTo>
                    <a:cubicBezTo>
                      <a:pt x="193" y="644"/>
                      <a:pt x="229" y="630"/>
                      <a:pt x="256" y="602"/>
                    </a:cubicBezTo>
                    <a:lnTo>
                      <a:pt x="674" y="185"/>
                    </a:lnTo>
                    <a:cubicBezTo>
                      <a:pt x="605" y="120"/>
                      <a:pt x="532" y="59"/>
                      <a:pt x="4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53"/>
              <p:cNvSpPr/>
              <p:nvPr/>
            </p:nvSpPr>
            <p:spPr>
              <a:xfrm>
                <a:off x="6665027" y="2068444"/>
                <a:ext cx="20914" cy="21149"/>
              </a:xfrm>
              <a:custGeom>
                <a:avLst/>
                <a:gdLst/>
                <a:ahLst/>
                <a:cxnLst/>
                <a:rect l="l" t="t" r="r" b="b"/>
                <a:pathLst>
                  <a:path w="713" h="721" extrusionOk="0">
                    <a:moveTo>
                      <a:pt x="533" y="1"/>
                    </a:moveTo>
                    <a:lnTo>
                      <a:pt x="55" y="477"/>
                    </a:lnTo>
                    <a:cubicBezTo>
                      <a:pt x="0" y="532"/>
                      <a:pt x="0" y="621"/>
                      <a:pt x="55" y="678"/>
                    </a:cubicBezTo>
                    <a:cubicBezTo>
                      <a:pt x="82" y="706"/>
                      <a:pt x="119" y="721"/>
                      <a:pt x="155" y="721"/>
                    </a:cubicBezTo>
                    <a:cubicBezTo>
                      <a:pt x="192" y="721"/>
                      <a:pt x="226" y="707"/>
                      <a:pt x="254" y="679"/>
                    </a:cubicBezTo>
                    <a:lnTo>
                      <a:pt x="713" y="220"/>
                    </a:lnTo>
                    <a:cubicBezTo>
                      <a:pt x="655" y="145"/>
                      <a:pt x="596" y="70"/>
                      <a:pt x="5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53"/>
              <p:cNvSpPr/>
              <p:nvPr/>
            </p:nvSpPr>
            <p:spPr>
              <a:xfrm>
                <a:off x="6681394" y="2115785"/>
                <a:ext cx="22146" cy="8301"/>
              </a:xfrm>
              <a:custGeom>
                <a:avLst/>
                <a:gdLst/>
                <a:ahLst/>
                <a:cxnLst/>
                <a:rect l="l" t="t" r="r" b="b"/>
                <a:pathLst>
                  <a:path w="755" h="283" extrusionOk="0">
                    <a:moveTo>
                      <a:pt x="142" y="0"/>
                    </a:moveTo>
                    <a:cubicBezTo>
                      <a:pt x="64" y="0"/>
                      <a:pt x="1" y="64"/>
                      <a:pt x="1" y="141"/>
                    </a:cubicBezTo>
                    <a:cubicBezTo>
                      <a:pt x="1" y="220"/>
                      <a:pt x="64" y="282"/>
                      <a:pt x="142" y="282"/>
                    </a:cubicBezTo>
                    <a:lnTo>
                      <a:pt x="755" y="282"/>
                    </a:lnTo>
                    <a:cubicBezTo>
                      <a:pt x="749" y="187"/>
                      <a:pt x="741" y="94"/>
                      <a:pt x="7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53"/>
              <p:cNvSpPr/>
              <p:nvPr/>
            </p:nvSpPr>
            <p:spPr>
              <a:xfrm>
                <a:off x="6678813" y="2132504"/>
                <a:ext cx="24727" cy="8301"/>
              </a:xfrm>
              <a:custGeom>
                <a:avLst/>
                <a:gdLst/>
                <a:ahLst/>
                <a:cxnLst/>
                <a:rect l="l" t="t" r="r" b="b"/>
                <a:pathLst>
                  <a:path w="843" h="283" extrusionOk="0">
                    <a:moveTo>
                      <a:pt x="142" y="0"/>
                    </a:moveTo>
                    <a:cubicBezTo>
                      <a:pt x="65" y="0"/>
                      <a:pt x="1" y="63"/>
                      <a:pt x="1" y="141"/>
                    </a:cubicBezTo>
                    <a:cubicBezTo>
                      <a:pt x="1" y="219"/>
                      <a:pt x="65" y="282"/>
                      <a:pt x="142" y="282"/>
                    </a:cubicBezTo>
                    <a:lnTo>
                      <a:pt x="816" y="282"/>
                    </a:lnTo>
                    <a:cubicBezTo>
                      <a:pt x="829" y="189"/>
                      <a:pt x="838" y="95"/>
                      <a:pt x="8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53"/>
              <p:cNvSpPr/>
              <p:nvPr/>
            </p:nvSpPr>
            <p:spPr>
              <a:xfrm>
                <a:off x="6665936" y="2169345"/>
                <a:ext cx="19506" cy="1956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67" extrusionOk="0">
                    <a:moveTo>
                      <a:pt x="157" y="1"/>
                    </a:moveTo>
                    <a:cubicBezTo>
                      <a:pt x="120" y="1"/>
                      <a:pt x="84" y="15"/>
                      <a:pt x="57" y="43"/>
                    </a:cubicBezTo>
                    <a:cubicBezTo>
                      <a:pt x="1" y="98"/>
                      <a:pt x="1" y="187"/>
                      <a:pt x="57" y="244"/>
                    </a:cubicBezTo>
                    <a:lnTo>
                      <a:pt x="459" y="646"/>
                    </a:lnTo>
                    <a:lnTo>
                      <a:pt x="461" y="647"/>
                    </a:lnTo>
                    <a:lnTo>
                      <a:pt x="481" y="667"/>
                    </a:lnTo>
                    <a:cubicBezTo>
                      <a:pt x="545" y="595"/>
                      <a:pt x="606" y="524"/>
                      <a:pt x="664" y="447"/>
                    </a:cubicBezTo>
                    <a:lnTo>
                      <a:pt x="660" y="446"/>
                    </a:lnTo>
                    <a:lnTo>
                      <a:pt x="257" y="43"/>
                    </a:lnTo>
                    <a:cubicBezTo>
                      <a:pt x="229" y="15"/>
                      <a:pt x="193" y="1"/>
                      <a:pt x="1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53"/>
              <p:cNvSpPr/>
              <p:nvPr/>
            </p:nvSpPr>
            <p:spPr>
              <a:xfrm>
                <a:off x="6652356" y="2179435"/>
                <a:ext cx="21794" cy="20855"/>
              </a:xfrm>
              <a:custGeom>
                <a:avLst/>
                <a:gdLst/>
                <a:ahLst/>
                <a:cxnLst/>
                <a:rect l="l" t="t" r="r" b="b"/>
                <a:pathLst>
                  <a:path w="743" h="711" extrusionOk="0">
                    <a:moveTo>
                      <a:pt x="156" y="1"/>
                    </a:moveTo>
                    <a:cubicBezTo>
                      <a:pt x="120" y="1"/>
                      <a:pt x="84" y="15"/>
                      <a:pt x="55" y="42"/>
                    </a:cubicBezTo>
                    <a:cubicBezTo>
                      <a:pt x="0" y="99"/>
                      <a:pt x="0" y="188"/>
                      <a:pt x="55" y="243"/>
                    </a:cubicBezTo>
                    <a:lnTo>
                      <a:pt x="523" y="710"/>
                    </a:lnTo>
                    <a:cubicBezTo>
                      <a:pt x="600" y="652"/>
                      <a:pt x="674" y="591"/>
                      <a:pt x="743" y="529"/>
                    </a:cubicBezTo>
                    <a:lnTo>
                      <a:pt x="256" y="42"/>
                    </a:lnTo>
                    <a:cubicBezTo>
                      <a:pt x="228" y="15"/>
                      <a:pt x="192" y="1"/>
                      <a:pt x="1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53"/>
              <p:cNvSpPr/>
              <p:nvPr/>
            </p:nvSpPr>
            <p:spPr>
              <a:xfrm>
                <a:off x="6524089" y="2131683"/>
                <a:ext cx="21178" cy="8301"/>
              </a:xfrm>
              <a:custGeom>
                <a:avLst/>
                <a:gdLst/>
                <a:ahLst/>
                <a:cxnLst/>
                <a:rect l="l" t="t" r="r" b="b"/>
                <a:pathLst>
                  <a:path w="722" h="283" extrusionOk="0">
                    <a:moveTo>
                      <a:pt x="0" y="0"/>
                    </a:moveTo>
                    <a:cubicBezTo>
                      <a:pt x="3" y="95"/>
                      <a:pt x="12" y="190"/>
                      <a:pt x="24" y="282"/>
                    </a:cubicBezTo>
                    <a:lnTo>
                      <a:pt x="581" y="282"/>
                    </a:lnTo>
                    <a:cubicBezTo>
                      <a:pt x="658" y="282"/>
                      <a:pt x="722" y="220"/>
                      <a:pt x="722" y="141"/>
                    </a:cubicBezTo>
                    <a:cubicBezTo>
                      <a:pt x="722" y="64"/>
                      <a:pt x="658" y="0"/>
                      <a:pt x="5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1" name="Google Shape;2361;p48">
            <a:extLst>
              <a:ext uri="{FF2B5EF4-FFF2-40B4-BE49-F238E27FC236}">
                <a16:creationId xmlns:a16="http://schemas.microsoft.com/office/drawing/2014/main" id="{866DF6FD-0555-4D4A-9A7C-C4D695E486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endParaRPr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E5422D-1CFE-8B49-BC12-7022EFCA2692}"/>
              </a:ext>
            </a:extLst>
          </p:cNvPr>
          <p:cNvSpPr/>
          <p:nvPr/>
        </p:nvSpPr>
        <p:spPr>
          <a:xfrm>
            <a:off x="582706" y="2859068"/>
            <a:ext cx="2474619" cy="1022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Giới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thiệu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họ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tên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và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vấn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đề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cần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trình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bày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ý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thân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VN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5231FBB-A3C3-A942-BB1A-E6F29F112AA2}"/>
              </a:ext>
            </a:extLst>
          </p:cNvPr>
          <p:cNvSpPr/>
          <p:nvPr/>
        </p:nvSpPr>
        <p:spPr>
          <a:xfrm>
            <a:off x="3346498" y="2828769"/>
            <a:ext cx="274017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Nêu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ý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kiến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bản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thân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vấn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đề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800" dirty="0" err="1">
                <a:latin typeface="Times New Roman" panose="02020603050405020304" pitchFamily="18" charset="0"/>
              </a:rPr>
              <a:t>Giải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thích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tham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quan</a:t>
            </a:r>
            <a:r>
              <a:rPr lang="pt-BR" sz="1800" dirty="0">
                <a:latin typeface="Times New Roman" panose="02020603050405020304" pitchFamily="18" charset="0"/>
              </a:rPr>
              <a:t>, </a:t>
            </a:r>
            <a:r>
              <a:rPr lang="pt-BR" sz="1800" dirty="0" err="1">
                <a:latin typeface="Times New Roman" panose="02020603050405020304" pitchFamily="18" charset="0"/>
              </a:rPr>
              <a:t>du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lịch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là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gì</a:t>
            </a:r>
            <a:r>
              <a:rPr lang="pt-BR" sz="1800" dirty="0">
                <a:latin typeface="Times New Roman" panose="02020603050405020304" pitchFamily="18" charset="0"/>
              </a:rPr>
              <a:t>?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t-BR" sz="1800" dirty="0" err="1">
                <a:latin typeface="Times New Roman" panose="02020603050405020304" pitchFamily="18" charset="0"/>
              </a:rPr>
              <a:t>Nêu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ích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lợi</a:t>
            </a:r>
            <a:endParaRPr lang="pt-BR" sz="1800" dirty="0">
              <a:latin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pt-BR" sz="1800" dirty="0" err="1">
                <a:latin typeface="Times New Roman" panose="02020603050405020304" pitchFamily="18" charset="0"/>
              </a:rPr>
              <a:t>Nên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đi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tham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quan</a:t>
            </a:r>
            <a:r>
              <a:rPr lang="pt-BR" sz="1800" dirty="0">
                <a:latin typeface="Times New Roman" panose="02020603050405020304" pitchFamily="18" charset="0"/>
              </a:rPr>
              <a:t>, </a:t>
            </a:r>
            <a:r>
              <a:rPr lang="pt-BR" sz="1800" dirty="0" err="1">
                <a:latin typeface="Times New Roman" panose="02020603050405020304" pitchFamily="18" charset="0"/>
              </a:rPr>
              <a:t>du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lịch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như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thế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nào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hiệu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quả</a:t>
            </a:r>
            <a:r>
              <a:rPr lang="pt-BR" sz="1800" dirty="0">
                <a:latin typeface="Times New Roman" panose="02020603050405020304" pitchFamily="18" charset="0"/>
              </a:rPr>
              <a:t>?</a:t>
            </a:r>
            <a:endParaRPr lang="en-VN" sz="1800" dirty="0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98CA9AF-D698-324F-A924-091994D0F38C}"/>
              </a:ext>
            </a:extLst>
          </p:cNvPr>
          <p:cNvSpPr/>
          <p:nvPr/>
        </p:nvSpPr>
        <p:spPr>
          <a:xfrm>
            <a:off x="6098367" y="2835176"/>
            <a:ext cx="27401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Khẳng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định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ý</a:t>
            </a:r>
            <a:r>
              <a:rPr lang="pt-BR" sz="1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  <a:ea typeface="Arial" panose="020B0604020202020204" pitchFamily="34" charset="0"/>
              </a:rPr>
              <a:t>kiến</a:t>
            </a:r>
            <a:endParaRPr lang="pt-BR" sz="1800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pt-BR" sz="1800" dirty="0" err="1">
                <a:latin typeface="Times New Roman" panose="02020603050405020304" pitchFamily="18" charset="0"/>
              </a:rPr>
              <a:t>Nêu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nguyện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vọng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và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dự</a:t>
            </a:r>
            <a:r>
              <a:rPr lang="pt-BR" sz="1800" dirty="0">
                <a:latin typeface="Times New Roman" panose="02020603050405020304" pitchFamily="18" charset="0"/>
              </a:rPr>
              <a:t> </a:t>
            </a:r>
            <a:r>
              <a:rPr lang="pt-BR" sz="1800" dirty="0" err="1">
                <a:latin typeface="Times New Roman" panose="02020603050405020304" pitchFamily="18" charset="0"/>
              </a:rPr>
              <a:t>định</a:t>
            </a:r>
            <a:endParaRPr lang="en-VN" sz="18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3" name="Google Shape;2163;p46"/>
          <p:cNvCxnSpPr>
            <a:stCxn id="2164" idx="1"/>
            <a:endCxn id="2165" idx="6"/>
          </p:cNvCxnSpPr>
          <p:nvPr/>
        </p:nvCxnSpPr>
        <p:spPr>
          <a:xfrm flipH="1">
            <a:off x="2954363" y="1769838"/>
            <a:ext cx="1867800" cy="439500"/>
          </a:xfrm>
          <a:prstGeom prst="bentConnector3">
            <a:avLst>
              <a:gd name="adj1" fmla="val 50000"/>
            </a:avLst>
          </a:prstGeom>
          <a:noFill/>
          <a:ln w="28575" cap="rnd" cmpd="sng">
            <a:solidFill>
              <a:schemeClr val="accent6"/>
            </a:solidFill>
            <a:prstDash val="dot"/>
            <a:round/>
            <a:headEnd type="oval" w="med" len="med"/>
            <a:tailEnd type="none" w="med" len="med"/>
          </a:ln>
        </p:spPr>
      </p:cxnSp>
      <p:cxnSp>
        <p:nvCxnSpPr>
          <p:cNvPr id="2166" name="Google Shape;2166;p46"/>
          <p:cNvCxnSpPr>
            <a:cxnSpLocks/>
            <a:endCxn id="2168" idx="2"/>
          </p:cNvCxnSpPr>
          <p:nvPr/>
        </p:nvCxnSpPr>
        <p:spPr>
          <a:xfrm>
            <a:off x="3398535" y="3416246"/>
            <a:ext cx="1857125" cy="1066569"/>
          </a:xfrm>
          <a:prstGeom prst="bentConnector3">
            <a:avLst>
              <a:gd name="adj1" fmla="val 50000"/>
            </a:avLst>
          </a:prstGeom>
          <a:noFill/>
          <a:ln w="28575" cap="rnd" cmpd="sng">
            <a:solidFill>
              <a:schemeClr val="accent6"/>
            </a:solidFill>
            <a:prstDash val="dot"/>
            <a:round/>
            <a:headEnd type="oval" w="med" len="med"/>
            <a:tailEnd type="none" w="med" len="med"/>
          </a:ln>
        </p:spPr>
      </p:cxnSp>
      <p:sp>
        <p:nvSpPr>
          <p:cNvPr id="2164" name="Google Shape;2164;p46"/>
          <p:cNvSpPr/>
          <p:nvPr/>
        </p:nvSpPr>
        <p:spPr>
          <a:xfrm>
            <a:off x="4822163" y="1496988"/>
            <a:ext cx="3184200" cy="545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46"/>
          <p:cNvSpPr/>
          <p:nvPr/>
        </p:nvSpPr>
        <p:spPr>
          <a:xfrm>
            <a:off x="248104" y="3068490"/>
            <a:ext cx="3184200" cy="545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46"/>
          <p:cNvSpPr txBox="1">
            <a:spLocks noGrp="1"/>
          </p:cNvSpPr>
          <p:nvPr>
            <p:ph type="subTitle" idx="1"/>
          </p:nvPr>
        </p:nvSpPr>
        <p:spPr>
          <a:xfrm>
            <a:off x="4906721" y="1490181"/>
            <a:ext cx="2907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70" name="Google Shape;2170;p46"/>
          <p:cNvSpPr txBox="1">
            <a:spLocks noGrp="1"/>
          </p:cNvSpPr>
          <p:nvPr>
            <p:ph type="subTitle" idx="2"/>
          </p:nvPr>
        </p:nvSpPr>
        <p:spPr>
          <a:xfrm>
            <a:off x="332637" y="3061683"/>
            <a:ext cx="2907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73" name="Google Shape;2173;p46"/>
          <p:cNvSpPr txBox="1">
            <a:spLocks noGrp="1"/>
          </p:cNvSpPr>
          <p:nvPr>
            <p:ph type="title"/>
          </p:nvPr>
        </p:nvSpPr>
        <p:spPr>
          <a:xfrm>
            <a:off x="685675" y="577335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74" name="Google Shape;2174;p46"/>
          <p:cNvGrpSpPr/>
          <p:nvPr/>
        </p:nvGrpSpPr>
        <p:grpSpPr>
          <a:xfrm>
            <a:off x="2389993" y="1725910"/>
            <a:ext cx="679224" cy="840703"/>
            <a:chOff x="2358005" y="1479921"/>
            <a:chExt cx="1077962" cy="1334238"/>
          </a:xfrm>
        </p:grpSpPr>
        <p:grpSp>
          <p:nvGrpSpPr>
            <p:cNvPr id="2175" name="Google Shape;2175;p46"/>
            <p:cNvGrpSpPr/>
            <p:nvPr/>
          </p:nvGrpSpPr>
          <p:grpSpPr>
            <a:xfrm>
              <a:off x="2358005" y="1479921"/>
              <a:ext cx="1077962" cy="1334238"/>
              <a:chOff x="4748942" y="1257636"/>
              <a:chExt cx="268070" cy="331809"/>
            </a:xfrm>
          </p:grpSpPr>
          <p:sp>
            <p:nvSpPr>
              <p:cNvPr id="2176" name="Google Shape;2176;p46"/>
              <p:cNvSpPr/>
              <p:nvPr/>
            </p:nvSpPr>
            <p:spPr>
              <a:xfrm>
                <a:off x="4748942" y="1257636"/>
                <a:ext cx="268070" cy="331809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1312" extrusionOk="0">
                    <a:moveTo>
                      <a:pt x="3184" y="0"/>
                    </a:moveTo>
                    <a:cubicBezTo>
                      <a:pt x="2871" y="0"/>
                      <a:pt x="2557" y="58"/>
                      <a:pt x="2266" y="175"/>
                    </a:cubicBezTo>
                    <a:cubicBezTo>
                      <a:pt x="1819" y="355"/>
                      <a:pt x="1406" y="701"/>
                      <a:pt x="1292" y="1168"/>
                    </a:cubicBezTo>
                    <a:cubicBezTo>
                      <a:pt x="1204" y="1525"/>
                      <a:pt x="1302" y="1906"/>
                      <a:pt x="1481" y="2225"/>
                    </a:cubicBezTo>
                    <a:cubicBezTo>
                      <a:pt x="1659" y="2546"/>
                      <a:pt x="1915" y="2816"/>
                      <a:pt x="2168" y="3080"/>
                    </a:cubicBezTo>
                    <a:cubicBezTo>
                      <a:pt x="961" y="3836"/>
                      <a:pt x="156" y="5199"/>
                      <a:pt x="78" y="6619"/>
                    </a:cubicBezTo>
                    <a:cubicBezTo>
                      <a:pt x="1" y="8041"/>
                      <a:pt x="652" y="9483"/>
                      <a:pt x="1769" y="10365"/>
                    </a:cubicBezTo>
                    <a:cubicBezTo>
                      <a:pt x="2278" y="10765"/>
                      <a:pt x="2876" y="11045"/>
                      <a:pt x="3507" y="11193"/>
                    </a:cubicBezTo>
                    <a:cubicBezTo>
                      <a:pt x="3847" y="11273"/>
                      <a:pt x="4193" y="11312"/>
                      <a:pt x="4534" y="11312"/>
                    </a:cubicBezTo>
                    <a:cubicBezTo>
                      <a:pt x="5451" y="11310"/>
                      <a:pt x="6350" y="11022"/>
                      <a:pt x="7105" y="10461"/>
                    </a:cubicBezTo>
                    <a:cubicBezTo>
                      <a:pt x="8064" y="9744"/>
                      <a:pt x="8747" y="8647"/>
                      <a:pt x="8910" y="7457"/>
                    </a:cubicBezTo>
                    <a:cubicBezTo>
                      <a:pt x="9139" y="5781"/>
                      <a:pt x="8324" y="4004"/>
                      <a:pt x="6903" y="3085"/>
                    </a:cubicBezTo>
                    <a:cubicBezTo>
                      <a:pt x="7156" y="2819"/>
                      <a:pt x="7409" y="2552"/>
                      <a:pt x="7589" y="2233"/>
                    </a:cubicBezTo>
                    <a:cubicBezTo>
                      <a:pt x="7770" y="1914"/>
                      <a:pt x="7868" y="1535"/>
                      <a:pt x="7782" y="1179"/>
                    </a:cubicBezTo>
                    <a:cubicBezTo>
                      <a:pt x="7669" y="708"/>
                      <a:pt x="7258" y="361"/>
                      <a:pt x="6810" y="178"/>
                    </a:cubicBezTo>
                    <a:cubicBezTo>
                      <a:pt x="6517" y="59"/>
                      <a:pt x="6202" y="0"/>
                      <a:pt x="5886" y="0"/>
                    </a:cubicBezTo>
                    <a:cubicBezTo>
                      <a:pt x="5411" y="0"/>
                      <a:pt x="4936" y="132"/>
                      <a:pt x="4536" y="389"/>
                    </a:cubicBezTo>
                    <a:cubicBezTo>
                      <a:pt x="4135" y="132"/>
                      <a:pt x="3659" y="0"/>
                      <a:pt x="31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46"/>
              <p:cNvSpPr/>
              <p:nvPr/>
            </p:nvSpPr>
            <p:spPr>
              <a:xfrm>
                <a:off x="4788833" y="1356190"/>
                <a:ext cx="196792" cy="206266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7032" extrusionOk="0">
                    <a:moveTo>
                      <a:pt x="3605" y="1"/>
                    </a:moveTo>
                    <a:lnTo>
                      <a:pt x="2276" y="258"/>
                    </a:lnTo>
                    <a:lnTo>
                      <a:pt x="487" y="1759"/>
                    </a:lnTo>
                    <a:lnTo>
                      <a:pt x="0" y="4178"/>
                    </a:lnTo>
                    <a:lnTo>
                      <a:pt x="973" y="6034"/>
                    </a:lnTo>
                    <a:lnTo>
                      <a:pt x="2276" y="6801"/>
                    </a:lnTo>
                    <a:lnTo>
                      <a:pt x="2871" y="6987"/>
                    </a:lnTo>
                    <a:lnTo>
                      <a:pt x="3426" y="7031"/>
                    </a:lnTo>
                    <a:cubicBezTo>
                      <a:pt x="4385" y="6963"/>
                      <a:pt x="5239" y="6513"/>
                      <a:pt x="5834" y="5830"/>
                    </a:cubicBezTo>
                    <a:lnTo>
                      <a:pt x="5736" y="5830"/>
                    </a:lnTo>
                    <a:lnTo>
                      <a:pt x="5736" y="4328"/>
                    </a:lnTo>
                    <a:lnTo>
                      <a:pt x="6612" y="4328"/>
                    </a:lnTo>
                    <a:cubicBezTo>
                      <a:pt x="6674" y="4065"/>
                      <a:pt x="6709" y="3789"/>
                      <a:pt x="6709" y="3509"/>
                    </a:cubicBezTo>
                    <a:cubicBezTo>
                      <a:pt x="6709" y="2804"/>
                      <a:pt x="6501" y="2145"/>
                      <a:pt x="6144" y="1594"/>
                    </a:cubicBezTo>
                    <a:lnTo>
                      <a:pt x="5433" y="1594"/>
                    </a:lnTo>
                    <a:lnTo>
                      <a:pt x="5433" y="841"/>
                    </a:lnTo>
                    <a:lnTo>
                      <a:pt x="5491" y="841"/>
                    </a:lnTo>
                    <a:cubicBezTo>
                      <a:pt x="4973" y="391"/>
                      <a:pt x="4322" y="89"/>
                      <a:pt x="36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46"/>
              <p:cNvSpPr/>
              <p:nvPr/>
            </p:nvSpPr>
            <p:spPr>
              <a:xfrm>
                <a:off x="4778332" y="1355515"/>
                <a:ext cx="120087" cy="207293"/>
              </a:xfrm>
              <a:custGeom>
                <a:avLst/>
                <a:gdLst/>
                <a:ahLst/>
                <a:cxnLst/>
                <a:rect l="l" t="t" r="r" b="b"/>
                <a:pathLst>
                  <a:path w="4094" h="7067" extrusionOk="0">
                    <a:moveTo>
                      <a:pt x="3534" y="0"/>
                    </a:moveTo>
                    <a:cubicBezTo>
                      <a:pt x="1581" y="0"/>
                      <a:pt x="1" y="1581"/>
                      <a:pt x="1" y="3533"/>
                    </a:cubicBezTo>
                    <a:cubicBezTo>
                      <a:pt x="1" y="5485"/>
                      <a:pt x="1581" y="7066"/>
                      <a:pt x="3534" y="7066"/>
                    </a:cubicBezTo>
                    <a:cubicBezTo>
                      <a:pt x="3618" y="7066"/>
                      <a:pt x="3703" y="7062"/>
                      <a:pt x="3786" y="7056"/>
                    </a:cubicBezTo>
                    <a:cubicBezTo>
                      <a:pt x="2842" y="6906"/>
                      <a:pt x="2021" y="6380"/>
                      <a:pt x="1484" y="5638"/>
                    </a:cubicBezTo>
                    <a:cubicBezTo>
                      <a:pt x="1470" y="5620"/>
                      <a:pt x="1472" y="5598"/>
                      <a:pt x="1485" y="5582"/>
                    </a:cubicBezTo>
                    <a:cubicBezTo>
                      <a:pt x="1584" y="5463"/>
                      <a:pt x="1642" y="5307"/>
                      <a:pt x="1635" y="5139"/>
                    </a:cubicBezTo>
                    <a:cubicBezTo>
                      <a:pt x="1620" y="4794"/>
                      <a:pt x="1325" y="4523"/>
                      <a:pt x="979" y="4523"/>
                    </a:cubicBezTo>
                    <a:cubicBezTo>
                      <a:pt x="958" y="4523"/>
                      <a:pt x="939" y="4511"/>
                      <a:pt x="936" y="4491"/>
                    </a:cubicBezTo>
                    <a:cubicBezTo>
                      <a:pt x="906" y="4381"/>
                      <a:pt x="882" y="4268"/>
                      <a:pt x="862" y="4152"/>
                    </a:cubicBezTo>
                    <a:cubicBezTo>
                      <a:pt x="848" y="4078"/>
                      <a:pt x="906" y="4011"/>
                      <a:pt x="980" y="4011"/>
                    </a:cubicBezTo>
                    <a:lnTo>
                      <a:pt x="1976" y="4011"/>
                    </a:lnTo>
                    <a:cubicBezTo>
                      <a:pt x="2325" y="4011"/>
                      <a:pt x="2621" y="3741"/>
                      <a:pt x="2634" y="3392"/>
                    </a:cubicBezTo>
                    <a:cubicBezTo>
                      <a:pt x="2635" y="3348"/>
                      <a:pt x="2631" y="3303"/>
                      <a:pt x="2624" y="3260"/>
                    </a:cubicBezTo>
                    <a:lnTo>
                      <a:pt x="3017" y="3260"/>
                    </a:lnTo>
                    <a:cubicBezTo>
                      <a:pt x="3378" y="3260"/>
                      <a:pt x="3682" y="2965"/>
                      <a:pt x="3675" y="2605"/>
                    </a:cubicBezTo>
                    <a:cubicBezTo>
                      <a:pt x="3669" y="2254"/>
                      <a:pt x="3381" y="1972"/>
                      <a:pt x="3030" y="1972"/>
                    </a:cubicBezTo>
                    <a:lnTo>
                      <a:pt x="1394" y="1972"/>
                    </a:lnTo>
                    <a:cubicBezTo>
                      <a:pt x="1301" y="1972"/>
                      <a:pt x="1243" y="1872"/>
                      <a:pt x="1289" y="1792"/>
                    </a:cubicBezTo>
                    <a:cubicBezTo>
                      <a:pt x="1341" y="1701"/>
                      <a:pt x="1397" y="1614"/>
                      <a:pt x="1458" y="1531"/>
                    </a:cubicBezTo>
                    <a:cubicBezTo>
                      <a:pt x="1495" y="1479"/>
                      <a:pt x="1558" y="1448"/>
                      <a:pt x="1622" y="1448"/>
                    </a:cubicBezTo>
                    <a:lnTo>
                      <a:pt x="2245" y="1448"/>
                    </a:lnTo>
                    <a:cubicBezTo>
                      <a:pt x="2607" y="1448"/>
                      <a:pt x="2912" y="1152"/>
                      <a:pt x="2904" y="790"/>
                    </a:cubicBezTo>
                    <a:cubicBezTo>
                      <a:pt x="2903" y="713"/>
                      <a:pt x="2888" y="639"/>
                      <a:pt x="2860" y="567"/>
                    </a:cubicBezTo>
                    <a:cubicBezTo>
                      <a:pt x="2821" y="468"/>
                      <a:pt x="2869" y="354"/>
                      <a:pt x="2969" y="313"/>
                    </a:cubicBezTo>
                    <a:cubicBezTo>
                      <a:pt x="3318" y="165"/>
                      <a:pt x="3697" y="71"/>
                      <a:pt x="4093" y="45"/>
                    </a:cubicBezTo>
                    <a:cubicBezTo>
                      <a:pt x="3912" y="15"/>
                      <a:pt x="3725" y="0"/>
                      <a:pt x="35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46"/>
              <p:cNvSpPr/>
              <p:nvPr/>
            </p:nvSpPr>
            <p:spPr>
              <a:xfrm>
                <a:off x="4913961" y="1483077"/>
                <a:ext cx="68785" cy="4414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1505" extrusionOk="0">
                    <a:moveTo>
                      <a:pt x="378" y="1"/>
                    </a:moveTo>
                    <a:cubicBezTo>
                      <a:pt x="170" y="1"/>
                      <a:pt x="1" y="168"/>
                      <a:pt x="1" y="376"/>
                    </a:cubicBezTo>
                    <a:cubicBezTo>
                      <a:pt x="1" y="584"/>
                      <a:pt x="170" y="753"/>
                      <a:pt x="378" y="753"/>
                    </a:cubicBezTo>
                    <a:lnTo>
                      <a:pt x="1012" y="753"/>
                    </a:lnTo>
                    <a:cubicBezTo>
                      <a:pt x="804" y="753"/>
                      <a:pt x="634" y="923"/>
                      <a:pt x="634" y="1130"/>
                    </a:cubicBezTo>
                    <a:cubicBezTo>
                      <a:pt x="634" y="1234"/>
                      <a:pt x="676" y="1328"/>
                      <a:pt x="744" y="1396"/>
                    </a:cubicBezTo>
                    <a:cubicBezTo>
                      <a:pt x="811" y="1463"/>
                      <a:pt x="906" y="1504"/>
                      <a:pt x="1010" y="1504"/>
                    </a:cubicBezTo>
                    <a:lnTo>
                      <a:pt x="1568" y="1504"/>
                    </a:lnTo>
                    <a:cubicBezTo>
                      <a:pt x="1939" y="1081"/>
                      <a:pt x="2211" y="568"/>
                      <a:pt x="2345" y="2"/>
                    </a:cubicBezTo>
                    <a:lnTo>
                      <a:pt x="234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46"/>
              <p:cNvSpPr/>
              <p:nvPr/>
            </p:nvSpPr>
            <p:spPr>
              <a:xfrm>
                <a:off x="4854565" y="1509916"/>
                <a:ext cx="41828" cy="22058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752" extrusionOk="0">
                    <a:moveTo>
                      <a:pt x="376" y="0"/>
                    </a:moveTo>
                    <a:cubicBezTo>
                      <a:pt x="272" y="0"/>
                      <a:pt x="179" y="42"/>
                      <a:pt x="111" y="110"/>
                    </a:cubicBezTo>
                    <a:cubicBezTo>
                      <a:pt x="44" y="177"/>
                      <a:pt x="1" y="272"/>
                      <a:pt x="1" y="376"/>
                    </a:cubicBezTo>
                    <a:cubicBezTo>
                      <a:pt x="1" y="583"/>
                      <a:pt x="170" y="751"/>
                      <a:pt x="378" y="751"/>
                    </a:cubicBezTo>
                    <a:lnTo>
                      <a:pt x="1052" y="751"/>
                    </a:lnTo>
                    <a:cubicBezTo>
                      <a:pt x="1156" y="751"/>
                      <a:pt x="1249" y="710"/>
                      <a:pt x="1316" y="643"/>
                    </a:cubicBezTo>
                    <a:cubicBezTo>
                      <a:pt x="1383" y="576"/>
                      <a:pt x="1426" y="481"/>
                      <a:pt x="1426" y="377"/>
                    </a:cubicBezTo>
                    <a:cubicBezTo>
                      <a:pt x="1426" y="169"/>
                      <a:pt x="1257" y="0"/>
                      <a:pt x="10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46"/>
              <p:cNvSpPr/>
              <p:nvPr/>
            </p:nvSpPr>
            <p:spPr>
              <a:xfrm>
                <a:off x="4905250" y="1433713"/>
                <a:ext cx="41828" cy="22058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752" extrusionOk="0">
                    <a:moveTo>
                      <a:pt x="375" y="0"/>
                    </a:moveTo>
                    <a:cubicBezTo>
                      <a:pt x="271" y="0"/>
                      <a:pt x="176" y="43"/>
                      <a:pt x="111" y="110"/>
                    </a:cubicBezTo>
                    <a:cubicBezTo>
                      <a:pt x="44" y="177"/>
                      <a:pt x="1" y="272"/>
                      <a:pt x="1" y="376"/>
                    </a:cubicBezTo>
                    <a:cubicBezTo>
                      <a:pt x="1" y="584"/>
                      <a:pt x="170" y="751"/>
                      <a:pt x="378" y="751"/>
                    </a:cubicBezTo>
                    <a:lnTo>
                      <a:pt x="1050" y="751"/>
                    </a:lnTo>
                    <a:cubicBezTo>
                      <a:pt x="1154" y="751"/>
                      <a:pt x="1248" y="711"/>
                      <a:pt x="1316" y="643"/>
                    </a:cubicBezTo>
                    <a:cubicBezTo>
                      <a:pt x="1383" y="576"/>
                      <a:pt x="1426" y="481"/>
                      <a:pt x="1426" y="377"/>
                    </a:cubicBezTo>
                    <a:cubicBezTo>
                      <a:pt x="1426" y="170"/>
                      <a:pt x="1257" y="0"/>
                      <a:pt x="10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46"/>
              <p:cNvSpPr/>
              <p:nvPr/>
            </p:nvSpPr>
            <p:spPr>
              <a:xfrm>
                <a:off x="4778332" y="1421217"/>
                <a:ext cx="99906" cy="44263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1509" extrusionOk="0">
                    <a:moveTo>
                      <a:pt x="3029" y="0"/>
                    </a:moveTo>
                    <a:lnTo>
                      <a:pt x="3029" y="3"/>
                    </a:lnTo>
                    <a:lnTo>
                      <a:pt x="244" y="3"/>
                    </a:lnTo>
                    <a:cubicBezTo>
                      <a:pt x="85" y="404"/>
                      <a:pt x="1" y="836"/>
                      <a:pt x="1" y="1293"/>
                    </a:cubicBezTo>
                    <a:cubicBezTo>
                      <a:pt x="1" y="1366"/>
                      <a:pt x="2" y="1437"/>
                      <a:pt x="5" y="1508"/>
                    </a:cubicBezTo>
                    <a:lnTo>
                      <a:pt x="39" y="1507"/>
                    </a:lnTo>
                    <a:lnTo>
                      <a:pt x="1988" y="1507"/>
                    </a:lnTo>
                    <a:cubicBezTo>
                      <a:pt x="2195" y="1507"/>
                      <a:pt x="2364" y="1338"/>
                      <a:pt x="2364" y="1130"/>
                    </a:cubicBezTo>
                    <a:cubicBezTo>
                      <a:pt x="2364" y="922"/>
                      <a:pt x="2195" y="753"/>
                      <a:pt x="1988" y="753"/>
                    </a:cubicBezTo>
                    <a:lnTo>
                      <a:pt x="3029" y="753"/>
                    </a:lnTo>
                    <a:cubicBezTo>
                      <a:pt x="3237" y="753"/>
                      <a:pt x="3406" y="584"/>
                      <a:pt x="3406" y="376"/>
                    </a:cubicBezTo>
                    <a:cubicBezTo>
                      <a:pt x="3406" y="168"/>
                      <a:pt x="3237" y="0"/>
                      <a:pt x="30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46"/>
              <p:cNvSpPr/>
              <p:nvPr/>
            </p:nvSpPr>
            <p:spPr>
              <a:xfrm>
                <a:off x="4804555" y="1367952"/>
                <a:ext cx="51039" cy="22058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752" extrusionOk="0">
                    <a:moveTo>
                      <a:pt x="949" y="1"/>
                    </a:moveTo>
                    <a:cubicBezTo>
                      <a:pt x="591" y="195"/>
                      <a:pt x="270" y="451"/>
                      <a:pt x="0" y="752"/>
                    </a:cubicBezTo>
                    <a:lnTo>
                      <a:pt x="1363" y="752"/>
                    </a:lnTo>
                    <a:cubicBezTo>
                      <a:pt x="1571" y="752"/>
                      <a:pt x="1740" y="584"/>
                      <a:pt x="1740" y="376"/>
                    </a:cubicBezTo>
                    <a:cubicBezTo>
                      <a:pt x="1740" y="271"/>
                      <a:pt x="1698" y="179"/>
                      <a:pt x="1630" y="111"/>
                    </a:cubicBezTo>
                    <a:cubicBezTo>
                      <a:pt x="1562" y="44"/>
                      <a:pt x="1468" y="1"/>
                      <a:pt x="13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46"/>
              <p:cNvSpPr/>
              <p:nvPr/>
            </p:nvSpPr>
            <p:spPr>
              <a:xfrm>
                <a:off x="4920355" y="1380857"/>
                <a:ext cx="48721" cy="22087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753" extrusionOk="0">
                    <a:moveTo>
                      <a:pt x="378" y="0"/>
                    </a:moveTo>
                    <a:cubicBezTo>
                      <a:pt x="170" y="0"/>
                      <a:pt x="1" y="169"/>
                      <a:pt x="1" y="377"/>
                    </a:cubicBezTo>
                    <a:cubicBezTo>
                      <a:pt x="1" y="481"/>
                      <a:pt x="44" y="576"/>
                      <a:pt x="111" y="643"/>
                    </a:cubicBezTo>
                    <a:cubicBezTo>
                      <a:pt x="177" y="710"/>
                      <a:pt x="272" y="753"/>
                      <a:pt x="376" y="753"/>
                    </a:cubicBezTo>
                    <a:lnTo>
                      <a:pt x="1660" y="753"/>
                    </a:lnTo>
                    <a:cubicBezTo>
                      <a:pt x="1478" y="472"/>
                      <a:pt x="1260" y="218"/>
                      <a:pt x="10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46"/>
              <p:cNvSpPr/>
              <p:nvPr/>
            </p:nvSpPr>
            <p:spPr>
              <a:xfrm>
                <a:off x="4881520" y="1284005"/>
                <a:ext cx="70457" cy="49748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1696" extrusionOk="0">
                    <a:moveTo>
                      <a:pt x="1260" y="1"/>
                    </a:moveTo>
                    <a:cubicBezTo>
                      <a:pt x="1148" y="1"/>
                      <a:pt x="1036" y="17"/>
                      <a:pt x="927" y="54"/>
                    </a:cubicBezTo>
                    <a:cubicBezTo>
                      <a:pt x="424" y="228"/>
                      <a:pt x="145" y="819"/>
                      <a:pt x="36" y="1108"/>
                    </a:cubicBezTo>
                    <a:cubicBezTo>
                      <a:pt x="1" y="1205"/>
                      <a:pt x="38" y="1312"/>
                      <a:pt x="125" y="1363"/>
                    </a:cubicBezTo>
                    <a:cubicBezTo>
                      <a:pt x="331" y="1489"/>
                      <a:pt x="735" y="1696"/>
                      <a:pt x="1142" y="1696"/>
                    </a:cubicBezTo>
                    <a:cubicBezTo>
                      <a:pt x="1255" y="1696"/>
                      <a:pt x="1367" y="1680"/>
                      <a:pt x="1476" y="1643"/>
                    </a:cubicBezTo>
                    <a:cubicBezTo>
                      <a:pt x="1978" y="1467"/>
                      <a:pt x="2257" y="878"/>
                      <a:pt x="2367" y="589"/>
                    </a:cubicBezTo>
                    <a:cubicBezTo>
                      <a:pt x="2401" y="492"/>
                      <a:pt x="2364" y="384"/>
                      <a:pt x="2278" y="332"/>
                    </a:cubicBezTo>
                    <a:cubicBezTo>
                      <a:pt x="2071" y="207"/>
                      <a:pt x="1667" y="1"/>
                      <a:pt x="12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46"/>
              <p:cNvSpPr/>
              <p:nvPr/>
            </p:nvSpPr>
            <p:spPr>
              <a:xfrm>
                <a:off x="4812034" y="1284064"/>
                <a:ext cx="70427" cy="49719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1695" extrusionOk="0">
                    <a:moveTo>
                      <a:pt x="1143" y="1"/>
                    </a:moveTo>
                    <a:cubicBezTo>
                      <a:pt x="737" y="1"/>
                      <a:pt x="332" y="207"/>
                      <a:pt x="124" y="331"/>
                    </a:cubicBezTo>
                    <a:cubicBezTo>
                      <a:pt x="38" y="386"/>
                      <a:pt x="1" y="493"/>
                      <a:pt x="35" y="588"/>
                    </a:cubicBezTo>
                    <a:cubicBezTo>
                      <a:pt x="145" y="878"/>
                      <a:pt x="422" y="1467"/>
                      <a:pt x="925" y="1642"/>
                    </a:cubicBezTo>
                    <a:cubicBezTo>
                      <a:pt x="1034" y="1679"/>
                      <a:pt x="1146" y="1695"/>
                      <a:pt x="1257" y="1695"/>
                    </a:cubicBezTo>
                    <a:cubicBezTo>
                      <a:pt x="1664" y="1695"/>
                      <a:pt x="2068" y="1489"/>
                      <a:pt x="2276" y="1363"/>
                    </a:cubicBezTo>
                    <a:cubicBezTo>
                      <a:pt x="2364" y="1310"/>
                      <a:pt x="2401" y="1203"/>
                      <a:pt x="2365" y="1108"/>
                    </a:cubicBezTo>
                    <a:cubicBezTo>
                      <a:pt x="2258" y="818"/>
                      <a:pt x="1978" y="226"/>
                      <a:pt x="1475" y="54"/>
                    </a:cubicBezTo>
                    <a:cubicBezTo>
                      <a:pt x="1367" y="17"/>
                      <a:pt x="1255" y="1"/>
                      <a:pt x="11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46"/>
              <p:cNvSpPr/>
              <p:nvPr/>
            </p:nvSpPr>
            <p:spPr>
              <a:xfrm>
                <a:off x="4877649" y="1316798"/>
                <a:ext cx="8536" cy="7931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704" extrusionOk="0">
                    <a:moveTo>
                      <a:pt x="146" y="1"/>
                    </a:moveTo>
                    <a:cubicBezTo>
                      <a:pt x="66" y="1"/>
                      <a:pt x="1" y="66"/>
                      <a:pt x="1" y="146"/>
                    </a:cubicBezTo>
                    <a:lnTo>
                      <a:pt x="1" y="2560"/>
                    </a:lnTo>
                    <a:cubicBezTo>
                      <a:pt x="1" y="2640"/>
                      <a:pt x="66" y="2704"/>
                      <a:pt x="146" y="2704"/>
                    </a:cubicBezTo>
                    <a:cubicBezTo>
                      <a:pt x="225" y="2704"/>
                      <a:pt x="290" y="2640"/>
                      <a:pt x="290" y="2560"/>
                    </a:cubicBezTo>
                    <a:lnTo>
                      <a:pt x="290" y="146"/>
                    </a:lnTo>
                    <a:cubicBezTo>
                      <a:pt x="290" y="66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rgbClr val="ADE1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46"/>
              <p:cNvSpPr/>
              <p:nvPr/>
            </p:nvSpPr>
            <p:spPr>
              <a:xfrm>
                <a:off x="4880494" y="1300724"/>
                <a:ext cx="50305" cy="23671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807" extrusionOk="0">
                    <a:moveTo>
                      <a:pt x="1559" y="0"/>
                    </a:moveTo>
                    <a:cubicBezTo>
                      <a:pt x="1549" y="0"/>
                      <a:pt x="1538" y="1"/>
                      <a:pt x="1528" y="4"/>
                    </a:cubicBezTo>
                    <a:cubicBezTo>
                      <a:pt x="1070" y="100"/>
                      <a:pt x="603" y="274"/>
                      <a:pt x="98" y="534"/>
                    </a:cubicBezTo>
                    <a:cubicBezTo>
                      <a:pt x="28" y="571"/>
                      <a:pt x="0" y="658"/>
                      <a:pt x="37" y="728"/>
                    </a:cubicBezTo>
                    <a:cubicBezTo>
                      <a:pt x="64" y="779"/>
                      <a:pt x="113" y="807"/>
                      <a:pt x="165" y="807"/>
                    </a:cubicBezTo>
                    <a:cubicBezTo>
                      <a:pt x="187" y="807"/>
                      <a:pt x="209" y="802"/>
                      <a:pt x="230" y="791"/>
                    </a:cubicBezTo>
                    <a:cubicBezTo>
                      <a:pt x="713" y="541"/>
                      <a:pt x="1156" y="376"/>
                      <a:pt x="1587" y="286"/>
                    </a:cubicBezTo>
                    <a:cubicBezTo>
                      <a:pt x="1664" y="268"/>
                      <a:pt x="1715" y="192"/>
                      <a:pt x="1698" y="115"/>
                    </a:cubicBezTo>
                    <a:cubicBezTo>
                      <a:pt x="1684" y="47"/>
                      <a:pt x="1625" y="0"/>
                      <a:pt x="1559" y="0"/>
                    </a:cubicBezTo>
                    <a:close/>
                  </a:path>
                </a:pathLst>
              </a:custGeom>
              <a:solidFill>
                <a:srgbClr val="ADE1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46"/>
              <p:cNvSpPr/>
              <p:nvPr/>
            </p:nvSpPr>
            <p:spPr>
              <a:xfrm>
                <a:off x="4834121" y="1300724"/>
                <a:ext cx="50305" cy="23671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807" extrusionOk="0">
                    <a:moveTo>
                      <a:pt x="156" y="0"/>
                    </a:moveTo>
                    <a:cubicBezTo>
                      <a:pt x="90" y="0"/>
                      <a:pt x="31" y="47"/>
                      <a:pt x="16" y="115"/>
                    </a:cubicBezTo>
                    <a:cubicBezTo>
                      <a:pt x="0" y="192"/>
                      <a:pt x="51" y="268"/>
                      <a:pt x="128" y="286"/>
                    </a:cubicBezTo>
                    <a:cubicBezTo>
                      <a:pt x="558" y="376"/>
                      <a:pt x="1002" y="541"/>
                      <a:pt x="1485" y="791"/>
                    </a:cubicBezTo>
                    <a:cubicBezTo>
                      <a:pt x="1507" y="801"/>
                      <a:pt x="1529" y="807"/>
                      <a:pt x="1551" y="807"/>
                    </a:cubicBezTo>
                    <a:cubicBezTo>
                      <a:pt x="1603" y="807"/>
                      <a:pt x="1654" y="779"/>
                      <a:pt x="1678" y="728"/>
                    </a:cubicBezTo>
                    <a:cubicBezTo>
                      <a:pt x="1715" y="658"/>
                      <a:pt x="1686" y="571"/>
                      <a:pt x="1617" y="534"/>
                    </a:cubicBezTo>
                    <a:cubicBezTo>
                      <a:pt x="1109" y="274"/>
                      <a:pt x="644" y="100"/>
                      <a:pt x="187" y="4"/>
                    </a:cubicBezTo>
                    <a:cubicBezTo>
                      <a:pt x="177" y="1"/>
                      <a:pt x="166" y="0"/>
                      <a:pt x="156" y="0"/>
                    </a:cubicBezTo>
                    <a:close/>
                  </a:path>
                </a:pathLst>
              </a:custGeom>
              <a:solidFill>
                <a:srgbClr val="ADE1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46"/>
              <p:cNvSpPr/>
              <p:nvPr/>
            </p:nvSpPr>
            <p:spPr>
              <a:xfrm>
                <a:off x="4785079" y="1496101"/>
                <a:ext cx="33351" cy="22117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754" extrusionOk="0">
                    <a:moveTo>
                      <a:pt x="759" y="1"/>
                    </a:moveTo>
                    <a:lnTo>
                      <a:pt x="759" y="2"/>
                    </a:lnTo>
                    <a:lnTo>
                      <a:pt x="1" y="2"/>
                    </a:lnTo>
                    <a:cubicBezTo>
                      <a:pt x="103" y="269"/>
                      <a:pt x="237" y="522"/>
                      <a:pt x="397" y="753"/>
                    </a:cubicBezTo>
                    <a:lnTo>
                      <a:pt x="759" y="753"/>
                    </a:lnTo>
                    <a:cubicBezTo>
                      <a:pt x="967" y="753"/>
                      <a:pt x="1136" y="584"/>
                      <a:pt x="1136" y="376"/>
                    </a:cubicBezTo>
                    <a:cubicBezTo>
                      <a:pt x="1136" y="168"/>
                      <a:pt x="967" y="1"/>
                      <a:pt x="7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65" name="Google Shape;2165;p46"/>
            <p:cNvSpPr/>
            <p:nvPr/>
          </p:nvSpPr>
          <p:spPr>
            <a:xfrm>
              <a:off x="2540288" y="1890300"/>
              <a:ext cx="713400" cy="7134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1" name="Google Shape;2191;p46"/>
          <p:cNvGrpSpPr/>
          <p:nvPr/>
        </p:nvGrpSpPr>
        <p:grpSpPr>
          <a:xfrm>
            <a:off x="5140823" y="4144184"/>
            <a:ext cx="679235" cy="677255"/>
            <a:chOff x="2358036" y="3288389"/>
            <a:chExt cx="1077980" cy="1074837"/>
          </a:xfrm>
        </p:grpSpPr>
        <p:grpSp>
          <p:nvGrpSpPr>
            <p:cNvPr id="2192" name="Google Shape;2192;p46"/>
            <p:cNvGrpSpPr/>
            <p:nvPr/>
          </p:nvGrpSpPr>
          <p:grpSpPr>
            <a:xfrm>
              <a:off x="2358036" y="3288389"/>
              <a:ext cx="1077980" cy="1074837"/>
              <a:chOff x="1812775" y="1243100"/>
              <a:chExt cx="285550" cy="284725"/>
            </a:xfrm>
          </p:grpSpPr>
          <p:sp>
            <p:nvSpPr>
              <p:cNvPr id="2193" name="Google Shape;2193;p46"/>
              <p:cNvSpPr/>
              <p:nvPr/>
            </p:nvSpPr>
            <p:spPr>
              <a:xfrm>
                <a:off x="1812775" y="1243100"/>
                <a:ext cx="285550" cy="284725"/>
              </a:xfrm>
              <a:custGeom>
                <a:avLst/>
                <a:gdLst/>
                <a:ahLst/>
                <a:cxnLst/>
                <a:rect l="l" t="t" r="r" b="b"/>
                <a:pathLst>
                  <a:path w="11422" h="11389" extrusionOk="0">
                    <a:moveTo>
                      <a:pt x="7391" y="0"/>
                    </a:moveTo>
                    <a:cubicBezTo>
                      <a:pt x="7160" y="0"/>
                      <a:pt x="6941" y="73"/>
                      <a:pt x="6755" y="210"/>
                    </a:cubicBezTo>
                    <a:cubicBezTo>
                      <a:pt x="6668" y="275"/>
                      <a:pt x="6584" y="344"/>
                      <a:pt x="6505" y="417"/>
                    </a:cubicBezTo>
                    <a:cubicBezTo>
                      <a:pt x="6504" y="415"/>
                      <a:pt x="6504" y="412"/>
                      <a:pt x="6501" y="412"/>
                    </a:cubicBezTo>
                    <a:cubicBezTo>
                      <a:pt x="6299" y="192"/>
                      <a:pt x="6010" y="67"/>
                      <a:pt x="5711" y="67"/>
                    </a:cubicBezTo>
                    <a:cubicBezTo>
                      <a:pt x="5412" y="67"/>
                      <a:pt x="5123" y="194"/>
                      <a:pt x="4920" y="415"/>
                    </a:cubicBezTo>
                    <a:cubicBezTo>
                      <a:pt x="4919" y="417"/>
                      <a:pt x="4919" y="418"/>
                      <a:pt x="4916" y="418"/>
                    </a:cubicBezTo>
                    <a:cubicBezTo>
                      <a:pt x="4839" y="345"/>
                      <a:pt x="4755" y="277"/>
                      <a:pt x="4667" y="211"/>
                    </a:cubicBezTo>
                    <a:cubicBezTo>
                      <a:pt x="4481" y="75"/>
                      <a:pt x="4261" y="2"/>
                      <a:pt x="4030" y="2"/>
                    </a:cubicBezTo>
                    <a:cubicBezTo>
                      <a:pt x="3691" y="2"/>
                      <a:pt x="3368" y="165"/>
                      <a:pt x="3166" y="439"/>
                    </a:cubicBezTo>
                    <a:cubicBezTo>
                      <a:pt x="3096" y="536"/>
                      <a:pt x="3041" y="642"/>
                      <a:pt x="3006" y="753"/>
                    </a:cubicBezTo>
                    <a:cubicBezTo>
                      <a:pt x="2634" y="843"/>
                      <a:pt x="2337" y="1124"/>
                      <a:pt x="2228" y="1503"/>
                    </a:cubicBezTo>
                    <a:cubicBezTo>
                      <a:pt x="1944" y="1509"/>
                      <a:pt x="1669" y="1628"/>
                      <a:pt x="1471" y="1835"/>
                    </a:cubicBezTo>
                    <a:cubicBezTo>
                      <a:pt x="1270" y="2045"/>
                      <a:pt x="1161" y="2331"/>
                      <a:pt x="1173" y="2624"/>
                    </a:cubicBezTo>
                    <a:cubicBezTo>
                      <a:pt x="1218" y="3706"/>
                      <a:pt x="1645" y="4724"/>
                      <a:pt x="2378" y="5516"/>
                    </a:cubicBezTo>
                    <a:lnTo>
                      <a:pt x="1102" y="5516"/>
                    </a:lnTo>
                    <a:cubicBezTo>
                      <a:pt x="796" y="5516"/>
                      <a:pt x="503" y="5647"/>
                      <a:pt x="301" y="5873"/>
                    </a:cubicBezTo>
                    <a:cubicBezTo>
                      <a:pt x="98" y="6100"/>
                      <a:pt x="0" y="6403"/>
                      <a:pt x="34" y="6706"/>
                    </a:cubicBezTo>
                    <a:cubicBezTo>
                      <a:pt x="84" y="7142"/>
                      <a:pt x="250" y="7552"/>
                      <a:pt x="518" y="7895"/>
                    </a:cubicBezTo>
                    <a:cubicBezTo>
                      <a:pt x="218" y="8087"/>
                      <a:pt x="23" y="8424"/>
                      <a:pt x="23" y="8802"/>
                    </a:cubicBezTo>
                    <a:lnTo>
                      <a:pt x="23" y="11388"/>
                    </a:lnTo>
                    <a:lnTo>
                      <a:pt x="11408" y="11388"/>
                    </a:lnTo>
                    <a:lnTo>
                      <a:pt x="11408" y="8800"/>
                    </a:lnTo>
                    <a:cubicBezTo>
                      <a:pt x="11402" y="8422"/>
                      <a:pt x="11207" y="8086"/>
                      <a:pt x="10903" y="7894"/>
                    </a:cubicBezTo>
                    <a:cubicBezTo>
                      <a:pt x="11170" y="7552"/>
                      <a:pt x="11339" y="7141"/>
                      <a:pt x="11387" y="6705"/>
                    </a:cubicBezTo>
                    <a:cubicBezTo>
                      <a:pt x="11421" y="6401"/>
                      <a:pt x="11323" y="6099"/>
                      <a:pt x="11120" y="5871"/>
                    </a:cubicBezTo>
                    <a:cubicBezTo>
                      <a:pt x="10918" y="5645"/>
                      <a:pt x="10626" y="5514"/>
                      <a:pt x="10321" y="5514"/>
                    </a:cubicBezTo>
                    <a:lnTo>
                      <a:pt x="9043" y="5514"/>
                    </a:lnTo>
                    <a:cubicBezTo>
                      <a:pt x="9778" y="4722"/>
                      <a:pt x="10204" y="3706"/>
                      <a:pt x="10248" y="2621"/>
                    </a:cubicBezTo>
                    <a:cubicBezTo>
                      <a:pt x="10262" y="2331"/>
                      <a:pt x="10152" y="2044"/>
                      <a:pt x="9951" y="1832"/>
                    </a:cubicBezTo>
                    <a:cubicBezTo>
                      <a:pt x="9754" y="1627"/>
                      <a:pt x="9477" y="1506"/>
                      <a:pt x="9193" y="1502"/>
                    </a:cubicBezTo>
                    <a:cubicBezTo>
                      <a:pt x="9086" y="1124"/>
                      <a:pt x="8785" y="841"/>
                      <a:pt x="8416" y="752"/>
                    </a:cubicBezTo>
                    <a:cubicBezTo>
                      <a:pt x="8381" y="642"/>
                      <a:pt x="8328" y="536"/>
                      <a:pt x="8256" y="438"/>
                    </a:cubicBezTo>
                    <a:cubicBezTo>
                      <a:pt x="8055" y="164"/>
                      <a:pt x="7732" y="0"/>
                      <a:pt x="7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46"/>
              <p:cNvSpPr/>
              <p:nvPr/>
            </p:nvSpPr>
            <p:spPr>
              <a:xfrm>
                <a:off x="1909400" y="1266450"/>
                <a:ext cx="2635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765" extrusionOk="0">
                    <a:moveTo>
                      <a:pt x="163" y="0"/>
                    </a:moveTo>
                    <a:cubicBezTo>
                      <a:pt x="119" y="0"/>
                      <a:pt x="75" y="20"/>
                      <a:pt x="48" y="57"/>
                    </a:cubicBezTo>
                    <a:cubicBezTo>
                      <a:pt x="0" y="121"/>
                      <a:pt x="14" y="212"/>
                      <a:pt x="78" y="258"/>
                    </a:cubicBezTo>
                    <a:cubicBezTo>
                      <a:pt x="509" y="577"/>
                      <a:pt x="765" y="1084"/>
                      <a:pt x="765" y="1620"/>
                    </a:cubicBezTo>
                    <a:lnTo>
                      <a:pt x="908" y="1764"/>
                    </a:lnTo>
                    <a:lnTo>
                      <a:pt x="1052" y="1620"/>
                    </a:lnTo>
                    <a:cubicBezTo>
                      <a:pt x="1054" y="993"/>
                      <a:pt x="752" y="398"/>
                      <a:pt x="249" y="28"/>
                    </a:cubicBezTo>
                    <a:cubicBezTo>
                      <a:pt x="223" y="9"/>
                      <a:pt x="193" y="0"/>
                      <a:pt x="1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46"/>
              <p:cNvSpPr/>
              <p:nvPr/>
            </p:nvSpPr>
            <p:spPr>
              <a:xfrm>
                <a:off x="1975250" y="1266425"/>
                <a:ext cx="26375" cy="44150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766" extrusionOk="0">
                    <a:moveTo>
                      <a:pt x="891" y="0"/>
                    </a:moveTo>
                    <a:cubicBezTo>
                      <a:pt x="862" y="0"/>
                      <a:pt x="832" y="10"/>
                      <a:pt x="807" y="29"/>
                    </a:cubicBezTo>
                    <a:cubicBezTo>
                      <a:pt x="303" y="401"/>
                      <a:pt x="0" y="996"/>
                      <a:pt x="0" y="1621"/>
                    </a:cubicBezTo>
                    <a:lnTo>
                      <a:pt x="145" y="1765"/>
                    </a:lnTo>
                    <a:lnTo>
                      <a:pt x="288" y="1621"/>
                    </a:lnTo>
                    <a:cubicBezTo>
                      <a:pt x="288" y="1085"/>
                      <a:pt x="544" y="578"/>
                      <a:pt x="975" y="259"/>
                    </a:cubicBezTo>
                    <a:cubicBezTo>
                      <a:pt x="1041" y="213"/>
                      <a:pt x="1054" y="122"/>
                      <a:pt x="1008" y="58"/>
                    </a:cubicBezTo>
                    <a:cubicBezTo>
                      <a:pt x="979" y="21"/>
                      <a:pt x="935" y="0"/>
                      <a:pt x="8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46"/>
              <p:cNvSpPr/>
              <p:nvPr/>
            </p:nvSpPr>
            <p:spPr>
              <a:xfrm>
                <a:off x="1836200" y="1454450"/>
                <a:ext cx="2309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2003" extrusionOk="0">
                    <a:moveTo>
                      <a:pt x="8950" y="1"/>
                    </a:moveTo>
                    <a:cubicBezTo>
                      <a:pt x="8926" y="1"/>
                      <a:pt x="8895" y="13"/>
                      <a:pt x="8869" y="35"/>
                    </a:cubicBezTo>
                    <a:cubicBezTo>
                      <a:pt x="8731" y="148"/>
                      <a:pt x="8554" y="217"/>
                      <a:pt x="8363" y="217"/>
                    </a:cubicBezTo>
                    <a:cubicBezTo>
                      <a:pt x="8171" y="217"/>
                      <a:pt x="7994" y="150"/>
                      <a:pt x="7856" y="37"/>
                    </a:cubicBezTo>
                    <a:cubicBezTo>
                      <a:pt x="7829" y="14"/>
                      <a:pt x="7796" y="3"/>
                      <a:pt x="7763" y="3"/>
                    </a:cubicBezTo>
                    <a:cubicBezTo>
                      <a:pt x="7730" y="3"/>
                      <a:pt x="7697" y="14"/>
                      <a:pt x="7670" y="37"/>
                    </a:cubicBezTo>
                    <a:cubicBezTo>
                      <a:pt x="7533" y="150"/>
                      <a:pt x="7359" y="217"/>
                      <a:pt x="7164" y="217"/>
                    </a:cubicBezTo>
                    <a:cubicBezTo>
                      <a:pt x="6973" y="217"/>
                      <a:pt x="6796" y="150"/>
                      <a:pt x="6658" y="37"/>
                    </a:cubicBezTo>
                    <a:cubicBezTo>
                      <a:pt x="6631" y="14"/>
                      <a:pt x="6598" y="3"/>
                      <a:pt x="6565" y="3"/>
                    </a:cubicBezTo>
                    <a:cubicBezTo>
                      <a:pt x="6532" y="3"/>
                      <a:pt x="6499" y="14"/>
                      <a:pt x="6472" y="37"/>
                    </a:cubicBezTo>
                    <a:cubicBezTo>
                      <a:pt x="6335" y="150"/>
                      <a:pt x="6159" y="217"/>
                      <a:pt x="5966" y="217"/>
                    </a:cubicBezTo>
                    <a:cubicBezTo>
                      <a:pt x="5775" y="217"/>
                      <a:pt x="5598" y="150"/>
                      <a:pt x="5460" y="37"/>
                    </a:cubicBezTo>
                    <a:cubicBezTo>
                      <a:pt x="5433" y="14"/>
                      <a:pt x="5400" y="3"/>
                      <a:pt x="5367" y="3"/>
                    </a:cubicBezTo>
                    <a:cubicBezTo>
                      <a:pt x="5334" y="3"/>
                      <a:pt x="5301" y="14"/>
                      <a:pt x="5274" y="37"/>
                    </a:cubicBezTo>
                    <a:cubicBezTo>
                      <a:pt x="5137" y="150"/>
                      <a:pt x="4961" y="217"/>
                      <a:pt x="4768" y="217"/>
                    </a:cubicBezTo>
                    <a:cubicBezTo>
                      <a:pt x="4577" y="217"/>
                      <a:pt x="4400" y="150"/>
                      <a:pt x="4262" y="37"/>
                    </a:cubicBezTo>
                    <a:cubicBezTo>
                      <a:pt x="4235" y="14"/>
                      <a:pt x="4202" y="3"/>
                      <a:pt x="4169" y="3"/>
                    </a:cubicBezTo>
                    <a:cubicBezTo>
                      <a:pt x="4136" y="3"/>
                      <a:pt x="4103" y="14"/>
                      <a:pt x="4076" y="37"/>
                    </a:cubicBezTo>
                    <a:cubicBezTo>
                      <a:pt x="3939" y="150"/>
                      <a:pt x="3763" y="217"/>
                      <a:pt x="3570" y="217"/>
                    </a:cubicBezTo>
                    <a:cubicBezTo>
                      <a:pt x="3379" y="217"/>
                      <a:pt x="3202" y="150"/>
                      <a:pt x="3064" y="37"/>
                    </a:cubicBezTo>
                    <a:cubicBezTo>
                      <a:pt x="3037" y="14"/>
                      <a:pt x="3004" y="3"/>
                      <a:pt x="2971" y="3"/>
                    </a:cubicBezTo>
                    <a:cubicBezTo>
                      <a:pt x="2938" y="3"/>
                      <a:pt x="2905" y="14"/>
                      <a:pt x="2878" y="37"/>
                    </a:cubicBezTo>
                    <a:cubicBezTo>
                      <a:pt x="2741" y="150"/>
                      <a:pt x="2565" y="217"/>
                      <a:pt x="2372" y="217"/>
                    </a:cubicBezTo>
                    <a:cubicBezTo>
                      <a:pt x="2178" y="217"/>
                      <a:pt x="2004" y="150"/>
                      <a:pt x="1866" y="37"/>
                    </a:cubicBezTo>
                    <a:cubicBezTo>
                      <a:pt x="1839" y="14"/>
                      <a:pt x="1806" y="3"/>
                      <a:pt x="1773" y="3"/>
                    </a:cubicBezTo>
                    <a:cubicBezTo>
                      <a:pt x="1740" y="3"/>
                      <a:pt x="1707" y="14"/>
                      <a:pt x="1680" y="37"/>
                    </a:cubicBezTo>
                    <a:cubicBezTo>
                      <a:pt x="1543" y="150"/>
                      <a:pt x="1367" y="217"/>
                      <a:pt x="1174" y="217"/>
                    </a:cubicBezTo>
                    <a:cubicBezTo>
                      <a:pt x="983" y="217"/>
                      <a:pt x="806" y="148"/>
                      <a:pt x="668" y="35"/>
                    </a:cubicBezTo>
                    <a:cubicBezTo>
                      <a:pt x="641" y="13"/>
                      <a:pt x="608" y="2"/>
                      <a:pt x="576" y="2"/>
                    </a:cubicBezTo>
                    <a:cubicBezTo>
                      <a:pt x="544" y="2"/>
                      <a:pt x="511" y="13"/>
                      <a:pt x="485" y="35"/>
                    </a:cubicBezTo>
                    <a:cubicBezTo>
                      <a:pt x="380" y="120"/>
                      <a:pt x="255" y="179"/>
                      <a:pt x="117" y="205"/>
                    </a:cubicBezTo>
                    <a:cubicBezTo>
                      <a:pt x="48" y="217"/>
                      <a:pt x="1" y="276"/>
                      <a:pt x="1" y="346"/>
                    </a:cubicBezTo>
                    <a:lnTo>
                      <a:pt x="1" y="2003"/>
                    </a:lnTo>
                    <a:lnTo>
                      <a:pt x="8950" y="2003"/>
                    </a:lnTo>
                    <a:lnTo>
                      <a:pt x="9238" y="1428"/>
                    </a:lnTo>
                    <a:lnTo>
                      <a:pt x="9238" y="575"/>
                    </a:lnTo>
                    <a:lnTo>
                      <a:pt x="895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46"/>
              <p:cNvSpPr/>
              <p:nvPr/>
            </p:nvSpPr>
            <p:spPr>
              <a:xfrm>
                <a:off x="1865200" y="1303925"/>
                <a:ext cx="90325" cy="90250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3610" extrusionOk="0">
                    <a:moveTo>
                      <a:pt x="147" y="0"/>
                    </a:moveTo>
                    <a:cubicBezTo>
                      <a:pt x="66" y="0"/>
                      <a:pt x="0" y="68"/>
                      <a:pt x="3" y="149"/>
                    </a:cubicBezTo>
                    <a:cubicBezTo>
                      <a:pt x="84" y="2071"/>
                      <a:pt x="1671" y="3609"/>
                      <a:pt x="3612" y="3609"/>
                    </a:cubicBezTo>
                    <a:cubicBezTo>
                      <a:pt x="3612" y="1669"/>
                      <a:pt x="2073" y="81"/>
                      <a:pt x="152" y="0"/>
                    </a:cubicBezTo>
                    <a:cubicBezTo>
                      <a:pt x="150" y="0"/>
                      <a:pt x="148" y="0"/>
                      <a:pt x="1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46"/>
              <p:cNvSpPr/>
              <p:nvPr/>
            </p:nvSpPr>
            <p:spPr>
              <a:xfrm>
                <a:off x="1880175" y="1284425"/>
                <a:ext cx="87925" cy="109700"/>
              </a:xfrm>
              <a:custGeom>
                <a:avLst/>
                <a:gdLst/>
                <a:ahLst/>
                <a:cxnLst/>
                <a:rect l="l" t="t" r="r" b="b"/>
                <a:pathLst>
                  <a:path w="3517" h="4388" extrusionOk="0">
                    <a:moveTo>
                      <a:pt x="564" y="0"/>
                    </a:moveTo>
                    <a:cubicBezTo>
                      <a:pt x="498" y="0"/>
                      <a:pt x="437" y="45"/>
                      <a:pt x="422" y="112"/>
                    </a:cubicBezTo>
                    <a:cubicBezTo>
                      <a:pt x="1" y="1990"/>
                      <a:pt x="1138" y="3885"/>
                      <a:pt x="3013" y="4388"/>
                    </a:cubicBezTo>
                    <a:cubicBezTo>
                      <a:pt x="3516" y="2513"/>
                      <a:pt x="2440" y="581"/>
                      <a:pt x="605" y="7"/>
                    </a:cubicBezTo>
                    <a:cubicBezTo>
                      <a:pt x="591" y="2"/>
                      <a:pt x="577" y="0"/>
                      <a:pt x="5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46"/>
              <p:cNvSpPr/>
              <p:nvPr/>
            </p:nvSpPr>
            <p:spPr>
              <a:xfrm>
                <a:off x="1955500" y="1303875"/>
                <a:ext cx="9035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3612" extrusionOk="0">
                    <a:moveTo>
                      <a:pt x="3462" y="1"/>
                    </a:moveTo>
                    <a:cubicBezTo>
                      <a:pt x="3461" y="1"/>
                      <a:pt x="3460" y="1"/>
                      <a:pt x="3459" y="1"/>
                    </a:cubicBezTo>
                    <a:cubicBezTo>
                      <a:pt x="1539" y="83"/>
                      <a:pt x="0" y="1671"/>
                      <a:pt x="0" y="3611"/>
                    </a:cubicBezTo>
                    <a:cubicBezTo>
                      <a:pt x="1941" y="3611"/>
                      <a:pt x="3529" y="2073"/>
                      <a:pt x="3609" y="151"/>
                    </a:cubicBezTo>
                    <a:cubicBezTo>
                      <a:pt x="3614" y="69"/>
                      <a:pt x="3545" y="1"/>
                      <a:pt x="34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46"/>
              <p:cNvSpPr/>
              <p:nvPr/>
            </p:nvSpPr>
            <p:spPr>
              <a:xfrm>
                <a:off x="1942950" y="1284425"/>
                <a:ext cx="87800" cy="109700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4388" extrusionOk="0">
                    <a:moveTo>
                      <a:pt x="2952" y="0"/>
                    </a:moveTo>
                    <a:cubicBezTo>
                      <a:pt x="2938" y="0"/>
                      <a:pt x="2924" y="2"/>
                      <a:pt x="2910" y="7"/>
                    </a:cubicBezTo>
                    <a:cubicBezTo>
                      <a:pt x="1075" y="581"/>
                      <a:pt x="1" y="2514"/>
                      <a:pt x="502" y="4388"/>
                    </a:cubicBezTo>
                    <a:cubicBezTo>
                      <a:pt x="2377" y="3885"/>
                      <a:pt x="3511" y="1987"/>
                      <a:pt x="3093" y="112"/>
                    </a:cubicBezTo>
                    <a:cubicBezTo>
                      <a:pt x="3078" y="45"/>
                      <a:pt x="3017" y="0"/>
                      <a:pt x="2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46"/>
              <p:cNvSpPr/>
              <p:nvPr/>
            </p:nvSpPr>
            <p:spPr>
              <a:xfrm>
                <a:off x="2060200" y="1454450"/>
                <a:ext cx="143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575" h="2003" extrusionOk="0">
                    <a:moveTo>
                      <a:pt x="0" y="1"/>
                    </a:moveTo>
                    <a:lnTo>
                      <a:pt x="0" y="2003"/>
                    </a:lnTo>
                    <a:lnTo>
                      <a:pt x="575" y="2003"/>
                    </a:lnTo>
                    <a:lnTo>
                      <a:pt x="575" y="343"/>
                    </a:lnTo>
                    <a:cubicBezTo>
                      <a:pt x="575" y="275"/>
                      <a:pt x="524" y="217"/>
                      <a:pt x="456" y="205"/>
                    </a:cubicBezTo>
                    <a:cubicBezTo>
                      <a:pt x="320" y="179"/>
                      <a:pt x="195" y="120"/>
                      <a:pt x="92" y="35"/>
                    </a:cubicBezTo>
                    <a:cubicBezTo>
                      <a:pt x="67" y="13"/>
                      <a:pt x="33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46"/>
              <p:cNvSpPr/>
              <p:nvPr/>
            </p:nvSpPr>
            <p:spPr>
              <a:xfrm>
                <a:off x="1920300" y="1268025"/>
                <a:ext cx="70425" cy="126150"/>
              </a:xfrm>
              <a:custGeom>
                <a:avLst/>
                <a:gdLst/>
                <a:ahLst/>
                <a:cxnLst/>
                <a:rect l="l" t="t" r="r" b="b"/>
                <a:pathLst>
                  <a:path w="2817" h="5046" extrusionOk="0">
                    <a:moveTo>
                      <a:pt x="1409" y="1"/>
                    </a:moveTo>
                    <a:cubicBezTo>
                      <a:pt x="1370" y="1"/>
                      <a:pt x="1332" y="16"/>
                      <a:pt x="1302" y="46"/>
                    </a:cubicBezTo>
                    <a:cubicBezTo>
                      <a:pt x="0" y="1463"/>
                      <a:pt x="36" y="3673"/>
                      <a:pt x="1408" y="5045"/>
                    </a:cubicBezTo>
                    <a:cubicBezTo>
                      <a:pt x="2782" y="3673"/>
                      <a:pt x="2816" y="1463"/>
                      <a:pt x="1514" y="46"/>
                    </a:cubicBezTo>
                    <a:cubicBezTo>
                      <a:pt x="1486" y="16"/>
                      <a:pt x="1447" y="1"/>
                      <a:pt x="14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46"/>
              <p:cNvSpPr/>
              <p:nvPr/>
            </p:nvSpPr>
            <p:spPr>
              <a:xfrm>
                <a:off x="2024250" y="1404200"/>
                <a:ext cx="503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1437" extrusionOk="0">
                    <a:moveTo>
                      <a:pt x="1438" y="0"/>
                    </a:moveTo>
                    <a:lnTo>
                      <a:pt x="0" y="1436"/>
                    </a:lnTo>
                    <a:lnTo>
                      <a:pt x="575" y="1436"/>
                    </a:lnTo>
                    <a:cubicBezTo>
                      <a:pt x="1312" y="1436"/>
                      <a:pt x="1923" y="875"/>
                      <a:pt x="2004" y="158"/>
                    </a:cubicBezTo>
                    <a:cubicBezTo>
                      <a:pt x="2013" y="75"/>
                      <a:pt x="1946" y="0"/>
                      <a:pt x="18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46"/>
              <p:cNvSpPr/>
              <p:nvPr/>
            </p:nvSpPr>
            <p:spPr>
              <a:xfrm>
                <a:off x="2009850" y="1404200"/>
                <a:ext cx="50375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2015" h="1438" extrusionOk="0">
                    <a:moveTo>
                      <a:pt x="1440" y="0"/>
                    </a:moveTo>
                    <a:lnTo>
                      <a:pt x="0" y="1438"/>
                    </a:lnTo>
                    <a:lnTo>
                      <a:pt x="576" y="1438"/>
                    </a:lnTo>
                    <a:cubicBezTo>
                      <a:pt x="1367" y="1438"/>
                      <a:pt x="2014" y="791"/>
                      <a:pt x="20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46"/>
              <p:cNvSpPr/>
              <p:nvPr/>
            </p:nvSpPr>
            <p:spPr>
              <a:xfrm>
                <a:off x="1995500" y="1404200"/>
                <a:ext cx="50350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2014" h="1438" extrusionOk="0">
                    <a:moveTo>
                      <a:pt x="1438" y="0"/>
                    </a:moveTo>
                    <a:lnTo>
                      <a:pt x="0" y="1438"/>
                    </a:lnTo>
                    <a:lnTo>
                      <a:pt x="574" y="1438"/>
                    </a:lnTo>
                    <a:cubicBezTo>
                      <a:pt x="1366" y="1438"/>
                      <a:pt x="2014" y="791"/>
                      <a:pt x="20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46"/>
              <p:cNvSpPr/>
              <p:nvPr/>
            </p:nvSpPr>
            <p:spPr>
              <a:xfrm>
                <a:off x="1836425" y="1404200"/>
                <a:ext cx="647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1437" extrusionOk="0">
                    <a:moveTo>
                      <a:pt x="154" y="0"/>
                    </a:moveTo>
                    <a:cubicBezTo>
                      <a:pt x="68" y="0"/>
                      <a:pt x="1" y="73"/>
                      <a:pt x="10" y="158"/>
                    </a:cubicBezTo>
                    <a:cubicBezTo>
                      <a:pt x="90" y="875"/>
                      <a:pt x="702" y="1436"/>
                      <a:pt x="1438" y="1436"/>
                    </a:cubicBezTo>
                    <a:lnTo>
                      <a:pt x="2589" y="1436"/>
                    </a:lnTo>
                    <a:lnTo>
                      <a:pt x="11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46"/>
              <p:cNvSpPr/>
              <p:nvPr/>
            </p:nvSpPr>
            <p:spPr>
              <a:xfrm>
                <a:off x="1865200" y="1404150"/>
                <a:ext cx="50325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1439" extrusionOk="0">
                    <a:moveTo>
                      <a:pt x="0" y="1"/>
                    </a:moveTo>
                    <a:cubicBezTo>
                      <a:pt x="0" y="791"/>
                      <a:pt x="648" y="1438"/>
                      <a:pt x="1438" y="1438"/>
                    </a:cubicBezTo>
                    <a:lnTo>
                      <a:pt x="2012" y="1438"/>
                    </a:lnTo>
                    <a:lnTo>
                      <a:pt x="57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46"/>
              <p:cNvSpPr/>
              <p:nvPr/>
            </p:nvSpPr>
            <p:spPr>
              <a:xfrm>
                <a:off x="1879550" y="1404200"/>
                <a:ext cx="75975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3039" h="1438" extrusionOk="0">
                    <a:moveTo>
                      <a:pt x="1" y="0"/>
                    </a:moveTo>
                    <a:cubicBezTo>
                      <a:pt x="1" y="791"/>
                      <a:pt x="648" y="1438"/>
                      <a:pt x="1438" y="1438"/>
                    </a:cubicBezTo>
                    <a:lnTo>
                      <a:pt x="3038" y="1438"/>
                    </a:lnTo>
                    <a:lnTo>
                      <a:pt x="16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46"/>
              <p:cNvSpPr/>
              <p:nvPr/>
            </p:nvSpPr>
            <p:spPr>
              <a:xfrm>
                <a:off x="1919550" y="1404200"/>
                <a:ext cx="35975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438" extrusionOk="0">
                    <a:moveTo>
                      <a:pt x="1" y="0"/>
                    </a:moveTo>
                    <a:cubicBezTo>
                      <a:pt x="1" y="791"/>
                      <a:pt x="648" y="1436"/>
                      <a:pt x="1438" y="1438"/>
                    </a:cubicBezTo>
                    <a:cubicBezTo>
                      <a:pt x="1438" y="648"/>
                      <a:pt x="79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46"/>
              <p:cNvSpPr/>
              <p:nvPr/>
            </p:nvSpPr>
            <p:spPr>
              <a:xfrm>
                <a:off x="1955500" y="1404200"/>
                <a:ext cx="75950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3038" h="1438" extrusionOk="0">
                    <a:moveTo>
                      <a:pt x="1438" y="0"/>
                    </a:moveTo>
                    <a:lnTo>
                      <a:pt x="0" y="1438"/>
                    </a:lnTo>
                    <a:lnTo>
                      <a:pt x="1600" y="1438"/>
                    </a:lnTo>
                    <a:cubicBezTo>
                      <a:pt x="2390" y="1438"/>
                      <a:pt x="3038" y="791"/>
                      <a:pt x="30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46"/>
              <p:cNvSpPr/>
              <p:nvPr/>
            </p:nvSpPr>
            <p:spPr>
              <a:xfrm>
                <a:off x="1955500" y="1404200"/>
                <a:ext cx="35950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1438" extrusionOk="0">
                    <a:moveTo>
                      <a:pt x="1438" y="0"/>
                    </a:moveTo>
                    <a:cubicBezTo>
                      <a:pt x="648" y="0"/>
                      <a:pt x="0" y="646"/>
                      <a:pt x="0" y="1438"/>
                    </a:cubicBezTo>
                    <a:cubicBezTo>
                      <a:pt x="790" y="1438"/>
                      <a:pt x="1438" y="791"/>
                      <a:pt x="14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68" name="Google Shape;2168;p46"/>
            <p:cNvSpPr/>
            <p:nvPr/>
          </p:nvSpPr>
          <p:spPr>
            <a:xfrm>
              <a:off x="2540288" y="3469113"/>
              <a:ext cx="713400" cy="7134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2" name="Google Shape;2212;p46"/>
          <p:cNvGrpSpPr/>
          <p:nvPr/>
        </p:nvGrpSpPr>
        <p:grpSpPr>
          <a:xfrm>
            <a:off x="8240738" y="2465413"/>
            <a:ext cx="707475" cy="849175"/>
            <a:chOff x="4838075" y="3991550"/>
            <a:chExt cx="707475" cy="849175"/>
          </a:xfrm>
        </p:grpSpPr>
        <p:sp>
          <p:nvSpPr>
            <p:cNvPr id="2213" name="Google Shape;2213;p46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6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6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6" name="Google Shape;2216;p46"/>
          <p:cNvGrpSpPr/>
          <p:nvPr/>
        </p:nvGrpSpPr>
        <p:grpSpPr>
          <a:xfrm>
            <a:off x="685675" y="2172740"/>
            <a:ext cx="403800" cy="573800"/>
            <a:chOff x="1010850" y="1544950"/>
            <a:chExt cx="403800" cy="573800"/>
          </a:xfrm>
        </p:grpSpPr>
        <p:sp>
          <p:nvSpPr>
            <p:cNvPr id="2217" name="Google Shape;2217;p46"/>
            <p:cNvSpPr/>
            <p:nvPr/>
          </p:nvSpPr>
          <p:spPr>
            <a:xfrm>
              <a:off x="1010850" y="1544950"/>
              <a:ext cx="403800" cy="573800"/>
            </a:xfrm>
            <a:custGeom>
              <a:avLst/>
              <a:gdLst/>
              <a:ahLst/>
              <a:cxnLst/>
              <a:rect l="l" t="t" r="r" b="b"/>
              <a:pathLst>
                <a:path w="16152" h="22952" extrusionOk="0">
                  <a:moveTo>
                    <a:pt x="8754" y="1"/>
                  </a:moveTo>
                  <a:cubicBezTo>
                    <a:pt x="8129" y="1"/>
                    <a:pt x="7554" y="218"/>
                    <a:pt x="7097" y="576"/>
                  </a:cubicBezTo>
                  <a:cubicBezTo>
                    <a:pt x="7042" y="574"/>
                    <a:pt x="6987" y="564"/>
                    <a:pt x="6931" y="564"/>
                  </a:cubicBezTo>
                  <a:cubicBezTo>
                    <a:pt x="6605" y="564"/>
                    <a:pt x="6286" y="622"/>
                    <a:pt x="5978" y="738"/>
                  </a:cubicBezTo>
                  <a:cubicBezTo>
                    <a:pt x="5878" y="776"/>
                    <a:pt x="5783" y="822"/>
                    <a:pt x="5691" y="868"/>
                  </a:cubicBezTo>
                  <a:cubicBezTo>
                    <a:pt x="5413" y="770"/>
                    <a:pt x="5114" y="716"/>
                    <a:pt x="4804" y="716"/>
                  </a:cubicBezTo>
                  <a:cubicBezTo>
                    <a:pt x="3319" y="716"/>
                    <a:pt x="2110" y="1924"/>
                    <a:pt x="2110" y="3408"/>
                  </a:cubicBezTo>
                  <a:cubicBezTo>
                    <a:pt x="2110" y="3445"/>
                    <a:pt x="2115" y="3480"/>
                    <a:pt x="2115" y="3514"/>
                  </a:cubicBezTo>
                  <a:cubicBezTo>
                    <a:pt x="1970" y="3720"/>
                    <a:pt x="1850" y="3944"/>
                    <a:pt x="1757" y="4181"/>
                  </a:cubicBezTo>
                  <a:cubicBezTo>
                    <a:pt x="716" y="4712"/>
                    <a:pt x="0" y="5792"/>
                    <a:pt x="0" y="7038"/>
                  </a:cubicBezTo>
                  <a:cubicBezTo>
                    <a:pt x="0" y="7424"/>
                    <a:pt x="72" y="7793"/>
                    <a:pt x="198" y="8136"/>
                  </a:cubicBezTo>
                  <a:cubicBezTo>
                    <a:pt x="175" y="8278"/>
                    <a:pt x="160" y="8422"/>
                    <a:pt x="161" y="8566"/>
                  </a:cubicBezTo>
                  <a:cubicBezTo>
                    <a:pt x="162" y="8746"/>
                    <a:pt x="160" y="8929"/>
                    <a:pt x="157" y="9119"/>
                  </a:cubicBezTo>
                  <a:cubicBezTo>
                    <a:pt x="147" y="9978"/>
                    <a:pt x="135" y="11048"/>
                    <a:pt x="457" y="12124"/>
                  </a:cubicBezTo>
                  <a:cubicBezTo>
                    <a:pt x="822" y="13339"/>
                    <a:pt x="1524" y="14610"/>
                    <a:pt x="2432" y="15703"/>
                  </a:cubicBezTo>
                  <a:cubicBezTo>
                    <a:pt x="3512" y="17005"/>
                    <a:pt x="5183" y="17722"/>
                    <a:pt x="7138" y="17723"/>
                  </a:cubicBezTo>
                  <a:cubicBezTo>
                    <a:pt x="7194" y="17875"/>
                    <a:pt x="7249" y="18028"/>
                    <a:pt x="7304" y="18175"/>
                  </a:cubicBezTo>
                  <a:lnTo>
                    <a:pt x="7390" y="18409"/>
                  </a:lnTo>
                  <a:cubicBezTo>
                    <a:pt x="7833" y="19613"/>
                    <a:pt x="8573" y="21629"/>
                    <a:pt x="10237" y="22614"/>
                  </a:cubicBezTo>
                  <a:cubicBezTo>
                    <a:pt x="10615" y="22834"/>
                    <a:pt x="11046" y="22951"/>
                    <a:pt x="11480" y="22951"/>
                  </a:cubicBezTo>
                  <a:cubicBezTo>
                    <a:pt x="12351" y="22951"/>
                    <a:pt x="13164" y="22484"/>
                    <a:pt x="13604" y="21742"/>
                  </a:cubicBezTo>
                  <a:cubicBezTo>
                    <a:pt x="14280" y="20602"/>
                    <a:pt x="13927" y="19127"/>
                    <a:pt x="12813" y="18406"/>
                  </a:cubicBezTo>
                  <a:cubicBezTo>
                    <a:pt x="12533" y="18099"/>
                    <a:pt x="12149" y="17056"/>
                    <a:pt x="12020" y="16703"/>
                  </a:cubicBezTo>
                  <a:lnTo>
                    <a:pt x="11933" y="16468"/>
                  </a:lnTo>
                  <a:cubicBezTo>
                    <a:pt x="11922" y="16439"/>
                    <a:pt x="11913" y="16411"/>
                    <a:pt x="11902" y="16382"/>
                  </a:cubicBezTo>
                  <a:cubicBezTo>
                    <a:pt x="13948" y="15245"/>
                    <a:pt x="15136" y="13631"/>
                    <a:pt x="15438" y="11560"/>
                  </a:cubicBezTo>
                  <a:cubicBezTo>
                    <a:pt x="15595" y="10478"/>
                    <a:pt x="15584" y="9395"/>
                    <a:pt x="15575" y="8439"/>
                  </a:cubicBezTo>
                  <a:cubicBezTo>
                    <a:pt x="15573" y="8439"/>
                    <a:pt x="15570" y="8084"/>
                    <a:pt x="15569" y="7860"/>
                  </a:cubicBezTo>
                  <a:cubicBezTo>
                    <a:pt x="15934" y="7340"/>
                    <a:pt x="16151" y="6706"/>
                    <a:pt x="16151" y="6024"/>
                  </a:cubicBezTo>
                  <a:cubicBezTo>
                    <a:pt x="16151" y="4757"/>
                    <a:pt x="15413" y="3662"/>
                    <a:pt x="14342" y="3140"/>
                  </a:cubicBezTo>
                  <a:cubicBezTo>
                    <a:pt x="13948" y="2322"/>
                    <a:pt x="13204" y="1704"/>
                    <a:pt x="12306" y="1481"/>
                  </a:cubicBezTo>
                  <a:cubicBezTo>
                    <a:pt x="11817" y="881"/>
                    <a:pt x="11081" y="508"/>
                    <a:pt x="10289" y="485"/>
                  </a:cubicBezTo>
                  <a:cubicBezTo>
                    <a:pt x="9854" y="181"/>
                    <a:pt x="9325" y="1"/>
                    <a:pt x="8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6"/>
            <p:cNvSpPr/>
            <p:nvPr/>
          </p:nvSpPr>
          <p:spPr>
            <a:xfrm>
              <a:off x="1073000" y="1735850"/>
              <a:ext cx="268975" cy="193425"/>
            </a:xfrm>
            <a:custGeom>
              <a:avLst/>
              <a:gdLst/>
              <a:ahLst/>
              <a:cxnLst/>
              <a:rect l="l" t="t" r="r" b="b"/>
              <a:pathLst>
                <a:path w="10759" h="7737" extrusionOk="0">
                  <a:moveTo>
                    <a:pt x="10616" y="1"/>
                  </a:moveTo>
                  <a:cubicBezTo>
                    <a:pt x="10551" y="1"/>
                    <a:pt x="10498" y="55"/>
                    <a:pt x="10498" y="119"/>
                  </a:cubicBezTo>
                  <a:cubicBezTo>
                    <a:pt x="10498" y="354"/>
                    <a:pt x="10501" y="590"/>
                    <a:pt x="10503" y="827"/>
                  </a:cubicBezTo>
                  <a:cubicBezTo>
                    <a:pt x="10510" y="1729"/>
                    <a:pt x="10521" y="2663"/>
                    <a:pt x="10392" y="3549"/>
                  </a:cubicBezTo>
                  <a:cubicBezTo>
                    <a:pt x="10063" y="5814"/>
                    <a:pt x="7944" y="6735"/>
                    <a:pt x="6378" y="7230"/>
                  </a:cubicBezTo>
                  <a:cubicBezTo>
                    <a:pt x="5842" y="7400"/>
                    <a:pt x="5245" y="7500"/>
                    <a:pt x="4653" y="7500"/>
                  </a:cubicBezTo>
                  <a:cubicBezTo>
                    <a:pt x="3608" y="7500"/>
                    <a:pt x="2580" y="7190"/>
                    <a:pt x="1933" y="6413"/>
                  </a:cubicBezTo>
                  <a:cubicBezTo>
                    <a:pt x="1243" y="5581"/>
                    <a:pt x="714" y="4632"/>
                    <a:pt x="447" y="3741"/>
                  </a:cubicBezTo>
                  <a:cubicBezTo>
                    <a:pt x="239" y="3044"/>
                    <a:pt x="248" y="2264"/>
                    <a:pt x="258" y="1511"/>
                  </a:cubicBezTo>
                  <a:cubicBezTo>
                    <a:pt x="260" y="1308"/>
                    <a:pt x="262" y="1108"/>
                    <a:pt x="260" y="909"/>
                  </a:cubicBezTo>
                  <a:cubicBezTo>
                    <a:pt x="260" y="846"/>
                    <a:pt x="208" y="792"/>
                    <a:pt x="142" y="792"/>
                  </a:cubicBezTo>
                  <a:lnTo>
                    <a:pt x="140" y="792"/>
                  </a:lnTo>
                  <a:cubicBezTo>
                    <a:pt x="76" y="793"/>
                    <a:pt x="22" y="847"/>
                    <a:pt x="23" y="912"/>
                  </a:cubicBezTo>
                  <a:cubicBezTo>
                    <a:pt x="26" y="1108"/>
                    <a:pt x="23" y="1308"/>
                    <a:pt x="21" y="1509"/>
                  </a:cubicBezTo>
                  <a:cubicBezTo>
                    <a:pt x="11" y="2280"/>
                    <a:pt x="1" y="3079"/>
                    <a:pt x="220" y="3810"/>
                  </a:cubicBezTo>
                  <a:cubicBezTo>
                    <a:pt x="496" y="4730"/>
                    <a:pt x="1040" y="5709"/>
                    <a:pt x="1751" y="6566"/>
                  </a:cubicBezTo>
                  <a:cubicBezTo>
                    <a:pt x="2447" y="7403"/>
                    <a:pt x="3547" y="7737"/>
                    <a:pt x="4657" y="7737"/>
                  </a:cubicBezTo>
                  <a:cubicBezTo>
                    <a:pt x="5273" y="7737"/>
                    <a:pt x="5892" y="7634"/>
                    <a:pt x="6450" y="7460"/>
                  </a:cubicBezTo>
                  <a:cubicBezTo>
                    <a:pt x="8076" y="6943"/>
                    <a:pt x="10278" y="5982"/>
                    <a:pt x="10627" y="3585"/>
                  </a:cubicBezTo>
                  <a:cubicBezTo>
                    <a:pt x="10758" y="2681"/>
                    <a:pt x="10748" y="1738"/>
                    <a:pt x="10740" y="824"/>
                  </a:cubicBezTo>
                  <a:cubicBezTo>
                    <a:pt x="10738" y="587"/>
                    <a:pt x="10735" y="354"/>
                    <a:pt x="10735" y="119"/>
                  </a:cubicBezTo>
                  <a:cubicBezTo>
                    <a:pt x="10735" y="55"/>
                    <a:pt x="10682" y="1"/>
                    <a:pt x="10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6"/>
            <p:cNvSpPr/>
            <p:nvPr/>
          </p:nvSpPr>
          <p:spPr>
            <a:xfrm>
              <a:off x="1097500" y="1742725"/>
              <a:ext cx="222050" cy="181000"/>
            </a:xfrm>
            <a:custGeom>
              <a:avLst/>
              <a:gdLst/>
              <a:ahLst/>
              <a:cxnLst/>
              <a:rect l="l" t="t" r="r" b="b"/>
              <a:pathLst>
                <a:path w="8882" h="7240" extrusionOk="0">
                  <a:moveTo>
                    <a:pt x="8687" y="0"/>
                  </a:moveTo>
                  <a:cubicBezTo>
                    <a:pt x="8622" y="0"/>
                    <a:pt x="8568" y="54"/>
                    <a:pt x="8568" y="119"/>
                  </a:cubicBezTo>
                  <a:cubicBezTo>
                    <a:pt x="8568" y="386"/>
                    <a:pt x="8574" y="655"/>
                    <a:pt x="8581" y="929"/>
                  </a:cubicBezTo>
                  <a:cubicBezTo>
                    <a:pt x="8610" y="2315"/>
                    <a:pt x="8642" y="3747"/>
                    <a:pt x="7906" y="4923"/>
                  </a:cubicBezTo>
                  <a:cubicBezTo>
                    <a:pt x="7128" y="6164"/>
                    <a:pt x="6297" y="7002"/>
                    <a:pt x="4864" y="7002"/>
                  </a:cubicBezTo>
                  <a:cubicBezTo>
                    <a:pt x="4814" y="7002"/>
                    <a:pt x="4763" y="7001"/>
                    <a:pt x="4711" y="6999"/>
                  </a:cubicBezTo>
                  <a:cubicBezTo>
                    <a:pt x="3958" y="6972"/>
                    <a:pt x="3136" y="6352"/>
                    <a:pt x="2271" y="5158"/>
                  </a:cubicBezTo>
                  <a:cubicBezTo>
                    <a:pt x="1960" y="4729"/>
                    <a:pt x="1643" y="4211"/>
                    <a:pt x="1300" y="3574"/>
                  </a:cubicBezTo>
                  <a:cubicBezTo>
                    <a:pt x="805" y="2650"/>
                    <a:pt x="238" y="1471"/>
                    <a:pt x="270" y="561"/>
                  </a:cubicBezTo>
                  <a:cubicBezTo>
                    <a:pt x="272" y="494"/>
                    <a:pt x="221" y="438"/>
                    <a:pt x="156" y="437"/>
                  </a:cubicBezTo>
                  <a:cubicBezTo>
                    <a:pt x="152" y="437"/>
                    <a:pt x="148" y="436"/>
                    <a:pt x="143" y="436"/>
                  </a:cubicBezTo>
                  <a:cubicBezTo>
                    <a:pt x="79" y="436"/>
                    <a:pt x="34" y="490"/>
                    <a:pt x="33" y="552"/>
                  </a:cubicBezTo>
                  <a:cubicBezTo>
                    <a:pt x="0" y="1520"/>
                    <a:pt x="582" y="2735"/>
                    <a:pt x="1092" y="3686"/>
                  </a:cubicBezTo>
                  <a:cubicBezTo>
                    <a:pt x="1439" y="4335"/>
                    <a:pt x="1762" y="4860"/>
                    <a:pt x="2079" y="5297"/>
                  </a:cubicBezTo>
                  <a:cubicBezTo>
                    <a:pt x="2990" y="6555"/>
                    <a:pt x="3872" y="7206"/>
                    <a:pt x="4704" y="7236"/>
                  </a:cubicBezTo>
                  <a:cubicBezTo>
                    <a:pt x="4753" y="7237"/>
                    <a:pt x="4805" y="7239"/>
                    <a:pt x="4854" y="7239"/>
                  </a:cubicBezTo>
                  <a:cubicBezTo>
                    <a:pt x="6410" y="7239"/>
                    <a:pt x="7283" y="6362"/>
                    <a:pt x="8106" y="5047"/>
                  </a:cubicBezTo>
                  <a:cubicBezTo>
                    <a:pt x="8881" y="3812"/>
                    <a:pt x="8849" y="2344"/>
                    <a:pt x="8818" y="922"/>
                  </a:cubicBezTo>
                  <a:cubicBezTo>
                    <a:pt x="8811" y="650"/>
                    <a:pt x="8805" y="383"/>
                    <a:pt x="8805" y="119"/>
                  </a:cubicBezTo>
                  <a:cubicBezTo>
                    <a:pt x="8805" y="54"/>
                    <a:pt x="8751" y="0"/>
                    <a:pt x="8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6"/>
            <p:cNvSpPr/>
            <p:nvPr/>
          </p:nvSpPr>
          <p:spPr>
            <a:xfrm>
              <a:off x="1139700" y="1756600"/>
              <a:ext cx="136425" cy="163750"/>
            </a:xfrm>
            <a:custGeom>
              <a:avLst/>
              <a:gdLst/>
              <a:ahLst/>
              <a:cxnLst/>
              <a:rect l="l" t="t" r="r" b="b"/>
              <a:pathLst>
                <a:path w="5457" h="6550" extrusionOk="0">
                  <a:moveTo>
                    <a:pt x="5338" y="1"/>
                  </a:moveTo>
                  <a:cubicBezTo>
                    <a:pt x="5272" y="1"/>
                    <a:pt x="5219" y="54"/>
                    <a:pt x="5219" y="119"/>
                  </a:cubicBezTo>
                  <a:cubicBezTo>
                    <a:pt x="5219" y="1235"/>
                    <a:pt x="5191" y="2417"/>
                    <a:pt x="4981" y="3523"/>
                  </a:cubicBezTo>
                  <a:cubicBezTo>
                    <a:pt x="4957" y="3644"/>
                    <a:pt x="4936" y="3792"/>
                    <a:pt x="4912" y="3960"/>
                  </a:cubicBezTo>
                  <a:cubicBezTo>
                    <a:pt x="4790" y="4800"/>
                    <a:pt x="4606" y="6073"/>
                    <a:pt x="3864" y="6288"/>
                  </a:cubicBezTo>
                  <a:cubicBezTo>
                    <a:pt x="3810" y="6303"/>
                    <a:pt x="3754" y="6311"/>
                    <a:pt x="3698" y="6311"/>
                  </a:cubicBezTo>
                  <a:cubicBezTo>
                    <a:pt x="3039" y="6311"/>
                    <a:pt x="2297" y="5297"/>
                    <a:pt x="1994" y="4829"/>
                  </a:cubicBezTo>
                  <a:cubicBezTo>
                    <a:pt x="1710" y="4395"/>
                    <a:pt x="1389" y="3887"/>
                    <a:pt x="1172" y="3378"/>
                  </a:cubicBezTo>
                  <a:cubicBezTo>
                    <a:pt x="784" y="2474"/>
                    <a:pt x="255" y="1233"/>
                    <a:pt x="239" y="119"/>
                  </a:cubicBezTo>
                  <a:cubicBezTo>
                    <a:pt x="239" y="54"/>
                    <a:pt x="185" y="3"/>
                    <a:pt x="121" y="3"/>
                  </a:cubicBezTo>
                  <a:lnTo>
                    <a:pt x="119" y="3"/>
                  </a:lnTo>
                  <a:cubicBezTo>
                    <a:pt x="54" y="4"/>
                    <a:pt x="0" y="57"/>
                    <a:pt x="3" y="123"/>
                  </a:cubicBezTo>
                  <a:cubicBezTo>
                    <a:pt x="18" y="1282"/>
                    <a:pt x="559" y="2548"/>
                    <a:pt x="954" y="3472"/>
                  </a:cubicBezTo>
                  <a:cubicBezTo>
                    <a:pt x="1179" y="3998"/>
                    <a:pt x="1508" y="4516"/>
                    <a:pt x="1796" y="4960"/>
                  </a:cubicBezTo>
                  <a:cubicBezTo>
                    <a:pt x="2199" y="5580"/>
                    <a:pt x="2949" y="6550"/>
                    <a:pt x="3697" y="6550"/>
                  </a:cubicBezTo>
                  <a:cubicBezTo>
                    <a:pt x="3775" y="6550"/>
                    <a:pt x="3853" y="6539"/>
                    <a:pt x="3929" y="6514"/>
                  </a:cubicBezTo>
                  <a:cubicBezTo>
                    <a:pt x="4819" y="6257"/>
                    <a:pt x="5015" y="4894"/>
                    <a:pt x="5146" y="3992"/>
                  </a:cubicBezTo>
                  <a:cubicBezTo>
                    <a:pt x="5169" y="3830"/>
                    <a:pt x="5191" y="3685"/>
                    <a:pt x="5213" y="3567"/>
                  </a:cubicBezTo>
                  <a:cubicBezTo>
                    <a:pt x="5427" y="2442"/>
                    <a:pt x="5456" y="1246"/>
                    <a:pt x="5456" y="119"/>
                  </a:cubicBezTo>
                  <a:cubicBezTo>
                    <a:pt x="5456" y="54"/>
                    <a:pt x="5403" y="1"/>
                    <a:pt x="5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6"/>
            <p:cNvSpPr/>
            <p:nvPr/>
          </p:nvSpPr>
          <p:spPr>
            <a:xfrm>
              <a:off x="1177100" y="1752650"/>
              <a:ext cx="66525" cy="160000"/>
            </a:xfrm>
            <a:custGeom>
              <a:avLst/>
              <a:gdLst/>
              <a:ahLst/>
              <a:cxnLst/>
              <a:rect l="l" t="t" r="r" b="b"/>
              <a:pathLst>
                <a:path w="2661" h="6400" extrusionOk="0">
                  <a:moveTo>
                    <a:pt x="2459" y="0"/>
                  </a:moveTo>
                  <a:cubicBezTo>
                    <a:pt x="2395" y="0"/>
                    <a:pt x="2341" y="53"/>
                    <a:pt x="2341" y="119"/>
                  </a:cubicBezTo>
                  <a:lnTo>
                    <a:pt x="2341" y="2978"/>
                  </a:lnTo>
                  <a:cubicBezTo>
                    <a:pt x="2341" y="3295"/>
                    <a:pt x="2352" y="3621"/>
                    <a:pt x="2365" y="3950"/>
                  </a:cubicBezTo>
                  <a:cubicBezTo>
                    <a:pt x="2388" y="4590"/>
                    <a:pt x="2411" y="5245"/>
                    <a:pt x="2347" y="5863"/>
                  </a:cubicBezTo>
                  <a:cubicBezTo>
                    <a:pt x="2333" y="5839"/>
                    <a:pt x="2320" y="5817"/>
                    <a:pt x="2306" y="5796"/>
                  </a:cubicBezTo>
                  <a:cubicBezTo>
                    <a:pt x="2264" y="5730"/>
                    <a:pt x="2221" y="5667"/>
                    <a:pt x="2191" y="5609"/>
                  </a:cubicBezTo>
                  <a:cubicBezTo>
                    <a:pt x="1979" y="5187"/>
                    <a:pt x="1819" y="4744"/>
                    <a:pt x="1691" y="4367"/>
                  </a:cubicBezTo>
                  <a:cubicBezTo>
                    <a:pt x="1636" y="4206"/>
                    <a:pt x="1580" y="4048"/>
                    <a:pt x="1524" y="3888"/>
                  </a:cubicBezTo>
                  <a:cubicBezTo>
                    <a:pt x="1408" y="3555"/>
                    <a:pt x="1285" y="3208"/>
                    <a:pt x="1179" y="2860"/>
                  </a:cubicBezTo>
                  <a:cubicBezTo>
                    <a:pt x="1072" y="2504"/>
                    <a:pt x="917" y="2165"/>
                    <a:pt x="768" y="1834"/>
                  </a:cubicBezTo>
                  <a:cubicBezTo>
                    <a:pt x="543" y="1336"/>
                    <a:pt x="310" y="822"/>
                    <a:pt x="244" y="263"/>
                  </a:cubicBezTo>
                  <a:cubicBezTo>
                    <a:pt x="237" y="205"/>
                    <a:pt x="186" y="160"/>
                    <a:pt x="129" y="160"/>
                  </a:cubicBezTo>
                  <a:cubicBezTo>
                    <a:pt x="124" y="160"/>
                    <a:pt x="118" y="160"/>
                    <a:pt x="113" y="161"/>
                  </a:cubicBezTo>
                  <a:cubicBezTo>
                    <a:pt x="48" y="167"/>
                    <a:pt x="0" y="226"/>
                    <a:pt x="8" y="292"/>
                  </a:cubicBezTo>
                  <a:cubicBezTo>
                    <a:pt x="80" y="886"/>
                    <a:pt x="320" y="1418"/>
                    <a:pt x="553" y="1933"/>
                  </a:cubicBezTo>
                  <a:cubicBezTo>
                    <a:pt x="699" y="2255"/>
                    <a:pt x="850" y="2589"/>
                    <a:pt x="954" y="2928"/>
                  </a:cubicBezTo>
                  <a:cubicBezTo>
                    <a:pt x="1061" y="3283"/>
                    <a:pt x="1183" y="3631"/>
                    <a:pt x="1302" y="3968"/>
                  </a:cubicBezTo>
                  <a:cubicBezTo>
                    <a:pt x="1358" y="4125"/>
                    <a:pt x="1411" y="4285"/>
                    <a:pt x="1466" y="4443"/>
                  </a:cubicBezTo>
                  <a:cubicBezTo>
                    <a:pt x="1597" y="4830"/>
                    <a:pt x="1761" y="5282"/>
                    <a:pt x="1979" y="5716"/>
                  </a:cubicBezTo>
                  <a:cubicBezTo>
                    <a:pt x="2013" y="5781"/>
                    <a:pt x="2058" y="5853"/>
                    <a:pt x="2106" y="5927"/>
                  </a:cubicBezTo>
                  <a:cubicBezTo>
                    <a:pt x="2190" y="6056"/>
                    <a:pt x="2276" y="6187"/>
                    <a:pt x="2294" y="6300"/>
                  </a:cubicBezTo>
                  <a:cubicBezTo>
                    <a:pt x="2302" y="6356"/>
                    <a:pt x="2351" y="6400"/>
                    <a:pt x="2410" y="6400"/>
                  </a:cubicBezTo>
                  <a:cubicBezTo>
                    <a:pt x="2468" y="6400"/>
                    <a:pt x="2516" y="6358"/>
                    <a:pt x="2527" y="6298"/>
                  </a:cubicBezTo>
                  <a:cubicBezTo>
                    <a:pt x="2660" y="5547"/>
                    <a:pt x="2632" y="4730"/>
                    <a:pt x="2602" y="3940"/>
                  </a:cubicBezTo>
                  <a:cubicBezTo>
                    <a:pt x="2590" y="3615"/>
                    <a:pt x="2578" y="3293"/>
                    <a:pt x="2578" y="2978"/>
                  </a:cubicBezTo>
                  <a:lnTo>
                    <a:pt x="2578" y="119"/>
                  </a:lnTo>
                  <a:cubicBezTo>
                    <a:pt x="2578" y="53"/>
                    <a:pt x="2526" y="0"/>
                    <a:pt x="2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6"/>
            <p:cNvSpPr/>
            <p:nvPr/>
          </p:nvSpPr>
          <p:spPr>
            <a:xfrm>
              <a:off x="1205000" y="1755675"/>
              <a:ext cx="28025" cy="155125"/>
            </a:xfrm>
            <a:custGeom>
              <a:avLst/>
              <a:gdLst/>
              <a:ahLst/>
              <a:cxnLst/>
              <a:rect l="l" t="t" r="r" b="b"/>
              <a:pathLst>
                <a:path w="1121" h="6205" extrusionOk="0">
                  <a:moveTo>
                    <a:pt x="164" y="0"/>
                  </a:moveTo>
                  <a:cubicBezTo>
                    <a:pt x="100" y="0"/>
                    <a:pt x="43" y="46"/>
                    <a:pt x="38" y="111"/>
                  </a:cubicBezTo>
                  <a:cubicBezTo>
                    <a:pt x="1" y="649"/>
                    <a:pt x="123" y="1197"/>
                    <a:pt x="239" y="1726"/>
                  </a:cubicBezTo>
                  <a:cubicBezTo>
                    <a:pt x="318" y="2075"/>
                    <a:pt x="398" y="2438"/>
                    <a:pt x="426" y="2783"/>
                  </a:cubicBezTo>
                  <a:cubicBezTo>
                    <a:pt x="466" y="3254"/>
                    <a:pt x="508" y="3673"/>
                    <a:pt x="554" y="4066"/>
                  </a:cubicBezTo>
                  <a:cubicBezTo>
                    <a:pt x="575" y="4247"/>
                    <a:pt x="587" y="4434"/>
                    <a:pt x="600" y="4622"/>
                  </a:cubicBezTo>
                  <a:cubicBezTo>
                    <a:pt x="635" y="5132"/>
                    <a:pt x="668" y="5661"/>
                    <a:pt x="879" y="6135"/>
                  </a:cubicBezTo>
                  <a:cubicBezTo>
                    <a:pt x="898" y="6179"/>
                    <a:pt x="942" y="6205"/>
                    <a:pt x="987" y="6205"/>
                  </a:cubicBezTo>
                  <a:cubicBezTo>
                    <a:pt x="1004" y="6205"/>
                    <a:pt x="1019" y="6201"/>
                    <a:pt x="1033" y="6194"/>
                  </a:cubicBezTo>
                  <a:cubicBezTo>
                    <a:pt x="1094" y="6168"/>
                    <a:pt x="1120" y="6098"/>
                    <a:pt x="1094" y="6038"/>
                  </a:cubicBezTo>
                  <a:cubicBezTo>
                    <a:pt x="902" y="5601"/>
                    <a:pt x="868" y="5094"/>
                    <a:pt x="836" y="4604"/>
                  </a:cubicBezTo>
                  <a:cubicBezTo>
                    <a:pt x="823" y="4413"/>
                    <a:pt x="811" y="4222"/>
                    <a:pt x="788" y="4039"/>
                  </a:cubicBezTo>
                  <a:cubicBezTo>
                    <a:pt x="742" y="3648"/>
                    <a:pt x="701" y="3230"/>
                    <a:pt x="662" y="2763"/>
                  </a:cubicBezTo>
                  <a:cubicBezTo>
                    <a:pt x="632" y="2401"/>
                    <a:pt x="550" y="2031"/>
                    <a:pt x="470" y="1672"/>
                  </a:cubicBezTo>
                  <a:cubicBezTo>
                    <a:pt x="358" y="1161"/>
                    <a:pt x="239" y="630"/>
                    <a:pt x="275" y="127"/>
                  </a:cubicBezTo>
                  <a:cubicBezTo>
                    <a:pt x="280" y="61"/>
                    <a:pt x="231" y="5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6"/>
            <p:cNvSpPr/>
            <p:nvPr/>
          </p:nvSpPr>
          <p:spPr>
            <a:xfrm>
              <a:off x="1069600" y="16993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60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5" y="1719"/>
                    <a:pt x="860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6"/>
                    <a:pt x="1335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6"/>
            <p:cNvSpPr/>
            <p:nvPr/>
          </p:nvSpPr>
          <p:spPr>
            <a:xfrm>
              <a:off x="1131075" y="1699625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6" y="1718"/>
                    <a:pt x="861" y="1718"/>
                  </a:cubicBezTo>
                  <a:cubicBezTo>
                    <a:pt x="1335" y="1718"/>
                    <a:pt x="1720" y="1334"/>
                    <a:pt x="1720" y="860"/>
                  </a:cubicBezTo>
                  <a:cubicBezTo>
                    <a:pt x="1720" y="383"/>
                    <a:pt x="1335" y="0"/>
                    <a:pt x="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6"/>
            <p:cNvSpPr/>
            <p:nvPr/>
          </p:nvSpPr>
          <p:spPr>
            <a:xfrm>
              <a:off x="1205200" y="1692650"/>
              <a:ext cx="43000" cy="43025"/>
            </a:xfrm>
            <a:custGeom>
              <a:avLst/>
              <a:gdLst/>
              <a:ahLst/>
              <a:cxnLst/>
              <a:rect l="l" t="t" r="r" b="b"/>
              <a:pathLst>
                <a:path w="1720" h="1721" extrusionOk="0">
                  <a:moveTo>
                    <a:pt x="860" y="1"/>
                  </a:moveTo>
                  <a:cubicBezTo>
                    <a:pt x="386" y="1"/>
                    <a:pt x="0" y="386"/>
                    <a:pt x="0" y="860"/>
                  </a:cubicBezTo>
                  <a:cubicBezTo>
                    <a:pt x="0" y="1335"/>
                    <a:pt x="386" y="1720"/>
                    <a:pt x="860" y="1720"/>
                  </a:cubicBezTo>
                  <a:cubicBezTo>
                    <a:pt x="1334" y="1720"/>
                    <a:pt x="1720" y="1335"/>
                    <a:pt x="1720" y="860"/>
                  </a:cubicBezTo>
                  <a:cubicBezTo>
                    <a:pt x="1720" y="386"/>
                    <a:pt x="1335" y="1"/>
                    <a:pt x="8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6"/>
            <p:cNvSpPr/>
            <p:nvPr/>
          </p:nvSpPr>
          <p:spPr>
            <a:xfrm>
              <a:off x="1257500" y="16857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59" y="0"/>
                  </a:moveTo>
                  <a:cubicBezTo>
                    <a:pt x="385" y="0"/>
                    <a:pt x="1" y="386"/>
                    <a:pt x="1" y="860"/>
                  </a:cubicBezTo>
                  <a:cubicBezTo>
                    <a:pt x="1" y="1334"/>
                    <a:pt x="385" y="1719"/>
                    <a:pt x="859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4"/>
                    <a:pt x="1333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6"/>
            <p:cNvSpPr/>
            <p:nvPr/>
          </p:nvSpPr>
          <p:spPr>
            <a:xfrm>
              <a:off x="1312925" y="1674000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1"/>
                  </a:moveTo>
                  <a:cubicBezTo>
                    <a:pt x="387" y="1"/>
                    <a:pt x="1" y="385"/>
                    <a:pt x="1" y="859"/>
                  </a:cubicBezTo>
                  <a:cubicBezTo>
                    <a:pt x="1" y="1333"/>
                    <a:pt x="387" y="1719"/>
                    <a:pt x="861" y="1719"/>
                  </a:cubicBezTo>
                  <a:cubicBezTo>
                    <a:pt x="1335" y="1719"/>
                    <a:pt x="1720" y="1333"/>
                    <a:pt x="1720" y="859"/>
                  </a:cubicBezTo>
                  <a:cubicBezTo>
                    <a:pt x="1720" y="385"/>
                    <a:pt x="1335" y="1"/>
                    <a:pt x="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6"/>
            <p:cNvSpPr/>
            <p:nvPr/>
          </p:nvSpPr>
          <p:spPr>
            <a:xfrm>
              <a:off x="1281275" y="1638300"/>
              <a:ext cx="37150" cy="37125"/>
            </a:xfrm>
            <a:custGeom>
              <a:avLst/>
              <a:gdLst/>
              <a:ahLst/>
              <a:cxnLst/>
              <a:rect l="l" t="t" r="r" b="b"/>
              <a:pathLst>
                <a:path w="1486" h="1485" extrusionOk="0">
                  <a:moveTo>
                    <a:pt x="743" y="0"/>
                  </a:moveTo>
                  <a:cubicBezTo>
                    <a:pt x="332" y="0"/>
                    <a:pt x="1" y="332"/>
                    <a:pt x="1" y="742"/>
                  </a:cubicBezTo>
                  <a:cubicBezTo>
                    <a:pt x="1" y="1152"/>
                    <a:pt x="332" y="1485"/>
                    <a:pt x="743" y="1485"/>
                  </a:cubicBezTo>
                  <a:cubicBezTo>
                    <a:pt x="1153" y="1485"/>
                    <a:pt x="1485" y="1152"/>
                    <a:pt x="1485" y="742"/>
                  </a:cubicBezTo>
                  <a:cubicBezTo>
                    <a:pt x="1485" y="333"/>
                    <a:pt x="1153" y="1"/>
                    <a:pt x="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6"/>
            <p:cNvSpPr/>
            <p:nvPr/>
          </p:nvSpPr>
          <p:spPr>
            <a:xfrm>
              <a:off x="1229625" y="164290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4"/>
                    <a:pt x="332" y="1486"/>
                    <a:pt x="743" y="1486"/>
                  </a:cubicBezTo>
                  <a:cubicBezTo>
                    <a:pt x="1153" y="1486"/>
                    <a:pt x="1485" y="1154"/>
                    <a:pt x="1485" y="743"/>
                  </a:cubicBezTo>
                  <a:cubicBezTo>
                    <a:pt x="1485" y="335"/>
                    <a:pt x="1153" y="3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6"/>
            <p:cNvSpPr/>
            <p:nvPr/>
          </p:nvSpPr>
          <p:spPr>
            <a:xfrm>
              <a:off x="1170400" y="1659750"/>
              <a:ext cx="37125" cy="37150"/>
            </a:xfrm>
            <a:custGeom>
              <a:avLst/>
              <a:gdLst/>
              <a:ahLst/>
              <a:cxnLst/>
              <a:rect l="l" t="t" r="r" b="b"/>
              <a:pathLst>
                <a:path w="1485" h="1486" extrusionOk="0">
                  <a:moveTo>
                    <a:pt x="742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3"/>
                    <a:pt x="332" y="1485"/>
                    <a:pt x="742" y="1485"/>
                  </a:cubicBezTo>
                  <a:cubicBezTo>
                    <a:pt x="1153" y="1485"/>
                    <a:pt x="1485" y="1153"/>
                    <a:pt x="1485" y="743"/>
                  </a:cubicBezTo>
                  <a:cubicBezTo>
                    <a:pt x="1485" y="334"/>
                    <a:pt x="1153" y="1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6"/>
            <p:cNvSpPr/>
            <p:nvPr/>
          </p:nvSpPr>
          <p:spPr>
            <a:xfrm>
              <a:off x="1108125" y="165875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3" y="1"/>
                    <a:pt x="1" y="332"/>
                    <a:pt x="1" y="743"/>
                  </a:cubicBezTo>
                  <a:cubicBezTo>
                    <a:pt x="1" y="1153"/>
                    <a:pt x="333" y="1485"/>
                    <a:pt x="743" y="1485"/>
                  </a:cubicBezTo>
                  <a:cubicBezTo>
                    <a:pt x="1154" y="1485"/>
                    <a:pt x="1485" y="1153"/>
                    <a:pt x="1485" y="743"/>
                  </a:cubicBezTo>
                  <a:cubicBezTo>
                    <a:pt x="1485" y="334"/>
                    <a:pt x="1155" y="2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6"/>
            <p:cNvSpPr/>
            <p:nvPr/>
          </p:nvSpPr>
          <p:spPr>
            <a:xfrm>
              <a:off x="1195400" y="16289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1"/>
                  </a:moveTo>
                  <a:cubicBezTo>
                    <a:pt x="155" y="1"/>
                    <a:pt x="1" y="155"/>
                    <a:pt x="1" y="344"/>
                  </a:cubicBezTo>
                  <a:cubicBezTo>
                    <a:pt x="1" y="533"/>
                    <a:pt x="155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5"/>
                    <a:pt x="533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6"/>
            <p:cNvSpPr/>
            <p:nvPr/>
          </p:nvSpPr>
          <p:spPr>
            <a:xfrm>
              <a:off x="1221075" y="16037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0"/>
                  </a:moveTo>
                  <a:cubicBezTo>
                    <a:pt x="154" y="0"/>
                    <a:pt x="1" y="154"/>
                    <a:pt x="1" y="344"/>
                  </a:cubicBezTo>
                  <a:cubicBezTo>
                    <a:pt x="1" y="533"/>
                    <a:pt x="154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4"/>
                    <a:pt x="533" y="0"/>
                    <a:pt x="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6"/>
            <p:cNvSpPr/>
            <p:nvPr/>
          </p:nvSpPr>
          <p:spPr>
            <a:xfrm>
              <a:off x="1256475" y="1615600"/>
              <a:ext cx="19450" cy="17225"/>
            </a:xfrm>
            <a:custGeom>
              <a:avLst/>
              <a:gdLst/>
              <a:ahLst/>
              <a:cxnLst/>
              <a:rect l="l" t="t" r="r" b="b"/>
              <a:pathLst>
                <a:path w="778" h="689" extrusionOk="0">
                  <a:moveTo>
                    <a:pt x="390" y="1"/>
                  </a:moveTo>
                  <a:cubicBezTo>
                    <a:pt x="349" y="1"/>
                    <a:pt x="308" y="8"/>
                    <a:pt x="268" y="23"/>
                  </a:cubicBezTo>
                  <a:cubicBezTo>
                    <a:pt x="89" y="91"/>
                    <a:pt x="1" y="288"/>
                    <a:pt x="68" y="466"/>
                  </a:cubicBezTo>
                  <a:cubicBezTo>
                    <a:pt x="120" y="604"/>
                    <a:pt x="250" y="688"/>
                    <a:pt x="389" y="688"/>
                  </a:cubicBezTo>
                  <a:cubicBezTo>
                    <a:pt x="430" y="688"/>
                    <a:pt x="471" y="681"/>
                    <a:pt x="511" y="666"/>
                  </a:cubicBezTo>
                  <a:cubicBezTo>
                    <a:pt x="688" y="599"/>
                    <a:pt x="778" y="400"/>
                    <a:pt x="711" y="223"/>
                  </a:cubicBezTo>
                  <a:cubicBezTo>
                    <a:pt x="659" y="85"/>
                    <a:pt x="528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6"/>
            <p:cNvSpPr/>
            <p:nvPr/>
          </p:nvSpPr>
          <p:spPr>
            <a:xfrm>
              <a:off x="1122325" y="162155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6" y="0"/>
                  </a:moveTo>
                  <a:cubicBezTo>
                    <a:pt x="345" y="0"/>
                    <a:pt x="344" y="0"/>
                    <a:pt x="343" y="0"/>
                  </a:cubicBezTo>
                  <a:cubicBezTo>
                    <a:pt x="155" y="0"/>
                    <a:pt x="0" y="155"/>
                    <a:pt x="0" y="343"/>
                  </a:cubicBezTo>
                  <a:cubicBezTo>
                    <a:pt x="0" y="533"/>
                    <a:pt x="153" y="686"/>
                    <a:pt x="343" y="686"/>
                  </a:cubicBezTo>
                  <a:cubicBezTo>
                    <a:pt x="532" y="686"/>
                    <a:pt x="687" y="534"/>
                    <a:pt x="687" y="343"/>
                  </a:cubicBezTo>
                  <a:cubicBezTo>
                    <a:pt x="687" y="154"/>
                    <a:pt x="534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6"/>
            <p:cNvSpPr/>
            <p:nvPr/>
          </p:nvSpPr>
          <p:spPr>
            <a:xfrm>
              <a:off x="1157725" y="1633425"/>
              <a:ext cx="19425" cy="17225"/>
            </a:xfrm>
            <a:custGeom>
              <a:avLst/>
              <a:gdLst/>
              <a:ahLst/>
              <a:cxnLst/>
              <a:rect l="l" t="t" r="r" b="b"/>
              <a:pathLst>
                <a:path w="777" h="689" extrusionOk="0">
                  <a:moveTo>
                    <a:pt x="389" y="1"/>
                  </a:moveTo>
                  <a:cubicBezTo>
                    <a:pt x="348" y="1"/>
                    <a:pt x="307" y="8"/>
                    <a:pt x="267" y="23"/>
                  </a:cubicBezTo>
                  <a:cubicBezTo>
                    <a:pt x="89" y="92"/>
                    <a:pt x="0" y="290"/>
                    <a:pt x="68" y="466"/>
                  </a:cubicBezTo>
                  <a:cubicBezTo>
                    <a:pt x="119" y="604"/>
                    <a:pt x="249" y="688"/>
                    <a:pt x="388" y="688"/>
                  </a:cubicBezTo>
                  <a:cubicBezTo>
                    <a:pt x="429" y="688"/>
                    <a:pt x="470" y="681"/>
                    <a:pt x="511" y="665"/>
                  </a:cubicBezTo>
                  <a:cubicBezTo>
                    <a:pt x="688" y="598"/>
                    <a:pt x="777" y="401"/>
                    <a:pt x="710" y="223"/>
                  </a:cubicBezTo>
                  <a:cubicBezTo>
                    <a:pt x="658" y="85"/>
                    <a:pt x="52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6"/>
            <p:cNvSpPr/>
            <p:nvPr/>
          </p:nvSpPr>
          <p:spPr>
            <a:xfrm>
              <a:off x="1174400" y="1617775"/>
              <a:ext cx="19450" cy="17200"/>
            </a:xfrm>
            <a:custGeom>
              <a:avLst/>
              <a:gdLst/>
              <a:ahLst/>
              <a:cxnLst/>
              <a:rect l="l" t="t" r="r" b="b"/>
              <a:pathLst>
                <a:path w="778" h="688" extrusionOk="0">
                  <a:moveTo>
                    <a:pt x="390" y="0"/>
                  </a:moveTo>
                  <a:cubicBezTo>
                    <a:pt x="349" y="0"/>
                    <a:pt x="308" y="7"/>
                    <a:pt x="268" y="23"/>
                  </a:cubicBezTo>
                  <a:cubicBezTo>
                    <a:pt x="90" y="89"/>
                    <a:pt x="1" y="287"/>
                    <a:pt x="68" y="466"/>
                  </a:cubicBezTo>
                  <a:cubicBezTo>
                    <a:pt x="120" y="603"/>
                    <a:pt x="250" y="687"/>
                    <a:pt x="390" y="687"/>
                  </a:cubicBezTo>
                  <a:cubicBezTo>
                    <a:pt x="430" y="687"/>
                    <a:pt x="471" y="680"/>
                    <a:pt x="511" y="665"/>
                  </a:cubicBezTo>
                  <a:cubicBezTo>
                    <a:pt x="688" y="598"/>
                    <a:pt x="777" y="399"/>
                    <a:pt x="711" y="222"/>
                  </a:cubicBezTo>
                  <a:cubicBezTo>
                    <a:pt x="659" y="84"/>
                    <a:pt x="528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6"/>
            <p:cNvSpPr/>
            <p:nvPr/>
          </p:nvSpPr>
          <p:spPr>
            <a:xfrm>
              <a:off x="1229625" y="1900875"/>
              <a:ext cx="71600" cy="159100"/>
            </a:xfrm>
            <a:custGeom>
              <a:avLst/>
              <a:gdLst/>
              <a:ahLst/>
              <a:cxnLst/>
              <a:rect l="l" t="t" r="r" b="b"/>
              <a:pathLst>
                <a:path w="2864" h="6364" extrusionOk="0">
                  <a:moveTo>
                    <a:pt x="118" y="0"/>
                  </a:moveTo>
                  <a:cubicBezTo>
                    <a:pt x="52" y="1"/>
                    <a:pt x="0" y="56"/>
                    <a:pt x="2" y="122"/>
                  </a:cubicBezTo>
                  <a:cubicBezTo>
                    <a:pt x="23" y="1148"/>
                    <a:pt x="396" y="2154"/>
                    <a:pt x="755" y="3126"/>
                  </a:cubicBezTo>
                  <a:lnTo>
                    <a:pt x="840" y="3360"/>
                  </a:lnTo>
                  <a:cubicBezTo>
                    <a:pt x="1176" y="4271"/>
                    <a:pt x="1736" y="5794"/>
                    <a:pt x="2669" y="6346"/>
                  </a:cubicBezTo>
                  <a:cubicBezTo>
                    <a:pt x="2689" y="6358"/>
                    <a:pt x="2709" y="6363"/>
                    <a:pt x="2729" y="6363"/>
                  </a:cubicBezTo>
                  <a:cubicBezTo>
                    <a:pt x="2770" y="6363"/>
                    <a:pt x="2809" y="6343"/>
                    <a:pt x="2829" y="6305"/>
                  </a:cubicBezTo>
                  <a:cubicBezTo>
                    <a:pt x="2864" y="6249"/>
                    <a:pt x="2845" y="6175"/>
                    <a:pt x="2789" y="6143"/>
                  </a:cubicBezTo>
                  <a:cubicBezTo>
                    <a:pt x="1929" y="5634"/>
                    <a:pt x="1387" y="4159"/>
                    <a:pt x="1063" y="3277"/>
                  </a:cubicBezTo>
                  <a:lnTo>
                    <a:pt x="979" y="3043"/>
                  </a:lnTo>
                  <a:cubicBezTo>
                    <a:pt x="624" y="2090"/>
                    <a:pt x="261" y="1103"/>
                    <a:pt x="239" y="116"/>
                  </a:cubicBezTo>
                  <a:cubicBezTo>
                    <a:pt x="237" y="50"/>
                    <a:pt x="195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9" name="Google Shape;2239;p46"/>
          <p:cNvGrpSpPr/>
          <p:nvPr/>
        </p:nvGrpSpPr>
        <p:grpSpPr>
          <a:xfrm>
            <a:off x="8372800" y="3890088"/>
            <a:ext cx="443350" cy="428000"/>
            <a:chOff x="1213025" y="2493675"/>
            <a:chExt cx="443350" cy="428000"/>
          </a:xfrm>
        </p:grpSpPr>
        <p:sp>
          <p:nvSpPr>
            <p:cNvPr id="2240" name="Google Shape;2240;p46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6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6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6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6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6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6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C266938-5F78-964C-B02C-5C087A08650A}"/>
              </a:ext>
            </a:extLst>
          </p:cNvPr>
          <p:cNvSpPr/>
          <p:nvPr/>
        </p:nvSpPr>
        <p:spPr>
          <a:xfrm>
            <a:off x="4742747" y="2088855"/>
            <a:ext cx="3536453" cy="2051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42900" algn="l"/>
              </a:tabLst>
            </a:pPr>
            <a:r>
              <a:rPr lang="pt-BR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</a:t>
            </a:r>
            <a:endParaRPr lang="en-VN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342900" algn="l"/>
              </a:tabLs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VN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342900" algn="l"/>
              </a:tabLs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342900" algn="l"/>
              </a:tabLs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A21902-4F44-D640-A311-3F79EE6DAF7E}"/>
              </a:ext>
            </a:extLst>
          </p:cNvPr>
          <p:cNvSpPr/>
          <p:nvPr/>
        </p:nvSpPr>
        <p:spPr>
          <a:xfrm>
            <a:off x="161373" y="3643800"/>
            <a:ext cx="4009427" cy="1434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42900" algn="l"/>
              </a:tabLs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VN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342900" algn="l"/>
              </a:tabLst>
            </a:pP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ý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pt-BR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VN" sz="1600" dirty="0"/>
              <a:t>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3" name="Google Shape;2163;p46"/>
          <p:cNvCxnSpPr>
            <a:stCxn id="2164" idx="1"/>
            <a:endCxn id="2165" idx="6"/>
          </p:cNvCxnSpPr>
          <p:nvPr/>
        </p:nvCxnSpPr>
        <p:spPr>
          <a:xfrm flipH="1">
            <a:off x="2954363" y="1769838"/>
            <a:ext cx="1867800" cy="439500"/>
          </a:xfrm>
          <a:prstGeom prst="bentConnector3">
            <a:avLst>
              <a:gd name="adj1" fmla="val 50000"/>
            </a:avLst>
          </a:prstGeom>
          <a:noFill/>
          <a:ln w="28575" cap="rnd" cmpd="sng">
            <a:solidFill>
              <a:schemeClr val="accent6"/>
            </a:solidFill>
            <a:prstDash val="dot"/>
            <a:round/>
            <a:headEnd type="oval" w="med" len="med"/>
            <a:tailEnd type="none" w="med" len="med"/>
          </a:ln>
        </p:spPr>
      </p:cxnSp>
      <p:cxnSp>
        <p:nvCxnSpPr>
          <p:cNvPr id="2166" name="Google Shape;2166;p46"/>
          <p:cNvCxnSpPr>
            <a:cxnSpLocks/>
            <a:endCxn id="2168" idx="2"/>
          </p:cNvCxnSpPr>
          <p:nvPr/>
        </p:nvCxnSpPr>
        <p:spPr>
          <a:xfrm>
            <a:off x="3398535" y="3416246"/>
            <a:ext cx="1857125" cy="1066569"/>
          </a:xfrm>
          <a:prstGeom prst="bentConnector3">
            <a:avLst>
              <a:gd name="adj1" fmla="val 50000"/>
            </a:avLst>
          </a:prstGeom>
          <a:noFill/>
          <a:ln w="28575" cap="rnd" cmpd="sng">
            <a:solidFill>
              <a:schemeClr val="accent6"/>
            </a:solidFill>
            <a:prstDash val="dot"/>
            <a:round/>
            <a:headEnd type="oval" w="med" len="med"/>
            <a:tailEnd type="none" w="med" len="med"/>
          </a:ln>
        </p:spPr>
      </p:cxnSp>
      <p:sp>
        <p:nvSpPr>
          <p:cNvPr id="2164" name="Google Shape;2164;p46"/>
          <p:cNvSpPr/>
          <p:nvPr/>
        </p:nvSpPr>
        <p:spPr>
          <a:xfrm>
            <a:off x="4822163" y="1496988"/>
            <a:ext cx="3184200" cy="545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7" name="Google Shape;2167;p46"/>
          <p:cNvSpPr/>
          <p:nvPr/>
        </p:nvSpPr>
        <p:spPr>
          <a:xfrm>
            <a:off x="248104" y="3068490"/>
            <a:ext cx="3184200" cy="545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9" name="Google Shape;2169;p46"/>
          <p:cNvSpPr txBox="1">
            <a:spLocks noGrp="1"/>
          </p:cNvSpPr>
          <p:nvPr>
            <p:ph type="subTitle" idx="1"/>
          </p:nvPr>
        </p:nvSpPr>
        <p:spPr>
          <a:xfrm>
            <a:off x="4906721" y="1490181"/>
            <a:ext cx="2907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70" name="Google Shape;2170;p46"/>
          <p:cNvSpPr txBox="1">
            <a:spLocks noGrp="1"/>
          </p:cNvSpPr>
          <p:nvPr>
            <p:ph type="subTitle" idx="2"/>
          </p:nvPr>
        </p:nvSpPr>
        <p:spPr>
          <a:xfrm>
            <a:off x="332637" y="3061683"/>
            <a:ext cx="29076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sz="24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73" name="Google Shape;2173;p46"/>
          <p:cNvSpPr txBox="1">
            <a:spLocks noGrp="1"/>
          </p:cNvSpPr>
          <p:nvPr>
            <p:ph type="title"/>
          </p:nvPr>
        </p:nvSpPr>
        <p:spPr>
          <a:xfrm>
            <a:off x="685675" y="577335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174" name="Google Shape;2174;p46"/>
          <p:cNvGrpSpPr/>
          <p:nvPr/>
        </p:nvGrpSpPr>
        <p:grpSpPr>
          <a:xfrm>
            <a:off x="2389993" y="1725910"/>
            <a:ext cx="679224" cy="840703"/>
            <a:chOff x="2358005" y="1479921"/>
            <a:chExt cx="1077962" cy="1334238"/>
          </a:xfrm>
        </p:grpSpPr>
        <p:grpSp>
          <p:nvGrpSpPr>
            <p:cNvPr id="2175" name="Google Shape;2175;p46"/>
            <p:cNvGrpSpPr/>
            <p:nvPr/>
          </p:nvGrpSpPr>
          <p:grpSpPr>
            <a:xfrm>
              <a:off x="2358005" y="1479921"/>
              <a:ext cx="1077962" cy="1334238"/>
              <a:chOff x="4748942" y="1257636"/>
              <a:chExt cx="268070" cy="331809"/>
            </a:xfrm>
          </p:grpSpPr>
          <p:sp>
            <p:nvSpPr>
              <p:cNvPr id="2176" name="Google Shape;2176;p46"/>
              <p:cNvSpPr/>
              <p:nvPr/>
            </p:nvSpPr>
            <p:spPr>
              <a:xfrm>
                <a:off x="4748942" y="1257636"/>
                <a:ext cx="268070" cy="331809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1312" extrusionOk="0">
                    <a:moveTo>
                      <a:pt x="3184" y="0"/>
                    </a:moveTo>
                    <a:cubicBezTo>
                      <a:pt x="2871" y="0"/>
                      <a:pt x="2557" y="58"/>
                      <a:pt x="2266" y="175"/>
                    </a:cubicBezTo>
                    <a:cubicBezTo>
                      <a:pt x="1819" y="355"/>
                      <a:pt x="1406" y="701"/>
                      <a:pt x="1292" y="1168"/>
                    </a:cubicBezTo>
                    <a:cubicBezTo>
                      <a:pt x="1204" y="1525"/>
                      <a:pt x="1302" y="1906"/>
                      <a:pt x="1481" y="2225"/>
                    </a:cubicBezTo>
                    <a:cubicBezTo>
                      <a:pt x="1659" y="2546"/>
                      <a:pt x="1915" y="2816"/>
                      <a:pt x="2168" y="3080"/>
                    </a:cubicBezTo>
                    <a:cubicBezTo>
                      <a:pt x="961" y="3836"/>
                      <a:pt x="156" y="5199"/>
                      <a:pt x="78" y="6619"/>
                    </a:cubicBezTo>
                    <a:cubicBezTo>
                      <a:pt x="1" y="8041"/>
                      <a:pt x="652" y="9483"/>
                      <a:pt x="1769" y="10365"/>
                    </a:cubicBezTo>
                    <a:cubicBezTo>
                      <a:pt x="2278" y="10765"/>
                      <a:pt x="2876" y="11045"/>
                      <a:pt x="3507" y="11193"/>
                    </a:cubicBezTo>
                    <a:cubicBezTo>
                      <a:pt x="3847" y="11273"/>
                      <a:pt x="4193" y="11312"/>
                      <a:pt x="4534" y="11312"/>
                    </a:cubicBezTo>
                    <a:cubicBezTo>
                      <a:pt x="5451" y="11310"/>
                      <a:pt x="6350" y="11022"/>
                      <a:pt x="7105" y="10461"/>
                    </a:cubicBezTo>
                    <a:cubicBezTo>
                      <a:pt x="8064" y="9744"/>
                      <a:pt x="8747" y="8647"/>
                      <a:pt x="8910" y="7457"/>
                    </a:cubicBezTo>
                    <a:cubicBezTo>
                      <a:pt x="9139" y="5781"/>
                      <a:pt x="8324" y="4004"/>
                      <a:pt x="6903" y="3085"/>
                    </a:cubicBezTo>
                    <a:cubicBezTo>
                      <a:pt x="7156" y="2819"/>
                      <a:pt x="7409" y="2552"/>
                      <a:pt x="7589" y="2233"/>
                    </a:cubicBezTo>
                    <a:cubicBezTo>
                      <a:pt x="7770" y="1914"/>
                      <a:pt x="7868" y="1535"/>
                      <a:pt x="7782" y="1179"/>
                    </a:cubicBezTo>
                    <a:cubicBezTo>
                      <a:pt x="7669" y="708"/>
                      <a:pt x="7258" y="361"/>
                      <a:pt x="6810" y="178"/>
                    </a:cubicBezTo>
                    <a:cubicBezTo>
                      <a:pt x="6517" y="59"/>
                      <a:pt x="6202" y="0"/>
                      <a:pt x="5886" y="0"/>
                    </a:cubicBezTo>
                    <a:cubicBezTo>
                      <a:pt x="5411" y="0"/>
                      <a:pt x="4936" y="132"/>
                      <a:pt x="4536" y="389"/>
                    </a:cubicBezTo>
                    <a:cubicBezTo>
                      <a:pt x="4135" y="132"/>
                      <a:pt x="3659" y="0"/>
                      <a:pt x="31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7" name="Google Shape;2177;p46"/>
              <p:cNvSpPr/>
              <p:nvPr/>
            </p:nvSpPr>
            <p:spPr>
              <a:xfrm>
                <a:off x="4788833" y="1356190"/>
                <a:ext cx="196792" cy="206266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7032" extrusionOk="0">
                    <a:moveTo>
                      <a:pt x="3605" y="1"/>
                    </a:moveTo>
                    <a:lnTo>
                      <a:pt x="2276" y="258"/>
                    </a:lnTo>
                    <a:lnTo>
                      <a:pt x="487" y="1759"/>
                    </a:lnTo>
                    <a:lnTo>
                      <a:pt x="0" y="4178"/>
                    </a:lnTo>
                    <a:lnTo>
                      <a:pt x="973" y="6034"/>
                    </a:lnTo>
                    <a:lnTo>
                      <a:pt x="2276" y="6801"/>
                    </a:lnTo>
                    <a:lnTo>
                      <a:pt x="2871" y="6987"/>
                    </a:lnTo>
                    <a:lnTo>
                      <a:pt x="3426" y="7031"/>
                    </a:lnTo>
                    <a:cubicBezTo>
                      <a:pt x="4385" y="6963"/>
                      <a:pt x="5239" y="6513"/>
                      <a:pt x="5834" y="5830"/>
                    </a:cubicBezTo>
                    <a:lnTo>
                      <a:pt x="5736" y="5830"/>
                    </a:lnTo>
                    <a:lnTo>
                      <a:pt x="5736" y="4328"/>
                    </a:lnTo>
                    <a:lnTo>
                      <a:pt x="6612" y="4328"/>
                    </a:lnTo>
                    <a:cubicBezTo>
                      <a:pt x="6674" y="4065"/>
                      <a:pt x="6709" y="3789"/>
                      <a:pt x="6709" y="3509"/>
                    </a:cubicBezTo>
                    <a:cubicBezTo>
                      <a:pt x="6709" y="2804"/>
                      <a:pt x="6501" y="2145"/>
                      <a:pt x="6144" y="1594"/>
                    </a:cubicBezTo>
                    <a:lnTo>
                      <a:pt x="5433" y="1594"/>
                    </a:lnTo>
                    <a:lnTo>
                      <a:pt x="5433" y="841"/>
                    </a:lnTo>
                    <a:lnTo>
                      <a:pt x="5491" y="841"/>
                    </a:lnTo>
                    <a:cubicBezTo>
                      <a:pt x="4973" y="391"/>
                      <a:pt x="4322" y="89"/>
                      <a:pt x="36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8" name="Google Shape;2178;p46"/>
              <p:cNvSpPr/>
              <p:nvPr/>
            </p:nvSpPr>
            <p:spPr>
              <a:xfrm>
                <a:off x="4778332" y="1355515"/>
                <a:ext cx="120087" cy="207293"/>
              </a:xfrm>
              <a:custGeom>
                <a:avLst/>
                <a:gdLst/>
                <a:ahLst/>
                <a:cxnLst/>
                <a:rect l="l" t="t" r="r" b="b"/>
                <a:pathLst>
                  <a:path w="4094" h="7067" extrusionOk="0">
                    <a:moveTo>
                      <a:pt x="3534" y="0"/>
                    </a:moveTo>
                    <a:cubicBezTo>
                      <a:pt x="1581" y="0"/>
                      <a:pt x="1" y="1581"/>
                      <a:pt x="1" y="3533"/>
                    </a:cubicBezTo>
                    <a:cubicBezTo>
                      <a:pt x="1" y="5485"/>
                      <a:pt x="1581" y="7066"/>
                      <a:pt x="3534" y="7066"/>
                    </a:cubicBezTo>
                    <a:cubicBezTo>
                      <a:pt x="3618" y="7066"/>
                      <a:pt x="3703" y="7062"/>
                      <a:pt x="3786" y="7056"/>
                    </a:cubicBezTo>
                    <a:cubicBezTo>
                      <a:pt x="2842" y="6906"/>
                      <a:pt x="2021" y="6380"/>
                      <a:pt x="1484" y="5638"/>
                    </a:cubicBezTo>
                    <a:cubicBezTo>
                      <a:pt x="1470" y="5620"/>
                      <a:pt x="1472" y="5598"/>
                      <a:pt x="1485" y="5582"/>
                    </a:cubicBezTo>
                    <a:cubicBezTo>
                      <a:pt x="1584" y="5463"/>
                      <a:pt x="1642" y="5307"/>
                      <a:pt x="1635" y="5139"/>
                    </a:cubicBezTo>
                    <a:cubicBezTo>
                      <a:pt x="1620" y="4794"/>
                      <a:pt x="1325" y="4523"/>
                      <a:pt x="979" y="4523"/>
                    </a:cubicBezTo>
                    <a:cubicBezTo>
                      <a:pt x="958" y="4523"/>
                      <a:pt x="939" y="4511"/>
                      <a:pt x="936" y="4491"/>
                    </a:cubicBezTo>
                    <a:cubicBezTo>
                      <a:pt x="906" y="4381"/>
                      <a:pt x="882" y="4268"/>
                      <a:pt x="862" y="4152"/>
                    </a:cubicBezTo>
                    <a:cubicBezTo>
                      <a:pt x="848" y="4078"/>
                      <a:pt x="906" y="4011"/>
                      <a:pt x="980" y="4011"/>
                    </a:cubicBezTo>
                    <a:lnTo>
                      <a:pt x="1976" y="4011"/>
                    </a:lnTo>
                    <a:cubicBezTo>
                      <a:pt x="2325" y="4011"/>
                      <a:pt x="2621" y="3741"/>
                      <a:pt x="2634" y="3392"/>
                    </a:cubicBezTo>
                    <a:cubicBezTo>
                      <a:pt x="2635" y="3348"/>
                      <a:pt x="2631" y="3303"/>
                      <a:pt x="2624" y="3260"/>
                    </a:cubicBezTo>
                    <a:lnTo>
                      <a:pt x="3017" y="3260"/>
                    </a:lnTo>
                    <a:cubicBezTo>
                      <a:pt x="3378" y="3260"/>
                      <a:pt x="3682" y="2965"/>
                      <a:pt x="3675" y="2605"/>
                    </a:cubicBezTo>
                    <a:cubicBezTo>
                      <a:pt x="3669" y="2254"/>
                      <a:pt x="3381" y="1972"/>
                      <a:pt x="3030" y="1972"/>
                    </a:cubicBezTo>
                    <a:lnTo>
                      <a:pt x="1394" y="1972"/>
                    </a:lnTo>
                    <a:cubicBezTo>
                      <a:pt x="1301" y="1972"/>
                      <a:pt x="1243" y="1872"/>
                      <a:pt x="1289" y="1792"/>
                    </a:cubicBezTo>
                    <a:cubicBezTo>
                      <a:pt x="1341" y="1701"/>
                      <a:pt x="1397" y="1614"/>
                      <a:pt x="1458" y="1531"/>
                    </a:cubicBezTo>
                    <a:cubicBezTo>
                      <a:pt x="1495" y="1479"/>
                      <a:pt x="1558" y="1448"/>
                      <a:pt x="1622" y="1448"/>
                    </a:cubicBezTo>
                    <a:lnTo>
                      <a:pt x="2245" y="1448"/>
                    </a:lnTo>
                    <a:cubicBezTo>
                      <a:pt x="2607" y="1448"/>
                      <a:pt x="2912" y="1152"/>
                      <a:pt x="2904" y="790"/>
                    </a:cubicBezTo>
                    <a:cubicBezTo>
                      <a:pt x="2903" y="713"/>
                      <a:pt x="2888" y="639"/>
                      <a:pt x="2860" y="567"/>
                    </a:cubicBezTo>
                    <a:cubicBezTo>
                      <a:pt x="2821" y="468"/>
                      <a:pt x="2869" y="354"/>
                      <a:pt x="2969" y="313"/>
                    </a:cubicBezTo>
                    <a:cubicBezTo>
                      <a:pt x="3318" y="165"/>
                      <a:pt x="3697" y="71"/>
                      <a:pt x="4093" y="45"/>
                    </a:cubicBezTo>
                    <a:cubicBezTo>
                      <a:pt x="3912" y="15"/>
                      <a:pt x="3725" y="0"/>
                      <a:pt x="35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9" name="Google Shape;2179;p46"/>
              <p:cNvSpPr/>
              <p:nvPr/>
            </p:nvSpPr>
            <p:spPr>
              <a:xfrm>
                <a:off x="4913961" y="1483077"/>
                <a:ext cx="68785" cy="44145"/>
              </a:xfrm>
              <a:custGeom>
                <a:avLst/>
                <a:gdLst/>
                <a:ahLst/>
                <a:cxnLst/>
                <a:rect l="l" t="t" r="r" b="b"/>
                <a:pathLst>
                  <a:path w="2345" h="1505" extrusionOk="0">
                    <a:moveTo>
                      <a:pt x="378" y="1"/>
                    </a:moveTo>
                    <a:cubicBezTo>
                      <a:pt x="170" y="1"/>
                      <a:pt x="1" y="168"/>
                      <a:pt x="1" y="376"/>
                    </a:cubicBezTo>
                    <a:cubicBezTo>
                      <a:pt x="1" y="584"/>
                      <a:pt x="170" y="753"/>
                      <a:pt x="378" y="753"/>
                    </a:cubicBezTo>
                    <a:lnTo>
                      <a:pt x="1012" y="753"/>
                    </a:lnTo>
                    <a:cubicBezTo>
                      <a:pt x="804" y="753"/>
                      <a:pt x="634" y="923"/>
                      <a:pt x="634" y="1130"/>
                    </a:cubicBezTo>
                    <a:cubicBezTo>
                      <a:pt x="634" y="1234"/>
                      <a:pt x="676" y="1328"/>
                      <a:pt x="744" y="1396"/>
                    </a:cubicBezTo>
                    <a:cubicBezTo>
                      <a:pt x="811" y="1463"/>
                      <a:pt x="906" y="1504"/>
                      <a:pt x="1010" y="1504"/>
                    </a:cubicBezTo>
                    <a:lnTo>
                      <a:pt x="1568" y="1504"/>
                    </a:lnTo>
                    <a:cubicBezTo>
                      <a:pt x="1939" y="1081"/>
                      <a:pt x="2211" y="568"/>
                      <a:pt x="2345" y="2"/>
                    </a:cubicBezTo>
                    <a:lnTo>
                      <a:pt x="234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0" name="Google Shape;2180;p46"/>
              <p:cNvSpPr/>
              <p:nvPr/>
            </p:nvSpPr>
            <p:spPr>
              <a:xfrm>
                <a:off x="4854565" y="1509916"/>
                <a:ext cx="41828" cy="22058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752" extrusionOk="0">
                    <a:moveTo>
                      <a:pt x="376" y="0"/>
                    </a:moveTo>
                    <a:cubicBezTo>
                      <a:pt x="272" y="0"/>
                      <a:pt x="179" y="42"/>
                      <a:pt x="111" y="110"/>
                    </a:cubicBezTo>
                    <a:cubicBezTo>
                      <a:pt x="44" y="177"/>
                      <a:pt x="1" y="272"/>
                      <a:pt x="1" y="376"/>
                    </a:cubicBezTo>
                    <a:cubicBezTo>
                      <a:pt x="1" y="583"/>
                      <a:pt x="170" y="751"/>
                      <a:pt x="378" y="751"/>
                    </a:cubicBezTo>
                    <a:lnTo>
                      <a:pt x="1052" y="751"/>
                    </a:lnTo>
                    <a:cubicBezTo>
                      <a:pt x="1156" y="751"/>
                      <a:pt x="1249" y="710"/>
                      <a:pt x="1316" y="643"/>
                    </a:cubicBezTo>
                    <a:cubicBezTo>
                      <a:pt x="1383" y="576"/>
                      <a:pt x="1426" y="481"/>
                      <a:pt x="1426" y="377"/>
                    </a:cubicBezTo>
                    <a:cubicBezTo>
                      <a:pt x="1426" y="169"/>
                      <a:pt x="1257" y="0"/>
                      <a:pt x="10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1" name="Google Shape;2181;p46"/>
              <p:cNvSpPr/>
              <p:nvPr/>
            </p:nvSpPr>
            <p:spPr>
              <a:xfrm>
                <a:off x="4905250" y="1433713"/>
                <a:ext cx="41828" cy="22058"/>
              </a:xfrm>
              <a:custGeom>
                <a:avLst/>
                <a:gdLst/>
                <a:ahLst/>
                <a:cxnLst/>
                <a:rect l="l" t="t" r="r" b="b"/>
                <a:pathLst>
                  <a:path w="1426" h="752" extrusionOk="0">
                    <a:moveTo>
                      <a:pt x="375" y="0"/>
                    </a:moveTo>
                    <a:cubicBezTo>
                      <a:pt x="271" y="0"/>
                      <a:pt x="176" y="43"/>
                      <a:pt x="111" y="110"/>
                    </a:cubicBezTo>
                    <a:cubicBezTo>
                      <a:pt x="44" y="177"/>
                      <a:pt x="1" y="272"/>
                      <a:pt x="1" y="376"/>
                    </a:cubicBezTo>
                    <a:cubicBezTo>
                      <a:pt x="1" y="584"/>
                      <a:pt x="170" y="751"/>
                      <a:pt x="378" y="751"/>
                    </a:cubicBezTo>
                    <a:lnTo>
                      <a:pt x="1050" y="751"/>
                    </a:lnTo>
                    <a:cubicBezTo>
                      <a:pt x="1154" y="751"/>
                      <a:pt x="1248" y="711"/>
                      <a:pt x="1316" y="643"/>
                    </a:cubicBezTo>
                    <a:cubicBezTo>
                      <a:pt x="1383" y="576"/>
                      <a:pt x="1426" y="481"/>
                      <a:pt x="1426" y="377"/>
                    </a:cubicBezTo>
                    <a:cubicBezTo>
                      <a:pt x="1426" y="170"/>
                      <a:pt x="1257" y="0"/>
                      <a:pt x="10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2" name="Google Shape;2182;p46"/>
              <p:cNvSpPr/>
              <p:nvPr/>
            </p:nvSpPr>
            <p:spPr>
              <a:xfrm>
                <a:off x="4778332" y="1421217"/>
                <a:ext cx="99906" cy="44263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1509" extrusionOk="0">
                    <a:moveTo>
                      <a:pt x="3029" y="0"/>
                    </a:moveTo>
                    <a:lnTo>
                      <a:pt x="3029" y="3"/>
                    </a:lnTo>
                    <a:lnTo>
                      <a:pt x="244" y="3"/>
                    </a:lnTo>
                    <a:cubicBezTo>
                      <a:pt x="85" y="404"/>
                      <a:pt x="1" y="836"/>
                      <a:pt x="1" y="1293"/>
                    </a:cubicBezTo>
                    <a:cubicBezTo>
                      <a:pt x="1" y="1366"/>
                      <a:pt x="2" y="1437"/>
                      <a:pt x="5" y="1508"/>
                    </a:cubicBezTo>
                    <a:lnTo>
                      <a:pt x="39" y="1507"/>
                    </a:lnTo>
                    <a:lnTo>
                      <a:pt x="1988" y="1507"/>
                    </a:lnTo>
                    <a:cubicBezTo>
                      <a:pt x="2195" y="1507"/>
                      <a:pt x="2364" y="1338"/>
                      <a:pt x="2364" y="1130"/>
                    </a:cubicBezTo>
                    <a:cubicBezTo>
                      <a:pt x="2364" y="922"/>
                      <a:pt x="2195" y="753"/>
                      <a:pt x="1988" y="753"/>
                    </a:cubicBezTo>
                    <a:lnTo>
                      <a:pt x="3029" y="753"/>
                    </a:lnTo>
                    <a:cubicBezTo>
                      <a:pt x="3237" y="753"/>
                      <a:pt x="3406" y="584"/>
                      <a:pt x="3406" y="376"/>
                    </a:cubicBezTo>
                    <a:cubicBezTo>
                      <a:pt x="3406" y="168"/>
                      <a:pt x="3237" y="0"/>
                      <a:pt x="30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3" name="Google Shape;2183;p46"/>
              <p:cNvSpPr/>
              <p:nvPr/>
            </p:nvSpPr>
            <p:spPr>
              <a:xfrm>
                <a:off x="4804555" y="1367952"/>
                <a:ext cx="51039" cy="22058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752" extrusionOk="0">
                    <a:moveTo>
                      <a:pt x="949" y="1"/>
                    </a:moveTo>
                    <a:cubicBezTo>
                      <a:pt x="591" y="195"/>
                      <a:pt x="270" y="451"/>
                      <a:pt x="0" y="752"/>
                    </a:cubicBezTo>
                    <a:lnTo>
                      <a:pt x="1363" y="752"/>
                    </a:lnTo>
                    <a:cubicBezTo>
                      <a:pt x="1571" y="752"/>
                      <a:pt x="1740" y="584"/>
                      <a:pt x="1740" y="376"/>
                    </a:cubicBezTo>
                    <a:cubicBezTo>
                      <a:pt x="1740" y="271"/>
                      <a:pt x="1698" y="179"/>
                      <a:pt x="1630" y="111"/>
                    </a:cubicBezTo>
                    <a:cubicBezTo>
                      <a:pt x="1562" y="44"/>
                      <a:pt x="1468" y="1"/>
                      <a:pt x="13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4" name="Google Shape;2184;p46"/>
              <p:cNvSpPr/>
              <p:nvPr/>
            </p:nvSpPr>
            <p:spPr>
              <a:xfrm>
                <a:off x="4920355" y="1380857"/>
                <a:ext cx="48721" cy="22087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753" extrusionOk="0">
                    <a:moveTo>
                      <a:pt x="378" y="0"/>
                    </a:moveTo>
                    <a:cubicBezTo>
                      <a:pt x="170" y="0"/>
                      <a:pt x="1" y="169"/>
                      <a:pt x="1" y="377"/>
                    </a:cubicBezTo>
                    <a:cubicBezTo>
                      <a:pt x="1" y="481"/>
                      <a:pt x="44" y="576"/>
                      <a:pt x="111" y="643"/>
                    </a:cubicBezTo>
                    <a:cubicBezTo>
                      <a:pt x="177" y="710"/>
                      <a:pt x="272" y="753"/>
                      <a:pt x="376" y="753"/>
                    </a:cubicBezTo>
                    <a:lnTo>
                      <a:pt x="1660" y="753"/>
                    </a:lnTo>
                    <a:cubicBezTo>
                      <a:pt x="1478" y="472"/>
                      <a:pt x="1260" y="218"/>
                      <a:pt x="101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5" name="Google Shape;2185;p46"/>
              <p:cNvSpPr/>
              <p:nvPr/>
            </p:nvSpPr>
            <p:spPr>
              <a:xfrm>
                <a:off x="4881520" y="1284005"/>
                <a:ext cx="70457" cy="49748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1696" extrusionOk="0">
                    <a:moveTo>
                      <a:pt x="1260" y="1"/>
                    </a:moveTo>
                    <a:cubicBezTo>
                      <a:pt x="1148" y="1"/>
                      <a:pt x="1036" y="17"/>
                      <a:pt x="927" y="54"/>
                    </a:cubicBezTo>
                    <a:cubicBezTo>
                      <a:pt x="424" y="228"/>
                      <a:pt x="145" y="819"/>
                      <a:pt x="36" y="1108"/>
                    </a:cubicBezTo>
                    <a:cubicBezTo>
                      <a:pt x="1" y="1205"/>
                      <a:pt x="38" y="1312"/>
                      <a:pt x="125" y="1363"/>
                    </a:cubicBezTo>
                    <a:cubicBezTo>
                      <a:pt x="331" y="1489"/>
                      <a:pt x="735" y="1696"/>
                      <a:pt x="1142" y="1696"/>
                    </a:cubicBezTo>
                    <a:cubicBezTo>
                      <a:pt x="1255" y="1696"/>
                      <a:pt x="1367" y="1680"/>
                      <a:pt x="1476" y="1643"/>
                    </a:cubicBezTo>
                    <a:cubicBezTo>
                      <a:pt x="1978" y="1467"/>
                      <a:pt x="2257" y="878"/>
                      <a:pt x="2367" y="589"/>
                    </a:cubicBezTo>
                    <a:cubicBezTo>
                      <a:pt x="2401" y="492"/>
                      <a:pt x="2364" y="384"/>
                      <a:pt x="2278" y="332"/>
                    </a:cubicBezTo>
                    <a:cubicBezTo>
                      <a:pt x="2071" y="207"/>
                      <a:pt x="1667" y="1"/>
                      <a:pt x="12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6" name="Google Shape;2186;p46"/>
              <p:cNvSpPr/>
              <p:nvPr/>
            </p:nvSpPr>
            <p:spPr>
              <a:xfrm>
                <a:off x="4812034" y="1284064"/>
                <a:ext cx="70427" cy="49719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1695" extrusionOk="0">
                    <a:moveTo>
                      <a:pt x="1143" y="1"/>
                    </a:moveTo>
                    <a:cubicBezTo>
                      <a:pt x="737" y="1"/>
                      <a:pt x="332" y="207"/>
                      <a:pt x="124" y="331"/>
                    </a:cubicBezTo>
                    <a:cubicBezTo>
                      <a:pt x="38" y="386"/>
                      <a:pt x="1" y="493"/>
                      <a:pt x="35" y="588"/>
                    </a:cubicBezTo>
                    <a:cubicBezTo>
                      <a:pt x="145" y="878"/>
                      <a:pt x="422" y="1467"/>
                      <a:pt x="925" y="1642"/>
                    </a:cubicBezTo>
                    <a:cubicBezTo>
                      <a:pt x="1034" y="1679"/>
                      <a:pt x="1146" y="1695"/>
                      <a:pt x="1257" y="1695"/>
                    </a:cubicBezTo>
                    <a:cubicBezTo>
                      <a:pt x="1664" y="1695"/>
                      <a:pt x="2068" y="1489"/>
                      <a:pt x="2276" y="1363"/>
                    </a:cubicBezTo>
                    <a:cubicBezTo>
                      <a:pt x="2364" y="1310"/>
                      <a:pt x="2401" y="1203"/>
                      <a:pt x="2365" y="1108"/>
                    </a:cubicBezTo>
                    <a:cubicBezTo>
                      <a:pt x="2258" y="818"/>
                      <a:pt x="1978" y="226"/>
                      <a:pt x="1475" y="54"/>
                    </a:cubicBezTo>
                    <a:cubicBezTo>
                      <a:pt x="1367" y="17"/>
                      <a:pt x="1255" y="1"/>
                      <a:pt x="11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7" name="Google Shape;2187;p46"/>
              <p:cNvSpPr/>
              <p:nvPr/>
            </p:nvSpPr>
            <p:spPr>
              <a:xfrm>
                <a:off x="4877649" y="1316798"/>
                <a:ext cx="8536" cy="79315"/>
              </a:xfrm>
              <a:custGeom>
                <a:avLst/>
                <a:gdLst/>
                <a:ahLst/>
                <a:cxnLst/>
                <a:rect l="l" t="t" r="r" b="b"/>
                <a:pathLst>
                  <a:path w="291" h="2704" extrusionOk="0">
                    <a:moveTo>
                      <a:pt x="146" y="1"/>
                    </a:moveTo>
                    <a:cubicBezTo>
                      <a:pt x="66" y="1"/>
                      <a:pt x="1" y="66"/>
                      <a:pt x="1" y="146"/>
                    </a:cubicBezTo>
                    <a:lnTo>
                      <a:pt x="1" y="2560"/>
                    </a:lnTo>
                    <a:cubicBezTo>
                      <a:pt x="1" y="2640"/>
                      <a:pt x="66" y="2704"/>
                      <a:pt x="146" y="2704"/>
                    </a:cubicBezTo>
                    <a:cubicBezTo>
                      <a:pt x="225" y="2704"/>
                      <a:pt x="290" y="2640"/>
                      <a:pt x="290" y="2560"/>
                    </a:cubicBezTo>
                    <a:lnTo>
                      <a:pt x="290" y="146"/>
                    </a:lnTo>
                    <a:cubicBezTo>
                      <a:pt x="290" y="66"/>
                      <a:pt x="225" y="1"/>
                      <a:pt x="146" y="1"/>
                    </a:cubicBezTo>
                    <a:close/>
                  </a:path>
                </a:pathLst>
              </a:custGeom>
              <a:solidFill>
                <a:srgbClr val="ADE1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8" name="Google Shape;2188;p46"/>
              <p:cNvSpPr/>
              <p:nvPr/>
            </p:nvSpPr>
            <p:spPr>
              <a:xfrm>
                <a:off x="4880494" y="1300724"/>
                <a:ext cx="50305" cy="23671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807" extrusionOk="0">
                    <a:moveTo>
                      <a:pt x="1559" y="0"/>
                    </a:moveTo>
                    <a:cubicBezTo>
                      <a:pt x="1549" y="0"/>
                      <a:pt x="1538" y="1"/>
                      <a:pt x="1528" y="4"/>
                    </a:cubicBezTo>
                    <a:cubicBezTo>
                      <a:pt x="1070" y="100"/>
                      <a:pt x="603" y="274"/>
                      <a:pt x="98" y="534"/>
                    </a:cubicBezTo>
                    <a:cubicBezTo>
                      <a:pt x="28" y="571"/>
                      <a:pt x="0" y="658"/>
                      <a:pt x="37" y="728"/>
                    </a:cubicBezTo>
                    <a:cubicBezTo>
                      <a:pt x="64" y="779"/>
                      <a:pt x="113" y="807"/>
                      <a:pt x="165" y="807"/>
                    </a:cubicBezTo>
                    <a:cubicBezTo>
                      <a:pt x="187" y="807"/>
                      <a:pt x="209" y="802"/>
                      <a:pt x="230" y="791"/>
                    </a:cubicBezTo>
                    <a:cubicBezTo>
                      <a:pt x="713" y="541"/>
                      <a:pt x="1156" y="376"/>
                      <a:pt x="1587" y="286"/>
                    </a:cubicBezTo>
                    <a:cubicBezTo>
                      <a:pt x="1664" y="268"/>
                      <a:pt x="1715" y="192"/>
                      <a:pt x="1698" y="115"/>
                    </a:cubicBezTo>
                    <a:cubicBezTo>
                      <a:pt x="1684" y="47"/>
                      <a:pt x="1625" y="0"/>
                      <a:pt x="1559" y="0"/>
                    </a:cubicBezTo>
                    <a:close/>
                  </a:path>
                </a:pathLst>
              </a:custGeom>
              <a:solidFill>
                <a:srgbClr val="ADE1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9" name="Google Shape;2189;p46"/>
              <p:cNvSpPr/>
              <p:nvPr/>
            </p:nvSpPr>
            <p:spPr>
              <a:xfrm>
                <a:off x="4834121" y="1300724"/>
                <a:ext cx="50305" cy="23671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807" extrusionOk="0">
                    <a:moveTo>
                      <a:pt x="156" y="0"/>
                    </a:moveTo>
                    <a:cubicBezTo>
                      <a:pt x="90" y="0"/>
                      <a:pt x="31" y="47"/>
                      <a:pt x="16" y="115"/>
                    </a:cubicBezTo>
                    <a:cubicBezTo>
                      <a:pt x="0" y="192"/>
                      <a:pt x="51" y="268"/>
                      <a:pt x="128" y="286"/>
                    </a:cubicBezTo>
                    <a:cubicBezTo>
                      <a:pt x="558" y="376"/>
                      <a:pt x="1002" y="541"/>
                      <a:pt x="1485" y="791"/>
                    </a:cubicBezTo>
                    <a:cubicBezTo>
                      <a:pt x="1507" y="801"/>
                      <a:pt x="1529" y="807"/>
                      <a:pt x="1551" y="807"/>
                    </a:cubicBezTo>
                    <a:cubicBezTo>
                      <a:pt x="1603" y="807"/>
                      <a:pt x="1654" y="779"/>
                      <a:pt x="1678" y="728"/>
                    </a:cubicBezTo>
                    <a:cubicBezTo>
                      <a:pt x="1715" y="658"/>
                      <a:pt x="1686" y="571"/>
                      <a:pt x="1617" y="534"/>
                    </a:cubicBezTo>
                    <a:cubicBezTo>
                      <a:pt x="1109" y="274"/>
                      <a:pt x="644" y="100"/>
                      <a:pt x="187" y="4"/>
                    </a:cubicBezTo>
                    <a:cubicBezTo>
                      <a:pt x="177" y="1"/>
                      <a:pt x="166" y="0"/>
                      <a:pt x="156" y="0"/>
                    </a:cubicBezTo>
                    <a:close/>
                  </a:path>
                </a:pathLst>
              </a:custGeom>
              <a:solidFill>
                <a:srgbClr val="ADE1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46"/>
              <p:cNvSpPr/>
              <p:nvPr/>
            </p:nvSpPr>
            <p:spPr>
              <a:xfrm>
                <a:off x="4785079" y="1496101"/>
                <a:ext cx="33351" cy="22117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754" extrusionOk="0">
                    <a:moveTo>
                      <a:pt x="759" y="1"/>
                    </a:moveTo>
                    <a:lnTo>
                      <a:pt x="759" y="2"/>
                    </a:lnTo>
                    <a:lnTo>
                      <a:pt x="1" y="2"/>
                    </a:lnTo>
                    <a:cubicBezTo>
                      <a:pt x="103" y="269"/>
                      <a:pt x="237" y="522"/>
                      <a:pt x="397" y="753"/>
                    </a:cubicBezTo>
                    <a:lnTo>
                      <a:pt x="759" y="753"/>
                    </a:lnTo>
                    <a:cubicBezTo>
                      <a:pt x="967" y="753"/>
                      <a:pt x="1136" y="584"/>
                      <a:pt x="1136" y="376"/>
                    </a:cubicBezTo>
                    <a:cubicBezTo>
                      <a:pt x="1136" y="168"/>
                      <a:pt x="967" y="1"/>
                      <a:pt x="7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65" name="Google Shape;2165;p46"/>
            <p:cNvSpPr/>
            <p:nvPr/>
          </p:nvSpPr>
          <p:spPr>
            <a:xfrm>
              <a:off x="2540288" y="1890300"/>
              <a:ext cx="713400" cy="7134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1" name="Google Shape;2191;p46"/>
          <p:cNvGrpSpPr/>
          <p:nvPr/>
        </p:nvGrpSpPr>
        <p:grpSpPr>
          <a:xfrm>
            <a:off x="5140823" y="4144184"/>
            <a:ext cx="679235" cy="677255"/>
            <a:chOff x="2358036" y="3288389"/>
            <a:chExt cx="1077980" cy="1074837"/>
          </a:xfrm>
        </p:grpSpPr>
        <p:grpSp>
          <p:nvGrpSpPr>
            <p:cNvPr id="2192" name="Google Shape;2192;p46"/>
            <p:cNvGrpSpPr/>
            <p:nvPr/>
          </p:nvGrpSpPr>
          <p:grpSpPr>
            <a:xfrm>
              <a:off x="2358036" y="3288389"/>
              <a:ext cx="1077980" cy="1074837"/>
              <a:chOff x="1812775" y="1243100"/>
              <a:chExt cx="285550" cy="284725"/>
            </a:xfrm>
          </p:grpSpPr>
          <p:sp>
            <p:nvSpPr>
              <p:cNvPr id="2193" name="Google Shape;2193;p46"/>
              <p:cNvSpPr/>
              <p:nvPr/>
            </p:nvSpPr>
            <p:spPr>
              <a:xfrm>
                <a:off x="1812775" y="1243100"/>
                <a:ext cx="285550" cy="284725"/>
              </a:xfrm>
              <a:custGeom>
                <a:avLst/>
                <a:gdLst/>
                <a:ahLst/>
                <a:cxnLst/>
                <a:rect l="l" t="t" r="r" b="b"/>
                <a:pathLst>
                  <a:path w="11422" h="11389" extrusionOk="0">
                    <a:moveTo>
                      <a:pt x="7391" y="0"/>
                    </a:moveTo>
                    <a:cubicBezTo>
                      <a:pt x="7160" y="0"/>
                      <a:pt x="6941" y="73"/>
                      <a:pt x="6755" y="210"/>
                    </a:cubicBezTo>
                    <a:cubicBezTo>
                      <a:pt x="6668" y="275"/>
                      <a:pt x="6584" y="344"/>
                      <a:pt x="6505" y="417"/>
                    </a:cubicBezTo>
                    <a:cubicBezTo>
                      <a:pt x="6504" y="415"/>
                      <a:pt x="6504" y="412"/>
                      <a:pt x="6501" y="412"/>
                    </a:cubicBezTo>
                    <a:cubicBezTo>
                      <a:pt x="6299" y="192"/>
                      <a:pt x="6010" y="67"/>
                      <a:pt x="5711" y="67"/>
                    </a:cubicBezTo>
                    <a:cubicBezTo>
                      <a:pt x="5412" y="67"/>
                      <a:pt x="5123" y="194"/>
                      <a:pt x="4920" y="415"/>
                    </a:cubicBezTo>
                    <a:cubicBezTo>
                      <a:pt x="4919" y="417"/>
                      <a:pt x="4919" y="418"/>
                      <a:pt x="4916" y="418"/>
                    </a:cubicBezTo>
                    <a:cubicBezTo>
                      <a:pt x="4839" y="345"/>
                      <a:pt x="4755" y="277"/>
                      <a:pt x="4667" y="211"/>
                    </a:cubicBezTo>
                    <a:cubicBezTo>
                      <a:pt x="4481" y="75"/>
                      <a:pt x="4261" y="2"/>
                      <a:pt x="4030" y="2"/>
                    </a:cubicBezTo>
                    <a:cubicBezTo>
                      <a:pt x="3691" y="2"/>
                      <a:pt x="3368" y="165"/>
                      <a:pt x="3166" y="439"/>
                    </a:cubicBezTo>
                    <a:cubicBezTo>
                      <a:pt x="3096" y="536"/>
                      <a:pt x="3041" y="642"/>
                      <a:pt x="3006" y="753"/>
                    </a:cubicBezTo>
                    <a:cubicBezTo>
                      <a:pt x="2634" y="843"/>
                      <a:pt x="2337" y="1124"/>
                      <a:pt x="2228" y="1503"/>
                    </a:cubicBezTo>
                    <a:cubicBezTo>
                      <a:pt x="1944" y="1509"/>
                      <a:pt x="1669" y="1628"/>
                      <a:pt x="1471" y="1835"/>
                    </a:cubicBezTo>
                    <a:cubicBezTo>
                      <a:pt x="1270" y="2045"/>
                      <a:pt x="1161" y="2331"/>
                      <a:pt x="1173" y="2624"/>
                    </a:cubicBezTo>
                    <a:cubicBezTo>
                      <a:pt x="1218" y="3706"/>
                      <a:pt x="1645" y="4724"/>
                      <a:pt x="2378" y="5516"/>
                    </a:cubicBezTo>
                    <a:lnTo>
                      <a:pt x="1102" y="5516"/>
                    </a:lnTo>
                    <a:cubicBezTo>
                      <a:pt x="796" y="5516"/>
                      <a:pt x="503" y="5647"/>
                      <a:pt x="301" y="5873"/>
                    </a:cubicBezTo>
                    <a:cubicBezTo>
                      <a:pt x="98" y="6100"/>
                      <a:pt x="0" y="6403"/>
                      <a:pt x="34" y="6706"/>
                    </a:cubicBezTo>
                    <a:cubicBezTo>
                      <a:pt x="84" y="7142"/>
                      <a:pt x="250" y="7552"/>
                      <a:pt x="518" y="7895"/>
                    </a:cubicBezTo>
                    <a:cubicBezTo>
                      <a:pt x="218" y="8087"/>
                      <a:pt x="23" y="8424"/>
                      <a:pt x="23" y="8802"/>
                    </a:cubicBezTo>
                    <a:lnTo>
                      <a:pt x="23" y="11388"/>
                    </a:lnTo>
                    <a:lnTo>
                      <a:pt x="11408" y="11388"/>
                    </a:lnTo>
                    <a:lnTo>
                      <a:pt x="11408" y="8800"/>
                    </a:lnTo>
                    <a:cubicBezTo>
                      <a:pt x="11402" y="8422"/>
                      <a:pt x="11207" y="8086"/>
                      <a:pt x="10903" y="7894"/>
                    </a:cubicBezTo>
                    <a:cubicBezTo>
                      <a:pt x="11170" y="7552"/>
                      <a:pt x="11339" y="7141"/>
                      <a:pt x="11387" y="6705"/>
                    </a:cubicBezTo>
                    <a:cubicBezTo>
                      <a:pt x="11421" y="6401"/>
                      <a:pt x="11323" y="6099"/>
                      <a:pt x="11120" y="5871"/>
                    </a:cubicBezTo>
                    <a:cubicBezTo>
                      <a:pt x="10918" y="5645"/>
                      <a:pt x="10626" y="5514"/>
                      <a:pt x="10321" y="5514"/>
                    </a:cubicBezTo>
                    <a:lnTo>
                      <a:pt x="9043" y="5514"/>
                    </a:lnTo>
                    <a:cubicBezTo>
                      <a:pt x="9778" y="4722"/>
                      <a:pt x="10204" y="3706"/>
                      <a:pt x="10248" y="2621"/>
                    </a:cubicBezTo>
                    <a:cubicBezTo>
                      <a:pt x="10262" y="2331"/>
                      <a:pt x="10152" y="2044"/>
                      <a:pt x="9951" y="1832"/>
                    </a:cubicBezTo>
                    <a:cubicBezTo>
                      <a:pt x="9754" y="1627"/>
                      <a:pt x="9477" y="1506"/>
                      <a:pt x="9193" y="1502"/>
                    </a:cubicBezTo>
                    <a:cubicBezTo>
                      <a:pt x="9086" y="1124"/>
                      <a:pt x="8785" y="841"/>
                      <a:pt x="8416" y="752"/>
                    </a:cubicBezTo>
                    <a:cubicBezTo>
                      <a:pt x="8381" y="642"/>
                      <a:pt x="8328" y="536"/>
                      <a:pt x="8256" y="438"/>
                    </a:cubicBezTo>
                    <a:cubicBezTo>
                      <a:pt x="8055" y="164"/>
                      <a:pt x="7732" y="0"/>
                      <a:pt x="7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57150" dist="19050" dir="5400000" algn="bl" rotWithShape="0">
                  <a:schemeClr val="accent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4" name="Google Shape;2194;p46"/>
              <p:cNvSpPr/>
              <p:nvPr/>
            </p:nvSpPr>
            <p:spPr>
              <a:xfrm>
                <a:off x="1909400" y="1266450"/>
                <a:ext cx="26350" cy="441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765" extrusionOk="0">
                    <a:moveTo>
                      <a:pt x="163" y="0"/>
                    </a:moveTo>
                    <a:cubicBezTo>
                      <a:pt x="119" y="0"/>
                      <a:pt x="75" y="20"/>
                      <a:pt x="48" y="57"/>
                    </a:cubicBezTo>
                    <a:cubicBezTo>
                      <a:pt x="0" y="121"/>
                      <a:pt x="14" y="212"/>
                      <a:pt x="78" y="258"/>
                    </a:cubicBezTo>
                    <a:cubicBezTo>
                      <a:pt x="509" y="577"/>
                      <a:pt x="765" y="1084"/>
                      <a:pt x="765" y="1620"/>
                    </a:cubicBezTo>
                    <a:lnTo>
                      <a:pt x="908" y="1764"/>
                    </a:lnTo>
                    <a:lnTo>
                      <a:pt x="1052" y="1620"/>
                    </a:lnTo>
                    <a:cubicBezTo>
                      <a:pt x="1054" y="993"/>
                      <a:pt x="752" y="398"/>
                      <a:pt x="249" y="28"/>
                    </a:cubicBezTo>
                    <a:cubicBezTo>
                      <a:pt x="223" y="9"/>
                      <a:pt x="193" y="0"/>
                      <a:pt x="1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5" name="Google Shape;2195;p46"/>
              <p:cNvSpPr/>
              <p:nvPr/>
            </p:nvSpPr>
            <p:spPr>
              <a:xfrm>
                <a:off x="1975250" y="1266425"/>
                <a:ext cx="26375" cy="44150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766" extrusionOk="0">
                    <a:moveTo>
                      <a:pt x="891" y="0"/>
                    </a:moveTo>
                    <a:cubicBezTo>
                      <a:pt x="862" y="0"/>
                      <a:pt x="832" y="10"/>
                      <a:pt x="807" y="29"/>
                    </a:cubicBezTo>
                    <a:cubicBezTo>
                      <a:pt x="303" y="401"/>
                      <a:pt x="0" y="996"/>
                      <a:pt x="0" y="1621"/>
                    </a:cubicBezTo>
                    <a:lnTo>
                      <a:pt x="145" y="1765"/>
                    </a:lnTo>
                    <a:lnTo>
                      <a:pt x="288" y="1621"/>
                    </a:lnTo>
                    <a:cubicBezTo>
                      <a:pt x="288" y="1085"/>
                      <a:pt x="544" y="578"/>
                      <a:pt x="975" y="259"/>
                    </a:cubicBezTo>
                    <a:cubicBezTo>
                      <a:pt x="1041" y="213"/>
                      <a:pt x="1054" y="122"/>
                      <a:pt x="1008" y="58"/>
                    </a:cubicBezTo>
                    <a:cubicBezTo>
                      <a:pt x="979" y="21"/>
                      <a:pt x="935" y="0"/>
                      <a:pt x="8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6" name="Google Shape;2196;p46"/>
              <p:cNvSpPr/>
              <p:nvPr/>
            </p:nvSpPr>
            <p:spPr>
              <a:xfrm>
                <a:off x="1836200" y="1454450"/>
                <a:ext cx="2309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9239" h="2003" extrusionOk="0">
                    <a:moveTo>
                      <a:pt x="8950" y="1"/>
                    </a:moveTo>
                    <a:cubicBezTo>
                      <a:pt x="8926" y="1"/>
                      <a:pt x="8895" y="13"/>
                      <a:pt x="8869" y="35"/>
                    </a:cubicBezTo>
                    <a:cubicBezTo>
                      <a:pt x="8731" y="148"/>
                      <a:pt x="8554" y="217"/>
                      <a:pt x="8363" y="217"/>
                    </a:cubicBezTo>
                    <a:cubicBezTo>
                      <a:pt x="8171" y="217"/>
                      <a:pt x="7994" y="150"/>
                      <a:pt x="7856" y="37"/>
                    </a:cubicBezTo>
                    <a:cubicBezTo>
                      <a:pt x="7829" y="14"/>
                      <a:pt x="7796" y="3"/>
                      <a:pt x="7763" y="3"/>
                    </a:cubicBezTo>
                    <a:cubicBezTo>
                      <a:pt x="7730" y="3"/>
                      <a:pt x="7697" y="14"/>
                      <a:pt x="7670" y="37"/>
                    </a:cubicBezTo>
                    <a:cubicBezTo>
                      <a:pt x="7533" y="150"/>
                      <a:pt x="7359" y="217"/>
                      <a:pt x="7164" y="217"/>
                    </a:cubicBezTo>
                    <a:cubicBezTo>
                      <a:pt x="6973" y="217"/>
                      <a:pt x="6796" y="150"/>
                      <a:pt x="6658" y="37"/>
                    </a:cubicBezTo>
                    <a:cubicBezTo>
                      <a:pt x="6631" y="14"/>
                      <a:pt x="6598" y="3"/>
                      <a:pt x="6565" y="3"/>
                    </a:cubicBezTo>
                    <a:cubicBezTo>
                      <a:pt x="6532" y="3"/>
                      <a:pt x="6499" y="14"/>
                      <a:pt x="6472" y="37"/>
                    </a:cubicBezTo>
                    <a:cubicBezTo>
                      <a:pt x="6335" y="150"/>
                      <a:pt x="6159" y="217"/>
                      <a:pt x="5966" y="217"/>
                    </a:cubicBezTo>
                    <a:cubicBezTo>
                      <a:pt x="5775" y="217"/>
                      <a:pt x="5598" y="150"/>
                      <a:pt x="5460" y="37"/>
                    </a:cubicBezTo>
                    <a:cubicBezTo>
                      <a:pt x="5433" y="14"/>
                      <a:pt x="5400" y="3"/>
                      <a:pt x="5367" y="3"/>
                    </a:cubicBezTo>
                    <a:cubicBezTo>
                      <a:pt x="5334" y="3"/>
                      <a:pt x="5301" y="14"/>
                      <a:pt x="5274" y="37"/>
                    </a:cubicBezTo>
                    <a:cubicBezTo>
                      <a:pt x="5137" y="150"/>
                      <a:pt x="4961" y="217"/>
                      <a:pt x="4768" y="217"/>
                    </a:cubicBezTo>
                    <a:cubicBezTo>
                      <a:pt x="4577" y="217"/>
                      <a:pt x="4400" y="150"/>
                      <a:pt x="4262" y="37"/>
                    </a:cubicBezTo>
                    <a:cubicBezTo>
                      <a:pt x="4235" y="14"/>
                      <a:pt x="4202" y="3"/>
                      <a:pt x="4169" y="3"/>
                    </a:cubicBezTo>
                    <a:cubicBezTo>
                      <a:pt x="4136" y="3"/>
                      <a:pt x="4103" y="14"/>
                      <a:pt x="4076" y="37"/>
                    </a:cubicBezTo>
                    <a:cubicBezTo>
                      <a:pt x="3939" y="150"/>
                      <a:pt x="3763" y="217"/>
                      <a:pt x="3570" y="217"/>
                    </a:cubicBezTo>
                    <a:cubicBezTo>
                      <a:pt x="3379" y="217"/>
                      <a:pt x="3202" y="150"/>
                      <a:pt x="3064" y="37"/>
                    </a:cubicBezTo>
                    <a:cubicBezTo>
                      <a:pt x="3037" y="14"/>
                      <a:pt x="3004" y="3"/>
                      <a:pt x="2971" y="3"/>
                    </a:cubicBezTo>
                    <a:cubicBezTo>
                      <a:pt x="2938" y="3"/>
                      <a:pt x="2905" y="14"/>
                      <a:pt x="2878" y="37"/>
                    </a:cubicBezTo>
                    <a:cubicBezTo>
                      <a:pt x="2741" y="150"/>
                      <a:pt x="2565" y="217"/>
                      <a:pt x="2372" y="217"/>
                    </a:cubicBezTo>
                    <a:cubicBezTo>
                      <a:pt x="2178" y="217"/>
                      <a:pt x="2004" y="150"/>
                      <a:pt x="1866" y="37"/>
                    </a:cubicBezTo>
                    <a:cubicBezTo>
                      <a:pt x="1839" y="14"/>
                      <a:pt x="1806" y="3"/>
                      <a:pt x="1773" y="3"/>
                    </a:cubicBezTo>
                    <a:cubicBezTo>
                      <a:pt x="1740" y="3"/>
                      <a:pt x="1707" y="14"/>
                      <a:pt x="1680" y="37"/>
                    </a:cubicBezTo>
                    <a:cubicBezTo>
                      <a:pt x="1543" y="150"/>
                      <a:pt x="1367" y="217"/>
                      <a:pt x="1174" y="217"/>
                    </a:cubicBezTo>
                    <a:cubicBezTo>
                      <a:pt x="983" y="217"/>
                      <a:pt x="806" y="148"/>
                      <a:pt x="668" y="35"/>
                    </a:cubicBezTo>
                    <a:cubicBezTo>
                      <a:pt x="641" y="13"/>
                      <a:pt x="608" y="2"/>
                      <a:pt x="576" y="2"/>
                    </a:cubicBezTo>
                    <a:cubicBezTo>
                      <a:pt x="544" y="2"/>
                      <a:pt x="511" y="13"/>
                      <a:pt x="485" y="35"/>
                    </a:cubicBezTo>
                    <a:cubicBezTo>
                      <a:pt x="380" y="120"/>
                      <a:pt x="255" y="179"/>
                      <a:pt x="117" y="205"/>
                    </a:cubicBezTo>
                    <a:cubicBezTo>
                      <a:pt x="48" y="217"/>
                      <a:pt x="1" y="276"/>
                      <a:pt x="1" y="346"/>
                    </a:cubicBezTo>
                    <a:lnTo>
                      <a:pt x="1" y="2003"/>
                    </a:lnTo>
                    <a:lnTo>
                      <a:pt x="8950" y="2003"/>
                    </a:lnTo>
                    <a:lnTo>
                      <a:pt x="9238" y="1428"/>
                    </a:lnTo>
                    <a:lnTo>
                      <a:pt x="9238" y="575"/>
                    </a:lnTo>
                    <a:lnTo>
                      <a:pt x="895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46"/>
              <p:cNvSpPr/>
              <p:nvPr/>
            </p:nvSpPr>
            <p:spPr>
              <a:xfrm>
                <a:off x="1865200" y="1303925"/>
                <a:ext cx="90325" cy="90250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3610" extrusionOk="0">
                    <a:moveTo>
                      <a:pt x="147" y="0"/>
                    </a:moveTo>
                    <a:cubicBezTo>
                      <a:pt x="66" y="0"/>
                      <a:pt x="0" y="68"/>
                      <a:pt x="3" y="149"/>
                    </a:cubicBezTo>
                    <a:cubicBezTo>
                      <a:pt x="84" y="2071"/>
                      <a:pt x="1671" y="3609"/>
                      <a:pt x="3612" y="3609"/>
                    </a:cubicBezTo>
                    <a:cubicBezTo>
                      <a:pt x="3612" y="1669"/>
                      <a:pt x="2073" y="81"/>
                      <a:pt x="152" y="0"/>
                    </a:cubicBezTo>
                    <a:cubicBezTo>
                      <a:pt x="150" y="0"/>
                      <a:pt x="148" y="0"/>
                      <a:pt x="14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46"/>
              <p:cNvSpPr/>
              <p:nvPr/>
            </p:nvSpPr>
            <p:spPr>
              <a:xfrm>
                <a:off x="1880175" y="1284425"/>
                <a:ext cx="87925" cy="109700"/>
              </a:xfrm>
              <a:custGeom>
                <a:avLst/>
                <a:gdLst/>
                <a:ahLst/>
                <a:cxnLst/>
                <a:rect l="l" t="t" r="r" b="b"/>
                <a:pathLst>
                  <a:path w="3517" h="4388" extrusionOk="0">
                    <a:moveTo>
                      <a:pt x="564" y="0"/>
                    </a:moveTo>
                    <a:cubicBezTo>
                      <a:pt x="498" y="0"/>
                      <a:pt x="437" y="45"/>
                      <a:pt x="422" y="112"/>
                    </a:cubicBezTo>
                    <a:cubicBezTo>
                      <a:pt x="1" y="1990"/>
                      <a:pt x="1138" y="3885"/>
                      <a:pt x="3013" y="4388"/>
                    </a:cubicBezTo>
                    <a:cubicBezTo>
                      <a:pt x="3516" y="2513"/>
                      <a:pt x="2440" y="581"/>
                      <a:pt x="605" y="7"/>
                    </a:cubicBezTo>
                    <a:cubicBezTo>
                      <a:pt x="591" y="2"/>
                      <a:pt x="577" y="0"/>
                      <a:pt x="56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9" name="Google Shape;2199;p46"/>
              <p:cNvSpPr/>
              <p:nvPr/>
            </p:nvSpPr>
            <p:spPr>
              <a:xfrm>
                <a:off x="1955500" y="1303875"/>
                <a:ext cx="9035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614" h="3612" extrusionOk="0">
                    <a:moveTo>
                      <a:pt x="3462" y="1"/>
                    </a:moveTo>
                    <a:cubicBezTo>
                      <a:pt x="3461" y="1"/>
                      <a:pt x="3460" y="1"/>
                      <a:pt x="3459" y="1"/>
                    </a:cubicBezTo>
                    <a:cubicBezTo>
                      <a:pt x="1539" y="83"/>
                      <a:pt x="0" y="1671"/>
                      <a:pt x="0" y="3611"/>
                    </a:cubicBezTo>
                    <a:cubicBezTo>
                      <a:pt x="1941" y="3611"/>
                      <a:pt x="3529" y="2073"/>
                      <a:pt x="3609" y="151"/>
                    </a:cubicBezTo>
                    <a:cubicBezTo>
                      <a:pt x="3614" y="69"/>
                      <a:pt x="3545" y="1"/>
                      <a:pt x="34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0" name="Google Shape;2200;p46"/>
              <p:cNvSpPr/>
              <p:nvPr/>
            </p:nvSpPr>
            <p:spPr>
              <a:xfrm>
                <a:off x="1942950" y="1284425"/>
                <a:ext cx="87800" cy="109700"/>
              </a:xfrm>
              <a:custGeom>
                <a:avLst/>
                <a:gdLst/>
                <a:ahLst/>
                <a:cxnLst/>
                <a:rect l="l" t="t" r="r" b="b"/>
                <a:pathLst>
                  <a:path w="3512" h="4388" extrusionOk="0">
                    <a:moveTo>
                      <a:pt x="2952" y="0"/>
                    </a:moveTo>
                    <a:cubicBezTo>
                      <a:pt x="2938" y="0"/>
                      <a:pt x="2924" y="2"/>
                      <a:pt x="2910" y="7"/>
                    </a:cubicBezTo>
                    <a:cubicBezTo>
                      <a:pt x="1075" y="581"/>
                      <a:pt x="1" y="2514"/>
                      <a:pt x="502" y="4388"/>
                    </a:cubicBezTo>
                    <a:cubicBezTo>
                      <a:pt x="2377" y="3885"/>
                      <a:pt x="3511" y="1987"/>
                      <a:pt x="3093" y="112"/>
                    </a:cubicBezTo>
                    <a:cubicBezTo>
                      <a:pt x="3078" y="45"/>
                      <a:pt x="3017" y="0"/>
                      <a:pt x="2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46"/>
              <p:cNvSpPr/>
              <p:nvPr/>
            </p:nvSpPr>
            <p:spPr>
              <a:xfrm>
                <a:off x="2060200" y="1454450"/>
                <a:ext cx="1437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575" h="2003" extrusionOk="0">
                    <a:moveTo>
                      <a:pt x="0" y="1"/>
                    </a:moveTo>
                    <a:lnTo>
                      <a:pt x="0" y="2003"/>
                    </a:lnTo>
                    <a:lnTo>
                      <a:pt x="575" y="2003"/>
                    </a:lnTo>
                    <a:lnTo>
                      <a:pt x="575" y="343"/>
                    </a:lnTo>
                    <a:cubicBezTo>
                      <a:pt x="575" y="275"/>
                      <a:pt x="524" y="217"/>
                      <a:pt x="456" y="205"/>
                    </a:cubicBezTo>
                    <a:cubicBezTo>
                      <a:pt x="320" y="179"/>
                      <a:pt x="195" y="120"/>
                      <a:pt x="92" y="35"/>
                    </a:cubicBezTo>
                    <a:cubicBezTo>
                      <a:pt x="67" y="13"/>
                      <a:pt x="33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2" name="Google Shape;2202;p46"/>
              <p:cNvSpPr/>
              <p:nvPr/>
            </p:nvSpPr>
            <p:spPr>
              <a:xfrm>
                <a:off x="1920300" y="1268025"/>
                <a:ext cx="70425" cy="126150"/>
              </a:xfrm>
              <a:custGeom>
                <a:avLst/>
                <a:gdLst/>
                <a:ahLst/>
                <a:cxnLst/>
                <a:rect l="l" t="t" r="r" b="b"/>
                <a:pathLst>
                  <a:path w="2817" h="5046" extrusionOk="0">
                    <a:moveTo>
                      <a:pt x="1409" y="1"/>
                    </a:moveTo>
                    <a:cubicBezTo>
                      <a:pt x="1370" y="1"/>
                      <a:pt x="1332" y="16"/>
                      <a:pt x="1302" y="46"/>
                    </a:cubicBezTo>
                    <a:cubicBezTo>
                      <a:pt x="0" y="1463"/>
                      <a:pt x="36" y="3673"/>
                      <a:pt x="1408" y="5045"/>
                    </a:cubicBezTo>
                    <a:cubicBezTo>
                      <a:pt x="2782" y="3673"/>
                      <a:pt x="2816" y="1463"/>
                      <a:pt x="1514" y="46"/>
                    </a:cubicBezTo>
                    <a:cubicBezTo>
                      <a:pt x="1486" y="16"/>
                      <a:pt x="1447" y="1"/>
                      <a:pt x="14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3" name="Google Shape;2203;p46"/>
              <p:cNvSpPr/>
              <p:nvPr/>
            </p:nvSpPr>
            <p:spPr>
              <a:xfrm>
                <a:off x="2024250" y="1404200"/>
                <a:ext cx="503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1437" extrusionOk="0">
                    <a:moveTo>
                      <a:pt x="1438" y="0"/>
                    </a:moveTo>
                    <a:lnTo>
                      <a:pt x="0" y="1436"/>
                    </a:lnTo>
                    <a:lnTo>
                      <a:pt x="575" y="1436"/>
                    </a:lnTo>
                    <a:cubicBezTo>
                      <a:pt x="1312" y="1436"/>
                      <a:pt x="1923" y="875"/>
                      <a:pt x="2004" y="158"/>
                    </a:cubicBezTo>
                    <a:cubicBezTo>
                      <a:pt x="2013" y="75"/>
                      <a:pt x="1946" y="0"/>
                      <a:pt x="18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4" name="Google Shape;2204;p46"/>
              <p:cNvSpPr/>
              <p:nvPr/>
            </p:nvSpPr>
            <p:spPr>
              <a:xfrm>
                <a:off x="2009850" y="1404200"/>
                <a:ext cx="50375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2015" h="1438" extrusionOk="0">
                    <a:moveTo>
                      <a:pt x="1440" y="0"/>
                    </a:moveTo>
                    <a:lnTo>
                      <a:pt x="0" y="1438"/>
                    </a:lnTo>
                    <a:lnTo>
                      <a:pt x="576" y="1438"/>
                    </a:lnTo>
                    <a:cubicBezTo>
                      <a:pt x="1367" y="1438"/>
                      <a:pt x="2014" y="791"/>
                      <a:pt x="20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46"/>
              <p:cNvSpPr/>
              <p:nvPr/>
            </p:nvSpPr>
            <p:spPr>
              <a:xfrm>
                <a:off x="1995500" y="1404200"/>
                <a:ext cx="50350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2014" h="1438" extrusionOk="0">
                    <a:moveTo>
                      <a:pt x="1438" y="0"/>
                    </a:moveTo>
                    <a:lnTo>
                      <a:pt x="0" y="1438"/>
                    </a:lnTo>
                    <a:lnTo>
                      <a:pt x="574" y="1438"/>
                    </a:lnTo>
                    <a:cubicBezTo>
                      <a:pt x="1366" y="1438"/>
                      <a:pt x="2014" y="791"/>
                      <a:pt x="20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6" name="Google Shape;2206;p46"/>
              <p:cNvSpPr/>
              <p:nvPr/>
            </p:nvSpPr>
            <p:spPr>
              <a:xfrm>
                <a:off x="1836425" y="1404200"/>
                <a:ext cx="64725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1437" extrusionOk="0">
                    <a:moveTo>
                      <a:pt x="154" y="0"/>
                    </a:moveTo>
                    <a:cubicBezTo>
                      <a:pt x="68" y="0"/>
                      <a:pt x="1" y="73"/>
                      <a:pt x="10" y="158"/>
                    </a:cubicBezTo>
                    <a:cubicBezTo>
                      <a:pt x="90" y="875"/>
                      <a:pt x="702" y="1436"/>
                      <a:pt x="1438" y="1436"/>
                    </a:cubicBezTo>
                    <a:lnTo>
                      <a:pt x="2589" y="1436"/>
                    </a:lnTo>
                    <a:lnTo>
                      <a:pt x="11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7" name="Google Shape;2207;p46"/>
              <p:cNvSpPr/>
              <p:nvPr/>
            </p:nvSpPr>
            <p:spPr>
              <a:xfrm>
                <a:off x="1865200" y="1404150"/>
                <a:ext cx="50325" cy="3597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1439" extrusionOk="0">
                    <a:moveTo>
                      <a:pt x="0" y="1"/>
                    </a:moveTo>
                    <a:cubicBezTo>
                      <a:pt x="0" y="791"/>
                      <a:pt x="648" y="1438"/>
                      <a:pt x="1438" y="1438"/>
                    </a:cubicBezTo>
                    <a:lnTo>
                      <a:pt x="2012" y="1438"/>
                    </a:lnTo>
                    <a:lnTo>
                      <a:pt x="575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46"/>
              <p:cNvSpPr/>
              <p:nvPr/>
            </p:nvSpPr>
            <p:spPr>
              <a:xfrm>
                <a:off x="1879550" y="1404200"/>
                <a:ext cx="75975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3039" h="1438" extrusionOk="0">
                    <a:moveTo>
                      <a:pt x="1" y="0"/>
                    </a:moveTo>
                    <a:cubicBezTo>
                      <a:pt x="1" y="791"/>
                      <a:pt x="648" y="1438"/>
                      <a:pt x="1438" y="1438"/>
                    </a:cubicBezTo>
                    <a:lnTo>
                      <a:pt x="3038" y="1438"/>
                    </a:lnTo>
                    <a:lnTo>
                      <a:pt x="160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46"/>
              <p:cNvSpPr/>
              <p:nvPr/>
            </p:nvSpPr>
            <p:spPr>
              <a:xfrm>
                <a:off x="1919550" y="1404200"/>
                <a:ext cx="35975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438" extrusionOk="0">
                    <a:moveTo>
                      <a:pt x="1" y="0"/>
                    </a:moveTo>
                    <a:cubicBezTo>
                      <a:pt x="1" y="791"/>
                      <a:pt x="648" y="1436"/>
                      <a:pt x="1438" y="1438"/>
                    </a:cubicBezTo>
                    <a:cubicBezTo>
                      <a:pt x="1438" y="648"/>
                      <a:pt x="79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46"/>
              <p:cNvSpPr/>
              <p:nvPr/>
            </p:nvSpPr>
            <p:spPr>
              <a:xfrm>
                <a:off x="1955500" y="1404200"/>
                <a:ext cx="75950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3038" h="1438" extrusionOk="0">
                    <a:moveTo>
                      <a:pt x="1438" y="0"/>
                    </a:moveTo>
                    <a:lnTo>
                      <a:pt x="0" y="1438"/>
                    </a:lnTo>
                    <a:lnTo>
                      <a:pt x="1600" y="1438"/>
                    </a:lnTo>
                    <a:cubicBezTo>
                      <a:pt x="2390" y="1438"/>
                      <a:pt x="3038" y="791"/>
                      <a:pt x="30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46"/>
              <p:cNvSpPr/>
              <p:nvPr/>
            </p:nvSpPr>
            <p:spPr>
              <a:xfrm>
                <a:off x="1955500" y="1404200"/>
                <a:ext cx="35950" cy="35950"/>
              </a:xfrm>
              <a:custGeom>
                <a:avLst/>
                <a:gdLst/>
                <a:ahLst/>
                <a:cxnLst/>
                <a:rect l="l" t="t" r="r" b="b"/>
                <a:pathLst>
                  <a:path w="1438" h="1438" extrusionOk="0">
                    <a:moveTo>
                      <a:pt x="1438" y="0"/>
                    </a:moveTo>
                    <a:cubicBezTo>
                      <a:pt x="648" y="0"/>
                      <a:pt x="0" y="646"/>
                      <a:pt x="0" y="1438"/>
                    </a:cubicBezTo>
                    <a:cubicBezTo>
                      <a:pt x="790" y="1438"/>
                      <a:pt x="1438" y="791"/>
                      <a:pt x="14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68" name="Google Shape;2168;p46"/>
            <p:cNvSpPr/>
            <p:nvPr/>
          </p:nvSpPr>
          <p:spPr>
            <a:xfrm>
              <a:off x="2540288" y="3469113"/>
              <a:ext cx="713400" cy="7134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2" name="Google Shape;2212;p46"/>
          <p:cNvGrpSpPr/>
          <p:nvPr/>
        </p:nvGrpSpPr>
        <p:grpSpPr>
          <a:xfrm>
            <a:off x="8240738" y="2465413"/>
            <a:ext cx="707475" cy="849175"/>
            <a:chOff x="4838075" y="3991550"/>
            <a:chExt cx="707475" cy="849175"/>
          </a:xfrm>
        </p:grpSpPr>
        <p:sp>
          <p:nvSpPr>
            <p:cNvPr id="2213" name="Google Shape;2213;p46"/>
            <p:cNvSpPr/>
            <p:nvPr/>
          </p:nvSpPr>
          <p:spPr>
            <a:xfrm>
              <a:off x="4838075" y="3991550"/>
              <a:ext cx="707475" cy="849175"/>
            </a:xfrm>
            <a:custGeom>
              <a:avLst/>
              <a:gdLst/>
              <a:ahLst/>
              <a:cxnLst/>
              <a:rect l="l" t="t" r="r" b="b"/>
              <a:pathLst>
                <a:path w="28299" h="33967" extrusionOk="0">
                  <a:moveTo>
                    <a:pt x="8290" y="0"/>
                  </a:moveTo>
                  <a:cubicBezTo>
                    <a:pt x="7775" y="0"/>
                    <a:pt x="7312" y="372"/>
                    <a:pt x="7223" y="906"/>
                  </a:cubicBezTo>
                  <a:lnTo>
                    <a:pt x="6994" y="2288"/>
                  </a:lnTo>
                  <a:cubicBezTo>
                    <a:pt x="6748" y="3774"/>
                    <a:pt x="6748" y="5298"/>
                    <a:pt x="6995" y="6855"/>
                  </a:cubicBezTo>
                  <a:cubicBezTo>
                    <a:pt x="7100" y="7515"/>
                    <a:pt x="6582" y="8095"/>
                    <a:pt x="5939" y="8095"/>
                  </a:cubicBezTo>
                  <a:cubicBezTo>
                    <a:pt x="5882" y="8095"/>
                    <a:pt x="5825" y="8091"/>
                    <a:pt x="5766" y="8081"/>
                  </a:cubicBezTo>
                  <a:cubicBezTo>
                    <a:pt x="5338" y="8013"/>
                    <a:pt x="4909" y="7974"/>
                    <a:pt x="4481" y="7974"/>
                  </a:cubicBezTo>
                  <a:cubicBezTo>
                    <a:pt x="3654" y="7974"/>
                    <a:pt x="2878" y="8122"/>
                    <a:pt x="2178" y="8412"/>
                  </a:cubicBezTo>
                  <a:lnTo>
                    <a:pt x="849" y="8965"/>
                  </a:lnTo>
                  <a:cubicBezTo>
                    <a:pt x="246" y="9214"/>
                    <a:pt x="0" y="9937"/>
                    <a:pt x="325" y="10502"/>
                  </a:cubicBezTo>
                  <a:lnTo>
                    <a:pt x="1041" y="11750"/>
                  </a:lnTo>
                  <a:cubicBezTo>
                    <a:pt x="1612" y="12748"/>
                    <a:pt x="2304" y="13680"/>
                    <a:pt x="3113" y="14542"/>
                  </a:cubicBezTo>
                  <a:cubicBezTo>
                    <a:pt x="3571" y="15030"/>
                    <a:pt x="3459" y="15819"/>
                    <a:pt x="2898" y="16183"/>
                  </a:cubicBezTo>
                  <a:cubicBezTo>
                    <a:pt x="2372" y="16524"/>
                    <a:pt x="1896" y="16942"/>
                    <a:pt x="1490" y="17458"/>
                  </a:cubicBezTo>
                  <a:lnTo>
                    <a:pt x="612" y="18573"/>
                  </a:lnTo>
                  <a:cubicBezTo>
                    <a:pt x="213" y="19082"/>
                    <a:pt x="344" y="19825"/>
                    <a:pt x="894" y="20164"/>
                  </a:cubicBezTo>
                  <a:lnTo>
                    <a:pt x="2103" y="20910"/>
                  </a:lnTo>
                  <a:cubicBezTo>
                    <a:pt x="3443" y="21737"/>
                    <a:pt x="4951" y="22314"/>
                    <a:pt x="6606" y="22632"/>
                  </a:cubicBezTo>
                  <a:cubicBezTo>
                    <a:pt x="6546" y="22822"/>
                    <a:pt x="6500" y="23020"/>
                    <a:pt x="6463" y="23225"/>
                  </a:cubicBezTo>
                  <a:lnTo>
                    <a:pt x="6224" y="24619"/>
                  </a:lnTo>
                  <a:cubicBezTo>
                    <a:pt x="6114" y="25256"/>
                    <a:pt x="6582" y="25847"/>
                    <a:pt x="7226" y="25885"/>
                  </a:cubicBezTo>
                  <a:lnTo>
                    <a:pt x="8641" y="25967"/>
                  </a:lnTo>
                  <a:cubicBezTo>
                    <a:pt x="8838" y="25978"/>
                    <a:pt x="9032" y="25984"/>
                    <a:pt x="9226" y="25984"/>
                  </a:cubicBezTo>
                  <a:cubicBezTo>
                    <a:pt x="11071" y="25984"/>
                    <a:pt x="12931" y="25480"/>
                    <a:pt x="14783" y="24485"/>
                  </a:cubicBezTo>
                  <a:cubicBezTo>
                    <a:pt x="14951" y="24394"/>
                    <a:pt x="15132" y="24351"/>
                    <a:pt x="15310" y="24351"/>
                  </a:cubicBezTo>
                  <a:cubicBezTo>
                    <a:pt x="15713" y="24351"/>
                    <a:pt x="16100" y="24572"/>
                    <a:pt x="16287" y="24963"/>
                  </a:cubicBezTo>
                  <a:cubicBezTo>
                    <a:pt x="16475" y="25359"/>
                    <a:pt x="16663" y="25745"/>
                    <a:pt x="16845" y="26119"/>
                  </a:cubicBezTo>
                  <a:lnTo>
                    <a:pt x="17164" y="26772"/>
                  </a:lnTo>
                  <a:cubicBezTo>
                    <a:pt x="17386" y="27231"/>
                    <a:pt x="17598" y="27714"/>
                    <a:pt x="17812" y="28204"/>
                  </a:cubicBezTo>
                  <a:cubicBezTo>
                    <a:pt x="18433" y="29613"/>
                    <a:pt x="19134" y="31207"/>
                    <a:pt x="20179" y="32549"/>
                  </a:cubicBezTo>
                  <a:lnTo>
                    <a:pt x="20960" y="33548"/>
                  </a:lnTo>
                  <a:cubicBezTo>
                    <a:pt x="21174" y="33823"/>
                    <a:pt x="21493" y="33966"/>
                    <a:pt x="21815" y="33966"/>
                  </a:cubicBezTo>
                  <a:cubicBezTo>
                    <a:pt x="22048" y="33966"/>
                    <a:pt x="22282" y="33892"/>
                    <a:pt x="22479" y="33738"/>
                  </a:cubicBezTo>
                  <a:lnTo>
                    <a:pt x="24806" y="31925"/>
                  </a:lnTo>
                  <a:cubicBezTo>
                    <a:pt x="25277" y="31557"/>
                    <a:pt x="25361" y="30877"/>
                    <a:pt x="24995" y="30406"/>
                  </a:cubicBezTo>
                  <a:lnTo>
                    <a:pt x="24217" y="29406"/>
                  </a:lnTo>
                  <a:cubicBezTo>
                    <a:pt x="23563" y="28566"/>
                    <a:pt x="23022" y="27337"/>
                    <a:pt x="22494" y="26134"/>
                  </a:cubicBezTo>
                  <a:cubicBezTo>
                    <a:pt x="22263" y="25609"/>
                    <a:pt x="22023" y="25065"/>
                    <a:pt x="21768" y="24538"/>
                  </a:cubicBezTo>
                  <a:lnTo>
                    <a:pt x="21446" y="23877"/>
                  </a:lnTo>
                  <a:cubicBezTo>
                    <a:pt x="21305" y="23590"/>
                    <a:pt x="21165" y="23301"/>
                    <a:pt x="21024" y="23010"/>
                  </a:cubicBezTo>
                  <a:cubicBezTo>
                    <a:pt x="20735" y="22411"/>
                    <a:pt x="21053" y="21706"/>
                    <a:pt x="21685" y="21501"/>
                  </a:cubicBezTo>
                  <a:cubicBezTo>
                    <a:pt x="23745" y="20839"/>
                    <a:pt x="25430" y="19786"/>
                    <a:pt x="26715" y="18357"/>
                  </a:cubicBezTo>
                  <a:lnTo>
                    <a:pt x="27662" y="17305"/>
                  </a:lnTo>
                  <a:cubicBezTo>
                    <a:pt x="28093" y="16825"/>
                    <a:pt x="28012" y="16077"/>
                    <a:pt x="27487" y="15700"/>
                  </a:cubicBezTo>
                  <a:lnTo>
                    <a:pt x="26334" y="14877"/>
                  </a:lnTo>
                  <a:cubicBezTo>
                    <a:pt x="26171" y="14758"/>
                    <a:pt x="25997" y="14653"/>
                    <a:pt x="25819" y="14556"/>
                  </a:cubicBezTo>
                  <a:cubicBezTo>
                    <a:pt x="26770" y="13167"/>
                    <a:pt x="27436" y="11700"/>
                    <a:pt x="27810" y="10164"/>
                  </a:cubicBezTo>
                  <a:lnTo>
                    <a:pt x="28146" y="8785"/>
                  </a:lnTo>
                  <a:cubicBezTo>
                    <a:pt x="28298" y="8156"/>
                    <a:pt x="27869" y="7536"/>
                    <a:pt x="27229" y="7455"/>
                  </a:cubicBezTo>
                  <a:lnTo>
                    <a:pt x="25820" y="7279"/>
                  </a:lnTo>
                  <a:cubicBezTo>
                    <a:pt x="25597" y="7250"/>
                    <a:pt x="25367" y="7237"/>
                    <a:pt x="25140" y="7237"/>
                  </a:cubicBezTo>
                  <a:cubicBezTo>
                    <a:pt x="24721" y="7237"/>
                    <a:pt x="24309" y="7283"/>
                    <a:pt x="23906" y="7368"/>
                  </a:cubicBezTo>
                  <a:cubicBezTo>
                    <a:pt x="23833" y="7383"/>
                    <a:pt x="23759" y="7391"/>
                    <a:pt x="23687" y="7391"/>
                  </a:cubicBezTo>
                  <a:cubicBezTo>
                    <a:pt x="23124" y="7391"/>
                    <a:pt x="22630" y="6937"/>
                    <a:pt x="22615" y="6349"/>
                  </a:cubicBezTo>
                  <a:cubicBezTo>
                    <a:pt x="22584" y="5165"/>
                    <a:pt x="22421" y="4016"/>
                    <a:pt x="22127" y="2902"/>
                  </a:cubicBezTo>
                  <a:lnTo>
                    <a:pt x="21759" y="1511"/>
                  </a:lnTo>
                  <a:cubicBezTo>
                    <a:pt x="21629" y="1021"/>
                    <a:pt x="21188" y="706"/>
                    <a:pt x="20713" y="706"/>
                  </a:cubicBezTo>
                  <a:cubicBezTo>
                    <a:pt x="20578" y="706"/>
                    <a:pt x="20440" y="731"/>
                    <a:pt x="20305" y="786"/>
                  </a:cubicBezTo>
                  <a:lnTo>
                    <a:pt x="18972" y="1328"/>
                  </a:lnTo>
                  <a:cubicBezTo>
                    <a:pt x="17778" y="1813"/>
                    <a:pt x="16852" y="2673"/>
                    <a:pt x="16116" y="3711"/>
                  </a:cubicBezTo>
                  <a:cubicBezTo>
                    <a:pt x="15900" y="4016"/>
                    <a:pt x="15562" y="4172"/>
                    <a:pt x="15225" y="4172"/>
                  </a:cubicBezTo>
                  <a:cubicBezTo>
                    <a:pt x="14905" y="4172"/>
                    <a:pt x="14586" y="4031"/>
                    <a:pt x="14374" y="3744"/>
                  </a:cubicBezTo>
                  <a:cubicBezTo>
                    <a:pt x="13242" y="2215"/>
                    <a:pt x="11815" y="917"/>
                    <a:pt x="9927" y="405"/>
                  </a:cubicBezTo>
                  <a:lnTo>
                    <a:pt x="8576" y="39"/>
                  </a:lnTo>
                  <a:cubicBezTo>
                    <a:pt x="8480" y="13"/>
                    <a:pt x="8384" y="0"/>
                    <a:pt x="8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6"/>
            <p:cNvSpPr/>
            <p:nvPr/>
          </p:nvSpPr>
          <p:spPr>
            <a:xfrm>
              <a:off x="4915000" y="4058250"/>
              <a:ext cx="561225" cy="524175"/>
            </a:xfrm>
            <a:custGeom>
              <a:avLst/>
              <a:gdLst/>
              <a:ahLst/>
              <a:cxnLst/>
              <a:rect l="l" t="t" r="r" b="b"/>
              <a:pathLst>
                <a:path w="22449" h="20967" extrusionOk="0">
                  <a:moveTo>
                    <a:pt x="6232" y="1"/>
                  </a:moveTo>
                  <a:cubicBezTo>
                    <a:pt x="5619" y="3700"/>
                    <a:pt x="6955" y="7382"/>
                    <a:pt x="8949" y="10569"/>
                  </a:cubicBezTo>
                  <a:cubicBezTo>
                    <a:pt x="8886" y="10539"/>
                    <a:pt x="8820" y="10508"/>
                    <a:pt x="8759" y="10478"/>
                  </a:cubicBezTo>
                  <a:cubicBezTo>
                    <a:pt x="6874" y="9553"/>
                    <a:pt x="3852" y="7652"/>
                    <a:pt x="1405" y="7652"/>
                  </a:cubicBezTo>
                  <a:cubicBezTo>
                    <a:pt x="908" y="7652"/>
                    <a:pt x="435" y="7731"/>
                    <a:pt x="0" y="7911"/>
                  </a:cubicBezTo>
                  <a:cubicBezTo>
                    <a:pt x="1726" y="10921"/>
                    <a:pt x="4627" y="12941"/>
                    <a:pt x="7698" y="14272"/>
                  </a:cubicBezTo>
                  <a:cubicBezTo>
                    <a:pt x="5364" y="14380"/>
                    <a:pt x="1740" y="14357"/>
                    <a:pt x="257" y="16241"/>
                  </a:cubicBezTo>
                  <a:cubicBezTo>
                    <a:pt x="2221" y="17452"/>
                    <a:pt x="4486" y="17908"/>
                    <a:pt x="6761" y="17908"/>
                  </a:cubicBezTo>
                  <a:cubicBezTo>
                    <a:pt x="7336" y="17908"/>
                    <a:pt x="7912" y="17879"/>
                    <a:pt x="8483" y="17825"/>
                  </a:cubicBezTo>
                  <a:lnTo>
                    <a:pt x="8483" y="17825"/>
                  </a:lnTo>
                  <a:cubicBezTo>
                    <a:pt x="7211" y="18644"/>
                    <a:pt x="5922" y="19671"/>
                    <a:pt x="5701" y="20953"/>
                  </a:cubicBezTo>
                  <a:cubicBezTo>
                    <a:pt x="5851" y="20962"/>
                    <a:pt x="6001" y="20967"/>
                    <a:pt x="6150" y="20967"/>
                  </a:cubicBezTo>
                  <a:cubicBezTo>
                    <a:pt x="8431" y="20967"/>
                    <a:pt x="10575" y="19942"/>
                    <a:pt x="12394" y="18591"/>
                  </a:cubicBezTo>
                  <a:cubicBezTo>
                    <a:pt x="12783" y="18301"/>
                    <a:pt x="13369" y="17825"/>
                    <a:pt x="13902" y="17258"/>
                  </a:cubicBezTo>
                  <a:cubicBezTo>
                    <a:pt x="14513" y="17253"/>
                    <a:pt x="15079" y="17194"/>
                    <a:pt x="15469" y="17139"/>
                  </a:cubicBezTo>
                  <a:cubicBezTo>
                    <a:pt x="17858" y="16802"/>
                    <a:pt x="20249" y="15941"/>
                    <a:pt x="21890" y="14116"/>
                  </a:cubicBezTo>
                  <a:cubicBezTo>
                    <a:pt x="21336" y="13721"/>
                    <a:pt x="20623" y="13580"/>
                    <a:pt x="19858" y="13580"/>
                  </a:cubicBezTo>
                  <a:cubicBezTo>
                    <a:pt x="19159" y="13580"/>
                    <a:pt x="18416" y="13698"/>
                    <a:pt x="17710" y="13846"/>
                  </a:cubicBezTo>
                  <a:cubicBezTo>
                    <a:pt x="19913" y="12042"/>
                    <a:pt x="21765" y="9748"/>
                    <a:pt x="22449" y="6939"/>
                  </a:cubicBezTo>
                  <a:cubicBezTo>
                    <a:pt x="22320" y="6923"/>
                    <a:pt x="22191" y="6915"/>
                    <a:pt x="22061" y="6915"/>
                  </a:cubicBezTo>
                  <a:cubicBezTo>
                    <a:pt x="19795" y="6915"/>
                    <a:pt x="17414" y="9290"/>
                    <a:pt x="15771" y="10770"/>
                  </a:cubicBezTo>
                  <a:cubicBezTo>
                    <a:pt x="17022" y="7662"/>
                    <a:pt x="17665" y="4187"/>
                    <a:pt x="16778" y="833"/>
                  </a:cubicBezTo>
                  <a:lnTo>
                    <a:pt x="16778" y="833"/>
                  </a:lnTo>
                  <a:cubicBezTo>
                    <a:pt x="14407" y="1797"/>
                    <a:pt x="13362" y="5694"/>
                    <a:pt x="12563" y="8174"/>
                  </a:cubicBezTo>
                  <a:cubicBezTo>
                    <a:pt x="12493" y="8048"/>
                    <a:pt x="12425" y="7925"/>
                    <a:pt x="12360" y="7805"/>
                  </a:cubicBezTo>
                  <a:cubicBezTo>
                    <a:pt x="11096" y="5428"/>
                    <a:pt x="9343" y="845"/>
                    <a:pt x="62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6"/>
            <p:cNvSpPr/>
            <p:nvPr/>
          </p:nvSpPr>
          <p:spPr>
            <a:xfrm>
              <a:off x="4970150" y="4173775"/>
              <a:ext cx="438550" cy="595450"/>
            </a:xfrm>
            <a:custGeom>
              <a:avLst/>
              <a:gdLst/>
              <a:ahLst/>
              <a:cxnLst/>
              <a:rect l="l" t="t" r="r" b="b"/>
              <a:pathLst>
                <a:path w="17542" h="23818" extrusionOk="0">
                  <a:moveTo>
                    <a:pt x="6275" y="0"/>
                  </a:moveTo>
                  <a:lnTo>
                    <a:pt x="5902" y="186"/>
                  </a:lnTo>
                  <a:cubicBezTo>
                    <a:pt x="6410" y="1202"/>
                    <a:pt x="6959" y="2217"/>
                    <a:pt x="7489" y="3199"/>
                  </a:cubicBezTo>
                  <a:cubicBezTo>
                    <a:pt x="8478" y="5031"/>
                    <a:pt x="9484" y="6903"/>
                    <a:pt x="10271" y="8850"/>
                  </a:cubicBezTo>
                  <a:cubicBezTo>
                    <a:pt x="10084" y="8832"/>
                    <a:pt x="9872" y="8783"/>
                    <a:pt x="9672" y="8736"/>
                  </a:cubicBezTo>
                  <a:cubicBezTo>
                    <a:pt x="9503" y="8695"/>
                    <a:pt x="9334" y="8656"/>
                    <a:pt x="9176" y="8633"/>
                  </a:cubicBezTo>
                  <a:cubicBezTo>
                    <a:pt x="8267" y="8506"/>
                    <a:pt x="7304" y="8357"/>
                    <a:pt x="6371" y="8083"/>
                  </a:cubicBezTo>
                  <a:cubicBezTo>
                    <a:pt x="5416" y="7803"/>
                    <a:pt x="4069" y="7311"/>
                    <a:pt x="3063" y="6559"/>
                  </a:cubicBezTo>
                  <a:cubicBezTo>
                    <a:pt x="2801" y="6362"/>
                    <a:pt x="2507" y="6074"/>
                    <a:pt x="2195" y="5769"/>
                  </a:cubicBezTo>
                  <a:cubicBezTo>
                    <a:pt x="1554" y="5143"/>
                    <a:pt x="826" y="4432"/>
                    <a:pt x="95" y="4261"/>
                  </a:cubicBezTo>
                  <a:lnTo>
                    <a:pt x="0" y="4666"/>
                  </a:lnTo>
                  <a:cubicBezTo>
                    <a:pt x="618" y="4810"/>
                    <a:pt x="1299" y="5477"/>
                    <a:pt x="1902" y="6068"/>
                  </a:cubicBezTo>
                  <a:cubicBezTo>
                    <a:pt x="2222" y="6382"/>
                    <a:pt x="2527" y="6679"/>
                    <a:pt x="2810" y="6892"/>
                  </a:cubicBezTo>
                  <a:cubicBezTo>
                    <a:pt x="3867" y="7683"/>
                    <a:pt x="5263" y="8195"/>
                    <a:pt x="6251" y="8483"/>
                  </a:cubicBezTo>
                  <a:cubicBezTo>
                    <a:pt x="7211" y="8764"/>
                    <a:pt x="8191" y="8915"/>
                    <a:pt x="9113" y="9046"/>
                  </a:cubicBezTo>
                  <a:cubicBezTo>
                    <a:pt x="9259" y="9066"/>
                    <a:pt x="9415" y="9104"/>
                    <a:pt x="9572" y="9142"/>
                  </a:cubicBezTo>
                  <a:cubicBezTo>
                    <a:pt x="9847" y="9207"/>
                    <a:pt x="10130" y="9273"/>
                    <a:pt x="10403" y="9273"/>
                  </a:cubicBezTo>
                  <a:cubicBezTo>
                    <a:pt x="10413" y="9273"/>
                    <a:pt x="10423" y="9270"/>
                    <a:pt x="10433" y="9270"/>
                  </a:cubicBezTo>
                  <a:cubicBezTo>
                    <a:pt x="10582" y="9656"/>
                    <a:pt x="10720" y="10043"/>
                    <a:pt x="10846" y="10434"/>
                  </a:cubicBezTo>
                  <a:cubicBezTo>
                    <a:pt x="10044" y="10688"/>
                    <a:pt x="8941" y="10698"/>
                    <a:pt x="8032" y="10704"/>
                  </a:cubicBezTo>
                  <a:cubicBezTo>
                    <a:pt x="7801" y="10705"/>
                    <a:pt x="7581" y="10708"/>
                    <a:pt x="7378" y="10713"/>
                  </a:cubicBezTo>
                  <a:cubicBezTo>
                    <a:pt x="6871" y="10728"/>
                    <a:pt x="6403" y="10780"/>
                    <a:pt x="5909" y="10837"/>
                  </a:cubicBezTo>
                  <a:cubicBezTo>
                    <a:pt x="5750" y="10857"/>
                    <a:pt x="5587" y="10875"/>
                    <a:pt x="5424" y="10892"/>
                  </a:cubicBezTo>
                  <a:cubicBezTo>
                    <a:pt x="5276" y="10908"/>
                    <a:pt x="5110" y="10913"/>
                    <a:pt x="4932" y="10913"/>
                  </a:cubicBezTo>
                  <a:cubicBezTo>
                    <a:pt x="4788" y="10913"/>
                    <a:pt x="4636" y="10910"/>
                    <a:pt x="4481" y="10906"/>
                  </a:cubicBezTo>
                  <a:cubicBezTo>
                    <a:pt x="4321" y="10903"/>
                    <a:pt x="4161" y="10899"/>
                    <a:pt x="4002" y="10899"/>
                  </a:cubicBezTo>
                  <a:cubicBezTo>
                    <a:pt x="3532" y="10899"/>
                    <a:pt x="3081" y="10929"/>
                    <a:pt x="2740" y="11075"/>
                  </a:cubicBezTo>
                  <a:lnTo>
                    <a:pt x="2904" y="11459"/>
                  </a:lnTo>
                  <a:cubicBezTo>
                    <a:pt x="3175" y="11342"/>
                    <a:pt x="3570" y="11317"/>
                    <a:pt x="3991" y="11317"/>
                  </a:cubicBezTo>
                  <a:cubicBezTo>
                    <a:pt x="4150" y="11317"/>
                    <a:pt x="4312" y="11321"/>
                    <a:pt x="4473" y="11324"/>
                  </a:cubicBezTo>
                  <a:cubicBezTo>
                    <a:pt x="4635" y="11328"/>
                    <a:pt x="4794" y="11332"/>
                    <a:pt x="4946" y="11332"/>
                  </a:cubicBezTo>
                  <a:cubicBezTo>
                    <a:pt x="5131" y="11332"/>
                    <a:pt x="5307" y="11326"/>
                    <a:pt x="5469" y="11309"/>
                  </a:cubicBezTo>
                  <a:cubicBezTo>
                    <a:pt x="5635" y="11292"/>
                    <a:pt x="5797" y="11273"/>
                    <a:pt x="5959" y="11254"/>
                  </a:cubicBezTo>
                  <a:cubicBezTo>
                    <a:pt x="6444" y="11198"/>
                    <a:pt x="6902" y="11146"/>
                    <a:pt x="7390" y="11133"/>
                  </a:cubicBezTo>
                  <a:cubicBezTo>
                    <a:pt x="7590" y="11128"/>
                    <a:pt x="7807" y="11127"/>
                    <a:pt x="8037" y="11123"/>
                  </a:cubicBezTo>
                  <a:cubicBezTo>
                    <a:pt x="8975" y="11116"/>
                    <a:pt x="10109" y="11106"/>
                    <a:pt x="10976" y="10831"/>
                  </a:cubicBezTo>
                  <a:cubicBezTo>
                    <a:pt x="11038" y="11036"/>
                    <a:pt x="11093" y="11243"/>
                    <a:pt x="11148" y="11449"/>
                  </a:cubicBezTo>
                  <a:cubicBezTo>
                    <a:pt x="10894" y="11546"/>
                    <a:pt x="10670" y="11677"/>
                    <a:pt x="10441" y="11814"/>
                  </a:cubicBezTo>
                  <a:cubicBezTo>
                    <a:pt x="10259" y="11923"/>
                    <a:pt x="10072" y="12034"/>
                    <a:pt x="9879" y="12146"/>
                  </a:cubicBezTo>
                  <a:cubicBezTo>
                    <a:pt x="8969" y="12682"/>
                    <a:pt x="8027" y="13236"/>
                    <a:pt x="7269" y="13886"/>
                  </a:cubicBezTo>
                  <a:lnTo>
                    <a:pt x="7540" y="14202"/>
                  </a:lnTo>
                  <a:cubicBezTo>
                    <a:pt x="8270" y="13576"/>
                    <a:pt x="9197" y="13032"/>
                    <a:pt x="10091" y="12507"/>
                  </a:cubicBezTo>
                  <a:cubicBezTo>
                    <a:pt x="10284" y="12395"/>
                    <a:pt x="10472" y="12282"/>
                    <a:pt x="10657" y="12172"/>
                  </a:cubicBezTo>
                  <a:cubicBezTo>
                    <a:pt x="10864" y="12048"/>
                    <a:pt x="11056" y="11938"/>
                    <a:pt x="11262" y="11854"/>
                  </a:cubicBezTo>
                  <a:cubicBezTo>
                    <a:pt x="11767" y="13899"/>
                    <a:pt x="12735" y="15883"/>
                    <a:pt x="13671" y="17803"/>
                  </a:cubicBezTo>
                  <a:lnTo>
                    <a:pt x="13993" y="18461"/>
                  </a:lnTo>
                  <a:cubicBezTo>
                    <a:pt x="14226" y="18945"/>
                    <a:pt x="14451" y="19455"/>
                    <a:pt x="14677" y="19971"/>
                  </a:cubicBezTo>
                  <a:cubicBezTo>
                    <a:pt x="15268" y="21317"/>
                    <a:pt x="15881" y="22708"/>
                    <a:pt x="16745" y="23817"/>
                  </a:cubicBezTo>
                  <a:lnTo>
                    <a:pt x="17075" y="23561"/>
                  </a:lnTo>
                  <a:cubicBezTo>
                    <a:pt x="16241" y="22491"/>
                    <a:pt x="15640" y="21125"/>
                    <a:pt x="15057" y="19802"/>
                  </a:cubicBezTo>
                  <a:cubicBezTo>
                    <a:pt x="14829" y="19282"/>
                    <a:pt x="14602" y="18767"/>
                    <a:pt x="14365" y="18279"/>
                  </a:cubicBezTo>
                  <a:lnTo>
                    <a:pt x="14044" y="17619"/>
                  </a:lnTo>
                  <a:cubicBezTo>
                    <a:pt x="13115" y="15716"/>
                    <a:pt x="12154" y="13748"/>
                    <a:pt x="11661" y="11742"/>
                  </a:cubicBezTo>
                  <a:cubicBezTo>
                    <a:pt x="11661" y="11741"/>
                    <a:pt x="11661" y="11740"/>
                    <a:pt x="11660" y="11740"/>
                  </a:cubicBezTo>
                  <a:cubicBezTo>
                    <a:pt x="12035" y="11670"/>
                    <a:pt x="12430" y="11640"/>
                    <a:pt x="12814" y="11615"/>
                  </a:cubicBezTo>
                  <a:cubicBezTo>
                    <a:pt x="13254" y="11585"/>
                    <a:pt x="13710" y="11555"/>
                    <a:pt x="14149" y="11459"/>
                  </a:cubicBezTo>
                  <a:cubicBezTo>
                    <a:pt x="14342" y="11415"/>
                    <a:pt x="14552" y="11347"/>
                    <a:pt x="14755" y="11279"/>
                  </a:cubicBezTo>
                  <a:cubicBezTo>
                    <a:pt x="15078" y="11172"/>
                    <a:pt x="15412" y="11058"/>
                    <a:pt x="15669" y="11058"/>
                  </a:cubicBezTo>
                  <a:cubicBezTo>
                    <a:pt x="15685" y="11058"/>
                    <a:pt x="15701" y="11059"/>
                    <a:pt x="15717" y="11060"/>
                  </a:cubicBezTo>
                  <a:lnTo>
                    <a:pt x="15736" y="10643"/>
                  </a:lnTo>
                  <a:cubicBezTo>
                    <a:pt x="15721" y="10642"/>
                    <a:pt x="15705" y="10642"/>
                    <a:pt x="15690" y="10642"/>
                  </a:cubicBezTo>
                  <a:cubicBezTo>
                    <a:pt x="15362" y="10642"/>
                    <a:pt x="14988" y="10765"/>
                    <a:pt x="14624" y="10884"/>
                  </a:cubicBezTo>
                  <a:cubicBezTo>
                    <a:pt x="14428" y="10949"/>
                    <a:pt x="14235" y="11012"/>
                    <a:pt x="14057" y="11052"/>
                  </a:cubicBezTo>
                  <a:cubicBezTo>
                    <a:pt x="13650" y="11142"/>
                    <a:pt x="13231" y="11168"/>
                    <a:pt x="12784" y="11198"/>
                  </a:cubicBezTo>
                  <a:cubicBezTo>
                    <a:pt x="12377" y="11224"/>
                    <a:pt x="11956" y="11254"/>
                    <a:pt x="11544" y="11334"/>
                  </a:cubicBezTo>
                  <a:cubicBezTo>
                    <a:pt x="11485" y="11116"/>
                    <a:pt x="11429" y="10897"/>
                    <a:pt x="11362" y="10681"/>
                  </a:cubicBezTo>
                  <a:cubicBezTo>
                    <a:pt x="11365" y="10680"/>
                    <a:pt x="11368" y="10680"/>
                    <a:pt x="11369" y="10679"/>
                  </a:cubicBezTo>
                  <a:cubicBezTo>
                    <a:pt x="11681" y="10534"/>
                    <a:pt x="11946" y="10275"/>
                    <a:pt x="12201" y="10024"/>
                  </a:cubicBezTo>
                  <a:cubicBezTo>
                    <a:pt x="12392" y="9836"/>
                    <a:pt x="12592" y="9641"/>
                    <a:pt x="12791" y="9512"/>
                  </a:cubicBezTo>
                  <a:cubicBezTo>
                    <a:pt x="14521" y="8407"/>
                    <a:pt x="16038" y="6992"/>
                    <a:pt x="17504" y="5625"/>
                  </a:cubicBezTo>
                  <a:lnTo>
                    <a:pt x="17541" y="5590"/>
                  </a:lnTo>
                  <a:lnTo>
                    <a:pt x="17257" y="5286"/>
                  </a:lnTo>
                  <a:lnTo>
                    <a:pt x="17220" y="5320"/>
                  </a:lnTo>
                  <a:cubicBezTo>
                    <a:pt x="15701" y="6738"/>
                    <a:pt x="14264" y="8076"/>
                    <a:pt x="12567" y="9162"/>
                  </a:cubicBezTo>
                  <a:cubicBezTo>
                    <a:pt x="12330" y="9313"/>
                    <a:pt x="12116" y="9524"/>
                    <a:pt x="11909" y="9726"/>
                  </a:cubicBezTo>
                  <a:cubicBezTo>
                    <a:pt x="11681" y="9950"/>
                    <a:pt x="11464" y="10159"/>
                    <a:pt x="11238" y="10278"/>
                  </a:cubicBezTo>
                  <a:cubicBezTo>
                    <a:pt x="11105" y="9868"/>
                    <a:pt x="10957" y="9461"/>
                    <a:pt x="10801" y="9058"/>
                  </a:cubicBezTo>
                  <a:lnTo>
                    <a:pt x="10982" y="8563"/>
                  </a:lnTo>
                  <a:cubicBezTo>
                    <a:pt x="11569" y="6966"/>
                    <a:pt x="12234" y="5155"/>
                    <a:pt x="12400" y="3479"/>
                  </a:cubicBezTo>
                  <a:cubicBezTo>
                    <a:pt x="12421" y="3271"/>
                    <a:pt x="12423" y="3036"/>
                    <a:pt x="12427" y="2789"/>
                  </a:cubicBezTo>
                  <a:cubicBezTo>
                    <a:pt x="12433" y="2132"/>
                    <a:pt x="12442" y="1390"/>
                    <a:pt x="12828" y="1003"/>
                  </a:cubicBezTo>
                  <a:lnTo>
                    <a:pt x="12533" y="709"/>
                  </a:lnTo>
                  <a:cubicBezTo>
                    <a:pt x="12028" y="1215"/>
                    <a:pt x="12018" y="2049"/>
                    <a:pt x="12010" y="2785"/>
                  </a:cubicBezTo>
                  <a:cubicBezTo>
                    <a:pt x="12009" y="3017"/>
                    <a:pt x="12005" y="3242"/>
                    <a:pt x="11985" y="3436"/>
                  </a:cubicBezTo>
                  <a:cubicBezTo>
                    <a:pt x="11825" y="5059"/>
                    <a:pt x="11169" y="6844"/>
                    <a:pt x="10592" y="8418"/>
                  </a:cubicBezTo>
                  <a:lnTo>
                    <a:pt x="10571" y="8474"/>
                  </a:lnTo>
                  <a:cubicBezTo>
                    <a:pt x="9790" y="6587"/>
                    <a:pt x="8814" y="4775"/>
                    <a:pt x="7856" y="3001"/>
                  </a:cubicBezTo>
                  <a:cubicBezTo>
                    <a:pt x="7327" y="2021"/>
                    <a:pt x="6780" y="1008"/>
                    <a:pt x="6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6" name="Google Shape;2216;p46"/>
          <p:cNvGrpSpPr/>
          <p:nvPr/>
        </p:nvGrpSpPr>
        <p:grpSpPr>
          <a:xfrm>
            <a:off x="685675" y="2172740"/>
            <a:ext cx="403800" cy="573800"/>
            <a:chOff x="1010850" y="1544950"/>
            <a:chExt cx="403800" cy="573800"/>
          </a:xfrm>
        </p:grpSpPr>
        <p:sp>
          <p:nvSpPr>
            <p:cNvPr id="2217" name="Google Shape;2217;p46"/>
            <p:cNvSpPr/>
            <p:nvPr/>
          </p:nvSpPr>
          <p:spPr>
            <a:xfrm>
              <a:off x="1010850" y="1544950"/>
              <a:ext cx="403800" cy="573800"/>
            </a:xfrm>
            <a:custGeom>
              <a:avLst/>
              <a:gdLst/>
              <a:ahLst/>
              <a:cxnLst/>
              <a:rect l="l" t="t" r="r" b="b"/>
              <a:pathLst>
                <a:path w="16152" h="22952" extrusionOk="0">
                  <a:moveTo>
                    <a:pt x="8754" y="1"/>
                  </a:moveTo>
                  <a:cubicBezTo>
                    <a:pt x="8129" y="1"/>
                    <a:pt x="7554" y="218"/>
                    <a:pt x="7097" y="576"/>
                  </a:cubicBezTo>
                  <a:cubicBezTo>
                    <a:pt x="7042" y="574"/>
                    <a:pt x="6987" y="564"/>
                    <a:pt x="6931" y="564"/>
                  </a:cubicBezTo>
                  <a:cubicBezTo>
                    <a:pt x="6605" y="564"/>
                    <a:pt x="6286" y="622"/>
                    <a:pt x="5978" y="738"/>
                  </a:cubicBezTo>
                  <a:cubicBezTo>
                    <a:pt x="5878" y="776"/>
                    <a:pt x="5783" y="822"/>
                    <a:pt x="5691" y="868"/>
                  </a:cubicBezTo>
                  <a:cubicBezTo>
                    <a:pt x="5413" y="770"/>
                    <a:pt x="5114" y="716"/>
                    <a:pt x="4804" y="716"/>
                  </a:cubicBezTo>
                  <a:cubicBezTo>
                    <a:pt x="3319" y="716"/>
                    <a:pt x="2110" y="1924"/>
                    <a:pt x="2110" y="3408"/>
                  </a:cubicBezTo>
                  <a:cubicBezTo>
                    <a:pt x="2110" y="3445"/>
                    <a:pt x="2115" y="3480"/>
                    <a:pt x="2115" y="3514"/>
                  </a:cubicBezTo>
                  <a:cubicBezTo>
                    <a:pt x="1970" y="3720"/>
                    <a:pt x="1850" y="3944"/>
                    <a:pt x="1757" y="4181"/>
                  </a:cubicBezTo>
                  <a:cubicBezTo>
                    <a:pt x="716" y="4712"/>
                    <a:pt x="0" y="5792"/>
                    <a:pt x="0" y="7038"/>
                  </a:cubicBezTo>
                  <a:cubicBezTo>
                    <a:pt x="0" y="7424"/>
                    <a:pt x="72" y="7793"/>
                    <a:pt x="198" y="8136"/>
                  </a:cubicBezTo>
                  <a:cubicBezTo>
                    <a:pt x="175" y="8278"/>
                    <a:pt x="160" y="8422"/>
                    <a:pt x="161" y="8566"/>
                  </a:cubicBezTo>
                  <a:cubicBezTo>
                    <a:pt x="162" y="8746"/>
                    <a:pt x="160" y="8929"/>
                    <a:pt x="157" y="9119"/>
                  </a:cubicBezTo>
                  <a:cubicBezTo>
                    <a:pt x="147" y="9978"/>
                    <a:pt x="135" y="11048"/>
                    <a:pt x="457" y="12124"/>
                  </a:cubicBezTo>
                  <a:cubicBezTo>
                    <a:pt x="822" y="13339"/>
                    <a:pt x="1524" y="14610"/>
                    <a:pt x="2432" y="15703"/>
                  </a:cubicBezTo>
                  <a:cubicBezTo>
                    <a:pt x="3512" y="17005"/>
                    <a:pt x="5183" y="17722"/>
                    <a:pt x="7138" y="17723"/>
                  </a:cubicBezTo>
                  <a:cubicBezTo>
                    <a:pt x="7194" y="17875"/>
                    <a:pt x="7249" y="18028"/>
                    <a:pt x="7304" y="18175"/>
                  </a:cubicBezTo>
                  <a:lnTo>
                    <a:pt x="7390" y="18409"/>
                  </a:lnTo>
                  <a:cubicBezTo>
                    <a:pt x="7833" y="19613"/>
                    <a:pt x="8573" y="21629"/>
                    <a:pt x="10237" y="22614"/>
                  </a:cubicBezTo>
                  <a:cubicBezTo>
                    <a:pt x="10615" y="22834"/>
                    <a:pt x="11046" y="22951"/>
                    <a:pt x="11480" y="22951"/>
                  </a:cubicBezTo>
                  <a:cubicBezTo>
                    <a:pt x="12351" y="22951"/>
                    <a:pt x="13164" y="22484"/>
                    <a:pt x="13604" y="21742"/>
                  </a:cubicBezTo>
                  <a:cubicBezTo>
                    <a:pt x="14280" y="20602"/>
                    <a:pt x="13927" y="19127"/>
                    <a:pt x="12813" y="18406"/>
                  </a:cubicBezTo>
                  <a:cubicBezTo>
                    <a:pt x="12533" y="18099"/>
                    <a:pt x="12149" y="17056"/>
                    <a:pt x="12020" y="16703"/>
                  </a:cubicBezTo>
                  <a:lnTo>
                    <a:pt x="11933" y="16468"/>
                  </a:lnTo>
                  <a:cubicBezTo>
                    <a:pt x="11922" y="16439"/>
                    <a:pt x="11913" y="16411"/>
                    <a:pt x="11902" y="16382"/>
                  </a:cubicBezTo>
                  <a:cubicBezTo>
                    <a:pt x="13948" y="15245"/>
                    <a:pt x="15136" y="13631"/>
                    <a:pt x="15438" y="11560"/>
                  </a:cubicBezTo>
                  <a:cubicBezTo>
                    <a:pt x="15595" y="10478"/>
                    <a:pt x="15584" y="9395"/>
                    <a:pt x="15575" y="8439"/>
                  </a:cubicBezTo>
                  <a:cubicBezTo>
                    <a:pt x="15573" y="8439"/>
                    <a:pt x="15570" y="8084"/>
                    <a:pt x="15569" y="7860"/>
                  </a:cubicBezTo>
                  <a:cubicBezTo>
                    <a:pt x="15934" y="7340"/>
                    <a:pt x="16151" y="6706"/>
                    <a:pt x="16151" y="6024"/>
                  </a:cubicBezTo>
                  <a:cubicBezTo>
                    <a:pt x="16151" y="4757"/>
                    <a:pt x="15413" y="3662"/>
                    <a:pt x="14342" y="3140"/>
                  </a:cubicBezTo>
                  <a:cubicBezTo>
                    <a:pt x="13948" y="2322"/>
                    <a:pt x="13204" y="1704"/>
                    <a:pt x="12306" y="1481"/>
                  </a:cubicBezTo>
                  <a:cubicBezTo>
                    <a:pt x="11817" y="881"/>
                    <a:pt x="11081" y="508"/>
                    <a:pt x="10289" y="485"/>
                  </a:cubicBezTo>
                  <a:cubicBezTo>
                    <a:pt x="9854" y="181"/>
                    <a:pt x="9325" y="1"/>
                    <a:pt x="8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6"/>
            <p:cNvSpPr/>
            <p:nvPr/>
          </p:nvSpPr>
          <p:spPr>
            <a:xfrm>
              <a:off x="1073000" y="1735850"/>
              <a:ext cx="268975" cy="193425"/>
            </a:xfrm>
            <a:custGeom>
              <a:avLst/>
              <a:gdLst/>
              <a:ahLst/>
              <a:cxnLst/>
              <a:rect l="l" t="t" r="r" b="b"/>
              <a:pathLst>
                <a:path w="10759" h="7737" extrusionOk="0">
                  <a:moveTo>
                    <a:pt x="10616" y="1"/>
                  </a:moveTo>
                  <a:cubicBezTo>
                    <a:pt x="10551" y="1"/>
                    <a:pt x="10498" y="55"/>
                    <a:pt x="10498" y="119"/>
                  </a:cubicBezTo>
                  <a:cubicBezTo>
                    <a:pt x="10498" y="354"/>
                    <a:pt x="10501" y="590"/>
                    <a:pt x="10503" y="827"/>
                  </a:cubicBezTo>
                  <a:cubicBezTo>
                    <a:pt x="10510" y="1729"/>
                    <a:pt x="10521" y="2663"/>
                    <a:pt x="10392" y="3549"/>
                  </a:cubicBezTo>
                  <a:cubicBezTo>
                    <a:pt x="10063" y="5814"/>
                    <a:pt x="7944" y="6735"/>
                    <a:pt x="6378" y="7230"/>
                  </a:cubicBezTo>
                  <a:cubicBezTo>
                    <a:pt x="5842" y="7400"/>
                    <a:pt x="5245" y="7500"/>
                    <a:pt x="4653" y="7500"/>
                  </a:cubicBezTo>
                  <a:cubicBezTo>
                    <a:pt x="3608" y="7500"/>
                    <a:pt x="2580" y="7190"/>
                    <a:pt x="1933" y="6413"/>
                  </a:cubicBezTo>
                  <a:cubicBezTo>
                    <a:pt x="1243" y="5581"/>
                    <a:pt x="714" y="4632"/>
                    <a:pt x="447" y="3741"/>
                  </a:cubicBezTo>
                  <a:cubicBezTo>
                    <a:pt x="239" y="3044"/>
                    <a:pt x="248" y="2264"/>
                    <a:pt x="258" y="1511"/>
                  </a:cubicBezTo>
                  <a:cubicBezTo>
                    <a:pt x="260" y="1308"/>
                    <a:pt x="262" y="1108"/>
                    <a:pt x="260" y="909"/>
                  </a:cubicBezTo>
                  <a:cubicBezTo>
                    <a:pt x="260" y="846"/>
                    <a:pt x="208" y="792"/>
                    <a:pt x="142" y="792"/>
                  </a:cubicBezTo>
                  <a:lnTo>
                    <a:pt x="140" y="792"/>
                  </a:lnTo>
                  <a:cubicBezTo>
                    <a:pt x="76" y="793"/>
                    <a:pt x="22" y="847"/>
                    <a:pt x="23" y="912"/>
                  </a:cubicBezTo>
                  <a:cubicBezTo>
                    <a:pt x="26" y="1108"/>
                    <a:pt x="23" y="1308"/>
                    <a:pt x="21" y="1509"/>
                  </a:cubicBezTo>
                  <a:cubicBezTo>
                    <a:pt x="11" y="2280"/>
                    <a:pt x="1" y="3079"/>
                    <a:pt x="220" y="3810"/>
                  </a:cubicBezTo>
                  <a:cubicBezTo>
                    <a:pt x="496" y="4730"/>
                    <a:pt x="1040" y="5709"/>
                    <a:pt x="1751" y="6566"/>
                  </a:cubicBezTo>
                  <a:cubicBezTo>
                    <a:pt x="2447" y="7403"/>
                    <a:pt x="3547" y="7737"/>
                    <a:pt x="4657" y="7737"/>
                  </a:cubicBezTo>
                  <a:cubicBezTo>
                    <a:pt x="5273" y="7737"/>
                    <a:pt x="5892" y="7634"/>
                    <a:pt x="6450" y="7460"/>
                  </a:cubicBezTo>
                  <a:cubicBezTo>
                    <a:pt x="8076" y="6943"/>
                    <a:pt x="10278" y="5982"/>
                    <a:pt x="10627" y="3585"/>
                  </a:cubicBezTo>
                  <a:cubicBezTo>
                    <a:pt x="10758" y="2681"/>
                    <a:pt x="10748" y="1738"/>
                    <a:pt x="10740" y="824"/>
                  </a:cubicBezTo>
                  <a:cubicBezTo>
                    <a:pt x="10738" y="587"/>
                    <a:pt x="10735" y="354"/>
                    <a:pt x="10735" y="119"/>
                  </a:cubicBezTo>
                  <a:cubicBezTo>
                    <a:pt x="10735" y="55"/>
                    <a:pt x="10682" y="1"/>
                    <a:pt x="106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6"/>
            <p:cNvSpPr/>
            <p:nvPr/>
          </p:nvSpPr>
          <p:spPr>
            <a:xfrm>
              <a:off x="1097500" y="1742725"/>
              <a:ext cx="222050" cy="181000"/>
            </a:xfrm>
            <a:custGeom>
              <a:avLst/>
              <a:gdLst/>
              <a:ahLst/>
              <a:cxnLst/>
              <a:rect l="l" t="t" r="r" b="b"/>
              <a:pathLst>
                <a:path w="8882" h="7240" extrusionOk="0">
                  <a:moveTo>
                    <a:pt x="8687" y="0"/>
                  </a:moveTo>
                  <a:cubicBezTo>
                    <a:pt x="8622" y="0"/>
                    <a:pt x="8568" y="54"/>
                    <a:pt x="8568" y="119"/>
                  </a:cubicBezTo>
                  <a:cubicBezTo>
                    <a:pt x="8568" y="386"/>
                    <a:pt x="8574" y="655"/>
                    <a:pt x="8581" y="929"/>
                  </a:cubicBezTo>
                  <a:cubicBezTo>
                    <a:pt x="8610" y="2315"/>
                    <a:pt x="8642" y="3747"/>
                    <a:pt x="7906" y="4923"/>
                  </a:cubicBezTo>
                  <a:cubicBezTo>
                    <a:pt x="7128" y="6164"/>
                    <a:pt x="6297" y="7002"/>
                    <a:pt x="4864" y="7002"/>
                  </a:cubicBezTo>
                  <a:cubicBezTo>
                    <a:pt x="4814" y="7002"/>
                    <a:pt x="4763" y="7001"/>
                    <a:pt x="4711" y="6999"/>
                  </a:cubicBezTo>
                  <a:cubicBezTo>
                    <a:pt x="3958" y="6972"/>
                    <a:pt x="3136" y="6352"/>
                    <a:pt x="2271" y="5158"/>
                  </a:cubicBezTo>
                  <a:cubicBezTo>
                    <a:pt x="1960" y="4729"/>
                    <a:pt x="1643" y="4211"/>
                    <a:pt x="1300" y="3574"/>
                  </a:cubicBezTo>
                  <a:cubicBezTo>
                    <a:pt x="805" y="2650"/>
                    <a:pt x="238" y="1471"/>
                    <a:pt x="270" y="561"/>
                  </a:cubicBezTo>
                  <a:cubicBezTo>
                    <a:pt x="272" y="494"/>
                    <a:pt x="221" y="438"/>
                    <a:pt x="156" y="437"/>
                  </a:cubicBezTo>
                  <a:cubicBezTo>
                    <a:pt x="152" y="437"/>
                    <a:pt x="148" y="436"/>
                    <a:pt x="143" y="436"/>
                  </a:cubicBezTo>
                  <a:cubicBezTo>
                    <a:pt x="79" y="436"/>
                    <a:pt x="34" y="490"/>
                    <a:pt x="33" y="552"/>
                  </a:cubicBezTo>
                  <a:cubicBezTo>
                    <a:pt x="0" y="1520"/>
                    <a:pt x="582" y="2735"/>
                    <a:pt x="1092" y="3686"/>
                  </a:cubicBezTo>
                  <a:cubicBezTo>
                    <a:pt x="1439" y="4335"/>
                    <a:pt x="1762" y="4860"/>
                    <a:pt x="2079" y="5297"/>
                  </a:cubicBezTo>
                  <a:cubicBezTo>
                    <a:pt x="2990" y="6555"/>
                    <a:pt x="3872" y="7206"/>
                    <a:pt x="4704" y="7236"/>
                  </a:cubicBezTo>
                  <a:cubicBezTo>
                    <a:pt x="4753" y="7237"/>
                    <a:pt x="4805" y="7239"/>
                    <a:pt x="4854" y="7239"/>
                  </a:cubicBezTo>
                  <a:cubicBezTo>
                    <a:pt x="6410" y="7239"/>
                    <a:pt x="7283" y="6362"/>
                    <a:pt x="8106" y="5047"/>
                  </a:cubicBezTo>
                  <a:cubicBezTo>
                    <a:pt x="8881" y="3812"/>
                    <a:pt x="8849" y="2344"/>
                    <a:pt x="8818" y="922"/>
                  </a:cubicBezTo>
                  <a:cubicBezTo>
                    <a:pt x="8811" y="650"/>
                    <a:pt x="8805" y="383"/>
                    <a:pt x="8805" y="119"/>
                  </a:cubicBezTo>
                  <a:cubicBezTo>
                    <a:pt x="8805" y="54"/>
                    <a:pt x="8751" y="0"/>
                    <a:pt x="86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6"/>
            <p:cNvSpPr/>
            <p:nvPr/>
          </p:nvSpPr>
          <p:spPr>
            <a:xfrm>
              <a:off x="1139700" y="1756600"/>
              <a:ext cx="136425" cy="163750"/>
            </a:xfrm>
            <a:custGeom>
              <a:avLst/>
              <a:gdLst/>
              <a:ahLst/>
              <a:cxnLst/>
              <a:rect l="l" t="t" r="r" b="b"/>
              <a:pathLst>
                <a:path w="5457" h="6550" extrusionOk="0">
                  <a:moveTo>
                    <a:pt x="5338" y="1"/>
                  </a:moveTo>
                  <a:cubicBezTo>
                    <a:pt x="5272" y="1"/>
                    <a:pt x="5219" y="54"/>
                    <a:pt x="5219" y="119"/>
                  </a:cubicBezTo>
                  <a:cubicBezTo>
                    <a:pt x="5219" y="1235"/>
                    <a:pt x="5191" y="2417"/>
                    <a:pt x="4981" y="3523"/>
                  </a:cubicBezTo>
                  <a:cubicBezTo>
                    <a:pt x="4957" y="3644"/>
                    <a:pt x="4936" y="3792"/>
                    <a:pt x="4912" y="3960"/>
                  </a:cubicBezTo>
                  <a:cubicBezTo>
                    <a:pt x="4790" y="4800"/>
                    <a:pt x="4606" y="6073"/>
                    <a:pt x="3864" y="6288"/>
                  </a:cubicBezTo>
                  <a:cubicBezTo>
                    <a:pt x="3810" y="6303"/>
                    <a:pt x="3754" y="6311"/>
                    <a:pt x="3698" y="6311"/>
                  </a:cubicBezTo>
                  <a:cubicBezTo>
                    <a:pt x="3039" y="6311"/>
                    <a:pt x="2297" y="5297"/>
                    <a:pt x="1994" y="4829"/>
                  </a:cubicBezTo>
                  <a:cubicBezTo>
                    <a:pt x="1710" y="4395"/>
                    <a:pt x="1389" y="3887"/>
                    <a:pt x="1172" y="3378"/>
                  </a:cubicBezTo>
                  <a:cubicBezTo>
                    <a:pt x="784" y="2474"/>
                    <a:pt x="255" y="1233"/>
                    <a:pt x="239" y="119"/>
                  </a:cubicBezTo>
                  <a:cubicBezTo>
                    <a:pt x="239" y="54"/>
                    <a:pt x="185" y="3"/>
                    <a:pt x="121" y="3"/>
                  </a:cubicBezTo>
                  <a:lnTo>
                    <a:pt x="119" y="3"/>
                  </a:lnTo>
                  <a:cubicBezTo>
                    <a:pt x="54" y="4"/>
                    <a:pt x="0" y="57"/>
                    <a:pt x="3" y="123"/>
                  </a:cubicBezTo>
                  <a:cubicBezTo>
                    <a:pt x="18" y="1282"/>
                    <a:pt x="559" y="2548"/>
                    <a:pt x="954" y="3472"/>
                  </a:cubicBezTo>
                  <a:cubicBezTo>
                    <a:pt x="1179" y="3998"/>
                    <a:pt x="1508" y="4516"/>
                    <a:pt x="1796" y="4960"/>
                  </a:cubicBezTo>
                  <a:cubicBezTo>
                    <a:pt x="2199" y="5580"/>
                    <a:pt x="2949" y="6550"/>
                    <a:pt x="3697" y="6550"/>
                  </a:cubicBezTo>
                  <a:cubicBezTo>
                    <a:pt x="3775" y="6550"/>
                    <a:pt x="3853" y="6539"/>
                    <a:pt x="3929" y="6514"/>
                  </a:cubicBezTo>
                  <a:cubicBezTo>
                    <a:pt x="4819" y="6257"/>
                    <a:pt x="5015" y="4894"/>
                    <a:pt x="5146" y="3992"/>
                  </a:cubicBezTo>
                  <a:cubicBezTo>
                    <a:pt x="5169" y="3830"/>
                    <a:pt x="5191" y="3685"/>
                    <a:pt x="5213" y="3567"/>
                  </a:cubicBezTo>
                  <a:cubicBezTo>
                    <a:pt x="5427" y="2442"/>
                    <a:pt x="5456" y="1246"/>
                    <a:pt x="5456" y="119"/>
                  </a:cubicBezTo>
                  <a:cubicBezTo>
                    <a:pt x="5456" y="54"/>
                    <a:pt x="5403" y="1"/>
                    <a:pt x="5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6"/>
            <p:cNvSpPr/>
            <p:nvPr/>
          </p:nvSpPr>
          <p:spPr>
            <a:xfrm>
              <a:off x="1177100" y="1752650"/>
              <a:ext cx="66525" cy="160000"/>
            </a:xfrm>
            <a:custGeom>
              <a:avLst/>
              <a:gdLst/>
              <a:ahLst/>
              <a:cxnLst/>
              <a:rect l="l" t="t" r="r" b="b"/>
              <a:pathLst>
                <a:path w="2661" h="6400" extrusionOk="0">
                  <a:moveTo>
                    <a:pt x="2459" y="0"/>
                  </a:moveTo>
                  <a:cubicBezTo>
                    <a:pt x="2395" y="0"/>
                    <a:pt x="2341" y="53"/>
                    <a:pt x="2341" y="119"/>
                  </a:cubicBezTo>
                  <a:lnTo>
                    <a:pt x="2341" y="2978"/>
                  </a:lnTo>
                  <a:cubicBezTo>
                    <a:pt x="2341" y="3295"/>
                    <a:pt x="2352" y="3621"/>
                    <a:pt x="2365" y="3950"/>
                  </a:cubicBezTo>
                  <a:cubicBezTo>
                    <a:pt x="2388" y="4590"/>
                    <a:pt x="2411" y="5245"/>
                    <a:pt x="2347" y="5863"/>
                  </a:cubicBezTo>
                  <a:cubicBezTo>
                    <a:pt x="2333" y="5839"/>
                    <a:pt x="2320" y="5817"/>
                    <a:pt x="2306" y="5796"/>
                  </a:cubicBezTo>
                  <a:cubicBezTo>
                    <a:pt x="2264" y="5730"/>
                    <a:pt x="2221" y="5667"/>
                    <a:pt x="2191" y="5609"/>
                  </a:cubicBezTo>
                  <a:cubicBezTo>
                    <a:pt x="1979" y="5187"/>
                    <a:pt x="1819" y="4744"/>
                    <a:pt x="1691" y="4367"/>
                  </a:cubicBezTo>
                  <a:cubicBezTo>
                    <a:pt x="1636" y="4206"/>
                    <a:pt x="1580" y="4048"/>
                    <a:pt x="1524" y="3888"/>
                  </a:cubicBezTo>
                  <a:cubicBezTo>
                    <a:pt x="1408" y="3555"/>
                    <a:pt x="1285" y="3208"/>
                    <a:pt x="1179" y="2860"/>
                  </a:cubicBezTo>
                  <a:cubicBezTo>
                    <a:pt x="1072" y="2504"/>
                    <a:pt x="917" y="2165"/>
                    <a:pt x="768" y="1834"/>
                  </a:cubicBezTo>
                  <a:cubicBezTo>
                    <a:pt x="543" y="1336"/>
                    <a:pt x="310" y="822"/>
                    <a:pt x="244" y="263"/>
                  </a:cubicBezTo>
                  <a:cubicBezTo>
                    <a:pt x="237" y="205"/>
                    <a:pt x="186" y="160"/>
                    <a:pt x="129" y="160"/>
                  </a:cubicBezTo>
                  <a:cubicBezTo>
                    <a:pt x="124" y="160"/>
                    <a:pt x="118" y="160"/>
                    <a:pt x="113" y="161"/>
                  </a:cubicBezTo>
                  <a:cubicBezTo>
                    <a:pt x="48" y="167"/>
                    <a:pt x="0" y="226"/>
                    <a:pt x="8" y="292"/>
                  </a:cubicBezTo>
                  <a:cubicBezTo>
                    <a:pt x="80" y="886"/>
                    <a:pt x="320" y="1418"/>
                    <a:pt x="553" y="1933"/>
                  </a:cubicBezTo>
                  <a:cubicBezTo>
                    <a:pt x="699" y="2255"/>
                    <a:pt x="850" y="2589"/>
                    <a:pt x="954" y="2928"/>
                  </a:cubicBezTo>
                  <a:cubicBezTo>
                    <a:pt x="1061" y="3283"/>
                    <a:pt x="1183" y="3631"/>
                    <a:pt x="1302" y="3968"/>
                  </a:cubicBezTo>
                  <a:cubicBezTo>
                    <a:pt x="1358" y="4125"/>
                    <a:pt x="1411" y="4285"/>
                    <a:pt x="1466" y="4443"/>
                  </a:cubicBezTo>
                  <a:cubicBezTo>
                    <a:pt x="1597" y="4830"/>
                    <a:pt x="1761" y="5282"/>
                    <a:pt x="1979" y="5716"/>
                  </a:cubicBezTo>
                  <a:cubicBezTo>
                    <a:pt x="2013" y="5781"/>
                    <a:pt x="2058" y="5853"/>
                    <a:pt x="2106" y="5927"/>
                  </a:cubicBezTo>
                  <a:cubicBezTo>
                    <a:pt x="2190" y="6056"/>
                    <a:pt x="2276" y="6187"/>
                    <a:pt x="2294" y="6300"/>
                  </a:cubicBezTo>
                  <a:cubicBezTo>
                    <a:pt x="2302" y="6356"/>
                    <a:pt x="2351" y="6400"/>
                    <a:pt x="2410" y="6400"/>
                  </a:cubicBezTo>
                  <a:cubicBezTo>
                    <a:pt x="2468" y="6400"/>
                    <a:pt x="2516" y="6358"/>
                    <a:pt x="2527" y="6298"/>
                  </a:cubicBezTo>
                  <a:cubicBezTo>
                    <a:pt x="2660" y="5547"/>
                    <a:pt x="2632" y="4730"/>
                    <a:pt x="2602" y="3940"/>
                  </a:cubicBezTo>
                  <a:cubicBezTo>
                    <a:pt x="2590" y="3615"/>
                    <a:pt x="2578" y="3293"/>
                    <a:pt x="2578" y="2978"/>
                  </a:cubicBezTo>
                  <a:lnTo>
                    <a:pt x="2578" y="119"/>
                  </a:lnTo>
                  <a:cubicBezTo>
                    <a:pt x="2578" y="53"/>
                    <a:pt x="2526" y="0"/>
                    <a:pt x="24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6"/>
            <p:cNvSpPr/>
            <p:nvPr/>
          </p:nvSpPr>
          <p:spPr>
            <a:xfrm>
              <a:off x="1205000" y="1755675"/>
              <a:ext cx="28025" cy="155125"/>
            </a:xfrm>
            <a:custGeom>
              <a:avLst/>
              <a:gdLst/>
              <a:ahLst/>
              <a:cxnLst/>
              <a:rect l="l" t="t" r="r" b="b"/>
              <a:pathLst>
                <a:path w="1121" h="6205" extrusionOk="0">
                  <a:moveTo>
                    <a:pt x="164" y="0"/>
                  </a:moveTo>
                  <a:cubicBezTo>
                    <a:pt x="100" y="0"/>
                    <a:pt x="43" y="46"/>
                    <a:pt x="38" y="111"/>
                  </a:cubicBezTo>
                  <a:cubicBezTo>
                    <a:pt x="1" y="649"/>
                    <a:pt x="123" y="1197"/>
                    <a:pt x="239" y="1726"/>
                  </a:cubicBezTo>
                  <a:cubicBezTo>
                    <a:pt x="318" y="2075"/>
                    <a:pt x="398" y="2438"/>
                    <a:pt x="426" y="2783"/>
                  </a:cubicBezTo>
                  <a:cubicBezTo>
                    <a:pt x="466" y="3254"/>
                    <a:pt x="508" y="3673"/>
                    <a:pt x="554" y="4066"/>
                  </a:cubicBezTo>
                  <a:cubicBezTo>
                    <a:pt x="575" y="4247"/>
                    <a:pt x="587" y="4434"/>
                    <a:pt x="600" y="4622"/>
                  </a:cubicBezTo>
                  <a:cubicBezTo>
                    <a:pt x="635" y="5132"/>
                    <a:pt x="668" y="5661"/>
                    <a:pt x="879" y="6135"/>
                  </a:cubicBezTo>
                  <a:cubicBezTo>
                    <a:pt x="898" y="6179"/>
                    <a:pt x="942" y="6205"/>
                    <a:pt x="987" y="6205"/>
                  </a:cubicBezTo>
                  <a:cubicBezTo>
                    <a:pt x="1004" y="6205"/>
                    <a:pt x="1019" y="6201"/>
                    <a:pt x="1033" y="6194"/>
                  </a:cubicBezTo>
                  <a:cubicBezTo>
                    <a:pt x="1094" y="6168"/>
                    <a:pt x="1120" y="6098"/>
                    <a:pt x="1094" y="6038"/>
                  </a:cubicBezTo>
                  <a:cubicBezTo>
                    <a:pt x="902" y="5601"/>
                    <a:pt x="868" y="5094"/>
                    <a:pt x="836" y="4604"/>
                  </a:cubicBezTo>
                  <a:cubicBezTo>
                    <a:pt x="823" y="4413"/>
                    <a:pt x="811" y="4222"/>
                    <a:pt x="788" y="4039"/>
                  </a:cubicBezTo>
                  <a:cubicBezTo>
                    <a:pt x="742" y="3648"/>
                    <a:pt x="701" y="3230"/>
                    <a:pt x="662" y="2763"/>
                  </a:cubicBezTo>
                  <a:cubicBezTo>
                    <a:pt x="632" y="2401"/>
                    <a:pt x="550" y="2031"/>
                    <a:pt x="470" y="1672"/>
                  </a:cubicBezTo>
                  <a:cubicBezTo>
                    <a:pt x="358" y="1161"/>
                    <a:pt x="239" y="630"/>
                    <a:pt x="275" y="127"/>
                  </a:cubicBezTo>
                  <a:cubicBezTo>
                    <a:pt x="280" y="61"/>
                    <a:pt x="231" y="5"/>
                    <a:pt x="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6"/>
            <p:cNvSpPr/>
            <p:nvPr/>
          </p:nvSpPr>
          <p:spPr>
            <a:xfrm>
              <a:off x="1069600" y="16993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60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5" y="1719"/>
                    <a:pt x="860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6"/>
                    <a:pt x="1335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6"/>
            <p:cNvSpPr/>
            <p:nvPr/>
          </p:nvSpPr>
          <p:spPr>
            <a:xfrm>
              <a:off x="1131075" y="1699625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0"/>
                  </a:moveTo>
                  <a:cubicBezTo>
                    <a:pt x="386" y="0"/>
                    <a:pt x="1" y="386"/>
                    <a:pt x="1" y="860"/>
                  </a:cubicBezTo>
                  <a:cubicBezTo>
                    <a:pt x="1" y="1334"/>
                    <a:pt x="386" y="1718"/>
                    <a:pt x="861" y="1718"/>
                  </a:cubicBezTo>
                  <a:cubicBezTo>
                    <a:pt x="1335" y="1718"/>
                    <a:pt x="1720" y="1334"/>
                    <a:pt x="1720" y="860"/>
                  </a:cubicBezTo>
                  <a:cubicBezTo>
                    <a:pt x="1720" y="383"/>
                    <a:pt x="1335" y="0"/>
                    <a:pt x="8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6"/>
            <p:cNvSpPr/>
            <p:nvPr/>
          </p:nvSpPr>
          <p:spPr>
            <a:xfrm>
              <a:off x="1205200" y="1692650"/>
              <a:ext cx="43000" cy="43025"/>
            </a:xfrm>
            <a:custGeom>
              <a:avLst/>
              <a:gdLst/>
              <a:ahLst/>
              <a:cxnLst/>
              <a:rect l="l" t="t" r="r" b="b"/>
              <a:pathLst>
                <a:path w="1720" h="1721" extrusionOk="0">
                  <a:moveTo>
                    <a:pt x="860" y="1"/>
                  </a:moveTo>
                  <a:cubicBezTo>
                    <a:pt x="386" y="1"/>
                    <a:pt x="0" y="386"/>
                    <a:pt x="0" y="860"/>
                  </a:cubicBezTo>
                  <a:cubicBezTo>
                    <a:pt x="0" y="1335"/>
                    <a:pt x="386" y="1720"/>
                    <a:pt x="860" y="1720"/>
                  </a:cubicBezTo>
                  <a:cubicBezTo>
                    <a:pt x="1334" y="1720"/>
                    <a:pt x="1720" y="1335"/>
                    <a:pt x="1720" y="860"/>
                  </a:cubicBezTo>
                  <a:cubicBezTo>
                    <a:pt x="1720" y="386"/>
                    <a:pt x="1335" y="1"/>
                    <a:pt x="8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6"/>
            <p:cNvSpPr/>
            <p:nvPr/>
          </p:nvSpPr>
          <p:spPr>
            <a:xfrm>
              <a:off x="1257500" y="1685775"/>
              <a:ext cx="42975" cy="43000"/>
            </a:xfrm>
            <a:custGeom>
              <a:avLst/>
              <a:gdLst/>
              <a:ahLst/>
              <a:cxnLst/>
              <a:rect l="l" t="t" r="r" b="b"/>
              <a:pathLst>
                <a:path w="1719" h="1720" extrusionOk="0">
                  <a:moveTo>
                    <a:pt x="859" y="0"/>
                  </a:moveTo>
                  <a:cubicBezTo>
                    <a:pt x="385" y="0"/>
                    <a:pt x="1" y="386"/>
                    <a:pt x="1" y="860"/>
                  </a:cubicBezTo>
                  <a:cubicBezTo>
                    <a:pt x="1" y="1334"/>
                    <a:pt x="385" y="1719"/>
                    <a:pt x="859" y="1719"/>
                  </a:cubicBezTo>
                  <a:cubicBezTo>
                    <a:pt x="1333" y="1719"/>
                    <a:pt x="1719" y="1334"/>
                    <a:pt x="1719" y="860"/>
                  </a:cubicBezTo>
                  <a:cubicBezTo>
                    <a:pt x="1719" y="384"/>
                    <a:pt x="1333" y="0"/>
                    <a:pt x="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6"/>
            <p:cNvSpPr/>
            <p:nvPr/>
          </p:nvSpPr>
          <p:spPr>
            <a:xfrm>
              <a:off x="1312925" y="1674000"/>
              <a:ext cx="43025" cy="42975"/>
            </a:xfrm>
            <a:custGeom>
              <a:avLst/>
              <a:gdLst/>
              <a:ahLst/>
              <a:cxnLst/>
              <a:rect l="l" t="t" r="r" b="b"/>
              <a:pathLst>
                <a:path w="1721" h="1719" extrusionOk="0">
                  <a:moveTo>
                    <a:pt x="861" y="1"/>
                  </a:moveTo>
                  <a:cubicBezTo>
                    <a:pt x="387" y="1"/>
                    <a:pt x="1" y="385"/>
                    <a:pt x="1" y="859"/>
                  </a:cubicBezTo>
                  <a:cubicBezTo>
                    <a:pt x="1" y="1333"/>
                    <a:pt x="387" y="1719"/>
                    <a:pt x="861" y="1719"/>
                  </a:cubicBezTo>
                  <a:cubicBezTo>
                    <a:pt x="1335" y="1719"/>
                    <a:pt x="1720" y="1333"/>
                    <a:pt x="1720" y="859"/>
                  </a:cubicBezTo>
                  <a:cubicBezTo>
                    <a:pt x="1720" y="385"/>
                    <a:pt x="1335" y="1"/>
                    <a:pt x="8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6"/>
            <p:cNvSpPr/>
            <p:nvPr/>
          </p:nvSpPr>
          <p:spPr>
            <a:xfrm>
              <a:off x="1281275" y="1638300"/>
              <a:ext cx="37150" cy="37125"/>
            </a:xfrm>
            <a:custGeom>
              <a:avLst/>
              <a:gdLst/>
              <a:ahLst/>
              <a:cxnLst/>
              <a:rect l="l" t="t" r="r" b="b"/>
              <a:pathLst>
                <a:path w="1486" h="1485" extrusionOk="0">
                  <a:moveTo>
                    <a:pt x="743" y="0"/>
                  </a:moveTo>
                  <a:cubicBezTo>
                    <a:pt x="332" y="0"/>
                    <a:pt x="1" y="332"/>
                    <a:pt x="1" y="742"/>
                  </a:cubicBezTo>
                  <a:cubicBezTo>
                    <a:pt x="1" y="1152"/>
                    <a:pt x="332" y="1485"/>
                    <a:pt x="743" y="1485"/>
                  </a:cubicBezTo>
                  <a:cubicBezTo>
                    <a:pt x="1153" y="1485"/>
                    <a:pt x="1485" y="1152"/>
                    <a:pt x="1485" y="742"/>
                  </a:cubicBezTo>
                  <a:cubicBezTo>
                    <a:pt x="1485" y="333"/>
                    <a:pt x="1153" y="1"/>
                    <a:pt x="7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6"/>
            <p:cNvSpPr/>
            <p:nvPr/>
          </p:nvSpPr>
          <p:spPr>
            <a:xfrm>
              <a:off x="1229625" y="164290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4"/>
                    <a:pt x="332" y="1486"/>
                    <a:pt x="743" y="1486"/>
                  </a:cubicBezTo>
                  <a:cubicBezTo>
                    <a:pt x="1153" y="1486"/>
                    <a:pt x="1485" y="1154"/>
                    <a:pt x="1485" y="743"/>
                  </a:cubicBezTo>
                  <a:cubicBezTo>
                    <a:pt x="1485" y="335"/>
                    <a:pt x="1153" y="3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6"/>
            <p:cNvSpPr/>
            <p:nvPr/>
          </p:nvSpPr>
          <p:spPr>
            <a:xfrm>
              <a:off x="1170400" y="1659750"/>
              <a:ext cx="37125" cy="37150"/>
            </a:xfrm>
            <a:custGeom>
              <a:avLst/>
              <a:gdLst/>
              <a:ahLst/>
              <a:cxnLst/>
              <a:rect l="l" t="t" r="r" b="b"/>
              <a:pathLst>
                <a:path w="1485" h="1486" extrusionOk="0">
                  <a:moveTo>
                    <a:pt x="742" y="1"/>
                  </a:moveTo>
                  <a:cubicBezTo>
                    <a:pt x="332" y="1"/>
                    <a:pt x="0" y="334"/>
                    <a:pt x="0" y="743"/>
                  </a:cubicBezTo>
                  <a:cubicBezTo>
                    <a:pt x="0" y="1153"/>
                    <a:pt x="332" y="1485"/>
                    <a:pt x="742" y="1485"/>
                  </a:cubicBezTo>
                  <a:cubicBezTo>
                    <a:pt x="1153" y="1485"/>
                    <a:pt x="1485" y="1153"/>
                    <a:pt x="1485" y="743"/>
                  </a:cubicBezTo>
                  <a:cubicBezTo>
                    <a:pt x="1485" y="334"/>
                    <a:pt x="1153" y="1"/>
                    <a:pt x="7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6"/>
            <p:cNvSpPr/>
            <p:nvPr/>
          </p:nvSpPr>
          <p:spPr>
            <a:xfrm>
              <a:off x="1108125" y="1658750"/>
              <a:ext cx="37150" cy="37150"/>
            </a:xfrm>
            <a:custGeom>
              <a:avLst/>
              <a:gdLst/>
              <a:ahLst/>
              <a:cxnLst/>
              <a:rect l="l" t="t" r="r" b="b"/>
              <a:pathLst>
                <a:path w="1486" h="1486" extrusionOk="0">
                  <a:moveTo>
                    <a:pt x="743" y="1"/>
                  </a:moveTo>
                  <a:cubicBezTo>
                    <a:pt x="333" y="1"/>
                    <a:pt x="1" y="332"/>
                    <a:pt x="1" y="743"/>
                  </a:cubicBezTo>
                  <a:cubicBezTo>
                    <a:pt x="1" y="1153"/>
                    <a:pt x="333" y="1485"/>
                    <a:pt x="743" y="1485"/>
                  </a:cubicBezTo>
                  <a:cubicBezTo>
                    <a:pt x="1154" y="1485"/>
                    <a:pt x="1485" y="1153"/>
                    <a:pt x="1485" y="743"/>
                  </a:cubicBezTo>
                  <a:cubicBezTo>
                    <a:pt x="1485" y="334"/>
                    <a:pt x="1155" y="2"/>
                    <a:pt x="7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6"/>
            <p:cNvSpPr/>
            <p:nvPr/>
          </p:nvSpPr>
          <p:spPr>
            <a:xfrm>
              <a:off x="1195400" y="16289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1"/>
                  </a:moveTo>
                  <a:cubicBezTo>
                    <a:pt x="155" y="1"/>
                    <a:pt x="1" y="155"/>
                    <a:pt x="1" y="344"/>
                  </a:cubicBezTo>
                  <a:cubicBezTo>
                    <a:pt x="1" y="533"/>
                    <a:pt x="155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5"/>
                    <a:pt x="533" y="1"/>
                    <a:pt x="3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6"/>
            <p:cNvSpPr/>
            <p:nvPr/>
          </p:nvSpPr>
          <p:spPr>
            <a:xfrm>
              <a:off x="1221075" y="160370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4" y="0"/>
                  </a:moveTo>
                  <a:cubicBezTo>
                    <a:pt x="154" y="0"/>
                    <a:pt x="1" y="154"/>
                    <a:pt x="1" y="344"/>
                  </a:cubicBezTo>
                  <a:cubicBezTo>
                    <a:pt x="1" y="533"/>
                    <a:pt x="154" y="687"/>
                    <a:pt x="344" y="687"/>
                  </a:cubicBezTo>
                  <a:cubicBezTo>
                    <a:pt x="533" y="687"/>
                    <a:pt x="687" y="533"/>
                    <a:pt x="687" y="344"/>
                  </a:cubicBezTo>
                  <a:cubicBezTo>
                    <a:pt x="687" y="154"/>
                    <a:pt x="533" y="0"/>
                    <a:pt x="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6"/>
            <p:cNvSpPr/>
            <p:nvPr/>
          </p:nvSpPr>
          <p:spPr>
            <a:xfrm>
              <a:off x="1256475" y="1615600"/>
              <a:ext cx="19450" cy="17225"/>
            </a:xfrm>
            <a:custGeom>
              <a:avLst/>
              <a:gdLst/>
              <a:ahLst/>
              <a:cxnLst/>
              <a:rect l="l" t="t" r="r" b="b"/>
              <a:pathLst>
                <a:path w="778" h="689" extrusionOk="0">
                  <a:moveTo>
                    <a:pt x="390" y="1"/>
                  </a:moveTo>
                  <a:cubicBezTo>
                    <a:pt x="349" y="1"/>
                    <a:pt x="308" y="8"/>
                    <a:pt x="268" y="23"/>
                  </a:cubicBezTo>
                  <a:cubicBezTo>
                    <a:pt x="89" y="91"/>
                    <a:pt x="1" y="288"/>
                    <a:pt x="68" y="466"/>
                  </a:cubicBezTo>
                  <a:cubicBezTo>
                    <a:pt x="120" y="604"/>
                    <a:pt x="250" y="688"/>
                    <a:pt x="389" y="688"/>
                  </a:cubicBezTo>
                  <a:cubicBezTo>
                    <a:pt x="430" y="688"/>
                    <a:pt x="471" y="681"/>
                    <a:pt x="511" y="666"/>
                  </a:cubicBezTo>
                  <a:cubicBezTo>
                    <a:pt x="688" y="599"/>
                    <a:pt x="778" y="400"/>
                    <a:pt x="711" y="223"/>
                  </a:cubicBezTo>
                  <a:cubicBezTo>
                    <a:pt x="659" y="85"/>
                    <a:pt x="528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6"/>
            <p:cNvSpPr/>
            <p:nvPr/>
          </p:nvSpPr>
          <p:spPr>
            <a:xfrm>
              <a:off x="1122325" y="1621550"/>
              <a:ext cx="17175" cy="17175"/>
            </a:xfrm>
            <a:custGeom>
              <a:avLst/>
              <a:gdLst/>
              <a:ahLst/>
              <a:cxnLst/>
              <a:rect l="l" t="t" r="r" b="b"/>
              <a:pathLst>
                <a:path w="687" h="687" extrusionOk="0">
                  <a:moveTo>
                    <a:pt x="346" y="0"/>
                  </a:moveTo>
                  <a:cubicBezTo>
                    <a:pt x="345" y="0"/>
                    <a:pt x="344" y="0"/>
                    <a:pt x="343" y="0"/>
                  </a:cubicBezTo>
                  <a:cubicBezTo>
                    <a:pt x="155" y="0"/>
                    <a:pt x="0" y="155"/>
                    <a:pt x="0" y="343"/>
                  </a:cubicBezTo>
                  <a:cubicBezTo>
                    <a:pt x="0" y="533"/>
                    <a:pt x="153" y="686"/>
                    <a:pt x="343" y="686"/>
                  </a:cubicBezTo>
                  <a:cubicBezTo>
                    <a:pt x="532" y="686"/>
                    <a:pt x="687" y="534"/>
                    <a:pt x="687" y="343"/>
                  </a:cubicBezTo>
                  <a:cubicBezTo>
                    <a:pt x="687" y="154"/>
                    <a:pt x="534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6"/>
            <p:cNvSpPr/>
            <p:nvPr/>
          </p:nvSpPr>
          <p:spPr>
            <a:xfrm>
              <a:off x="1157725" y="1633425"/>
              <a:ext cx="19425" cy="17225"/>
            </a:xfrm>
            <a:custGeom>
              <a:avLst/>
              <a:gdLst/>
              <a:ahLst/>
              <a:cxnLst/>
              <a:rect l="l" t="t" r="r" b="b"/>
              <a:pathLst>
                <a:path w="777" h="689" extrusionOk="0">
                  <a:moveTo>
                    <a:pt x="389" y="1"/>
                  </a:moveTo>
                  <a:cubicBezTo>
                    <a:pt x="348" y="1"/>
                    <a:pt x="307" y="8"/>
                    <a:pt x="267" y="23"/>
                  </a:cubicBezTo>
                  <a:cubicBezTo>
                    <a:pt x="89" y="92"/>
                    <a:pt x="0" y="290"/>
                    <a:pt x="68" y="466"/>
                  </a:cubicBezTo>
                  <a:cubicBezTo>
                    <a:pt x="119" y="604"/>
                    <a:pt x="249" y="688"/>
                    <a:pt x="388" y="688"/>
                  </a:cubicBezTo>
                  <a:cubicBezTo>
                    <a:pt x="429" y="688"/>
                    <a:pt x="470" y="681"/>
                    <a:pt x="511" y="665"/>
                  </a:cubicBezTo>
                  <a:cubicBezTo>
                    <a:pt x="688" y="598"/>
                    <a:pt x="777" y="401"/>
                    <a:pt x="710" y="223"/>
                  </a:cubicBezTo>
                  <a:cubicBezTo>
                    <a:pt x="658" y="85"/>
                    <a:pt x="527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6"/>
            <p:cNvSpPr/>
            <p:nvPr/>
          </p:nvSpPr>
          <p:spPr>
            <a:xfrm>
              <a:off x="1174400" y="1617775"/>
              <a:ext cx="19450" cy="17200"/>
            </a:xfrm>
            <a:custGeom>
              <a:avLst/>
              <a:gdLst/>
              <a:ahLst/>
              <a:cxnLst/>
              <a:rect l="l" t="t" r="r" b="b"/>
              <a:pathLst>
                <a:path w="778" h="688" extrusionOk="0">
                  <a:moveTo>
                    <a:pt x="390" y="0"/>
                  </a:moveTo>
                  <a:cubicBezTo>
                    <a:pt x="349" y="0"/>
                    <a:pt x="308" y="7"/>
                    <a:pt x="268" y="23"/>
                  </a:cubicBezTo>
                  <a:cubicBezTo>
                    <a:pt x="90" y="89"/>
                    <a:pt x="1" y="287"/>
                    <a:pt x="68" y="466"/>
                  </a:cubicBezTo>
                  <a:cubicBezTo>
                    <a:pt x="120" y="603"/>
                    <a:pt x="250" y="687"/>
                    <a:pt x="390" y="687"/>
                  </a:cubicBezTo>
                  <a:cubicBezTo>
                    <a:pt x="430" y="687"/>
                    <a:pt x="471" y="680"/>
                    <a:pt x="511" y="665"/>
                  </a:cubicBezTo>
                  <a:cubicBezTo>
                    <a:pt x="688" y="598"/>
                    <a:pt x="777" y="399"/>
                    <a:pt x="711" y="222"/>
                  </a:cubicBezTo>
                  <a:cubicBezTo>
                    <a:pt x="659" y="84"/>
                    <a:pt x="528" y="0"/>
                    <a:pt x="3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6"/>
            <p:cNvSpPr/>
            <p:nvPr/>
          </p:nvSpPr>
          <p:spPr>
            <a:xfrm>
              <a:off x="1229625" y="1900875"/>
              <a:ext cx="71600" cy="159100"/>
            </a:xfrm>
            <a:custGeom>
              <a:avLst/>
              <a:gdLst/>
              <a:ahLst/>
              <a:cxnLst/>
              <a:rect l="l" t="t" r="r" b="b"/>
              <a:pathLst>
                <a:path w="2864" h="6364" extrusionOk="0">
                  <a:moveTo>
                    <a:pt x="118" y="0"/>
                  </a:moveTo>
                  <a:cubicBezTo>
                    <a:pt x="52" y="1"/>
                    <a:pt x="0" y="56"/>
                    <a:pt x="2" y="122"/>
                  </a:cubicBezTo>
                  <a:cubicBezTo>
                    <a:pt x="23" y="1148"/>
                    <a:pt x="396" y="2154"/>
                    <a:pt x="755" y="3126"/>
                  </a:cubicBezTo>
                  <a:lnTo>
                    <a:pt x="840" y="3360"/>
                  </a:lnTo>
                  <a:cubicBezTo>
                    <a:pt x="1176" y="4271"/>
                    <a:pt x="1736" y="5794"/>
                    <a:pt x="2669" y="6346"/>
                  </a:cubicBezTo>
                  <a:cubicBezTo>
                    <a:pt x="2689" y="6358"/>
                    <a:pt x="2709" y="6363"/>
                    <a:pt x="2729" y="6363"/>
                  </a:cubicBezTo>
                  <a:cubicBezTo>
                    <a:pt x="2770" y="6363"/>
                    <a:pt x="2809" y="6343"/>
                    <a:pt x="2829" y="6305"/>
                  </a:cubicBezTo>
                  <a:cubicBezTo>
                    <a:pt x="2864" y="6249"/>
                    <a:pt x="2845" y="6175"/>
                    <a:pt x="2789" y="6143"/>
                  </a:cubicBezTo>
                  <a:cubicBezTo>
                    <a:pt x="1929" y="5634"/>
                    <a:pt x="1387" y="4159"/>
                    <a:pt x="1063" y="3277"/>
                  </a:cubicBezTo>
                  <a:lnTo>
                    <a:pt x="979" y="3043"/>
                  </a:lnTo>
                  <a:cubicBezTo>
                    <a:pt x="624" y="2090"/>
                    <a:pt x="261" y="1103"/>
                    <a:pt x="239" y="116"/>
                  </a:cubicBezTo>
                  <a:cubicBezTo>
                    <a:pt x="237" y="50"/>
                    <a:pt x="195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9" name="Google Shape;2239;p46"/>
          <p:cNvGrpSpPr/>
          <p:nvPr/>
        </p:nvGrpSpPr>
        <p:grpSpPr>
          <a:xfrm>
            <a:off x="8372800" y="3890088"/>
            <a:ext cx="443350" cy="428000"/>
            <a:chOff x="1213025" y="2493675"/>
            <a:chExt cx="443350" cy="428000"/>
          </a:xfrm>
        </p:grpSpPr>
        <p:sp>
          <p:nvSpPr>
            <p:cNvPr id="2240" name="Google Shape;2240;p46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6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6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6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6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6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6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84918821-E6FC-B247-B352-5B8D2ED2A764}"/>
              </a:ext>
            </a:extLst>
          </p:cNvPr>
          <p:cNvSpPr/>
          <p:nvPr/>
        </p:nvSpPr>
        <p:spPr>
          <a:xfrm>
            <a:off x="4571999" y="2240025"/>
            <a:ext cx="36119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Xem xét bài nói đã đầy đủ các ý có trong dàn bài chưa, còn thiếu nội dung nào, có mắc các lỗi về cách trình bày không,…</a:t>
            </a:r>
            <a:r>
              <a:rPr lang="en-VN" sz="2000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8182FB-B204-074B-AD66-857A495B4567}"/>
              </a:ext>
            </a:extLst>
          </p:cNvPr>
          <p:cNvSpPr/>
          <p:nvPr/>
        </p:nvSpPr>
        <p:spPr>
          <a:xfrm>
            <a:off x="205067" y="3761557"/>
            <a:ext cx="32272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Kiểm tra các thông tin thu được từ người nói, tự xác định các lỗi cần khắc phục khi nghe. </a:t>
            </a:r>
            <a:endParaRPr lang="en-VN" sz="2000" dirty="0"/>
          </a:p>
        </p:txBody>
      </p:sp>
    </p:spTree>
    <p:extLst>
      <p:ext uri="{BB962C8B-B14F-4D97-AF65-F5344CB8AC3E}">
        <p14:creationId xmlns:p14="http://schemas.microsoft.com/office/powerpoint/2010/main" val="12540708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loral Detailed Lesson Plan for Pre-K by Slidesgo">
  <a:themeElements>
    <a:clrScheme name="Simple Light">
      <a:dk1>
        <a:srgbClr val="000000"/>
      </a:dk1>
      <a:lt1>
        <a:srgbClr val="FFFFFF"/>
      </a:lt1>
      <a:dk2>
        <a:srgbClr val="F2F0E7"/>
      </a:dk2>
      <a:lt2>
        <a:srgbClr val="E2EEF6"/>
      </a:lt2>
      <a:accent1>
        <a:srgbClr val="506789"/>
      </a:accent1>
      <a:accent2>
        <a:srgbClr val="FFB4E3"/>
      </a:accent2>
      <a:accent3>
        <a:srgbClr val="FB687A"/>
      </a:accent3>
      <a:accent4>
        <a:srgbClr val="8A3B76"/>
      </a:accent4>
      <a:accent5>
        <a:srgbClr val="B2BF66"/>
      </a:accent5>
      <a:accent6>
        <a:srgbClr val="C65C4E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828</Words>
  <Application>Microsoft Macintosh PowerPoint</Application>
  <PresentationFormat>On-screen Show (16:9)</PresentationFormat>
  <Paragraphs>62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Wingdings</vt:lpstr>
      <vt:lpstr>Abril Fatface</vt:lpstr>
      <vt:lpstr>Times New Roman</vt:lpstr>
      <vt:lpstr>Tenor Sans</vt:lpstr>
      <vt:lpstr>Floral Detailed Lesson Plan for Pre-K by Slidesgo</vt:lpstr>
      <vt:lpstr>TRÌNH BÀY Ý KIẾN VỀ MỘT VẤN ĐỀ</vt:lpstr>
      <vt:lpstr>a. Trình bày một vấn đề</vt:lpstr>
      <vt:lpstr>b. Để trình bày một vấn đề, HS cần xác định</vt:lpstr>
      <vt:lpstr>PowerPoint Presentation</vt:lpstr>
      <vt:lpstr>01. CHUẨN BỊ</vt:lpstr>
      <vt:lpstr>2. Tìm ý và lập dàn ý</vt:lpstr>
      <vt:lpstr>Mở đầu</vt:lpstr>
      <vt:lpstr>3. Nói và nghe</vt:lpstr>
      <vt:lpstr>4. Kiểm tra và chỉnh sửa</vt:lpstr>
      <vt:lpstr>III. THỰC HÀNH NÓI VÀ NGHE</vt:lpstr>
      <vt:lpstr>* Dặn dò: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TRÌNH BÀY Ý KIẾN VỀ MỘT VẤN ĐỀ</dc:title>
  <cp:lastModifiedBy>Microsoft Office User</cp:lastModifiedBy>
  <cp:revision>10</cp:revision>
  <dcterms:modified xsi:type="dcterms:W3CDTF">2024-12-11T03:16:16Z</dcterms:modified>
</cp:coreProperties>
</file>