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6" r:id="rId3"/>
    <p:sldId id="265" r:id="rId4"/>
    <p:sldId id="286" r:id="rId5"/>
    <p:sldId id="373" r:id="rId6"/>
    <p:sldId id="299" r:id="rId7"/>
    <p:sldId id="376" r:id="rId8"/>
    <p:sldId id="344" r:id="rId9"/>
    <p:sldId id="377" r:id="rId10"/>
    <p:sldId id="378" r:id="rId11"/>
    <p:sldId id="379" r:id="rId12"/>
    <p:sldId id="353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441"/>
    <a:srgbClr val="3467A1"/>
    <a:srgbClr val="DD5C8D"/>
    <a:srgbClr val="A0C327"/>
    <a:srgbClr val="83AA03"/>
    <a:srgbClr val="5BA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2" autoAdjust="0"/>
    <p:restoredTop sz="94654"/>
  </p:normalViewPr>
  <p:slideViewPr>
    <p:cSldViewPr snapToGrid="0">
      <p:cViewPr varScale="1">
        <p:scale>
          <a:sx n="99" d="100"/>
          <a:sy n="99" d="100"/>
        </p:scale>
        <p:origin x="18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CA2D5-C623-4A12-AE2A-26AE7D0401A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6E2A8-2612-4173-B5E2-5498611C6B0F}">
      <dgm:prSet phldrT="[Text]" custT="1"/>
      <dgm:spPr>
        <a:solidFill>
          <a:schemeClr val="accent2">
            <a:lumMod val="75000"/>
          </a:schemeClr>
        </a:solidFill>
        <a:ln w="19050"/>
      </dgm:spPr>
      <dgm:t>
        <a:bodyPr/>
        <a:lstStyle/>
        <a:p>
          <a:r>
            <a:rPr lang="pt-B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 việc chính:</a:t>
          </a:r>
          <a:endParaRPr lang="en-US" sz="3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D1799C-15FB-47E3-97BB-5BB06AF66D0B}" type="parTrans" cxnId="{25D507CF-AF18-46F7-B2F5-DE8E1C17EFBD}">
      <dgm:prSet/>
      <dgm:spPr/>
      <dgm:t>
        <a:bodyPr/>
        <a:lstStyle/>
        <a:p>
          <a:endParaRPr lang="en-US"/>
        </a:p>
      </dgm:t>
    </dgm:pt>
    <dgm:pt modelId="{3AE1B481-B10A-455C-8B79-3868BD86B492}" type="sibTrans" cxnId="{25D507CF-AF18-46F7-B2F5-DE8E1C17EFBD}">
      <dgm:prSet/>
      <dgm:spPr/>
      <dgm:t>
        <a:bodyPr/>
        <a:lstStyle/>
        <a:p>
          <a:endParaRPr lang="en-US"/>
        </a:p>
      </dgm:t>
    </dgm:pt>
    <dgm:pt modelId="{A41BCD4A-7CDD-4995-9313-D84AE83A91E7}">
      <dgm:prSet phldrT="[Text]" custT="1"/>
      <dgm:spPr>
        <a:solidFill>
          <a:schemeClr val="accent2">
            <a:lumMod val="20000"/>
            <a:lumOff val="80000"/>
          </a:schemeClr>
        </a:solidFill>
        <a:ln w="19050"/>
      </dgm:spPr>
      <dgm:t>
        <a:bodyPr/>
        <a:lstStyle/>
        <a:p>
          <a:r>
            <a:rPr lang="pt-B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(1) </a:t>
          </a:r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 ra đời </a:t>
          </a:r>
          <a:r>
            <a:rPr lang="pt-BR" sz="32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AE29A-50B7-445E-8262-059FB80E928B}" type="parTrans" cxnId="{09A72985-92CF-4114-A90A-D6DE09DF8CD3}">
      <dgm:prSet/>
      <dgm:spPr>
        <a:ln w="1905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913037-AD45-4124-9126-1F1639A3559B}" type="sibTrans" cxnId="{09A72985-92CF-4114-A90A-D6DE09DF8CD3}">
      <dgm:prSet/>
      <dgm:spPr/>
      <dgm:t>
        <a:bodyPr/>
        <a:lstStyle/>
        <a:p>
          <a:endParaRPr lang="en-US"/>
        </a:p>
      </dgm:t>
    </dgm:pt>
    <dgm:pt modelId="{C316DACE-5970-40A7-B06A-5433C202FA8F}">
      <dgm:prSet phldrT="[Text]" custT="1"/>
      <dgm:spPr>
        <a:solidFill>
          <a:schemeClr val="accent6">
            <a:lumMod val="20000"/>
            <a:lumOff val="80000"/>
          </a:schemeClr>
        </a:solidFill>
        <a:ln w="19050"/>
      </dgm:spPr>
      <dgm:t>
        <a:bodyPr/>
        <a:lstStyle/>
        <a:p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(2)Tiếng nói đầu tiên xin đi đánh giặc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C5AD5-FF90-4FA7-98CE-E63631556FB8}" type="parTrans" cxnId="{2BD08CBB-A647-4125-B59A-92373113FA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9EB7F3-34B7-42B5-90A6-D203C9C25E1B}" type="sibTrans" cxnId="{2BD08CBB-A647-4125-B59A-92373113FABF}">
      <dgm:prSet/>
      <dgm:spPr/>
      <dgm:t>
        <a:bodyPr/>
        <a:lstStyle/>
        <a:p>
          <a:endParaRPr lang="en-US"/>
        </a:p>
      </dgm:t>
    </dgm:pt>
    <dgm:pt modelId="{39002E5A-4817-4DA0-BA89-7658E2728B74}">
      <dgm:prSet phldrT="[Text]" custT="1"/>
      <dgm:spPr>
        <a:solidFill>
          <a:srgbClr val="5FCBCA"/>
        </a:solidFill>
        <a:ln w="28575"/>
      </dgm:spPr>
      <dgm:t>
        <a:bodyPr/>
        <a:lstStyle/>
        <a:p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(3) Gióng đòi roi sắt, ngựa sắt, giáp sắt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8A7D2-E74D-446A-AD65-D1AE36351E1E}" type="parTrans" cxnId="{0E656B05-819E-40A6-825D-B832314D15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9BD1FB-0027-4B16-8713-F80A6D5A01CC}" type="sibTrans" cxnId="{0E656B05-819E-40A6-825D-B832314D154F}">
      <dgm:prSet/>
      <dgm:spPr/>
      <dgm:t>
        <a:bodyPr/>
        <a:lstStyle/>
        <a:p>
          <a:endParaRPr lang="en-US"/>
        </a:p>
      </dgm:t>
    </dgm:pt>
    <dgm:pt modelId="{78C43CAF-434B-4018-B696-F65765213555}">
      <dgm:prSet phldrT="[Text]" custT="1"/>
      <dgm:spPr>
        <a:solidFill>
          <a:schemeClr val="accent5">
            <a:lumMod val="60000"/>
            <a:lumOff val="40000"/>
          </a:schemeClr>
        </a:solidFill>
        <a:ln w="28575"/>
      </dgm:spPr>
      <dgm:t>
        <a:bodyPr/>
        <a:lstStyle/>
        <a:p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(6)Gióng bay </a:t>
          </a:r>
          <a:r>
            <a:rPr lang="pt-BR" sz="32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FC5A4-BF98-4AF6-93F7-A1C08A570E0E}" type="parTrans" cxnId="{CF7A0407-417C-4829-86E7-BF6E11968924}">
      <dgm:prSet/>
      <dgm:spPr>
        <a:ln w="1905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C15559-6FBB-418E-B96E-3978FC50BAF0}" type="sibTrans" cxnId="{CF7A0407-417C-4829-86E7-BF6E11968924}">
      <dgm:prSet/>
      <dgm:spPr/>
      <dgm:t>
        <a:bodyPr/>
        <a:lstStyle/>
        <a:p>
          <a:endParaRPr lang="en-US"/>
        </a:p>
      </dgm:t>
    </dgm:pt>
    <dgm:pt modelId="{82E903BB-EC2E-40FA-A2CD-61675327CCDB}">
      <dgm:prSet phldrT="[Text]" custT="1"/>
      <dgm:spPr>
        <a:solidFill>
          <a:srgbClr val="F2B0C2"/>
        </a:solidFill>
        <a:ln w="28575"/>
      </dgm:spPr>
      <dgm:t>
        <a:bodyPr/>
        <a:lstStyle/>
        <a:p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(4)Gióng </a:t>
          </a:r>
          <a:r>
            <a:rPr lang="pt-BR" sz="32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vươn</a:t>
          </a:r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vai trở thành tráng sĩ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BEC1A-A9A3-49EF-ADAD-0277925024B8}" type="parTrans" cxnId="{DA81DF35-CC8B-4708-8930-38DA2826F3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E70B10-C415-45EA-8A06-0934327DE0E2}" type="sibTrans" cxnId="{DA81DF35-CC8B-4708-8930-38DA2826F361}">
      <dgm:prSet/>
      <dgm:spPr/>
      <dgm:t>
        <a:bodyPr/>
        <a:lstStyle/>
        <a:p>
          <a:endParaRPr lang="en-US"/>
        </a:p>
      </dgm:t>
    </dgm:pt>
    <dgm:pt modelId="{4E9ACBF0-09B6-4294-92E6-ED056666B2DD}">
      <dgm:prSet phldrT="[Text]" custT="1"/>
      <dgm:spPr>
        <a:solidFill>
          <a:schemeClr val="accent3">
            <a:lumMod val="20000"/>
            <a:lumOff val="80000"/>
          </a:schemeClr>
        </a:solidFill>
        <a:ln w="28575"/>
      </dgm:spPr>
      <dgm:t>
        <a:bodyPr/>
        <a:lstStyle/>
        <a:p>
          <a:r>
            <a:rPr lang="pt-BR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(5) Gióng nhổ tre bên đường đánh giặc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87B0F4-6560-44F3-909D-F1AF75661C3B}" type="parTrans" cxnId="{9803F8BC-E44B-4321-B50A-567718AD0037}">
      <dgm:prSet/>
      <dgm:spPr>
        <a:ln w="1905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6067A0-5B3B-4BFC-9BBB-995D5604D086}" type="sibTrans" cxnId="{9803F8BC-E44B-4321-B50A-567718AD0037}">
      <dgm:prSet/>
      <dgm:spPr/>
      <dgm:t>
        <a:bodyPr/>
        <a:lstStyle/>
        <a:p>
          <a:endParaRPr lang="en-US"/>
        </a:p>
      </dgm:t>
    </dgm:pt>
    <dgm:pt modelId="{E8AEE8F8-F687-4419-9D39-4B1A9D04EE28}" type="pres">
      <dgm:prSet presAssocID="{46ECA2D5-C623-4A12-AE2A-26AE7D0401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E11B7D-4711-46CF-9012-91D163376F38}" type="pres">
      <dgm:prSet presAssocID="{D016E2A8-2612-4173-B5E2-5498611C6B0F}" presName="hierRoot1" presStyleCnt="0">
        <dgm:presLayoutVars>
          <dgm:hierBranch val="init"/>
        </dgm:presLayoutVars>
      </dgm:prSet>
      <dgm:spPr/>
    </dgm:pt>
    <dgm:pt modelId="{0E65119F-090C-4504-BA22-11A0ACE6A021}" type="pres">
      <dgm:prSet presAssocID="{D016E2A8-2612-4173-B5E2-5498611C6B0F}" presName="rootComposite1" presStyleCnt="0"/>
      <dgm:spPr/>
    </dgm:pt>
    <dgm:pt modelId="{83907219-6C71-4766-B98D-AAD57FB34462}" type="pres">
      <dgm:prSet presAssocID="{D016E2A8-2612-4173-B5E2-5498611C6B0F}" presName="rootText1" presStyleLbl="node0" presStyleIdx="0" presStyleCnt="1" custScaleX="237880">
        <dgm:presLayoutVars>
          <dgm:chPref val="3"/>
        </dgm:presLayoutVars>
      </dgm:prSet>
      <dgm:spPr/>
    </dgm:pt>
    <dgm:pt modelId="{D3C07B4B-15CE-44AB-9506-2F5CF3231936}" type="pres">
      <dgm:prSet presAssocID="{D016E2A8-2612-4173-B5E2-5498611C6B0F}" presName="rootConnector1" presStyleLbl="node1" presStyleIdx="0" presStyleCnt="0"/>
      <dgm:spPr/>
    </dgm:pt>
    <dgm:pt modelId="{41F5520B-4CF4-4863-9C57-99ACD801F729}" type="pres">
      <dgm:prSet presAssocID="{D016E2A8-2612-4173-B5E2-5498611C6B0F}" presName="hierChild2" presStyleCnt="0"/>
      <dgm:spPr/>
    </dgm:pt>
    <dgm:pt modelId="{7D7F4CC2-28D7-4733-A0F6-4B16FAAE854D}" type="pres">
      <dgm:prSet presAssocID="{A26AE29A-50B7-445E-8262-059FB80E928B}" presName="Name37" presStyleLbl="parChTrans1D2" presStyleIdx="0" presStyleCnt="6"/>
      <dgm:spPr/>
    </dgm:pt>
    <dgm:pt modelId="{B80B2027-374B-40B3-9644-FF7AB6668628}" type="pres">
      <dgm:prSet presAssocID="{A41BCD4A-7CDD-4995-9313-D84AE83A91E7}" presName="hierRoot2" presStyleCnt="0">
        <dgm:presLayoutVars>
          <dgm:hierBranch val="init"/>
        </dgm:presLayoutVars>
      </dgm:prSet>
      <dgm:spPr/>
    </dgm:pt>
    <dgm:pt modelId="{ED42469C-E0A8-4A6F-9C06-A399C4A4D7E2}" type="pres">
      <dgm:prSet presAssocID="{A41BCD4A-7CDD-4995-9313-D84AE83A91E7}" presName="rootComposite" presStyleCnt="0"/>
      <dgm:spPr/>
    </dgm:pt>
    <dgm:pt modelId="{98602830-6AFC-48EE-A652-D08B2E9E61CA}" type="pres">
      <dgm:prSet presAssocID="{A41BCD4A-7CDD-4995-9313-D84AE83A91E7}" presName="rootText" presStyleLbl="node2" presStyleIdx="0" presStyleCnt="6" custScaleX="101074" custScaleY="339730" custLinFactNeighborX="19159">
        <dgm:presLayoutVars>
          <dgm:chPref val="3"/>
        </dgm:presLayoutVars>
      </dgm:prSet>
      <dgm:spPr/>
    </dgm:pt>
    <dgm:pt modelId="{D8A1BA5C-0081-409A-AC94-BB38BEA51E38}" type="pres">
      <dgm:prSet presAssocID="{A41BCD4A-7CDD-4995-9313-D84AE83A91E7}" presName="rootConnector" presStyleLbl="node2" presStyleIdx="0" presStyleCnt="6"/>
      <dgm:spPr/>
    </dgm:pt>
    <dgm:pt modelId="{3D44EF67-F5F0-4517-9088-742B73386AE5}" type="pres">
      <dgm:prSet presAssocID="{A41BCD4A-7CDD-4995-9313-D84AE83A91E7}" presName="hierChild4" presStyleCnt="0"/>
      <dgm:spPr/>
    </dgm:pt>
    <dgm:pt modelId="{EB314D87-8C3A-42C2-80CA-9E7D3340A252}" type="pres">
      <dgm:prSet presAssocID="{A41BCD4A-7CDD-4995-9313-D84AE83A91E7}" presName="hierChild5" presStyleCnt="0"/>
      <dgm:spPr/>
    </dgm:pt>
    <dgm:pt modelId="{019A6702-9CDF-41E4-B7EB-3CDB651EE53C}" type="pres">
      <dgm:prSet presAssocID="{D5CC5AD5-FF90-4FA7-98CE-E63631556FB8}" presName="Name37" presStyleLbl="parChTrans1D2" presStyleIdx="1" presStyleCnt="6"/>
      <dgm:spPr/>
    </dgm:pt>
    <dgm:pt modelId="{40991BED-F2C7-4F07-868C-AAFA9476533B}" type="pres">
      <dgm:prSet presAssocID="{C316DACE-5970-40A7-B06A-5433C202FA8F}" presName="hierRoot2" presStyleCnt="0">
        <dgm:presLayoutVars>
          <dgm:hierBranch val="init"/>
        </dgm:presLayoutVars>
      </dgm:prSet>
      <dgm:spPr/>
    </dgm:pt>
    <dgm:pt modelId="{143A2397-478C-4EDF-834C-7D07ADEA96E9}" type="pres">
      <dgm:prSet presAssocID="{C316DACE-5970-40A7-B06A-5433C202FA8F}" presName="rootComposite" presStyleCnt="0"/>
      <dgm:spPr/>
    </dgm:pt>
    <dgm:pt modelId="{0D010582-0A0B-4B21-8E43-C8828304F8E6}" type="pres">
      <dgm:prSet presAssocID="{C316DACE-5970-40A7-B06A-5433C202FA8F}" presName="rootText" presStyleLbl="node2" presStyleIdx="1" presStyleCnt="6" custScaleX="104499" custScaleY="340288" custLinFactNeighborX="10829">
        <dgm:presLayoutVars>
          <dgm:chPref val="3"/>
        </dgm:presLayoutVars>
      </dgm:prSet>
      <dgm:spPr/>
    </dgm:pt>
    <dgm:pt modelId="{3C84B526-63D3-4FF3-8DCC-3F369C90C919}" type="pres">
      <dgm:prSet presAssocID="{C316DACE-5970-40A7-B06A-5433C202FA8F}" presName="rootConnector" presStyleLbl="node2" presStyleIdx="1" presStyleCnt="6"/>
      <dgm:spPr/>
    </dgm:pt>
    <dgm:pt modelId="{F45B2E3C-8B20-4244-B7B0-7A7F6A093030}" type="pres">
      <dgm:prSet presAssocID="{C316DACE-5970-40A7-B06A-5433C202FA8F}" presName="hierChild4" presStyleCnt="0"/>
      <dgm:spPr/>
    </dgm:pt>
    <dgm:pt modelId="{8C602A41-D0F2-416B-ADF1-3E792FA381E5}" type="pres">
      <dgm:prSet presAssocID="{C316DACE-5970-40A7-B06A-5433C202FA8F}" presName="hierChild5" presStyleCnt="0"/>
      <dgm:spPr/>
    </dgm:pt>
    <dgm:pt modelId="{95EA2BF6-4FCA-48AD-8202-DAF6D8622BE2}" type="pres">
      <dgm:prSet presAssocID="{B2D8A7D2-E74D-446A-AD65-D1AE36351E1E}" presName="Name37" presStyleLbl="parChTrans1D2" presStyleIdx="2" presStyleCnt="6"/>
      <dgm:spPr/>
    </dgm:pt>
    <dgm:pt modelId="{82643CF7-7073-4D2F-AE29-8E6AA94C913E}" type="pres">
      <dgm:prSet presAssocID="{39002E5A-4817-4DA0-BA89-7658E2728B74}" presName="hierRoot2" presStyleCnt="0">
        <dgm:presLayoutVars>
          <dgm:hierBranch val="init"/>
        </dgm:presLayoutVars>
      </dgm:prSet>
      <dgm:spPr/>
    </dgm:pt>
    <dgm:pt modelId="{62DCFDDE-C936-4363-9140-34C7D3ACCED1}" type="pres">
      <dgm:prSet presAssocID="{39002E5A-4817-4DA0-BA89-7658E2728B74}" presName="rootComposite" presStyleCnt="0"/>
      <dgm:spPr/>
    </dgm:pt>
    <dgm:pt modelId="{4D29CF22-415F-4098-BB4C-5EF0263F5E72}" type="pres">
      <dgm:prSet presAssocID="{39002E5A-4817-4DA0-BA89-7658E2728B74}" presName="rootText" presStyleLbl="node2" presStyleIdx="2" presStyleCnt="6" custScaleX="114024" custScaleY="340606" custLinFactNeighborX="3332">
        <dgm:presLayoutVars>
          <dgm:chPref val="3"/>
        </dgm:presLayoutVars>
      </dgm:prSet>
      <dgm:spPr/>
    </dgm:pt>
    <dgm:pt modelId="{CE00B6D5-C705-4F91-8D39-A8A060B91319}" type="pres">
      <dgm:prSet presAssocID="{39002E5A-4817-4DA0-BA89-7658E2728B74}" presName="rootConnector" presStyleLbl="node2" presStyleIdx="2" presStyleCnt="6"/>
      <dgm:spPr/>
    </dgm:pt>
    <dgm:pt modelId="{287B2207-DBBB-416B-B5F8-BB611CC254A2}" type="pres">
      <dgm:prSet presAssocID="{39002E5A-4817-4DA0-BA89-7658E2728B74}" presName="hierChild4" presStyleCnt="0"/>
      <dgm:spPr/>
    </dgm:pt>
    <dgm:pt modelId="{9ABD48D8-78F8-40DC-99BA-17C306593AF1}" type="pres">
      <dgm:prSet presAssocID="{39002E5A-4817-4DA0-BA89-7658E2728B74}" presName="hierChild5" presStyleCnt="0"/>
      <dgm:spPr/>
    </dgm:pt>
    <dgm:pt modelId="{8E784608-F541-4FE5-8CD8-9FEC0F1766EC}" type="pres">
      <dgm:prSet presAssocID="{CD5BEC1A-A9A3-49EF-ADAD-0277925024B8}" presName="Name37" presStyleLbl="parChTrans1D2" presStyleIdx="3" presStyleCnt="6"/>
      <dgm:spPr/>
    </dgm:pt>
    <dgm:pt modelId="{B0EEA6C3-F7D1-4EB7-B1B9-F40A15BCC93A}" type="pres">
      <dgm:prSet presAssocID="{82E903BB-EC2E-40FA-A2CD-61675327CCDB}" presName="hierRoot2" presStyleCnt="0">
        <dgm:presLayoutVars>
          <dgm:hierBranch val="init"/>
        </dgm:presLayoutVars>
      </dgm:prSet>
      <dgm:spPr/>
    </dgm:pt>
    <dgm:pt modelId="{B447E748-D4E6-4B70-98B8-95824AFE9CE5}" type="pres">
      <dgm:prSet presAssocID="{82E903BB-EC2E-40FA-A2CD-61675327CCDB}" presName="rootComposite" presStyleCnt="0"/>
      <dgm:spPr/>
    </dgm:pt>
    <dgm:pt modelId="{601F345E-7823-40BF-82A7-7B4ED4B4E92E}" type="pres">
      <dgm:prSet presAssocID="{82E903BB-EC2E-40FA-A2CD-61675327CCDB}" presName="rootText" presStyleLbl="node2" presStyleIdx="3" presStyleCnt="6" custScaleX="112412" custScaleY="339376" custLinFactNeighborX="-4674">
        <dgm:presLayoutVars>
          <dgm:chPref val="3"/>
        </dgm:presLayoutVars>
      </dgm:prSet>
      <dgm:spPr/>
    </dgm:pt>
    <dgm:pt modelId="{E1FFC674-41EB-4DE4-809A-927D5FA5EA74}" type="pres">
      <dgm:prSet presAssocID="{82E903BB-EC2E-40FA-A2CD-61675327CCDB}" presName="rootConnector" presStyleLbl="node2" presStyleIdx="3" presStyleCnt="6"/>
      <dgm:spPr/>
    </dgm:pt>
    <dgm:pt modelId="{275DA556-3DE3-4392-B5D4-0A38EBEC658F}" type="pres">
      <dgm:prSet presAssocID="{82E903BB-EC2E-40FA-A2CD-61675327CCDB}" presName="hierChild4" presStyleCnt="0"/>
      <dgm:spPr/>
    </dgm:pt>
    <dgm:pt modelId="{F42419CF-AC40-46B5-B8B6-4988067E66FB}" type="pres">
      <dgm:prSet presAssocID="{82E903BB-EC2E-40FA-A2CD-61675327CCDB}" presName="hierChild5" presStyleCnt="0"/>
      <dgm:spPr/>
    </dgm:pt>
    <dgm:pt modelId="{4E1A5951-2BC6-43E6-8291-20A027345A67}" type="pres">
      <dgm:prSet presAssocID="{7F87B0F4-6560-44F3-909D-F1AF75661C3B}" presName="Name37" presStyleLbl="parChTrans1D2" presStyleIdx="4" presStyleCnt="6"/>
      <dgm:spPr/>
    </dgm:pt>
    <dgm:pt modelId="{342E0FCA-C18F-49C9-A2A7-165833C288C8}" type="pres">
      <dgm:prSet presAssocID="{4E9ACBF0-09B6-4294-92E6-ED056666B2DD}" presName="hierRoot2" presStyleCnt="0">
        <dgm:presLayoutVars>
          <dgm:hierBranch val="init"/>
        </dgm:presLayoutVars>
      </dgm:prSet>
      <dgm:spPr/>
    </dgm:pt>
    <dgm:pt modelId="{038BBAE6-EC7B-4BCB-8B41-5793C1FB965E}" type="pres">
      <dgm:prSet presAssocID="{4E9ACBF0-09B6-4294-92E6-ED056666B2DD}" presName="rootComposite" presStyleCnt="0"/>
      <dgm:spPr/>
    </dgm:pt>
    <dgm:pt modelId="{C596AD0B-AC80-4EE9-9511-64F97E75543E}" type="pres">
      <dgm:prSet presAssocID="{4E9ACBF0-09B6-4294-92E6-ED056666B2DD}" presName="rootText" presStyleLbl="node2" presStyleIdx="4" presStyleCnt="6" custScaleX="120939" custScaleY="339037" custLinFactNeighborX="-11847">
        <dgm:presLayoutVars>
          <dgm:chPref val="3"/>
        </dgm:presLayoutVars>
      </dgm:prSet>
      <dgm:spPr/>
    </dgm:pt>
    <dgm:pt modelId="{52B432F6-29E8-436B-BB16-ED79AA8A16C8}" type="pres">
      <dgm:prSet presAssocID="{4E9ACBF0-09B6-4294-92E6-ED056666B2DD}" presName="rootConnector" presStyleLbl="node2" presStyleIdx="4" presStyleCnt="6"/>
      <dgm:spPr/>
    </dgm:pt>
    <dgm:pt modelId="{B7780BD3-C8C0-4E48-BBAD-2A3602E1E19A}" type="pres">
      <dgm:prSet presAssocID="{4E9ACBF0-09B6-4294-92E6-ED056666B2DD}" presName="hierChild4" presStyleCnt="0"/>
      <dgm:spPr/>
    </dgm:pt>
    <dgm:pt modelId="{40F067BE-41DF-4AEF-BF71-5F52C1B7563C}" type="pres">
      <dgm:prSet presAssocID="{4E9ACBF0-09B6-4294-92E6-ED056666B2DD}" presName="hierChild5" presStyleCnt="0"/>
      <dgm:spPr/>
    </dgm:pt>
    <dgm:pt modelId="{2D5E7A9D-3BAA-470E-AD5F-FF07DD7942EF}" type="pres">
      <dgm:prSet presAssocID="{C73FC5A4-BF98-4AF6-93F7-A1C08A570E0E}" presName="Name37" presStyleLbl="parChTrans1D2" presStyleIdx="5" presStyleCnt="6"/>
      <dgm:spPr/>
    </dgm:pt>
    <dgm:pt modelId="{5510015C-226D-43F5-9B2F-7223399212DC}" type="pres">
      <dgm:prSet presAssocID="{78C43CAF-434B-4018-B696-F65765213555}" presName="hierRoot2" presStyleCnt="0">
        <dgm:presLayoutVars>
          <dgm:hierBranch val="init"/>
        </dgm:presLayoutVars>
      </dgm:prSet>
      <dgm:spPr/>
    </dgm:pt>
    <dgm:pt modelId="{BB20C85B-20A5-41FF-87A4-3367AA02CBDC}" type="pres">
      <dgm:prSet presAssocID="{78C43CAF-434B-4018-B696-F65765213555}" presName="rootComposite" presStyleCnt="0"/>
      <dgm:spPr/>
    </dgm:pt>
    <dgm:pt modelId="{00982432-40A8-46B4-BA2F-867C5C6348A8}" type="pres">
      <dgm:prSet presAssocID="{78C43CAF-434B-4018-B696-F65765213555}" presName="rootText" presStyleLbl="node2" presStyleIdx="5" presStyleCnt="6" custScaleX="108984" custScaleY="340606" custLinFactNeighborX="-21658">
        <dgm:presLayoutVars>
          <dgm:chPref val="3"/>
        </dgm:presLayoutVars>
      </dgm:prSet>
      <dgm:spPr/>
    </dgm:pt>
    <dgm:pt modelId="{EAE6A840-4212-4310-9893-0AAE41301CE1}" type="pres">
      <dgm:prSet presAssocID="{78C43CAF-434B-4018-B696-F65765213555}" presName="rootConnector" presStyleLbl="node2" presStyleIdx="5" presStyleCnt="6"/>
      <dgm:spPr/>
    </dgm:pt>
    <dgm:pt modelId="{4791368C-645F-41EB-BC3D-D4223F4126E7}" type="pres">
      <dgm:prSet presAssocID="{78C43CAF-434B-4018-B696-F65765213555}" presName="hierChild4" presStyleCnt="0"/>
      <dgm:spPr/>
    </dgm:pt>
    <dgm:pt modelId="{69713134-1223-4294-B2CD-80680525576A}" type="pres">
      <dgm:prSet presAssocID="{78C43CAF-434B-4018-B696-F65765213555}" presName="hierChild5" presStyleCnt="0"/>
      <dgm:spPr/>
    </dgm:pt>
    <dgm:pt modelId="{94A816ED-63F7-454F-A6AA-45DEE4BA99EB}" type="pres">
      <dgm:prSet presAssocID="{D016E2A8-2612-4173-B5E2-5498611C6B0F}" presName="hierChild3" presStyleCnt="0"/>
      <dgm:spPr/>
    </dgm:pt>
  </dgm:ptLst>
  <dgm:cxnLst>
    <dgm:cxn modelId="{0E656B05-819E-40A6-825D-B832314D154F}" srcId="{D016E2A8-2612-4173-B5E2-5498611C6B0F}" destId="{39002E5A-4817-4DA0-BA89-7658E2728B74}" srcOrd="2" destOrd="0" parTransId="{B2D8A7D2-E74D-446A-AD65-D1AE36351E1E}" sibTransId="{909BD1FB-0027-4B16-8713-F80A6D5A01CC}"/>
    <dgm:cxn modelId="{CF7A0407-417C-4829-86E7-BF6E11968924}" srcId="{D016E2A8-2612-4173-B5E2-5498611C6B0F}" destId="{78C43CAF-434B-4018-B696-F65765213555}" srcOrd="5" destOrd="0" parTransId="{C73FC5A4-BF98-4AF6-93F7-A1C08A570E0E}" sibTransId="{94C15559-6FBB-418E-B96E-3978FC50BAF0}"/>
    <dgm:cxn modelId="{09C3950F-F68B-4545-970B-4A5EFF4BE4E6}" type="presOf" srcId="{A41BCD4A-7CDD-4995-9313-D84AE83A91E7}" destId="{D8A1BA5C-0081-409A-AC94-BB38BEA51E38}" srcOrd="1" destOrd="0" presId="urn:microsoft.com/office/officeart/2005/8/layout/orgChart1"/>
    <dgm:cxn modelId="{76C1CD12-B59D-4C60-B8F8-412C59B55714}" type="presOf" srcId="{78C43CAF-434B-4018-B696-F65765213555}" destId="{EAE6A840-4212-4310-9893-0AAE41301CE1}" srcOrd="1" destOrd="0" presId="urn:microsoft.com/office/officeart/2005/8/layout/orgChart1"/>
    <dgm:cxn modelId="{C5AB4819-0A4E-4E4D-B816-495C8BD30B72}" type="presOf" srcId="{CD5BEC1A-A9A3-49EF-ADAD-0277925024B8}" destId="{8E784608-F541-4FE5-8CD8-9FEC0F1766EC}" srcOrd="0" destOrd="0" presId="urn:microsoft.com/office/officeart/2005/8/layout/orgChart1"/>
    <dgm:cxn modelId="{0F5F4D27-A55D-4FDF-AF3E-1D4B93EF155D}" type="presOf" srcId="{78C43CAF-434B-4018-B696-F65765213555}" destId="{00982432-40A8-46B4-BA2F-867C5C6348A8}" srcOrd="0" destOrd="0" presId="urn:microsoft.com/office/officeart/2005/8/layout/orgChart1"/>
    <dgm:cxn modelId="{C22A1D28-3C8F-4107-99DC-5C99E966AC41}" type="presOf" srcId="{C316DACE-5970-40A7-B06A-5433C202FA8F}" destId="{3C84B526-63D3-4FF3-8DCC-3F369C90C919}" srcOrd="1" destOrd="0" presId="urn:microsoft.com/office/officeart/2005/8/layout/orgChart1"/>
    <dgm:cxn modelId="{0313602A-14E6-4E06-B626-99D749F47B8D}" type="presOf" srcId="{B2D8A7D2-E74D-446A-AD65-D1AE36351E1E}" destId="{95EA2BF6-4FCA-48AD-8202-DAF6D8622BE2}" srcOrd="0" destOrd="0" presId="urn:microsoft.com/office/officeart/2005/8/layout/orgChart1"/>
    <dgm:cxn modelId="{DA81DF35-CC8B-4708-8930-38DA2826F361}" srcId="{D016E2A8-2612-4173-B5E2-5498611C6B0F}" destId="{82E903BB-EC2E-40FA-A2CD-61675327CCDB}" srcOrd="3" destOrd="0" parTransId="{CD5BEC1A-A9A3-49EF-ADAD-0277925024B8}" sibTransId="{A3E70B10-C415-45EA-8A06-0934327DE0E2}"/>
    <dgm:cxn modelId="{90E88B36-231B-4117-82A7-A7604CD01236}" type="presOf" srcId="{A26AE29A-50B7-445E-8262-059FB80E928B}" destId="{7D7F4CC2-28D7-4733-A0F6-4B16FAAE854D}" srcOrd="0" destOrd="0" presId="urn:microsoft.com/office/officeart/2005/8/layout/orgChart1"/>
    <dgm:cxn modelId="{16DB5E3A-738E-4823-AC83-E3D150B5C6E1}" type="presOf" srcId="{A41BCD4A-7CDD-4995-9313-D84AE83A91E7}" destId="{98602830-6AFC-48EE-A652-D08B2E9E61CA}" srcOrd="0" destOrd="0" presId="urn:microsoft.com/office/officeart/2005/8/layout/orgChart1"/>
    <dgm:cxn modelId="{2125F94A-9734-489E-8C40-3358CF038D35}" type="presOf" srcId="{4E9ACBF0-09B6-4294-92E6-ED056666B2DD}" destId="{C596AD0B-AC80-4EE9-9511-64F97E75543E}" srcOrd="0" destOrd="0" presId="urn:microsoft.com/office/officeart/2005/8/layout/orgChart1"/>
    <dgm:cxn modelId="{D241305B-22B7-4AB6-870E-7133A4EA4CCC}" type="presOf" srcId="{7F87B0F4-6560-44F3-909D-F1AF75661C3B}" destId="{4E1A5951-2BC6-43E6-8291-20A027345A67}" srcOrd="0" destOrd="0" presId="urn:microsoft.com/office/officeart/2005/8/layout/orgChart1"/>
    <dgm:cxn modelId="{B1EB4B61-FAFA-4926-8119-BEF40A234571}" type="presOf" srcId="{C73FC5A4-BF98-4AF6-93F7-A1C08A570E0E}" destId="{2D5E7A9D-3BAA-470E-AD5F-FF07DD7942EF}" srcOrd="0" destOrd="0" presId="urn:microsoft.com/office/officeart/2005/8/layout/orgChart1"/>
    <dgm:cxn modelId="{EDAB2C72-ABB5-45A0-BB1A-FF735E0122B2}" type="presOf" srcId="{46ECA2D5-C623-4A12-AE2A-26AE7D0401AC}" destId="{E8AEE8F8-F687-4419-9D39-4B1A9D04EE28}" srcOrd="0" destOrd="0" presId="urn:microsoft.com/office/officeart/2005/8/layout/orgChart1"/>
    <dgm:cxn modelId="{09A72985-92CF-4114-A90A-D6DE09DF8CD3}" srcId="{D016E2A8-2612-4173-B5E2-5498611C6B0F}" destId="{A41BCD4A-7CDD-4995-9313-D84AE83A91E7}" srcOrd="0" destOrd="0" parTransId="{A26AE29A-50B7-445E-8262-059FB80E928B}" sibTransId="{4F913037-AD45-4124-9126-1F1639A3559B}"/>
    <dgm:cxn modelId="{E1C43796-0227-4D1F-97B0-03FE4441EF38}" type="presOf" srcId="{39002E5A-4817-4DA0-BA89-7658E2728B74}" destId="{CE00B6D5-C705-4F91-8D39-A8A060B91319}" srcOrd="1" destOrd="0" presId="urn:microsoft.com/office/officeart/2005/8/layout/orgChart1"/>
    <dgm:cxn modelId="{27D71BA0-10A5-4A79-8A9D-5E32E27D493D}" type="presOf" srcId="{D016E2A8-2612-4173-B5E2-5498611C6B0F}" destId="{D3C07B4B-15CE-44AB-9506-2F5CF3231936}" srcOrd="1" destOrd="0" presId="urn:microsoft.com/office/officeart/2005/8/layout/orgChart1"/>
    <dgm:cxn modelId="{C6EE10A5-24FC-471D-A3B5-F70BB9961B1F}" type="presOf" srcId="{39002E5A-4817-4DA0-BA89-7658E2728B74}" destId="{4D29CF22-415F-4098-BB4C-5EF0263F5E72}" srcOrd="0" destOrd="0" presId="urn:microsoft.com/office/officeart/2005/8/layout/orgChart1"/>
    <dgm:cxn modelId="{993D62B1-0C36-4AF1-AD89-D5B7138476DB}" type="presOf" srcId="{D016E2A8-2612-4173-B5E2-5498611C6B0F}" destId="{83907219-6C71-4766-B98D-AAD57FB34462}" srcOrd="0" destOrd="0" presId="urn:microsoft.com/office/officeart/2005/8/layout/orgChart1"/>
    <dgm:cxn modelId="{54FE20B4-2C28-47BE-898E-6C6C2CBCE727}" type="presOf" srcId="{C316DACE-5970-40A7-B06A-5433C202FA8F}" destId="{0D010582-0A0B-4B21-8E43-C8828304F8E6}" srcOrd="0" destOrd="0" presId="urn:microsoft.com/office/officeart/2005/8/layout/orgChart1"/>
    <dgm:cxn modelId="{2BD08CBB-A647-4125-B59A-92373113FABF}" srcId="{D016E2A8-2612-4173-B5E2-5498611C6B0F}" destId="{C316DACE-5970-40A7-B06A-5433C202FA8F}" srcOrd="1" destOrd="0" parTransId="{D5CC5AD5-FF90-4FA7-98CE-E63631556FB8}" sibTransId="{479EB7F3-34B7-42B5-90A6-D203C9C25E1B}"/>
    <dgm:cxn modelId="{9803F8BC-E44B-4321-B50A-567718AD0037}" srcId="{D016E2A8-2612-4173-B5E2-5498611C6B0F}" destId="{4E9ACBF0-09B6-4294-92E6-ED056666B2DD}" srcOrd="4" destOrd="0" parTransId="{7F87B0F4-6560-44F3-909D-F1AF75661C3B}" sibTransId="{F66067A0-5B3B-4BFC-9BBB-995D5604D086}"/>
    <dgm:cxn modelId="{25D507CF-AF18-46F7-B2F5-DE8E1C17EFBD}" srcId="{46ECA2D5-C623-4A12-AE2A-26AE7D0401AC}" destId="{D016E2A8-2612-4173-B5E2-5498611C6B0F}" srcOrd="0" destOrd="0" parTransId="{99D1799C-15FB-47E3-97BB-5BB06AF66D0B}" sibTransId="{3AE1B481-B10A-455C-8B79-3868BD86B492}"/>
    <dgm:cxn modelId="{93A89CD1-1FF5-4A12-AAB0-4A7A28059ADF}" type="presOf" srcId="{82E903BB-EC2E-40FA-A2CD-61675327CCDB}" destId="{601F345E-7823-40BF-82A7-7B4ED4B4E92E}" srcOrd="0" destOrd="0" presId="urn:microsoft.com/office/officeart/2005/8/layout/orgChart1"/>
    <dgm:cxn modelId="{3FF8F5D4-4625-4981-AAD0-014226438317}" type="presOf" srcId="{4E9ACBF0-09B6-4294-92E6-ED056666B2DD}" destId="{52B432F6-29E8-436B-BB16-ED79AA8A16C8}" srcOrd="1" destOrd="0" presId="urn:microsoft.com/office/officeart/2005/8/layout/orgChart1"/>
    <dgm:cxn modelId="{4B9861F0-EB4F-4E46-9BE2-868132EB1E91}" type="presOf" srcId="{82E903BB-EC2E-40FA-A2CD-61675327CCDB}" destId="{E1FFC674-41EB-4DE4-809A-927D5FA5EA74}" srcOrd="1" destOrd="0" presId="urn:microsoft.com/office/officeart/2005/8/layout/orgChart1"/>
    <dgm:cxn modelId="{49958FF9-F04D-492C-94F3-B2948BEE43EB}" type="presOf" srcId="{D5CC5AD5-FF90-4FA7-98CE-E63631556FB8}" destId="{019A6702-9CDF-41E4-B7EB-3CDB651EE53C}" srcOrd="0" destOrd="0" presId="urn:microsoft.com/office/officeart/2005/8/layout/orgChart1"/>
    <dgm:cxn modelId="{C0E680B4-4E3F-466E-95F8-6E4D27E57E02}" type="presParOf" srcId="{E8AEE8F8-F687-4419-9D39-4B1A9D04EE28}" destId="{ECE11B7D-4711-46CF-9012-91D163376F38}" srcOrd="0" destOrd="0" presId="urn:microsoft.com/office/officeart/2005/8/layout/orgChart1"/>
    <dgm:cxn modelId="{AE2AF031-DC8A-40C5-8D52-90E9914B7216}" type="presParOf" srcId="{ECE11B7D-4711-46CF-9012-91D163376F38}" destId="{0E65119F-090C-4504-BA22-11A0ACE6A021}" srcOrd="0" destOrd="0" presId="urn:microsoft.com/office/officeart/2005/8/layout/orgChart1"/>
    <dgm:cxn modelId="{E6CD65AB-793F-4DCF-9F17-AC6E4A6965B9}" type="presParOf" srcId="{0E65119F-090C-4504-BA22-11A0ACE6A021}" destId="{83907219-6C71-4766-B98D-AAD57FB34462}" srcOrd="0" destOrd="0" presId="urn:microsoft.com/office/officeart/2005/8/layout/orgChart1"/>
    <dgm:cxn modelId="{EA230B1E-0A22-4C12-B34D-7B02A3B6A4F3}" type="presParOf" srcId="{0E65119F-090C-4504-BA22-11A0ACE6A021}" destId="{D3C07B4B-15CE-44AB-9506-2F5CF3231936}" srcOrd="1" destOrd="0" presId="urn:microsoft.com/office/officeart/2005/8/layout/orgChart1"/>
    <dgm:cxn modelId="{A86CEB52-D548-4636-9C64-D74C499B82F9}" type="presParOf" srcId="{ECE11B7D-4711-46CF-9012-91D163376F38}" destId="{41F5520B-4CF4-4863-9C57-99ACD801F729}" srcOrd="1" destOrd="0" presId="urn:microsoft.com/office/officeart/2005/8/layout/orgChart1"/>
    <dgm:cxn modelId="{B7AB7C57-0AC6-40D1-95C2-F31414513CDC}" type="presParOf" srcId="{41F5520B-4CF4-4863-9C57-99ACD801F729}" destId="{7D7F4CC2-28D7-4733-A0F6-4B16FAAE854D}" srcOrd="0" destOrd="0" presId="urn:microsoft.com/office/officeart/2005/8/layout/orgChart1"/>
    <dgm:cxn modelId="{ADEFDFCB-00EB-410D-B859-8F452D4781AC}" type="presParOf" srcId="{41F5520B-4CF4-4863-9C57-99ACD801F729}" destId="{B80B2027-374B-40B3-9644-FF7AB6668628}" srcOrd="1" destOrd="0" presId="urn:microsoft.com/office/officeart/2005/8/layout/orgChart1"/>
    <dgm:cxn modelId="{D18C8DBC-6A03-4B03-8490-40EA5A6DA5AC}" type="presParOf" srcId="{B80B2027-374B-40B3-9644-FF7AB6668628}" destId="{ED42469C-E0A8-4A6F-9C06-A399C4A4D7E2}" srcOrd="0" destOrd="0" presId="urn:microsoft.com/office/officeart/2005/8/layout/orgChart1"/>
    <dgm:cxn modelId="{FC6A0B6B-B830-41C9-93C9-71229FD03BA2}" type="presParOf" srcId="{ED42469C-E0A8-4A6F-9C06-A399C4A4D7E2}" destId="{98602830-6AFC-48EE-A652-D08B2E9E61CA}" srcOrd="0" destOrd="0" presId="urn:microsoft.com/office/officeart/2005/8/layout/orgChart1"/>
    <dgm:cxn modelId="{02A45F43-4082-4481-A3FA-500621480F6B}" type="presParOf" srcId="{ED42469C-E0A8-4A6F-9C06-A399C4A4D7E2}" destId="{D8A1BA5C-0081-409A-AC94-BB38BEA51E38}" srcOrd="1" destOrd="0" presId="urn:microsoft.com/office/officeart/2005/8/layout/orgChart1"/>
    <dgm:cxn modelId="{DDF4A5DF-A87D-4F3D-B86F-417E3DA64E16}" type="presParOf" srcId="{B80B2027-374B-40B3-9644-FF7AB6668628}" destId="{3D44EF67-F5F0-4517-9088-742B73386AE5}" srcOrd="1" destOrd="0" presId="urn:microsoft.com/office/officeart/2005/8/layout/orgChart1"/>
    <dgm:cxn modelId="{438375B3-757C-4C00-8FAB-07CF10D554CB}" type="presParOf" srcId="{B80B2027-374B-40B3-9644-FF7AB6668628}" destId="{EB314D87-8C3A-42C2-80CA-9E7D3340A252}" srcOrd="2" destOrd="0" presId="urn:microsoft.com/office/officeart/2005/8/layout/orgChart1"/>
    <dgm:cxn modelId="{A12225AA-427D-4D77-8E2F-F4362811226A}" type="presParOf" srcId="{41F5520B-4CF4-4863-9C57-99ACD801F729}" destId="{019A6702-9CDF-41E4-B7EB-3CDB651EE53C}" srcOrd="2" destOrd="0" presId="urn:microsoft.com/office/officeart/2005/8/layout/orgChart1"/>
    <dgm:cxn modelId="{6CC3361C-8434-41A6-8D85-470C3E14680B}" type="presParOf" srcId="{41F5520B-4CF4-4863-9C57-99ACD801F729}" destId="{40991BED-F2C7-4F07-868C-AAFA9476533B}" srcOrd="3" destOrd="0" presId="urn:microsoft.com/office/officeart/2005/8/layout/orgChart1"/>
    <dgm:cxn modelId="{4FE439CF-4DFF-4922-9BCE-CC34BD392A32}" type="presParOf" srcId="{40991BED-F2C7-4F07-868C-AAFA9476533B}" destId="{143A2397-478C-4EDF-834C-7D07ADEA96E9}" srcOrd="0" destOrd="0" presId="urn:microsoft.com/office/officeart/2005/8/layout/orgChart1"/>
    <dgm:cxn modelId="{211FA8A0-D15D-491A-9E24-C18C76113ACF}" type="presParOf" srcId="{143A2397-478C-4EDF-834C-7D07ADEA96E9}" destId="{0D010582-0A0B-4B21-8E43-C8828304F8E6}" srcOrd="0" destOrd="0" presId="urn:microsoft.com/office/officeart/2005/8/layout/orgChart1"/>
    <dgm:cxn modelId="{55BBCB3D-A1A0-4140-B1B0-150833250894}" type="presParOf" srcId="{143A2397-478C-4EDF-834C-7D07ADEA96E9}" destId="{3C84B526-63D3-4FF3-8DCC-3F369C90C919}" srcOrd="1" destOrd="0" presId="urn:microsoft.com/office/officeart/2005/8/layout/orgChart1"/>
    <dgm:cxn modelId="{3B507EA5-E970-407D-89B2-4AFB45420BC8}" type="presParOf" srcId="{40991BED-F2C7-4F07-868C-AAFA9476533B}" destId="{F45B2E3C-8B20-4244-B7B0-7A7F6A093030}" srcOrd="1" destOrd="0" presId="urn:microsoft.com/office/officeart/2005/8/layout/orgChart1"/>
    <dgm:cxn modelId="{B4C5D646-3EA2-4C1B-8656-7FE05B7C65E9}" type="presParOf" srcId="{40991BED-F2C7-4F07-868C-AAFA9476533B}" destId="{8C602A41-D0F2-416B-ADF1-3E792FA381E5}" srcOrd="2" destOrd="0" presId="urn:microsoft.com/office/officeart/2005/8/layout/orgChart1"/>
    <dgm:cxn modelId="{561BD865-5E9B-4A20-9CAA-8B88D5FE09F4}" type="presParOf" srcId="{41F5520B-4CF4-4863-9C57-99ACD801F729}" destId="{95EA2BF6-4FCA-48AD-8202-DAF6D8622BE2}" srcOrd="4" destOrd="0" presId="urn:microsoft.com/office/officeart/2005/8/layout/orgChart1"/>
    <dgm:cxn modelId="{BABF5D89-A223-45B2-8F33-6CB40E2CB9EE}" type="presParOf" srcId="{41F5520B-4CF4-4863-9C57-99ACD801F729}" destId="{82643CF7-7073-4D2F-AE29-8E6AA94C913E}" srcOrd="5" destOrd="0" presId="urn:microsoft.com/office/officeart/2005/8/layout/orgChart1"/>
    <dgm:cxn modelId="{34942B7F-BF77-4679-BC2A-86188F9FD64F}" type="presParOf" srcId="{82643CF7-7073-4D2F-AE29-8E6AA94C913E}" destId="{62DCFDDE-C936-4363-9140-34C7D3ACCED1}" srcOrd="0" destOrd="0" presId="urn:microsoft.com/office/officeart/2005/8/layout/orgChart1"/>
    <dgm:cxn modelId="{773A29EA-97C5-4FD1-9391-0FE0335983BB}" type="presParOf" srcId="{62DCFDDE-C936-4363-9140-34C7D3ACCED1}" destId="{4D29CF22-415F-4098-BB4C-5EF0263F5E72}" srcOrd="0" destOrd="0" presId="urn:microsoft.com/office/officeart/2005/8/layout/orgChart1"/>
    <dgm:cxn modelId="{1B77C387-682E-40CF-9832-A749CA486E26}" type="presParOf" srcId="{62DCFDDE-C936-4363-9140-34C7D3ACCED1}" destId="{CE00B6D5-C705-4F91-8D39-A8A060B91319}" srcOrd="1" destOrd="0" presId="urn:microsoft.com/office/officeart/2005/8/layout/orgChart1"/>
    <dgm:cxn modelId="{5B9A30AF-B60B-49F8-896A-150A47C270B3}" type="presParOf" srcId="{82643CF7-7073-4D2F-AE29-8E6AA94C913E}" destId="{287B2207-DBBB-416B-B5F8-BB611CC254A2}" srcOrd="1" destOrd="0" presId="urn:microsoft.com/office/officeart/2005/8/layout/orgChart1"/>
    <dgm:cxn modelId="{98F94910-35E1-4BEE-BA30-493B0A8FDAF0}" type="presParOf" srcId="{82643CF7-7073-4D2F-AE29-8E6AA94C913E}" destId="{9ABD48D8-78F8-40DC-99BA-17C306593AF1}" srcOrd="2" destOrd="0" presId="urn:microsoft.com/office/officeart/2005/8/layout/orgChart1"/>
    <dgm:cxn modelId="{C0A85A42-B5D3-43FC-933A-153C0DD416B1}" type="presParOf" srcId="{41F5520B-4CF4-4863-9C57-99ACD801F729}" destId="{8E784608-F541-4FE5-8CD8-9FEC0F1766EC}" srcOrd="6" destOrd="0" presId="urn:microsoft.com/office/officeart/2005/8/layout/orgChart1"/>
    <dgm:cxn modelId="{26ED67C9-F877-4EFB-8C4A-51987BAF60EC}" type="presParOf" srcId="{41F5520B-4CF4-4863-9C57-99ACD801F729}" destId="{B0EEA6C3-F7D1-4EB7-B1B9-F40A15BCC93A}" srcOrd="7" destOrd="0" presId="urn:microsoft.com/office/officeart/2005/8/layout/orgChart1"/>
    <dgm:cxn modelId="{F3749240-5582-49DE-8ADA-78E2C41B392C}" type="presParOf" srcId="{B0EEA6C3-F7D1-4EB7-B1B9-F40A15BCC93A}" destId="{B447E748-D4E6-4B70-98B8-95824AFE9CE5}" srcOrd="0" destOrd="0" presId="urn:microsoft.com/office/officeart/2005/8/layout/orgChart1"/>
    <dgm:cxn modelId="{CDC13C63-2AA2-43BE-BD62-4B5DDDF89528}" type="presParOf" srcId="{B447E748-D4E6-4B70-98B8-95824AFE9CE5}" destId="{601F345E-7823-40BF-82A7-7B4ED4B4E92E}" srcOrd="0" destOrd="0" presId="urn:microsoft.com/office/officeart/2005/8/layout/orgChart1"/>
    <dgm:cxn modelId="{B8D56B6A-70A5-4878-A58B-E799004DAC74}" type="presParOf" srcId="{B447E748-D4E6-4B70-98B8-95824AFE9CE5}" destId="{E1FFC674-41EB-4DE4-809A-927D5FA5EA74}" srcOrd="1" destOrd="0" presId="urn:microsoft.com/office/officeart/2005/8/layout/orgChart1"/>
    <dgm:cxn modelId="{3A5ABF32-D9DA-4ED7-90FE-A30C9C9DEDBD}" type="presParOf" srcId="{B0EEA6C3-F7D1-4EB7-B1B9-F40A15BCC93A}" destId="{275DA556-3DE3-4392-B5D4-0A38EBEC658F}" srcOrd="1" destOrd="0" presId="urn:microsoft.com/office/officeart/2005/8/layout/orgChart1"/>
    <dgm:cxn modelId="{D3DE5646-E9AB-41E3-A11B-5FDD8AF3EFF7}" type="presParOf" srcId="{B0EEA6C3-F7D1-4EB7-B1B9-F40A15BCC93A}" destId="{F42419CF-AC40-46B5-B8B6-4988067E66FB}" srcOrd="2" destOrd="0" presId="urn:microsoft.com/office/officeart/2005/8/layout/orgChart1"/>
    <dgm:cxn modelId="{72F1BBBE-3720-423E-A5CB-78E627218232}" type="presParOf" srcId="{41F5520B-4CF4-4863-9C57-99ACD801F729}" destId="{4E1A5951-2BC6-43E6-8291-20A027345A67}" srcOrd="8" destOrd="0" presId="urn:microsoft.com/office/officeart/2005/8/layout/orgChart1"/>
    <dgm:cxn modelId="{EF823A1E-2891-44B4-BFF3-E1482D075F62}" type="presParOf" srcId="{41F5520B-4CF4-4863-9C57-99ACD801F729}" destId="{342E0FCA-C18F-49C9-A2A7-165833C288C8}" srcOrd="9" destOrd="0" presId="urn:microsoft.com/office/officeart/2005/8/layout/orgChart1"/>
    <dgm:cxn modelId="{944F7C63-CE59-468D-9134-5685C076957E}" type="presParOf" srcId="{342E0FCA-C18F-49C9-A2A7-165833C288C8}" destId="{038BBAE6-EC7B-4BCB-8B41-5793C1FB965E}" srcOrd="0" destOrd="0" presId="urn:microsoft.com/office/officeart/2005/8/layout/orgChart1"/>
    <dgm:cxn modelId="{9E9FA5B2-AC85-4D08-9641-D21854430F8C}" type="presParOf" srcId="{038BBAE6-EC7B-4BCB-8B41-5793C1FB965E}" destId="{C596AD0B-AC80-4EE9-9511-64F97E75543E}" srcOrd="0" destOrd="0" presId="urn:microsoft.com/office/officeart/2005/8/layout/orgChart1"/>
    <dgm:cxn modelId="{1CF2AB47-52A8-499A-AFDF-1FA9C84CA81E}" type="presParOf" srcId="{038BBAE6-EC7B-4BCB-8B41-5793C1FB965E}" destId="{52B432F6-29E8-436B-BB16-ED79AA8A16C8}" srcOrd="1" destOrd="0" presId="urn:microsoft.com/office/officeart/2005/8/layout/orgChart1"/>
    <dgm:cxn modelId="{FB4D3482-A701-492C-B242-B52F86BE3B79}" type="presParOf" srcId="{342E0FCA-C18F-49C9-A2A7-165833C288C8}" destId="{B7780BD3-C8C0-4E48-BBAD-2A3602E1E19A}" srcOrd="1" destOrd="0" presId="urn:microsoft.com/office/officeart/2005/8/layout/orgChart1"/>
    <dgm:cxn modelId="{EC0401A3-4565-49A3-995B-3C60EB6B875E}" type="presParOf" srcId="{342E0FCA-C18F-49C9-A2A7-165833C288C8}" destId="{40F067BE-41DF-4AEF-BF71-5F52C1B7563C}" srcOrd="2" destOrd="0" presId="urn:microsoft.com/office/officeart/2005/8/layout/orgChart1"/>
    <dgm:cxn modelId="{095B6B64-F4C8-4683-BC52-7B636223C4BB}" type="presParOf" srcId="{41F5520B-4CF4-4863-9C57-99ACD801F729}" destId="{2D5E7A9D-3BAA-470E-AD5F-FF07DD7942EF}" srcOrd="10" destOrd="0" presId="urn:microsoft.com/office/officeart/2005/8/layout/orgChart1"/>
    <dgm:cxn modelId="{5D18BAB9-9711-4EE2-A0EE-8C16874416BD}" type="presParOf" srcId="{41F5520B-4CF4-4863-9C57-99ACD801F729}" destId="{5510015C-226D-43F5-9B2F-7223399212DC}" srcOrd="11" destOrd="0" presId="urn:microsoft.com/office/officeart/2005/8/layout/orgChart1"/>
    <dgm:cxn modelId="{E45FA70A-D75D-4590-B27D-B869232DE540}" type="presParOf" srcId="{5510015C-226D-43F5-9B2F-7223399212DC}" destId="{BB20C85B-20A5-41FF-87A4-3367AA02CBDC}" srcOrd="0" destOrd="0" presId="urn:microsoft.com/office/officeart/2005/8/layout/orgChart1"/>
    <dgm:cxn modelId="{38CD269E-EC37-4E19-99C9-082D2E3AE0FB}" type="presParOf" srcId="{BB20C85B-20A5-41FF-87A4-3367AA02CBDC}" destId="{00982432-40A8-46B4-BA2F-867C5C6348A8}" srcOrd="0" destOrd="0" presId="urn:microsoft.com/office/officeart/2005/8/layout/orgChart1"/>
    <dgm:cxn modelId="{012175FC-6A68-447A-A964-C356465A3F1D}" type="presParOf" srcId="{BB20C85B-20A5-41FF-87A4-3367AA02CBDC}" destId="{EAE6A840-4212-4310-9893-0AAE41301CE1}" srcOrd="1" destOrd="0" presId="urn:microsoft.com/office/officeart/2005/8/layout/orgChart1"/>
    <dgm:cxn modelId="{88998A4C-7148-4BFC-BB2A-B49A0C85121E}" type="presParOf" srcId="{5510015C-226D-43F5-9B2F-7223399212DC}" destId="{4791368C-645F-41EB-BC3D-D4223F4126E7}" srcOrd="1" destOrd="0" presId="urn:microsoft.com/office/officeart/2005/8/layout/orgChart1"/>
    <dgm:cxn modelId="{C469AADB-CD1D-4846-8DAF-E3A48743B469}" type="presParOf" srcId="{5510015C-226D-43F5-9B2F-7223399212DC}" destId="{69713134-1223-4294-B2CD-80680525576A}" srcOrd="2" destOrd="0" presId="urn:microsoft.com/office/officeart/2005/8/layout/orgChart1"/>
    <dgm:cxn modelId="{D4C80BAD-46FA-4D3A-B459-F3C60B478F4F}" type="presParOf" srcId="{ECE11B7D-4711-46CF-9012-91D163376F38}" destId="{94A816ED-63F7-454F-A6AA-45DEE4BA99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CB59C3-740D-2F45-BFD6-FB9B860BC04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9AE693-E066-9D44-92DF-E71B15241428}">
      <dgm:prSet phldrT="[Text]" custT="1"/>
      <dgm:spPr/>
      <dgm:t>
        <a:bodyPr/>
        <a:lstStyle/>
        <a:p>
          <a:pPr algn="ctr"/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F025D-7933-9E4D-A567-95D59F129DD3}" type="parTrans" cxnId="{06720EFB-568F-7144-8885-19D1E544B90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5B090-A813-864D-9B58-88801C1A0037}" type="sibTrans" cxnId="{06720EFB-568F-7144-8885-19D1E544B90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5D9B5-889E-7E40-8A0F-23A7546B7953}">
      <dgm:prSet phldrT="[Text]" custT="1"/>
      <dgm:spPr/>
      <dgm:t>
        <a:bodyPr/>
        <a:lstStyle/>
        <a:p>
          <a:pPr algn="just"/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vươn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vai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típ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hùng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khổng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lồ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FF23A7-D854-0D4B-867D-778FB952F6C5}" type="parTrans" cxnId="{9C058DE8-D9F6-1E48-AF29-AC66B27161C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B5FCD-450A-BA40-8DA9-7D3FAC9ABA82}" type="sibTrans" cxnId="{9C058DE8-D9F6-1E48-AF29-AC66B27161C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7DEEA-7EF0-A649-B056-6C175FA75B20}">
      <dgm:prSet phldrT="[Text]" custT="1"/>
      <dgm:spPr>
        <a:solidFill>
          <a:srgbClr val="5FCBCA"/>
        </a:solidFill>
      </dgm:spPr>
      <dgm:t>
        <a:bodyPr/>
        <a:lstStyle/>
        <a:p>
          <a:pPr algn="ctr"/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100C9-E8FB-4549-A08E-8504EFF09E92}" type="parTrans" cxnId="{DA432B32-7271-C44F-8035-368201CDFB46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DDD44-7A85-9B48-B0C1-17FFA592D066}" type="sibTrans" cxnId="{DA432B32-7271-C44F-8035-368201CDFB4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82328-08C5-B747-91C5-0B9CAB3FDE2C}">
      <dgm:prSet phldrT="[Text]" custT="1"/>
      <dgm:spPr/>
      <dgm:t>
        <a:bodyPr/>
        <a:lstStyle/>
        <a:p>
          <a:pPr algn="just"/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đài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hủ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trưởng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hùng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tinh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lâm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</a:t>
          </a:r>
          <a:r>
            <a:rPr lang="pt-B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E8EDF-4AF3-764D-8F41-34BE7F8814D8}" type="parTrans" cxnId="{EF6AE323-5DDF-5B48-B46F-2819D0012B6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7D103-01AE-1F4A-A737-E72AD055A76F}" type="sibTrans" cxnId="{EF6AE323-5DDF-5B48-B46F-2819D0012B6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68D9F-986B-F543-B089-528F4D2BC418}" type="pres">
      <dgm:prSet presAssocID="{C6CB59C3-740D-2F45-BFD6-FB9B860BC040}" presName="linear" presStyleCnt="0">
        <dgm:presLayoutVars>
          <dgm:dir/>
          <dgm:animLvl val="lvl"/>
          <dgm:resizeHandles val="exact"/>
        </dgm:presLayoutVars>
      </dgm:prSet>
      <dgm:spPr/>
    </dgm:pt>
    <dgm:pt modelId="{C839BEE7-A707-2F43-904C-17F3A200FDBA}" type="pres">
      <dgm:prSet presAssocID="{BF9AE693-E066-9D44-92DF-E71B15241428}" presName="parentLin" presStyleCnt="0"/>
      <dgm:spPr/>
    </dgm:pt>
    <dgm:pt modelId="{3DAE37E9-78DF-BF42-8A70-A0D37AE93025}" type="pres">
      <dgm:prSet presAssocID="{BF9AE693-E066-9D44-92DF-E71B15241428}" presName="parentLeftMargin" presStyleLbl="node1" presStyleIdx="0" presStyleCnt="2"/>
      <dgm:spPr/>
    </dgm:pt>
    <dgm:pt modelId="{6161B591-ED17-1F4E-A430-0E9371D2ED8E}" type="pres">
      <dgm:prSet presAssocID="{BF9AE693-E066-9D44-92DF-E71B152414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2F0594-D6AD-A741-8394-EDEC4A696734}" type="pres">
      <dgm:prSet presAssocID="{BF9AE693-E066-9D44-92DF-E71B15241428}" presName="negativeSpace" presStyleCnt="0"/>
      <dgm:spPr/>
    </dgm:pt>
    <dgm:pt modelId="{620CB045-BA9D-F94E-B090-6C59014C4129}" type="pres">
      <dgm:prSet presAssocID="{BF9AE693-E066-9D44-92DF-E71B15241428}" presName="childText" presStyleLbl="conFgAcc1" presStyleIdx="0" presStyleCnt="2">
        <dgm:presLayoutVars>
          <dgm:bulletEnabled val="1"/>
        </dgm:presLayoutVars>
      </dgm:prSet>
      <dgm:spPr/>
    </dgm:pt>
    <dgm:pt modelId="{32D1D770-5125-AE47-BD24-35E4ACE0906B}" type="pres">
      <dgm:prSet presAssocID="{F495B090-A813-864D-9B58-88801C1A0037}" presName="spaceBetweenRectangles" presStyleCnt="0"/>
      <dgm:spPr/>
    </dgm:pt>
    <dgm:pt modelId="{BA6C8975-2988-9B4F-B795-58FAB6DABE0E}" type="pres">
      <dgm:prSet presAssocID="{DF57DEEA-7EF0-A649-B056-6C175FA75B20}" presName="parentLin" presStyleCnt="0"/>
      <dgm:spPr/>
    </dgm:pt>
    <dgm:pt modelId="{E4709228-E57C-CD47-BDEB-69331576BD8E}" type="pres">
      <dgm:prSet presAssocID="{DF57DEEA-7EF0-A649-B056-6C175FA75B20}" presName="parentLeftMargin" presStyleLbl="node1" presStyleIdx="0" presStyleCnt="2"/>
      <dgm:spPr/>
    </dgm:pt>
    <dgm:pt modelId="{BAE1D118-15D2-BF48-9CA8-B88FC4EBA0D9}" type="pres">
      <dgm:prSet presAssocID="{DF57DEEA-7EF0-A649-B056-6C175FA75B2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FFC4A48-93E9-4E45-BD4A-43AC50B30430}" type="pres">
      <dgm:prSet presAssocID="{DF57DEEA-7EF0-A649-B056-6C175FA75B20}" presName="negativeSpace" presStyleCnt="0"/>
      <dgm:spPr/>
    </dgm:pt>
    <dgm:pt modelId="{C57958C1-7A0B-9549-A797-5D88EC458E06}" type="pres">
      <dgm:prSet presAssocID="{DF57DEEA-7EF0-A649-B056-6C175FA75B2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473E304-A2A4-CF45-9248-BEB03FDD040C}" type="presOf" srcId="{1955D9B5-889E-7E40-8A0F-23A7546B7953}" destId="{620CB045-BA9D-F94E-B090-6C59014C4129}" srcOrd="0" destOrd="0" presId="urn:microsoft.com/office/officeart/2005/8/layout/list1"/>
    <dgm:cxn modelId="{4AEE5B10-66F0-2F4A-AD65-5E7C51407D17}" type="presOf" srcId="{48E82328-08C5-B747-91C5-0B9CAB3FDE2C}" destId="{C57958C1-7A0B-9549-A797-5D88EC458E06}" srcOrd="0" destOrd="0" presId="urn:microsoft.com/office/officeart/2005/8/layout/list1"/>
    <dgm:cxn modelId="{EF6AE323-5DDF-5B48-B46F-2819D0012B64}" srcId="{DF57DEEA-7EF0-A649-B056-6C175FA75B20}" destId="{48E82328-08C5-B747-91C5-0B9CAB3FDE2C}" srcOrd="0" destOrd="0" parTransId="{91FE8EDF-4AF3-764D-8F41-34BE7F8814D8}" sibTransId="{B917D103-01AE-1F4A-A737-E72AD055A76F}"/>
    <dgm:cxn modelId="{DA432B32-7271-C44F-8035-368201CDFB46}" srcId="{C6CB59C3-740D-2F45-BFD6-FB9B860BC040}" destId="{DF57DEEA-7EF0-A649-B056-6C175FA75B20}" srcOrd="1" destOrd="0" parTransId="{14D100C9-E8FB-4549-A08E-8504EFF09E92}" sibTransId="{0C2DDD44-7A85-9B48-B0C1-17FFA592D066}"/>
    <dgm:cxn modelId="{57A3A889-823F-0B4C-AB2B-6AE87C4894E8}" type="presOf" srcId="{BF9AE693-E066-9D44-92DF-E71B15241428}" destId="{6161B591-ED17-1F4E-A430-0E9371D2ED8E}" srcOrd="1" destOrd="0" presId="urn:microsoft.com/office/officeart/2005/8/layout/list1"/>
    <dgm:cxn modelId="{1005BEB4-EAFA-2041-A3D0-3C275FC11903}" type="presOf" srcId="{DF57DEEA-7EF0-A649-B056-6C175FA75B20}" destId="{BAE1D118-15D2-BF48-9CA8-B88FC4EBA0D9}" srcOrd="1" destOrd="0" presId="urn:microsoft.com/office/officeart/2005/8/layout/list1"/>
    <dgm:cxn modelId="{A78271CC-FA1D-3048-9407-12607601E0EE}" type="presOf" srcId="{C6CB59C3-740D-2F45-BFD6-FB9B860BC040}" destId="{15E68D9F-986B-F543-B089-528F4D2BC418}" srcOrd="0" destOrd="0" presId="urn:microsoft.com/office/officeart/2005/8/layout/list1"/>
    <dgm:cxn modelId="{159668D3-E3F8-B945-B97B-FAE52AFBDF52}" type="presOf" srcId="{BF9AE693-E066-9D44-92DF-E71B15241428}" destId="{3DAE37E9-78DF-BF42-8A70-A0D37AE93025}" srcOrd="0" destOrd="0" presId="urn:microsoft.com/office/officeart/2005/8/layout/list1"/>
    <dgm:cxn modelId="{9C058DE8-D9F6-1E48-AF29-AC66B27161C9}" srcId="{BF9AE693-E066-9D44-92DF-E71B15241428}" destId="{1955D9B5-889E-7E40-8A0F-23A7546B7953}" srcOrd="0" destOrd="0" parTransId="{B9FF23A7-D854-0D4B-867D-778FB952F6C5}" sibTransId="{350B5FCD-450A-BA40-8DA9-7D3FAC9ABA82}"/>
    <dgm:cxn modelId="{2C2A56F6-FC25-3A44-8530-C8C45C676EDA}" type="presOf" srcId="{DF57DEEA-7EF0-A649-B056-6C175FA75B20}" destId="{E4709228-E57C-CD47-BDEB-69331576BD8E}" srcOrd="0" destOrd="0" presId="urn:microsoft.com/office/officeart/2005/8/layout/list1"/>
    <dgm:cxn modelId="{06720EFB-568F-7144-8885-19D1E544B904}" srcId="{C6CB59C3-740D-2F45-BFD6-FB9B860BC040}" destId="{BF9AE693-E066-9D44-92DF-E71B15241428}" srcOrd="0" destOrd="0" parTransId="{84FF025D-7933-9E4D-A567-95D59F129DD3}" sibTransId="{F495B090-A813-864D-9B58-88801C1A0037}"/>
    <dgm:cxn modelId="{6DCC04F1-2EE4-8241-81F9-D1E44D7371CB}" type="presParOf" srcId="{15E68D9F-986B-F543-B089-528F4D2BC418}" destId="{C839BEE7-A707-2F43-904C-17F3A200FDBA}" srcOrd="0" destOrd="0" presId="urn:microsoft.com/office/officeart/2005/8/layout/list1"/>
    <dgm:cxn modelId="{A8E4B29E-2671-CF4B-BEF8-263325D1F300}" type="presParOf" srcId="{C839BEE7-A707-2F43-904C-17F3A200FDBA}" destId="{3DAE37E9-78DF-BF42-8A70-A0D37AE93025}" srcOrd="0" destOrd="0" presId="urn:microsoft.com/office/officeart/2005/8/layout/list1"/>
    <dgm:cxn modelId="{3FE2A352-B65C-6E43-B2B9-71738F36FFFD}" type="presParOf" srcId="{C839BEE7-A707-2F43-904C-17F3A200FDBA}" destId="{6161B591-ED17-1F4E-A430-0E9371D2ED8E}" srcOrd="1" destOrd="0" presId="urn:microsoft.com/office/officeart/2005/8/layout/list1"/>
    <dgm:cxn modelId="{F9D06A31-2F4A-8844-A05B-0317890168E2}" type="presParOf" srcId="{15E68D9F-986B-F543-B089-528F4D2BC418}" destId="{662F0594-D6AD-A741-8394-EDEC4A696734}" srcOrd="1" destOrd="0" presId="urn:microsoft.com/office/officeart/2005/8/layout/list1"/>
    <dgm:cxn modelId="{3DEBB247-B860-624A-A8FF-26AA0F4D2F99}" type="presParOf" srcId="{15E68D9F-986B-F543-B089-528F4D2BC418}" destId="{620CB045-BA9D-F94E-B090-6C59014C4129}" srcOrd="2" destOrd="0" presId="urn:microsoft.com/office/officeart/2005/8/layout/list1"/>
    <dgm:cxn modelId="{FDE6EF79-40B2-9746-B347-394CD6BE674F}" type="presParOf" srcId="{15E68D9F-986B-F543-B089-528F4D2BC418}" destId="{32D1D770-5125-AE47-BD24-35E4ACE0906B}" srcOrd="3" destOrd="0" presId="urn:microsoft.com/office/officeart/2005/8/layout/list1"/>
    <dgm:cxn modelId="{11546436-6CF9-9F48-91F1-E29AAE0DAA51}" type="presParOf" srcId="{15E68D9F-986B-F543-B089-528F4D2BC418}" destId="{BA6C8975-2988-9B4F-B795-58FAB6DABE0E}" srcOrd="4" destOrd="0" presId="urn:microsoft.com/office/officeart/2005/8/layout/list1"/>
    <dgm:cxn modelId="{0328906B-3920-9C4B-9F46-E9E6F23A7FAA}" type="presParOf" srcId="{BA6C8975-2988-9B4F-B795-58FAB6DABE0E}" destId="{E4709228-E57C-CD47-BDEB-69331576BD8E}" srcOrd="0" destOrd="0" presId="urn:microsoft.com/office/officeart/2005/8/layout/list1"/>
    <dgm:cxn modelId="{F5AE464D-DCD7-2C4E-9F3D-64281B879357}" type="presParOf" srcId="{BA6C8975-2988-9B4F-B795-58FAB6DABE0E}" destId="{BAE1D118-15D2-BF48-9CA8-B88FC4EBA0D9}" srcOrd="1" destOrd="0" presId="urn:microsoft.com/office/officeart/2005/8/layout/list1"/>
    <dgm:cxn modelId="{EAFEA0DE-61E2-8C40-9382-CE3AA2FD7A4C}" type="presParOf" srcId="{15E68D9F-986B-F543-B089-528F4D2BC418}" destId="{CFFC4A48-93E9-4E45-BD4A-43AC50B30430}" srcOrd="5" destOrd="0" presId="urn:microsoft.com/office/officeart/2005/8/layout/list1"/>
    <dgm:cxn modelId="{66BA99A9-C301-264B-8278-E7FFE9B8143D}" type="presParOf" srcId="{15E68D9F-986B-F543-B089-528F4D2BC418}" destId="{C57958C1-7A0B-9549-A797-5D88EC458E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CB59C3-740D-2F45-BFD6-FB9B860BC04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9AE693-E066-9D44-92DF-E71B15241428}">
      <dgm:prSet phldrT="[Text]" custT="1"/>
      <dgm:spPr/>
      <dgm:t>
        <a:bodyPr/>
        <a:lstStyle/>
        <a:p>
          <a:pPr algn="ctr"/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F025D-7933-9E4D-A567-95D59F129DD3}" type="parTrans" cxnId="{06720EFB-568F-7144-8885-19D1E544B90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5B090-A813-864D-9B58-88801C1A0037}" type="sibTrans" cxnId="{06720EFB-568F-7144-8885-19D1E544B90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5D9B5-889E-7E40-8A0F-23A7546B7953}">
      <dgm:prSet phldrT="[Text]" custT="1"/>
      <dgm:spPr/>
      <dgm:t>
        <a:bodyPr/>
        <a:lstStyle/>
        <a:p>
          <a:pPr rtl="0"/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FF23A7-D854-0D4B-867D-778FB952F6C5}" type="parTrans" cxnId="{9C058DE8-D9F6-1E48-AF29-AC66B27161C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B5FCD-450A-BA40-8DA9-7D3FAC9ABA82}" type="sibTrans" cxnId="{9C058DE8-D9F6-1E48-AF29-AC66B27161C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7DEEA-7EF0-A649-B056-6C175FA75B20}">
      <dgm:prSet phldrT="[Text]" custT="1"/>
      <dgm:spPr>
        <a:solidFill>
          <a:srgbClr val="5FCBCA"/>
        </a:solidFill>
      </dgm:spPr>
      <dgm:t>
        <a:bodyPr/>
        <a:lstStyle/>
        <a:p>
          <a:pPr algn="ctr"/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100C9-E8FB-4549-A08E-8504EFF09E92}" type="parTrans" cxnId="{DA432B32-7271-C44F-8035-368201CDFB46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DDD44-7A85-9B48-B0C1-17FFA592D066}" type="sibTrans" cxnId="{DA432B32-7271-C44F-8035-368201CDFB4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82328-08C5-B747-91C5-0B9CAB3FDE2C}">
      <dgm:prSet phldrT="[Text]"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E8EDF-4AF3-764D-8F41-34BE7F8814D8}" type="parTrans" cxnId="{EF6AE323-5DDF-5B48-B46F-2819D0012B6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7D103-01AE-1F4A-A737-E72AD055A76F}" type="sibTrans" cxnId="{EF6AE323-5DDF-5B48-B46F-2819D0012B6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68D9F-986B-F543-B089-528F4D2BC418}" type="pres">
      <dgm:prSet presAssocID="{C6CB59C3-740D-2F45-BFD6-FB9B860BC040}" presName="linear" presStyleCnt="0">
        <dgm:presLayoutVars>
          <dgm:dir/>
          <dgm:animLvl val="lvl"/>
          <dgm:resizeHandles val="exact"/>
        </dgm:presLayoutVars>
      </dgm:prSet>
      <dgm:spPr/>
    </dgm:pt>
    <dgm:pt modelId="{C839BEE7-A707-2F43-904C-17F3A200FDBA}" type="pres">
      <dgm:prSet presAssocID="{BF9AE693-E066-9D44-92DF-E71B15241428}" presName="parentLin" presStyleCnt="0"/>
      <dgm:spPr/>
    </dgm:pt>
    <dgm:pt modelId="{3DAE37E9-78DF-BF42-8A70-A0D37AE93025}" type="pres">
      <dgm:prSet presAssocID="{BF9AE693-E066-9D44-92DF-E71B15241428}" presName="parentLeftMargin" presStyleLbl="node1" presStyleIdx="0" presStyleCnt="2"/>
      <dgm:spPr/>
    </dgm:pt>
    <dgm:pt modelId="{6161B591-ED17-1F4E-A430-0E9371D2ED8E}" type="pres">
      <dgm:prSet presAssocID="{BF9AE693-E066-9D44-92DF-E71B15241428}" presName="parentText" presStyleLbl="node1" presStyleIdx="0" presStyleCnt="2" custScaleY="50000" custLinFactNeighborX="-11067" custLinFactNeighborY="-29187">
        <dgm:presLayoutVars>
          <dgm:chMax val="0"/>
          <dgm:bulletEnabled val="1"/>
        </dgm:presLayoutVars>
      </dgm:prSet>
      <dgm:spPr/>
    </dgm:pt>
    <dgm:pt modelId="{662F0594-D6AD-A741-8394-EDEC4A696734}" type="pres">
      <dgm:prSet presAssocID="{BF9AE693-E066-9D44-92DF-E71B15241428}" presName="negativeSpace" presStyleCnt="0"/>
      <dgm:spPr/>
    </dgm:pt>
    <dgm:pt modelId="{620CB045-BA9D-F94E-B090-6C59014C4129}" type="pres">
      <dgm:prSet presAssocID="{BF9AE693-E066-9D44-92DF-E71B15241428}" presName="childText" presStyleLbl="conFgAcc1" presStyleIdx="0" presStyleCnt="2" custScaleY="80630">
        <dgm:presLayoutVars>
          <dgm:bulletEnabled val="1"/>
        </dgm:presLayoutVars>
      </dgm:prSet>
      <dgm:spPr/>
    </dgm:pt>
    <dgm:pt modelId="{32D1D770-5125-AE47-BD24-35E4ACE0906B}" type="pres">
      <dgm:prSet presAssocID="{F495B090-A813-864D-9B58-88801C1A0037}" presName="spaceBetweenRectangles" presStyleCnt="0"/>
      <dgm:spPr/>
    </dgm:pt>
    <dgm:pt modelId="{BA6C8975-2988-9B4F-B795-58FAB6DABE0E}" type="pres">
      <dgm:prSet presAssocID="{DF57DEEA-7EF0-A649-B056-6C175FA75B20}" presName="parentLin" presStyleCnt="0"/>
      <dgm:spPr/>
    </dgm:pt>
    <dgm:pt modelId="{E4709228-E57C-CD47-BDEB-69331576BD8E}" type="pres">
      <dgm:prSet presAssocID="{DF57DEEA-7EF0-A649-B056-6C175FA75B20}" presName="parentLeftMargin" presStyleLbl="node1" presStyleIdx="0" presStyleCnt="2"/>
      <dgm:spPr/>
    </dgm:pt>
    <dgm:pt modelId="{BAE1D118-15D2-BF48-9CA8-B88FC4EBA0D9}" type="pres">
      <dgm:prSet presAssocID="{DF57DEEA-7EF0-A649-B056-6C175FA75B20}" presName="parentText" presStyleLbl="node1" presStyleIdx="1" presStyleCnt="2" custScaleY="41038" custLinFactNeighborX="16587" custLinFactNeighborY="490">
        <dgm:presLayoutVars>
          <dgm:chMax val="0"/>
          <dgm:bulletEnabled val="1"/>
        </dgm:presLayoutVars>
      </dgm:prSet>
      <dgm:spPr/>
    </dgm:pt>
    <dgm:pt modelId="{CFFC4A48-93E9-4E45-BD4A-43AC50B30430}" type="pres">
      <dgm:prSet presAssocID="{DF57DEEA-7EF0-A649-B056-6C175FA75B20}" presName="negativeSpace" presStyleCnt="0"/>
      <dgm:spPr/>
    </dgm:pt>
    <dgm:pt modelId="{C57958C1-7A0B-9549-A797-5D88EC458E06}" type="pres">
      <dgm:prSet presAssocID="{DF57DEEA-7EF0-A649-B056-6C175FA75B20}" presName="childText" presStyleLbl="conFgAcc1" presStyleIdx="1" presStyleCnt="2" custScaleY="125801" custLinFactNeighborX="1293" custLinFactNeighborY="84925">
        <dgm:presLayoutVars>
          <dgm:bulletEnabled val="1"/>
        </dgm:presLayoutVars>
      </dgm:prSet>
      <dgm:spPr/>
    </dgm:pt>
  </dgm:ptLst>
  <dgm:cxnLst>
    <dgm:cxn modelId="{D473E304-A2A4-CF45-9248-BEB03FDD040C}" type="presOf" srcId="{1955D9B5-889E-7E40-8A0F-23A7546B7953}" destId="{620CB045-BA9D-F94E-B090-6C59014C4129}" srcOrd="0" destOrd="0" presId="urn:microsoft.com/office/officeart/2005/8/layout/list1"/>
    <dgm:cxn modelId="{4AEE5B10-66F0-2F4A-AD65-5E7C51407D17}" type="presOf" srcId="{48E82328-08C5-B747-91C5-0B9CAB3FDE2C}" destId="{C57958C1-7A0B-9549-A797-5D88EC458E06}" srcOrd="0" destOrd="0" presId="urn:microsoft.com/office/officeart/2005/8/layout/list1"/>
    <dgm:cxn modelId="{EF6AE323-5DDF-5B48-B46F-2819D0012B64}" srcId="{DF57DEEA-7EF0-A649-B056-6C175FA75B20}" destId="{48E82328-08C5-B747-91C5-0B9CAB3FDE2C}" srcOrd="0" destOrd="0" parTransId="{91FE8EDF-4AF3-764D-8F41-34BE7F8814D8}" sibTransId="{B917D103-01AE-1F4A-A737-E72AD055A76F}"/>
    <dgm:cxn modelId="{DA432B32-7271-C44F-8035-368201CDFB46}" srcId="{C6CB59C3-740D-2F45-BFD6-FB9B860BC040}" destId="{DF57DEEA-7EF0-A649-B056-6C175FA75B20}" srcOrd="1" destOrd="0" parTransId="{14D100C9-E8FB-4549-A08E-8504EFF09E92}" sibTransId="{0C2DDD44-7A85-9B48-B0C1-17FFA592D066}"/>
    <dgm:cxn modelId="{57A3A889-823F-0B4C-AB2B-6AE87C4894E8}" type="presOf" srcId="{BF9AE693-E066-9D44-92DF-E71B15241428}" destId="{6161B591-ED17-1F4E-A430-0E9371D2ED8E}" srcOrd="1" destOrd="0" presId="urn:microsoft.com/office/officeart/2005/8/layout/list1"/>
    <dgm:cxn modelId="{1005BEB4-EAFA-2041-A3D0-3C275FC11903}" type="presOf" srcId="{DF57DEEA-7EF0-A649-B056-6C175FA75B20}" destId="{BAE1D118-15D2-BF48-9CA8-B88FC4EBA0D9}" srcOrd="1" destOrd="0" presId="urn:microsoft.com/office/officeart/2005/8/layout/list1"/>
    <dgm:cxn modelId="{A78271CC-FA1D-3048-9407-12607601E0EE}" type="presOf" srcId="{C6CB59C3-740D-2F45-BFD6-FB9B860BC040}" destId="{15E68D9F-986B-F543-B089-528F4D2BC418}" srcOrd="0" destOrd="0" presId="urn:microsoft.com/office/officeart/2005/8/layout/list1"/>
    <dgm:cxn modelId="{159668D3-E3F8-B945-B97B-FAE52AFBDF52}" type="presOf" srcId="{BF9AE693-E066-9D44-92DF-E71B15241428}" destId="{3DAE37E9-78DF-BF42-8A70-A0D37AE93025}" srcOrd="0" destOrd="0" presId="urn:microsoft.com/office/officeart/2005/8/layout/list1"/>
    <dgm:cxn modelId="{9C058DE8-D9F6-1E48-AF29-AC66B27161C9}" srcId="{BF9AE693-E066-9D44-92DF-E71B15241428}" destId="{1955D9B5-889E-7E40-8A0F-23A7546B7953}" srcOrd="0" destOrd="0" parTransId="{B9FF23A7-D854-0D4B-867D-778FB952F6C5}" sibTransId="{350B5FCD-450A-BA40-8DA9-7D3FAC9ABA82}"/>
    <dgm:cxn modelId="{2C2A56F6-FC25-3A44-8530-C8C45C676EDA}" type="presOf" srcId="{DF57DEEA-7EF0-A649-B056-6C175FA75B20}" destId="{E4709228-E57C-CD47-BDEB-69331576BD8E}" srcOrd="0" destOrd="0" presId="urn:microsoft.com/office/officeart/2005/8/layout/list1"/>
    <dgm:cxn modelId="{06720EFB-568F-7144-8885-19D1E544B904}" srcId="{C6CB59C3-740D-2F45-BFD6-FB9B860BC040}" destId="{BF9AE693-E066-9D44-92DF-E71B15241428}" srcOrd="0" destOrd="0" parTransId="{84FF025D-7933-9E4D-A567-95D59F129DD3}" sibTransId="{F495B090-A813-864D-9B58-88801C1A0037}"/>
    <dgm:cxn modelId="{6DCC04F1-2EE4-8241-81F9-D1E44D7371CB}" type="presParOf" srcId="{15E68D9F-986B-F543-B089-528F4D2BC418}" destId="{C839BEE7-A707-2F43-904C-17F3A200FDBA}" srcOrd="0" destOrd="0" presId="urn:microsoft.com/office/officeart/2005/8/layout/list1"/>
    <dgm:cxn modelId="{A8E4B29E-2671-CF4B-BEF8-263325D1F300}" type="presParOf" srcId="{C839BEE7-A707-2F43-904C-17F3A200FDBA}" destId="{3DAE37E9-78DF-BF42-8A70-A0D37AE93025}" srcOrd="0" destOrd="0" presId="urn:microsoft.com/office/officeart/2005/8/layout/list1"/>
    <dgm:cxn modelId="{3FE2A352-B65C-6E43-B2B9-71738F36FFFD}" type="presParOf" srcId="{C839BEE7-A707-2F43-904C-17F3A200FDBA}" destId="{6161B591-ED17-1F4E-A430-0E9371D2ED8E}" srcOrd="1" destOrd="0" presId="urn:microsoft.com/office/officeart/2005/8/layout/list1"/>
    <dgm:cxn modelId="{F9D06A31-2F4A-8844-A05B-0317890168E2}" type="presParOf" srcId="{15E68D9F-986B-F543-B089-528F4D2BC418}" destId="{662F0594-D6AD-A741-8394-EDEC4A696734}" srcOrd="1" destOrd="0" presId="urn:microsoft.com/office/officeart/2005/8/layout/list1"/>
    <dgm:cxn modelId="{3DEBB247-B860-624A-A8FF-26AA0F4D2F99}" type="presParOf" srcId="{15E68D9F-986B-F543-B089-528F4D2BC418}" destId="{620CB045-BA9D-F94E-B090-6C59014C4129}" srcOrd="2" destOrd="0" presId="urn:microsoft.com/office/officeart/2005/8/layout/list1"/>
    <dgm:cxn modelId="{FDE6EF79-40B2-9746-B347-394CD6BE674F}" type="presParOf" srcId="{15E68D9F-986B-F543-B089-528F4D2BC418}" destId="{32D1D770-5125-AE47-BD24-35E4ACE0906B}" srcOrd="3" destOrd="0" presId="urn:microsoft.com/office/officeart/2005/8/layout/list1"/>
    <dgm:cxn modelId="{11546436-6CF9-9F48-91F1-E29AAE0DAA51}" type="presParOf" srcId="{15E68D9F-986B-F543-B089-528F4D2BC418}" destId="{BA6C8975-2988-9B4F-B795-58FAB6DABE0E}" srcOrd="4" destOrd="0" presId="urn:microsoft.com/office/officeart/2005/8/layout/list1"/>
    <dgm:cxn modelId="{0328906B-3920-9C4B-9F46-E9E6F23A7FAA}" type="presParOf" srcId="{BA6C8975-2988-9B4F-B795-58FAB6DABE0E}" destId="{E4709228-E57C-CD47-BDEB-69331576BD8E}" srcOrd="0" destOrd="0" presId="urn:microsoft.com/office/officeart/2005/8/layout/list1"/>
    <dgm:cxn modelId="{F5AE464D-DCD7-2C4E-9F3D-64281B879357}" type="presParOf" srcId="{BA6C8975-2988-9B4F-B795-58FAB6DABE0E}" destId="{BAE1D118-15D2-BF48-9CA8-B88FC4EBA0D9}" srcOrd="1" destOrd="0" presId="urn:microsoft.com/office/officeart/2005/8/layout/list1"/>
    <dgm:cxn modelId="{EAFEA0DE-61E2-8C40-9382-CE3AA2FD7A4C}" type="presParOf" srcId="{15E68D9F-986B-F543-B089-528F4D2BC418}" destId="{CFFC4A48-93E9-4E45-BD4A-43AC50B30430}" srcOrd="5" destOrd="0" presId="urn:microsoft.com/office/officeart/2005/8/layout/list1"/>
    <dgm:cxn modelId="{66BA99A9-C301-264B-8278-E7FFE9B8143D}" type="presParOf" srcId="{15E68D9F-986B-F543-B089-528F4D2BC418}" destId="{C57958C1-7A0B-9549-A797-5D88EC458E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CB59C3-740D-2F45-BFD6-FB9B860BC04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9AE693-E066-9D44-92DF-E71B15241428}">
      <dgm:prSet phldrT="[Text]" custT="1"/>
      <dgm:spPr/>
      <dgm:t>
        <a:bodyPr/>
        <a:lstStyle/>
        <a:p>
          <a:pPr algn="ctr"/>
          <a:r>
            <a:rPr lang="en-US" sz="3500" b="1" dirty="0">
              <a:latin typeface="Times New Roman" panose="02020603050405020304" pitchFamily="18" charset="0"/>
              <a:cs typeface="Times New Roman" panose="02020603050405020304" pitchFamily="18" charset="0"/>
            </a:rPr>
            <a:t>* Chi </a:t>
          </a:r>
          <a:r>
            <a:rPr lang="en-US" sz="3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endParaRPr lang="en-US" sz="3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F025D-7933-9E4D-A567-95D59F129DD3}" type="parTrans" cxnId="{06720EFB-568F-7144-8885-19D1E544B90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5B090-A813-864D-9B58-88801C1A0037}" type="sibTrans" cxnId="{06720EFB-568F-7144-8885-19D1E544B90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5D9B5-889E-7E40-8A0F-23A7546B7953}">
      <dgm:prSet phldrT="[Text]"/>
      <dgm:spPr/>
      <dgm:t>
        <a:bodyPr/>
        <a:lstStyle/>
        <a:p>
          <a:pPr algn="l"/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thường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FF23A7-D854-0D4B-867D-778FB952F6C5}" type="parTrans" cxnId="{9C058DE8-D9F6-1E48-AF29-AC66B27161C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B5FCD-450A-BA40-8DA9-7D3FAC9ABA82}" type="sibTrans" cxnId="{9C058DE8-D9F6-1E48-AF29-AC66B27161C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7DEEA-7EF0-A649-B056-6C175FA75B20}">
      <dgm:prSet phldrT="[Text]" custT="1"/>
      <dgm:spPr>
        <a:solidFill>
          <a:srgbClr val="5FCBCA"/>
        </a:solidFill>
      </dgm:spPr>
      <dgm:t>
        <a:bodyPr/>
        <a:lstStyle/>
        <a:p>
          <a:pPr algn="ctr"/>
          <a:r>
            <a:rPr lang="en-US" sz="3500" b="1" dirty="0">
              <a:latin typeface="Times New Roman" panose="02020603050405020304" pitchFamily="18" charset="0"/>
              <a:cs typeface="Times New Roman" panose="02020603050405020304" pitchFamily="18" charset="0"/>
            </a:rPr>
            <a:t>* Chi </a:t>
          </a:r>
          <a:r>
            <a:rPr lang="en-US" sz="3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endParaRPr lang="en-US" sz="3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100C9-E8FB-4549-A08E-8504EFF09E92}" type="parTrans" cxnId="{DA432B32-7271-C44F-8035-368201CDFB46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DDD44-7A85-9B48-B0C1-17FFA592D066}" type="sibTrans" cxnId="{DA432B32-7271-C44F-8035-368201CDFB4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82328-08C5-B747-91C5-0B9CAB3FDE2C}">
      <dgm:prSet phldrT="[Text]"/>
      <dgm:spPr/>
      <dgm:t>
        <a:bodyPr/>
        <a:lstStyle/>
        <a:p>
          <a:pPr algn="just"/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ngựa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, ao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,...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E8EDF-4AF3-764D-8F41-34BE7F8814D8}" type="parTrans" cxnId="{EF6AE323-5DDF-5B48-B46F-2819D0012B6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7D103-01AE-1F4A-A737-E72AD055A76F}" type="sibTrans" cxnId="{EF6AE323-5DDF-5B48-B46F-2819D0012B6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A983C-95DC-524F-99BD-B1FC24144F71}">
      <dgm:prSet phldrT="[Text]"/>
      <dgm:spPr/>
      <dgm:t>
        <a:bodyPr/>
        <a:lstStyle/>
        <a:p>
          <a:pPr algn="just"/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→ Minh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thật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mọi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BACCB-39D7-C143-8C77-B3C8DF960CF5}" type="parTrans" cxnId="{851BE060-AA9B-DE48-9146-F943E496EC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8DACD-EFCC-244E-9B63-CA89D99B77FD}" type="sibTrans" cxnId="{851BE060-AA9B-DE48-9146-F943E496EC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9FBDD-B042-1F4C-BF99-6AF0EEDD9ACF}">
      <dgm:prSet phldrT="[Text]"/>
      <dgm:spPr/>
      <dgm:t>
        <a:bodyPr/>
        <a:lstStyle/>
        <a:p>
          <a:pPr algn="l"/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→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trân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mến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muốn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Đây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thưởng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trao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tặng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hùng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842710-D4AC-5F4E-8872-934D29B3A0A2}" type="parTrans" cxnId="{BB7C1816-E8B2-8A4E-8F17-1AF0F943A1FF}">
      <dgm:prSet/>
      <dgm:spPr/>
    </dgm:pt>
    <dgm:pt modelId="{63488799-4338-564F-81D5-B3269AE8E73D}" type="sibTrans" cxnId="{BB7C1816-E8B2-8A4E-8F17-1AF0F943A1FF}">
      <dgm:prSet/>
      <dgm:spPr/>
    </dgm:pt>
    <dgm:pt modelId="{15E68D9F-986B-F543-B089-528F4D2BC418}" type="pres">
      <dgm:prSet presAssocID="{C6CB59C3-740D-2F45-BFD6-FB9B860BC040}" presName="linear" presStyleCnt="0">
        <dgm:presLayoutVars>
          <dgm:dir/>
          <dgm:animLvl val="lvl"/>
          <dgm:resizeHandles val="exact"/>
        </dgm:presLayoutVars>
      </dgm:prSet>
      <dgm:spPr/>
    </dgm:pt>
    <dgm:pt modelId="{C839BEE7-A707-2F43-904C-17F3A200FDBA}" type="pres">
      <dgm:prSet presAssocID="{BF9AE693-E066-9D44-92DF-E71B15241428}" presName="parentLin" presStyleCnt="0"/>
      <dgm:spPr/>
    </dgm:pt>
    <dgm:pt modelId="{3DAE37E9-78DF-BF42-8A70-A0D37AE93025}" type="pres">
      <dgm:prSet presAssocID="{BF9AE693-E066-9D44-92DF-E71B15241428}" presName="parentLeftMargin" presStyleLbl="node1" presStyleIdx="0" presStyleCnt="2"/>
      <dgm:spPr/>
    </dgm:pt>
    <dgm:pt modelId="{6161B591-ED17-1F4E-A430-0E9371D2ED8E}" type="pres">
      <dgm:prSet presAssocID="{BF9AE693-E066-9D44-92DF-E71B152414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2F0594-D6AD-A741-8394-EDEC4A696734}" type="pres">
      <dgm:prSet presAssocID="{BF9AE693-E066-9D44-92DF-E71B15241428}" presName="negativeSpace" presStyleCnt="0"/>
      <dgm:spPr/>
    </dgm:pt>
    <dgm:pt modelId="{620CB045-BA9D-F94E-B090-6C59014C4129}" type="pres">
      <dgm:prSet presAssocID="{BF9AE693-E066-9D44-92DF-E71B15241428}" presName="childText" presStyleLbl="conFgAcc1" presStyleIdx="0" presStyleCnt="2">
        <dgm:presLayoutVars>
          <dgm:bulletEnabled val="1"/>
        </dgm:presLayoutVars>
      </dgm:prSet>
      <dgm:spPr/>
    </dgm:pt>
    <dgm:pt modelId="{32D1D770-5125-AE47-BD24-35E4ACE0906B}" type="pres">
      <dgm:prSet presAssocID="{F495B090-A813-864D-9B58-88801C1A0037}" presName="spaceBetweenRectangles" presStyleCnt="0"/>
      <dgm:spPr/>
    </dgm:pt>
    <dgm:pt modelId="{BA6C8975-2988-9B4F-B795-58FAB6DABE0E}" type="pres">
      <dgm:prSet presAssocID="{DF57DEEA-7EF0-A649-B056-6C175FA75B20}" presName="parentLin" presStyleCnt="0"/>
      <dgm:spPr/>
    </dgm:pt>
    <dgm:pt modelId="{E4709228-E57C-CD47-BDEB-69331576BD8E}" type="pres">
      <dgm:prSet presAssocID="{DF57DEEA-7EF0-A649-B056-6C175FA75B20}" presName="parentLeftMargin" presStyleLbl="node1" presStyleIdx="0" presStyleCnt="2"/>
      <dgm:spPr/>
    </dgm:pt>
    <dgm:pt modelId="{BAE1D118-15D2-BF48-9CA8-B88FC4EBA0D9}" type="pres">
      <dgm:prSet presAssocID="{DF57DEEA-7EF0-A649-B056-6C175FA75B2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FFC4A48-93E9-4E45-BD4A-43AC50B30430}" type="pres">
      <dgm:prSet presAssocID="{DF57DEEA-7EF0-A649-B056-6C175FA75B20}" presName="negativeSpace" presStyleCnt="0"/>
      <dgm:spPr/>
    </dgm:pt>
    <dgm:pt modelId="{C57958C1-7A0B-9549-A797-5D88EC458E06}" type="pres">
      <dgm:prSet presAssocID="{DF57DEEA-7EF0-A649-B056-6C175FA75B2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473E304-A2A4-CF45-9248-BEB03FDD040C}" type="presOf" srcId="{1955D9B5-889E-7E40-8A0F-23A7546B7953}" destId="{620CB045-BA9D-F94E-B090-6C59014C4129}" srcOrd="0" destOrd="0" presId="urn:microsoft.com/office/officeart/2005/8/layout/list1"/>
    <dgm:cxn modelId="{4AEE5B10-66F0-2F4A-AD65-5E7C51407D17}" type="presOf" srcId="{48E82328-08C5-B747-91C5-0B9CAB3FDE2C}" destId="{C57958C1-7A0B-9549-A797-5D88EC458E06}" srcOrd="0" destOrd="0" presId="urn:microsoft.com/office/officeart/2005/8/layout/list1"/>
    <dgm:cxn modelId="{BB7C1816-E8B2-8A4E-8F17-1AF0F943A1FF}" srcId="{BF9AE693-E066-9D44-92DF-E71B15241428}" destId="{17F9FBDD-B042-1F4C-BF99-6AF0EEDD9ACF}" srcOrd="1" destOrd="0" parTransId="{49842710-D4AC-5F4E-8872-934D29B3A0A2}" sibTransId="{63488799-4338-564F-81D5-B3269AE8E73D}"/>
    <dgm:cxn modelId="{EF6AE323-5DDF-5B48-B46F-2819D0012B64}" srcId="{DF57DEEA-7EF0-A649-B056-6C175FA75B20}" destId="{48E82328-08C5-B747-91C5-0B9CAB3FDE2C}" srcOrd="0" destOrd="0" parTransId="{91FE8EDF-4AF3-764D-8F41-34BE7F8814D8}" sibTransId="{B917D103-01AE-1F4A-A737-E72AD055A76F}"/>
    <dgm:cxn modelId="{977F4C26-0E96-4B46-804C-80271D018420}" type="presOf" srcId="{374A983C-95DC-524F-99BD-B1FC24144F71}" destId="{C57958C1-7A0B-9549-A797-5D88EC458E06}" srcOrd="0" destOrd="1" presId="urn:microsoft.com/office/officeart/2005/8/layout/list1"/>
    <dgm:cxn modelId="{DA432B32-7271-C44F-8035-368201CDFB46}" srcId="{C6CB59C3-740D-2F45-BFD6-FB9B860BC040}" destId="{DF57DEEA-7EF0-A649-B056-6C175FA75B20}" srcOrd="1" destOrd="0" parTransId="{14D100C9-E8FB-4549-A08E-8504EFF09E92}" sibTransId="{0C2DDD44-7A85-9B48-B0C1-17FFA592D066}"/>
    <dgm:cxn modelId="{851BE060-AA9B-DE48-9146-F943E496EC41}" srcId="{DF57DEEA-7EF0-A649-B056-6C175FA75B20}" destId="{374A983C-95DC-524F-99BD-B1FC24144F71}" srcOrd="1" destOrd="0" parTransId="{C6EBACCB-39D7-C143-8C77-B3C8DF960CF5}" sibTransId="{0798DACD-EFCC-244E-9B63-CA89D99B77FD}"/>
    <dgm:cxn modelId="{6D53517D-B975-0E4A-A081-40B5DA13D840}" type="presOf" srcId="{17F9FBDD-B042-1F4C-BF99-6AF0EEDD9ACF}" destId="{620CB045-BA9D-F94E-B090-6C59014C4129}" srcOrd="0" destOrd="1" presId="urn:microsoft.com/office/officeart/2005/8/layout/list1"/>
    <dgm:cxn modelId="{57A3A889-823F-0B4C-AB2B-6AE87C4894E8}" type="presOf" srcId="{BF9AE693-E066-9D44-92DF-E71B15241428}" destId="{6161B591-ED17-1F4E-A430-0E9371D2ED8E}" srcOrd="1" destOrd="0" presId="urn:microsoft.com/office/officeart/2005/8/layout/list1"/>
    <dgm:cxn modelId="{1005BEB4-EAFA-2041-A3D0-3C275FC11903}" type="presOf" srcId="{DF57DEEA-7EF0-A649-B056-6C175FA75B20}" destId="{BAE1D118-15D2-BF48-9CA8-B88FC4EBA0D9}" srcOrd="1" destOrd="0" presId="urn:microsoft.com/office/officeart/2005/8/layout/list1"/>
    <dgm:cxn modelId="{A78271CC-FA1D-3048-9407-12607601E0EE}" type="presOf" srcId="{C6CB59C3-740D-2F45-BFD6-FB9B860BC040}" destId="{15E68D9F-986B-F543-B089-528F4D2BC418}" srcOrd="0" destOrd="0" presId="urn:microsoft.com/office/officeart/2005/8/layout/list1"/>
    <dgm:cxn modelId="{159668D3-E3F8-B945-B97B-FAE52AFBDF52}" type="presOf" srcId="{BF9AE693-E066-9D44-92DF-E71B15241428}" destId="{3DAE37E9-78DF-BF42-8A70-A0D37AE93025}" srcOrd="0" destOrd="0" presId="urn:microsoft.com/office/officeart/2005/8/layout/list1"/>
    <dgm:cxn modelId="{9C058DE8-D9F6-1E48-AF29-AC66B27161C9}" srcId="{BF9AE693-E066-9D44-92DF-E71B15241428}" destId="{1955D9B5-889E-7E40-8A0F-23A7546B7953}" srcOrd="0" destOrd="0" parTransId="{B9FF23A7-D854-0D4B-867D-778FB952F6C5}" sibTransId="{350B5FCD-450A-BA40-8DA9-7D3FAC9ABA82}"/>
    <dgm:cxn modelId="{2C2A56F6-FC25-3A44-8530-C8C45C676EDA}" type="presOf" srcId="{DF57DEEA-7EF0-A649-B056-6C175FA75B20}" destId="{E4709228-E57C-CD47-BDEB-69331576BD8E}" srcOrd="0" destOrd="0" presId="urn:microsoft.com/office/officeart/2005/8/layout/list1"/>
    <dgm:cxn modelId="{06720EFB-568F-7144-8885-19D1E544B904}" srcId="{C6CB59C3-740D-2F45-BFD6-FB9B860BC040}" destId="{BF9AE693-E066-9D44-92DF-E71B15241428}" srcOrd="0" destOrd="0" parTransId="{84FF025D-7933-9E4D-A567-95D59F129DD3}" sibTransId="{F495B090-A813-864D-9B58-88801C1A0037}"/>
    <dgm:cxn modelId="{6DCC04F1-2EE4-8241-81F9-D1E44D7371CB}" type="presParOf" srcId="{15E68D9F-986B-F543-B089-528F4D2BC418}" destId="{C839BEE7-A707-2F43-904C-17F3A200FDBA}" srcOrd="0" destOrd="0" presId="urn:microsoft.com/office/officeart/2005/8/layout/list1"/>
    <dgm:cxn modelId="{A8E4B29E-2671-CF4B-BEF8-263325D1F300}" type="presParOf" srcId="{C839BEE7-A707-2F43-904C-17F3A200FDBA}" destId="{3DAE37E9-78DF-BF42-8A70-A0D37AE93025}" srcOrd="0" destOrd="0" presId="urn:microsoft.com/office/officeart/2005/8/layout/list1"/>
    <dgm:cxn modelId="{3FE2A352-B65C-6E43-B2B9-71738F36FFFD}" type="presParOf" srcId="{C839BEE7-A707-2F43-904C-17F3A200FDBA}" destId="{6161B591-ED17-1F4E-A430-0E9371D2ED8E}" srcOrd="1" destOrd="0" presId="urn:microsoft.com/office/officeart/2005/8/layout/list1"/>
    <dgm:cxn modelId="{F9D06A31-2F4A-8844-A05B-0317890168E2}" type="presParOf" srcId="{15E68D9F-986B-F543-B089-528F4D2BC418}" destId="{662F0594-D6AD-A741-8394-EDEC4A696734}" srcOrd="1" destOrd="0" presId="urn:microsoft.com/office/officeart/2005/8/layout/list1"/>
    <dgm:cxn modelId="{3DEBB247-B860-624A-A8FF-26AA0F4D2F99}" type="presParOf" srcId="{15E68D9F-986B-F543-B089-528F4D2BC418}" destId="{620CB045-BA9D-F94E-B090-6C59014C4129}" srcOrd="2" destOrd="0" presId="urn:microsoft.com/office/officeart/2005/8/layout/list1"/>
    <dgm:cxn modelId="{FDE6EF79-40B2-9746-B347-394CD6BE674F}" type="presParOf" srcId="{15E68D9F-986B-F543-B089-528F4D2BC418}" destId="{32D1D770-5125-AE47-BD24-35E4ACE0906B}" srcOrd="3" destOrd="0" presId="urn:microsoft.com/office/officeart/2005/8/layout/list1"/>
    <dgm:cxn modelId="{11546436-6CF9-9F48-91F1-E29AAE0DAA51}" type="presParOf" srcId="{15E68D9F-986B-F543-B089-528F4D2BC418}" destId="{BA6C8975-2988-9B4F-B795-58FAB6DABE0E}" srcOrd="4" destOrd="0" presId="urn:microsoft.com/office/officeart/2005/8/layout/list1"/>
    <dgm:cxn modelId="{0328906B-3920-9C4B-9F46-E9E6F23A7FAA}" type="presParOf" srcId="{BA6C8975-2988-9B4F-B795-58FAB6DABE0E}" destId="{E4709228-E57C-CD47-BDEB-69331576BD8E}" srcOrd="0" destOrd="0" presId="urn:microsoft.com/office/officeart/2005/8/layout/list1"/>
    <dgm:cxn modelId="{F5AE464D-DCD7-2C4E-9F3D-64281B879357}" type="presParOf" srcId="{BA6C8975-2988-9B4F-B795-58FAB6DABE0E}" destId="{BAE1D118-15D2-BF48-9CA8-B88FC4EBA0D9}" srcOrd="1" destOrd="0" presId="urn:microsoft.com/office/officeart/2005/8/layout/list1"/>
    <dgm:cxn modelId="{EAFEA0DE-61E2-8C40-9382-CE3AA2FD7A4C}" type="presParOf" srcId="{15E68D9F-986B-F543-B089-528F4D2BC418}" destId="{CFFC4A48-93E9-4E45-BD4A-43AC50B30430}" srcOrd="5" destOrd="0" presId="urn:microsoft.com/office/officeart/2005/8/layout/list1"/>
    <dgm:cxn modelId="{66BA99A9-C301-264B-8278-E7FFE9B8143D}" type="presParOf" srcId="{15E68D9F-986B-F543-B089-528F4D2BC418}" destId="{C57958C1-7A0B-9549-A797-5D88EC458E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E7A9D-3BAA-470E-AD5F-FF07DD7942EF}">
      <dsp:nvSpPr>
        <dsp:cNvPr id="0" name=""/>
        <dsp:cNvSpPr/>
      </dsp:nvSpPr>
      <dsp:spPr>
        <a:xfrm>
          <a:off x="5788597" y="1490270"/>
          <a:ext cx="4636246" cy="316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05"/>
              </a:lnTo>
              <a:lnTo>
                <a:pt x="4636246" y="158405"/>
              </a:lnTo>
              <a:lnTo>
                <a:pt x="4636246" y="31681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A5951-2BC6-43E6-8291-20A027345A67}">
      <dsp:nvSpPr>
        <dsp:cNvPr id="0" name=""/>
        <dsp:cNvSpPr/>
      </dsp:nvSpPr>
      <dsp:spPr>
        <a:xfrm>
          <a:off x="5788597" y="1490270"/>
          <a:ext cx="2733108" cy="316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05"/>
              </a:lnTo>
              <a:lnTo>
                <a:pt x="2733108" y="158405"/>
              </a:lnTo>
              <a:lnTo>
                <a:pt x="2733108" y="31681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84608-F541-4FE5-8CD8-9FEC0F1766EC}">
      <dsp:nvSpPr>
        <dsp:cNvPr id="0" name=""/>
        <dsp:cNvSpPr/>
      </dsp:nvSpPr>
      <dsp:spPr>
        <a:xfrm>
          <a:off x="5788597" y="1490270"/>
          <a:ext cx="764314" cy="316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05"/>
              </a:lnTo>
              <a:lnTo>
                <a:pt x="764314" y="158405"/>
              </a:lnTo>
              <a:lnTo>
                <a:pt x="764314" y="3168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A2BF6-4FCA-48AD-8202-DAF6D8622BE2}">
      <dsp:nvSpPr>
        <dsp:cNvPr id="0" name=""/>
        <dsp:cNvSpPr/>
      </dsp:nvSpPr>
      <dsp:spPr>
        <a:xfrm>
          <a:off x="4648846" y="1490270"/>
          <a:ext cx="1139751" cy="316811"/>
        </a:xfrm>
        <a:custGeom>
          <a:avLst/>
          <a:gdLst/>
          <a:ahLst/>
          <a:cxnLst/>
          <a:rect l="0" t="0" r="0" b="0"/>
          <a:pathLst>
            <a:path>
              <a:moveTo>
                <a:pt x="1139751" y="0"/>
              </a:moveTo>
              <a:lnTo>
                <a:pt x="1139751" y="158405"/>
              </a:lnTo>
              <a:lnTo>
                <a:pt x="0" y="158405"/>
              </a:lnTo>
              <a:lnTo>
                <a:pt x="0" y="3168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A6702-9CDF-41E4-B7EB-3CDB651EE53C}">
      <dsp:nvSpPr>
        <dsp:cNvPr id="0" name=""/>
        <dsp:cNvSpPr/>
      </dsp:nvSpPr>
      <dsp:spPr>
        <a:xfrm>
          <a:off x="2796790" y="1490270"/>
          <a:ext cx="2991807" cy="316811"/>
        </a:xfrm>
        <a:custGeom>
          <a:avLst/>
          <a:gdLst/>
          <a:ahLst/>
          <a:cxnLst/>
          <a:rect l="0" t="0" r="0" b="0"/>
          <a:pathLst>
            <a:path>
              <a:moveTo>
                <a:pt x="2991807" y="0"/>
              </a:moveTo>
              <a:lnTo>
                <a:pt x="2991807" y="158405"/>
              </a:lnTo>
              <a:lnTo>
                <a:pt x="0" y="158405"/>
              </a:lnTo>
              <a:lnTo>
                <a:pt x="0" y="3168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F4CC2-28D7-4733-A0F6-4B16FAAE854D}">
      <dsp:nvSpPr>
        <dsp:cNvPr id="0" name=""/>
        <dsp:cNvSpPr/>
      </dsp:nvSpPr>
      <dsp:spPr>
        <a:xfrm>
          <a:off x="1054985" y="1490270"/>
          <a:ext cx="4733612" cy="316811"/>
        </a:xfrm>
        <a:custGeom>
          <a:avLst/>
          <a:gdLst/>
          <a:ahLst/>
          <a:cxnLst/>
          <a:rect l="0" t="0" r="0" b="0"/>
          <a:pathLst>
            <a:path>
              <a:moveTo>
                <a:pt x="4733612" y="0"/>
              </a:moveTo>
              <a:lnTo>
                <a:pt x="4733612" y="158405"/>
              </a:lnTo>
              <a:lnTo>
                <a:pt x="0" y="158405"/>
              </a:lnTo>
              <a:lnTo>
                <a:pt x="0" y="31681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07219-6C71-4766-B98D-AAD57FB34462}">
      <dsp:nvSpPr>
        <dsp:cNvPr id="0" name=""/>
        <dsp:cNvSpPr/>
      </dsp:nvSpPr>
      <dsp:spPr>
        <a:xfrm>
          <a:off x="3994239" y="735957"/>
          <a:ext cx="3588717" cy="754312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 việc chính:</a:t>
          </a:r>
          <a:endParaRPr lang="en-US" sz="3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4239" y="735957"/>
        <a:ext cx="3588717" cy="754312"/>
      </dsp:txXfrm>
    </dsp:sp>
    <dsp:sp modelId="{98602830-6AFC-48EE-A652-D08B2E9E61CA}">
      <dsp:nvSpPr>
        <dsp:cNvPr id="0" name=""/>
        <dsp:cNvSpPr/>
      </dsp:nvSpPr>
      <dsp:spPr>
        <a:xfrm>
          <a:off x="292571" y="1807081"/>
          <a:ext cx="1524827" cy="256262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(1) </a:t>
          </a: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 ra đời </a:t>
          </a:r>
          <a:r>
            <a:rPr lang="pt-BR" sz="32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571" y="1807081"/>
        <a:ext cx="1524827" cy="2562626"/>
      </dsp:txXfrm>
    </dsp:sp>
    <dsp:sp modelId="{0D010582-0A0B-4B21-8E43-C8828304F8E6}">
      <dsp:nvSpPr>
        <dsp:cNvPr id="0" name=""/>
        <dsp:cNvSpPr/>
      </dsp:nvSpPr>
      <dsp:spPr>
        <a:xfrm>
          <a:off x="2008541" y="1807081"/>
          <a:ext cx="1576498" cy="256683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(2)Tiếng nói đầu tiên xin đi đánh giặc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8541" y="1807081"/>
        <a:ext cx="1576498" cy="2566835"/>
      </dsp:txXfrm>
    </dsp:sp>
    <dsp:sp modelId="{4D29CF22-415F-4098-BB4C-5EF0263F5E72}">
      <dsp:nvSpPr>
        <dsp:cNvPr id="0" name=""/>
        <dsp:cNvSpPr/>
      </dsp:nvSpPr>
      <dsp:spPr>
        <a:xfrm>
          <a:off x="3788749" y="1807081"/>
          <a:ext cx="1720194" cy="2569233"/>
        </a:xfrm>
        <a:prstGeom prst="rect">
          <a:avLst/>
        </a:prstGeom>
        <a:solidFill>
          <a:srgbClr val="5FCBCA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(3) Gióng đòi roi sắt, ngựa sắt, giáp sắt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8749" y="1807081"/>
        <a:ext cx="1720194" cy="2569233"/>
      </dsp:txXfrm>
    </dsp:sp>
    <dsp:sp modelId="{601F345E-7823-40BF-82A7-7B4ED4B4E92E}">
      <dsp:nvSpPr>
        <dsp:cNvPr id="0" name=""/>
        <dsp:cNvSpPr/>
      </dsp:nvSpPr>
      <dsp:spPr>
        <a:xfrm>
          <a:off x="5704974" y="1807081"/>
          <a:ext cx="1695875" cy="2559955"/>
        </a:xfrm>
        <a:prstGeom prst="rect">
          <a:avLst/>
        </a:prstGeom>
        <a:solidFill>
          <a:srgbClr val="F2B0C2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(4)Gióng </a:t>
          </a:r>
          <a:r>
            <a:rPr lang="pt-BR" sz="32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vươn</a:t>
          </a: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vai trở thành tráng sĩ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4974" y="1807081"/>
        <a:ext cx="1695875" cy="2559955"/>
      </dsp:txXfrm>
    </dsp:sp>
    <dsp:sp modelId="{C596AD0B-AC80-4EE9-9511-64F97E75543E}">
      <dsp:nvSpPr>
        <dsp:cNvPr id="0" name=""/>
        <dsp:cNvSpPr/>
      </dsp:nvSpPr>
      <dsp:spPr>
        <a:xfrm>
          <a:off x="7609448" y="1807081"/>
          <a:ext cx="1824516" cy="255739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(5) Gióng nhổ tre bên đường đánh giặc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9448" y="1807081"/>
        <a:ext cx="1824516" cy="2557398"/>
      </dsp:txXfrm>
    </dsp:sp>
    <dsp:sp modelId="{00982432-40A8-46B4-BA2F-867C5C6348A8}">
      <dsp:nvSpPr>
        <dsp:cNvPr id="0" name=""/>
        <dsp:cNvSpPr/>
      </dsp:nvSpPr>
      <dsp:spPr>
        <a:xfrm>
          <a:off x="9602764" y="1807081"/>
          <a:ext cx="1644159" cy="25692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(6)Gióng bay </a:t>
          </a:r>
          <a:r>
            <a:rPr lang="pt-BR" sz="32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pt-BR" sz="3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32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02764" y="1807081"/>
        <a:ext cx="1644159" cy="2569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CB045-BA9D-F94E-B090-6C59014C4129}">
      <dsp:nvSpPr>
        <dsp:cNvPr id="0" name=""/>
        <dsp:cNvSpPr/>
      </dsp:nvSpPr>
      <dsp:spPr>
        <a:xfrm>
          <a:off x="0" y="507495"/>
          <a:ext cx="6900512" cy="235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708152" rIns="535556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vươn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vai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típ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hùng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khổng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lồ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07495"/>
        <a:ext cx="6900512" cy="2356200"/>
      </dsp:txXfrm>
    </dsp:sp>
    <dsp:sp modelId="{6161B591-ED17-1F4E-A430-0E9371D2ED8E}">
      <dsp:nvSpPr>
        <dsp:cNvPr id="0" name=""/>
        <dsp:cNvSpPr/>
      </dsp:nvSpPr>
      <dsp:spPr>
        <a:xfrm>
          <a:off x="345025" y="5655"/>
          <a:ext cx="4830358" cy="100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021" y="54651"/>
        <a:ext cx="4732366" cy="905688"/>
      </dsp:txXfrm>
    </dsp:sp>
    <dsp:sp modelId="{C57958C1-7A0B-9549-A797-5D88EC458E06}">
      <dsp:nvSpPr>
        <dsp:cNvPr id="0" name=""/>
        <dsp:cNvSpPr/>
      </dsp:nvSpPr>
      <dsp:spPr>
        <a:xfrm>
          <a:off x="0" y="3549135"/>
          <a:ext cx="6900512" cy="198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708152" rIns="535556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đài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hủ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trưởng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hùng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tinh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lâm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</a:t>
          </a:r>
          <a:r>
            <a:rPr lang="pt-B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49135"/>
        <a:ext cx="6900512" cy="1981350"/>
      </dsp:txXfrm>
    </dsp:sp>
    <dsp:sp modelId="{BAE1D118-15D2-BF48-9CA8-B88FC4EBA0D9}">
      <dsp:nvSpPr>
        <dsp:cNvPr id="0" name=""/>
        <dsp:cNvSpPr/>
      </dsp:nvSpPr>
      <dsp:spPr>
        <a:xfrm>
          <a:off x="345025" y="3047295"/>
          <a:ext cx="4830358" cy="1003680"/>
        </a:xfrm>
        <a:prstGeom prst="roundRect">
          <a:avLst/>
        </a:prstGeom>
        <a:solidFill>
          <a:srgbClr val="5FCB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021" y="3096291"/>
        <a:ext cx="4732366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CB045-BA9D-F94E-B090-6C59014C4129}">
      <dsp:nvSpPr>
        <dsp:cNvPr id="0" name=""/>
        <dsp:cNvSpPr/>
      </dsp:nvSpPr>
      <dsp:spPr>
        <a:xfrm>
          <a:off x="0" y="987882"/>
          <a:ext cx="6900512" cy="1320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1353820" rIns="535556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87882"/>
        <a:ext cx="6900512" cy="1320719"/>
      </dsp:txXfrm>
    </dsp:sp>
    <dsp:sp modelId="{6161B591-ED17-1F4E-A430-0E9371D2ED8E}">
      <dsp:nvSpPr>
        <dsp:cNvPr id="0" name=""/>
        <dsp:cNvSpPr/>
      </dsp:nvSpPr>
      <dsp:spPr>
        <a:xfrm>
          <a:off x="306841" y="427841"/>
          <a:ext cx="4830358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675" y="474675"/>
        <a:ext cx="4736690" cy="865732"/>
      </dsp:txXfrm>
    </dsp:sp>
    <dsp:sp modelId="{C57958C1-7A0B-9549-A797-5D88EC458E06}">
      <dsp:nvSpPr>
        <dsp:cNvPr id="0" name=""/>
        <dsp:cNvSpPr/>
      </dsp:nvSpPr>
      <dsp:spPr>
        <a:xfrm>
          <a:off x="0" y="3302409"/>
          <a:ext cx="6900512" cy="20606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1353820" rIns="53555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02409"/>
        <a:ext cx="6900512" cy="2060620"/>
      </dsp:txXfrm>
    </dsp:sp>
    <dsp:sp modelId="{BAE1D118-15D2-BF48-9CA8-B88FC4EBA0D9}">
      <dsp:nvSpPr>
        <dsp:cNvPr id="0" name=""/>
        <dsp:cNvSpPr/>
      </dsp:nvSpPr>
      <dsp:spPr>
        <a:xfrm>
          <a:off x="402254" y="2669003"/>
          <a:ext cx="4830358" cy="787437"/>
        </a:xfrm>
        <a:prstGeom prst="roundRect">
          <a:avLst/>
        </a:prstGeom>
        <a:solidFill>
          <a:srgbClr val="5FCB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694" y="2707443"/>
        <a:ext cx="4753478" cy="710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CB045-BA9D-F94E-B090-6C59014C4129}">
      <dsp:nvSpPr>
        <dsp:cNvPr id="0" name=""/>
        <dsp:cNvSpPr/>
      </dsp:nvSpPr>
      <dsp:spPr>
        <a:xfrm>
          <a:off x="0" y="495570"/>
          <a:ext cx="6900512" cy="204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20700" rIns="53555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vi-VN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thường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→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trân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mến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muốn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Đây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thưởng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trao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tặng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hùng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5570"/>
        <a:ext cx="6900512" cy="2047500"/>
      </dsp:txXfrm>
    </dsp:sp>
    <dsp:sp modelId="{6161B591-ED17-1F4E-A430-0E9371D2ED8E}">
      <dsp:nvSpPr>
        <dsp:cNvPr id="0" name=""/>
        <dsp:cNvSpPr/>
      </dsp:nvSpPr>
      <dsp:spPr>
        <a:xfrm>
          <a:off x="345025" y="126570"/>
          <a:ext cx="4830358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 Chi </a:t>
          </a:r>
          <a:r>
            <a:rPr lang="en-US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051" y="162596"/>
        <a:ext cx="4758306" cy="665948"/>
      </dsp:txXfrm>
    </dsp:sp>
    <dsp:sp modelId="{C57958C1-7A0B-9549-A797-5D88EC458E06}">
      <dsp:nvSpPr>
        <dsp:cNvPr id="0" name=""/>
        <dsp:cNvSpPr/>
      </dsp:nvSpPr>
      <dsp:spPr>
        <a:xfrm>
          <a:off x="0" y="3047070"/>
          <a:ext cx="6900512" cy="236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20700" rIns="535556" bIns="177800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ngựa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ao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,...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→ Minh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thật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mọi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BR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47070"/>
        <a:ext cx="6900512" cy="2362500"/>
      </dsp:txXfrm>
    </dsp:sp>
    <dsp:sp modelId="{BAE1D118-15D2-BF48-9CA8-B88FC4EBA0D9}">
      <dsp:nvSpPr>
        <dsp:cNvPr id="0" name=""/>
        <dsp:cNvSpPr/>
      </dsp:nvSpPr>
      <dsp:spPr>
        <a:xfrm>
          <a:off x="345025" y="2678070"/>
          <a:ext cx="4830358" cy="738000"/>
        </a:xfrm>
        <a:prstGeom prst="roundRect">
          <a:avLst/>
        </a:prstGeom>
        <a:solidFill>
          <a:srgbClr val="5FCB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 Chi </a:t>
          </a:r>
          <a:r>
            <a:rPr lang="en-US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051" y="2714096"/>
        <a:ext cx="4758306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5D3D7-A971-4BAA-B5E4-2A39695512F8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4A405-9C7F-4DE0-AD81-14AC81E24F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00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4A405-9C7F-4DE0-AD81-14AC81E24F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589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709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570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40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4A405-9C7F-4DE0-AD81-14AC81E24F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93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4A405-9C7F-4DE0-AD81-14AC81E24F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802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4A405-9C7F-4DE0-AD81-14AC81E24F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21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92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4A405-9C7F-4DE0-AD81-14AC81E24F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257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477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79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38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8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2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6.png"/><Relationship Id="rId5" Type="http://schemas.openxmlformats.org/officeDocument/2006/relationships/diagramData" Target="../diagrams/data2.xml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952"/>
          <p:cNvSpPr txBox="1"/>
          <p:nvPr/>
        </p:nvSpPr>
        <p:spPr>
          <a:xfrm>
            <a:off x="2173759" y="836937"/>
            <a:ext cx="784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51 - 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HIỂU: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9C04F0-5F0F-B548-87E0-7772E00E3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24" y="3429000"/>
            <a:ext cx="6139366" cy="3721991"/>
          </a:xfrm>
          <a:prstGeom prst="rect">
            <a:avLst/>
          </a:prstGeom>
        </p:spPr>
      </p:pic>
      <p:sp>
        <p:nvSpPr>
          <p:cNvPr id="6" name="TextBox 1951"/>
          <p:cNvSpPr txBox="1"/>
          <p:nvPr/>
        </p:nvSpPr>
        <p:spPr>
          <a:xfrm>
            <a:off x="1620283" y="1484878"/>
            <a:ext cx="8951432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 GIÓNG – TƯỢNG ĐÀI </a:t>
            </a:r>
          </a:p>
          <a:p>
            <a:pPr algn="ctr">
              <a:spcAft>
                <a:spcPts val="500"/>
              </a:spcAft>
            </a:pP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 CỬU CỦA LÒNG YÊU NƯỚC</a:t>
            </a:r>
            <a:endParaRPr lang="en-VN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(Bùi Mạnh Nhị)</a:t>
            </a:r>
            <a:endParaRPr lang="en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54DC77-4547-6148-808A-65ABB28E146A}"/>
              </a:ext>
            </a:extLst>
          </p:cNvPr>
          <p:cNvSpPr/>
          <p:nvPr/>
        </p:nvSpPr>
        <p:spPr>
          <a:xfrm>
            <a:off x="3048000" y="-12559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52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9EA8D1-8E5E-4B4B-AA0F-480C71322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27" y="-708876"/>
            <a:ext cx="6186792" cy="2746936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B45A805-8CD8-DD49-B477-1B800739F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722563"/>
              </p:ext>
            </p:extLst>
          </p:nvPr>
        </p:nvGraphicFramePr>
        <p:xfrm>
          <a:off x="301114" y="1140803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PA_矩形 14">
            <a:extLst>
              <a:ext uri="{FF2B5EF4-FFF2-40B4-BE49-F238E27FC236}">
                <a16:creationId xmlns:a16="http://schemas.microsoft.com/office/drawing/2014/main" id="{2964E315-C23C-DC43-9A3D-6CC6D73337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2795" y="489420"/>
            <a:ext cx="7008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en-VN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75EA5C-DECD-C642-97DF-5AD6939F9981}"/>
              </a:ext>
            </a:extLst>
          </p:cNvPr>
          <p:cNvSpPr/>
          <p:nvPr/>
        </p:nvSpPr>
        <p:spPr>
          <a:xfrm>
            <a:off x="703370" y="4732477"/>
            <a:ext cx="6096000" cy="15391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8DA133-3FA7-F54E-95E1-C99C1760E56E}"/>
              </a:ext>
            </a:extLst>
          </p:cNvPr>
          <p:cNvSpPr/>
          <p:nvPr/>
        </p:nvSpPr>
        <p:spPr>
          <a:xfrm>
            <a:off x="705044" y="2646064"/>
            <a:ext cx="6194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Quang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49EED2-BCE0-5C4A-A9FB-25E74C6068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0833" y="1688541"/>
            <a:ext cx="4223286" cy="444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9EA8D1-8E5E-4B4B-AA0F-480C71322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07" y="-653803"/>
            <a:ext cx="6186792" cy="2746936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B45A805-8CD8-DD49-B477-1B800739F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738396"/>
              </p:ext>
            </p:extLst>
          </p:nvPr>
        </p:nvGraphicFramePr>
        <p:xfrm>
          <a:off x="198681" y="933955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PA_矩形 14">
            <a:extLst>
              <a:ext uri="{FF2B5EF4-FFF2-40B4-BE49-F238E27FC236}">
                <a16:creationId xmlns:a16="http://schemas.microsoft.com/office/drawing/2014/main" id="{2964E315-C23C-DC43-9A3D-6CC6D73337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2906" y="134890"/>
            <a:ext cx="7593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.5.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VN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erson riding a horse&#10;&#10;Description automatically generated with low confidence">
            <a:extLst>
              <a:ext uri="{FF2B5EF4-FFF2-40B4-BE49-F238E27FC236}">
                <a16:creationId xmlns:a16="http://schemas.microsoft.com/office/drawing/2014/main" id="{5BAE495A-E147-3841-944D-CB142648B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071">
            <a:off x="7173899" y="1920954"/>
            <a:ext cx="5973602" cy="44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C81D65-70D3-3A40-BADA-3182CEBBC5B1}"/>
              </a:ext>
            </a:extLst>
          </p:cNvPr>
          <p:cNvSpPr/>
          <p:nvPr/>
        </p:nvSpPr>
        <p:spPr>
          <a:xfrm>
            <a:off x="6332536" y="1780079"/>
            <a:ext cx="4925956" cy="2369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Lí lẽ, bằng chứng chặt chẽ, giàu sức thuyết phục.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Bố cục mạnh lạc, làm sáng tỏ vấn đề nghị luận.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23674B-1EB3-A141-8D00-5CD59FFF9997}"/>
              </a:ext>
            </a:extLst>
          </p:cNvPr>
          <p:cNvSpPr/>
          <p:nvPr/>
        </p:nvSpPr>
        <p:spPr>
          <a:xfrm>
            <a:off x="6640168" y="1140861"/>
            <a:ext cx="4310691" cy="829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x-none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</a:t>
            </a:r>
            <a:r>
              <a:rPr lang="x-none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91E9A3-039A-0D4A-B1D3-808D87B62ABD}"/>
              </a:ext>
            </a:extLst>
          </p:cNvPr>
          <p:cNvSpPr/>
          <p:nvPr/>
        </p:nvSpPr>
        <p:spPr>
          <a:xfrm>
            <a:off x="777583" y="1780079"/>
            <a:ext cx="4959167" cy="47711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văn bản “Thánh Gióng- tượng đài vĩnh cửu của lòng yêu nước”, Bùi Mạnh Nhi đã chứng minh rằng: Thánh Gióng là một tác phẩm thành công, tiêu biểu viết về lòng yêu nước của dân tộc ta.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Niềm yêu mến, say mê tìm tòi và giải mã những giá trị văn hóa dân gian.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350D7C9-13CF-A843-BE5B-5BCBAB1DAC69}"/>
              </a:ext>
            </a:extLst>
          </p:cNvPr>
          <p:cNvSpPr/>
          <p:nvPr/>
        </p:nvSpPr>
        <p:spPr>
          <a:xfrm>
            <a:off x="1373369" y="1140861"/>
            <a:ext cx="3767594" cy="829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x-none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39A2952-423B-CD4E-A29C-6F070AFF4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3554" y="3429000"/>
            <a:ext cx="5195008" cy="3429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A30B31C-3E5E-7483-5964-CC90FCC75320}"/>
              </a:ext>
            </a:extLst>
          </p:cNvPr>
          <p:cNvSpPr/>
          <p:nvPr/>
        </p:nvSpPr>
        <p:spPr>
          <a:xfrm>
            <a:off x="3940655" y="126411"/>
            <a:ext cx="4310690" cy="829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KẾT1</a:t>
            </a:r>
            <a:endParaRPr lang="x-none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0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58F4B89-4C24-F947-B923-630949820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291666"/>
              </p:ext>
            </p:extLst>
          </p:nvPr>
        </p:nvGraphicFramePr>
        <p:xfrm>
          <a:off x="307402" y="-649756"/>
          <a:ext cx="11577196" cy="5112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6632490-BB30-F24F-9DA3-5A9A841411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946" y="4217639"/>
            <a:ext cx="1524000" cy="1838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91F655-70F5-F841-9069-65487A14C4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8746" y="4227165"/>
            <a:ext cx="1612901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ECEF4-B215-CB45-AB5E-56442E608D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7146" y="4217639"/>
            <a:ext cx="16637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C08D02-4CC1-0C46-B5C0-01A281158F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7847" y="4217639"/>
            <a:ext cx="1790701" cy="1819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391C6C-7975-9A46-8770-F58D3E4841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3281" y="4230338"/>
            <a:ext cx="1727200" cy="1816101"/>
          </a:xfrm>
          <a:prstGeom prst="rect">
            <a:avLst/>
          </a:prstGeom>
        </p:spPr>
      </p:pic>
      <p:pic>
        <p:nvPicPr>
          <p:cNvPr id="9" name="Picture 6" descr="Hình ảnh có liên quan">
            <a:extLst>
              <a:ext uri="{FF2B5EF4-FFF2-40B4-BE49-F238E27FC236}">
                <a16:creationId xmlns:a16="http://schemas.microsoft.com/office/drawing/2014/main" id="{4DDC6A52-0C5A-B743-A2A6-B922EA30E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11"/>
          <a:stretch/>
        </p:blipFill>
        <p:spPr bwMode="auto">
          <a:xfrm>
            <a:off x="4068648" y="4227165"/>
            <a:ext cx="1886926" cy="181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4600932" y="2628101"/>
            <a:ext cx="725394" cy="725487"/>
            <a:chOff x="8614027" y="1721138"/>
            <a:chExt cx="725096" cy="725096"/>
          </a:xfrm>
        </p:grpSpPr>
        <p:sp>
          <p:nvSpPr>
            <p:cNvPr id="12" name="椭圆 11"/>
            <p:cNvSpPr/>
            <p:nvPr/>
          </p:nvSpPr>
          <p:spPr>
            <a:xfrm>
              <a:off x="8614027" y="1721138"/>
              <a:ext cx="725096" cy="7250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55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63" y="1772654"/>
              <a:ext cx="609429" cy="60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4599033" y="4930269"/>
            <a:ext cx="725394" cy="725487"/>
            <a:chOff x="8485611" y="3260967"/>
            <a:chExt cx="725096" cy="725096"/>
          </a:xfrm>
        </p:grpSpPr>
        <p:sp>
          <p:nvSpPr>
            <p:cNvPr id="15" name="椭圆 14"/>
            <p:cNvSpPr/>
            <p:nvPr/>
          </p:nvSpPr>
          <p:spPr>
            <a:xfrm>
              <a:off x="8485611" y="3260967"/>
              <a:ext cx="725096" cy="725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551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677" y="3391238"/>
              <a:ext cx="490964" cy="490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4600932" y="3670443"/>
            <a:ext cx="725394" cy="725487"/>
            <a:chOff x="8699861" y="4496541"/>
            <a:chExt cx="725096" cy="725096"/>
          </a:xfrm>
        </p:grpSpPr>
        <p:sp>
          <p:nvSpPr>
            <p:cNvPr id="18" name="椭圆 17"/>
            <p:cNvSpPr/>
            <p:nvPr/>
          </p:nvSpPr>
          <p:spPr>
            <a:xfrm>
              <a:off x="8699861" y="4496541"/>
              <a:ext cx="725096" cy="725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549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927" y="4587850"/>
              <a:ext cx="490964" cy="490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7" name="文本框 21"/>
          <p:cNvSpPr txBox="1">
            <a:spLocks noChangeArrowheads="1"/>
          </p:cNvSpPr>
          <p:nvPr/>
        </p:nvSpPr>
        <p:spPr bwMode="auto">
          <a:xfrm>
            <a:off x="5653769" y="2699633"/>
            <a:ext cx="4535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(1955)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5" name="文本框 24"/>
          <p:cNvSpPr txBox="1">
            <a:spLocks noChangeArrowheads="1"/>
          </p:cNvSpPr>
          <p:nvPr/>
        </p:nvSpPr>
        <p:spPr bwMode="auto">
          <a:xfrm>
            <a:off x="5653769" y="4808488"/>
            <a:ext cx="62847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3" name="文本框 27"/>
          <p:cNvSpPr txBox="1">
            <a:spLocks noChangeArrowheads="1"/>
          </p:cNvSpPr>
          <p:nvPr/>
        </p:nvSpPr>
        <p:spPr bwMode="auto">
          <a:xfrm>
            <a:off x="5653769" y="3715027"/>
            <a:ext cx="5117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2883" y="1572018"/>
            <a:ext cx="2864980" cy="1049052"/>
          </a:xfrm>
        </p:spPr>
        <p:txBody>
          <a:bodyPr>
            <a:noAutofit/>
          </a:bodyPr>
          <a:lstStyle/>
          <a:p>
            <a:pPr algn="ctr"/>
            <a:r>
              <a:rPr lang="vi-VN" altLang="zh-CN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Tác giả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7E8792-4CAC-C94E-A0CE-534E778970B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4" y="1810669"/>
            <a:ext cx="3455012" cy="42791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标题 1">
            <a:extLst>
              <a:ext uri="{FF2B5EF4-FFF2-40B4-BE49-F238E27FC236}">
                <a16:creationId xmlns:a16="http://schemas.microsoft.com/office/drawing/2014/main" id="{B644DFF4-7E72-3AAF-C7C2-0D87C23861FC}"/>
              </a:ext>
            </a:extLst>
          </p:cNvPr>
          <p:cNvSpPr txBox="1">
            <a:spLocks/>
          </p:cNvSpPr>
          <p:nvPr/>
        </p:nvSpPr>
        <p:spPr>
          <a:xfrm>
            <a:off x="524654" y="768212"/>
            <a:ext cx="6687515" cy="104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altLang="zh-CN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  <a:endParaRPr lang="zh-CN" altLang="en-US" sz="3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/>
      <p:bldP spid="22545" grpId="0"/>
      <p:bldP spid="225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96011"/>
            <a:ext cx="7180672" cy="373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77528" y="682101"/>
            <a:ext cx="2487584" cy="2487908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任意多边形 4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2"/>
            </a:solidFill>
          </p:spPr>
          <p:txBody>
            <a:bodyPr lIns="121908" tIns="60954" rIns="121908" bIns="60954"/>
            <a:lstStyle/>
            <a:p>
              <a:pPr>
                <a:lnSpc>
                  <a:spcPct val="90000"/>
                </a:lnSpc>
                <a:buFont typeface="Arial" panose="020B0604020202020204" pitchFamily="34" charset="0"/>
                <a:buNone/>
              </a:pPr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flipV="1">
            <a:off x="-13540" y="3455866"/>
            <a:ext cx="4669396" cy="373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 flipV="1">
            <a:off x="3138954" y="3440375"/>
            <a:ext cx="2487584" cy="2487908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 9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 flipV="1">
            <a:off x="7553276" y="3618169"/>
            <a:ext cx="4916713" cy="373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 flipV="1">
            <a:off x="5832783" y="3359918"/>
            <a:ext cx="2487584" cy="2487908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任意多边形 14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59"/>
          <p:cNvSpPr txBox="1">
            <a:spLocks noChangeArrowheads="1"/>
          </p:cNvSpPr>
          <p:nvPr/>
        </p:nvSpPr>
        <p:spPr bwMode="auto">
          <a:xfrm flipH="1">
            <a:off x="6312017" y="1455514"/>
            <a:ext cx="1708286" cy="984873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1219078">
              <a:defRPr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2800" b="1" kern="0" dirty="0">
              <a:solidFill>
                <a:schemeClr val="accent2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197812" y="1021239"/>
            <a:ext cx="4669396" cy="160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/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(2012).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59"/>
          <p:cNvSpPr txBox="1">
            <a:spLocks noChangeArrowheads="1"/>
          </p:cNvSpPr>
          <p:nvPr/>
        </p:nvSpPr>
        <p:spPr bwMode="auto">
          <a:xfrm flipH="1">
            <a:off x="6305390" y="4228546"/>
            <a:ext cx="1750563" cy="553986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pt-B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7"/>
          <p:cNvSpPr>
            <a:spLocks noChangeArrowheads="1"/>
          </p:cNvSpPr>
          <p:nvPr/>
        </p:nvSpPr>
        <p:spPr bwMode="auto">
          <a:xfrm>
            <a:off x="8465112" y="4749986"/>
            <a:ext cx="3929125" cy="6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 flipH="1">
            <a:off x="3452088" y="4274650"/>
            <a:ext cx="1897468" cy="553986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pt-B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601143" y="4412291"/>
            <a:ext cx="1820085" cy="160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>
          <a:xfrm>
            <a:off x="161248" y="170148"/>
            <a:ext cx="12030751" cy="531548"/>
          </a:xfrm>
        </p:spPr>
        <p:txBody>
          <a:bodyPr>
            <a:noAutofit/>
          </a:bodyPr>
          <a:lstStyle/>
          <a:p>
            <a:pPr algn="ctr"/>
            <a:r>
              <a:rPr lang="vi-VN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5F1D2FE1-2C7E-CC43-B794-4A356887D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221" flipH="1">
            <a:off x="8577188" y="15653"/>
            <a:ext cx="4369760" cy="36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16166E-A671-074A-826F-F651B4E6D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405585"/>
              </p:ext>
            </p:extLst>
          </p:nvPr>
        </p:nvGraphicFramePr>
        <p:xfrm>
          <a:off x="120672" y="1230827"/>
          <a:ext cx="11950656" cy="5517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5907">
                  <a:extLst>
                    <a:ext uri="{9D8B030D-6E8A-4147-A177-3AD203B41FA5}">
                      <a16:colId xmlns:a16="http://schemas.microsoft.com/office/drawing/2014/main" val="3551356576"/>
                    </a:ext>
                  </a:extLst>
                </a:gridCol>
                <a:gridCol w="7894749">
                  <a:extLst>
                    <a:ext uri="{9D8B030D-6E8A-4147-A177-3AD203B41FA5}">
                      <a16:colId xmlns:a16="http://schemas.microsoft.com/office/drawing/2014/main" val="203782996"/>
                    </a:ext>
                  </a:extLst>
                </a:gridCol>
              </a:tblGrid>
              <a:tr h="3810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</a:t>
                      </a:r>
                      <a:endParaRPr lang="en-VN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071181"/>
                  </a:ext>
                </a:extLst>
              </a:tr>
              <a:tr h="9144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vi-VN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 </a:t>
                      </a:r>
                      <a:r>
                        <a:rPr lang="vi-VN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Vấn đề nghị luận</a:t>
                      </a:r>
                      <a:r>
                        <a:rPr lang="en-VN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7807022"/>
                  </a:ext>
                </a:extLst>
              </a:tr>
              <a:tr h="8115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 Vấn đề ấy được nêu khái quát ở phần nào?</a:t>
                      </a:r>
                      <a:endParaRPr lang="en-VN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091283"/>
                  </a:ext>
                </a:extLst>
              </a:tr>
              <a:tr h="5698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 </a:t>
                      </a:r>
                      <a:r>
                        <a:rPr lang="vi-VN" sz="2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 nêu vấn đề</a:t>
                      </a:r>
                      <a:r>
                        <a:rPr lang="en-VN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0002595"/>
                  </a:ext>
                </a:extLst>
              </a:tr>
              <a:tr h="16231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vi-VN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 Ý nghĩa của truyền thuyết Thánh Gióng</a:t>
                      </a:r>
                      <a:endParaRPr lang="en-VN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VN" sz="2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VN" sz="2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VN" sz="2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098807"/>
                  </a:ext>
                </a:extLst>
              </a:tr>
              <a:tr h="12173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vi-VN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 Rút ra bài học gì khi muốn xác định vấn đề nghị luận.</a:t>
                      </a:r>
                      <a:endParaRPr lang="en-VN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83553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2F862F1-63E2-F044-9978-C1A8F77BDB26}"/>
              </a:ext>
            </a:extLst>
          </p:cNvPr>
          <p:cNvSpPr/>
          <p:nvPr/>
        </p:nvSpPr>
        <p:spPr>
          <a:xfrm>
            <a:off x="4231811" y="1716415"/>
            <a:ext cx="77225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 Gióng là tác phẩm tiêu biểu thuộc chủ đề yêu nước trong văn học.</a:t>
            </a:r>
            <a:endParaRPr lang="en-VN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F57A3-375C-F740-83D4-DEFBC74C1103}"/>
              </a:ext>
            </a:extLst>
          </p:cNvPr>
          <p:cNvSpPr/>
          <p:nvPr/>
        </p:nvSpPr>
        <p:spPr>
          <a:xfrm>
            <a:off x="4231811" y="2613102"/>
            <a:ext cx="77225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được nêu ở nhan đề và được khái quát lại ở đoạn đầu văn bản.</a:t>
            </a:r>
            <a:endParaRPr lang="en-VN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B7C8-3A8E-4C4D-9EE5-F5C77304656F}"/>
              </a:ext>
            </a:extLst>
          </p:cNvPr>
          <p:cNvSpPr/>
          <p:nvPr/>
        </p:nvSpPr>
        <p:spPr>
          <a:xfrm>
            <a:off x="4261674" y="3383885"/>
            <a:ext cx="31101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từ khái quát đến cụ thể</a:t>
            </a:r>
            <a:endParaRPr lang="en-VN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014C2-C8F7-4846-9A5E-1EB5D20E3D2A}"/>
              </a:ext>
            </a:extLst>
          </p:cNvPr>
          <p:cNvSpPr/>
          <p:nvPr/>
        </p:nvSpPr>
        <p:spPr>
          <a:xfrm>
            <a:off x="4261674" y="4020238"/>
            <a:ext cx="76926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giữ, giúp người dân tin vào truyền thống yêu nước của nhân dân ta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7BD5B9-F30B-9D47-8903-D54F1FB6198B}"/>
              </a:ext>
            </a:extLst>
          </p:cNvPr>
          <p:cNvSpPr/>
          <p:nvPr/>
        </p:nvSpPr>
        <p:spPr>
          <a:xfrm>
            <a:off x="4265074" y="5789267"/>
            <a:ext cx="76892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VN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Dựa vào bố cục của văn bản</a:t>
            </a:r>
          </a:p>
          <a:p>
            <a:pPr algn="just">
              <a:lnSpc>
                <a:spcPct val="100000"/>
              </a:lnSpc>
            </a:pPr>
            <a:r>
              <a:rPr lang="en-VN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Xác định nội dung và ý nghĩa của văn bản nghị luận</a:t>
            </a:r>
            <a:endParaRPr lang="en-VN" sz="2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509DC8-FD98-4171-60E3-FEF6F89C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72" y="578667"/>
            <a:ext cx="10515600" cy="572647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V</a:t>
            </a:r>
            <a:r>
              <a:rPr lang="en-VN" altLang="zh-C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ấn đề nghị luận</a:t>
            </a:r>
            <a:endParaRPr lang="en-VN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A56AE6-0E19-0EF3-A467-30C3E19B9CB0}"/>
              </a:ext>
            </a:extLst>
          </p:cNvPr>
          <p:cNvSpPr txBox="1">
            <a:spLocks/>
          </p:cNvSpPr>
          <p:nvPr/>
        </p:nvSpPr>
        <p:spPr>
          <a:xfrm>
            <a:off x="120672" y="86877"/>
            <a:ext cx="10515600" cy="57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II. ĐỌC – HIỂU VĂN BẢN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2252205" y="882259"/>
            <a:ext cx="7687589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vi-VN" altLang="zh-CN" sz="6500" b="1" dirty="0">
                <a:solidFill>
                  <a:srgbClr val="5BAE96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2. </a:t>
            </a:r>
          </a:p>
          <a:p>
            <a:pPr algn="ctr" eaLnBrk="1" hangingPunct="1"/>
            <a:r>
              <a:rPr lang="vi-VN" altLang="zh-CN" sz="6500" b="1" dirty="0">
                <a:solidFill>
                  <a:srgbClr val="5BAE96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Chứng minh vấn đề nghị luận</a:t>
            </a:r>
            <a:endParaRPr lang="zh-CN" altLang="en-US" sz="6500" b="1" dirty="0">
              <a:solidFill>
                <a:srgbClr val="5BAE96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18" y="3975413"/>
            <a:ext cx="3807909" cy="28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9EA8D1-8E5E-4B4B-AA0F-480C71322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07" y="-653803"/>
            <a:ext cx="6186792" cy="27469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6AA2161-4BB2-C640-B219-DE73222A2287}"/>
              </a:ext>
            </a:extLst>
          </p:cNvPr>
          <p:cNvGrpSpPr/>
          <p:nvPr/>
        </p:nvGrpSpPr>
        <p:grpSpPr>
          <a:xfrm>
            <a:off x="4413211" y="910560"/>
            <a:ext cx="6900512" cy="2457000"/>
            <a:chOff x="0" y="466320"/>
            <a:chExt cx="6900512" cy="2457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A63B06-0263-0C48-918A-D8A958DFC845}"/>
                </a:ext>
              </a:extLst>
            </p:cNvPr>
            <p:cNvSpPr/>
            <p:nvPr/>
          </p:nvSpPr>
          <p:spPr>
            <a:xfrm>
              <a:off x="0" y="466320"/>
              <a:ext cx="6900512" cy="24570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13E13A-A2B1-F64F-971C-203CF4A73C39}"/>
                </a:ext>
              </a:extLst>
            </p:cNvPr>
            <p:cNvSpPr txBox="1"/>
            <p:nvPr/>
          </p:nvSpPr>
          <p:spPr>
            <a:xfrm>
              <a:off x="26342" y="466320"/>
              <a:ext cx="6874169" cy="2457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5556" tIns="624840" rIns="535556" bIns="213360" numCol="1" spcCol="1270" anchor="t" anchorCtr="0">
              <a:noAutofit/>
            </a:bodyPr>
            <a:lstStyle/>
            <a:p>
              <a:endParaRPr lang="en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4CAA00-5EE3-A94C-9F45-143E09311CB4}"/>
              </a:ext>
            </a:extLst>
          </p:cNvPr>
          <p:cNvGrpSpPr/>
          <p:nvPr/>
        </p:nvGrpSpPr>
        <p:grpSpPr>
          <a:xfrm>
            <a:off x="5005880" y="425861"/>
            <a:ext cx="4830358" cy="885600"/>
            <a:chOff x="345025" y="23520"/>
            <a:chExt cx="4830358" cy="88560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F94EBC8-4D0D-4E40-BEC3-51ADF360D0B5}"/>
                </a:ext>
              </a:extLst>
            </p:cNvPr>
            <p:cNvSpPr/>
            <p:nvPr/>
          </p:nvSpPr>
          <p:spPr>
            <a:xfrm>
              <a:off x="345025" y="23520"/>
              <a:ext cx="4830358" cy="88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BAD8A8F3-C140-C743-B816-F992079A4E5F}"/>
                </a:ext>
              </a:extLst>
            </p:cNvPr>
            <p:cNvSpPr txBox="1"/>
            <p:nvPr/>
          </p:nvSpPr>
          <p:spPr>
            <a:xfrm>
              <a:off x="388256" y="66751"/>
              <a:ext cx="4743896" cy="799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576" tIns="0" rIns="182576" bIns="0" numCol="1" spcCol="1270" anchor="ctr" anchorCtr="0">
              <a:noAutofit/>
            </a:bodyPr>
            <a:lstStyle/>
            <a:p>
              <a:pPr algn="ctr"/>
              <a:endParaRPr lang="en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81497F-AFA6-4D4C-8D52-6431E0A4EC19}"/>
              </a:ext>
            </a:extLst>
          </p:cNvPr>
          <p:cNvGrpSpPr/>
          <p:nvPr/>
        </p:nvGrpSpPr>
        <p:grpSpPr>
          <a:xfrm>
            <a:off x="4426381" y="4041971"/>
            <a:ext cx="6900512" cy="2457000"/>
            <a:chOff x="0" y="3444871"/>
            <a:chExt cx="6900512" cy="20677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D866EA-7FE1-514F-A8BD-0C9048D2896C}"/>
                </a:ext>
              </a:extLst>
            </p:cNvPr>
            <p:cNvSpPr/>
            <p:nvPr/>
          </p:nvSpPr>
          <p:spPr>
            <a:xfrm>
              <a:off x="0" y="3528120"/>
              <a:ext cx="6900512" cy="1984500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E85B27-46C3-B649-928E-A4999D38B245}"/>
                </a:ext>
              </a:extLst>
            </p:cNvPr>
            <p:cNvSpPr txBox="1"/>
            <p:nvPr/>
          </p:nvSpPr>
          <p:spPr>
            <a:xfrm>
              <a:off x="0" y="3444871"/>
              <a:ext cx="6900512" cy="1984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5556" tIns="624840" rIns="535556" bIns="213360" numCol="1" spcCol="1270" anchor="t" anchorCtr="0">
              <a:noAutofit/>
            </a:bodyPr>
            <a:lstStyle/>
            <a:p>
              <a:pPr marL="0" lvl="1" defTabSz="1333500">
                <a:spcBef>
                  <a:spcPct val="0"/>
                </a:spcBef>
                <a:spcAft>
                  <a:spcPct val="1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7DAB96-37D0-EB4B-8EFB-907268F03E46}"/>
              </a:ext>
            </a:extLst>
          </p:cNvPr>
          <p:cNvGrpSpPr/>
          <p:nvPr/>
        </p:nvGrpSpPr>
        <p:grpSpPr>
          <a:xfrm>
            <a:off x="5223304" y="3616195"/>
            <a:ext cx="4830358" cy="885600"/>
            <a:chOff x="345025" y="3085320"/>
            <a:chExt cx="4830358" cy="885600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4E3A965-B147-F343-8B3C-90F27DEE907D}"/>
                </a:ext>
              </a:extLst>
            </p:cNvPr>
            <p:cNvSpPr/>
            <p:nvPr/>
          </p:nvSpPr>
          <p:spPr>
            <a:xfrm>
              <a:off x="345025" y="3085320"/>
              <a:ext cx="4830358" cy="885600"/>
            </a:xfrm>
            <a:prstGeom prst="roundRect">
              <a:avLst/>
            </a:prstGeom>
            <a:solidFill>
              <a:srgbClr val="5FCBC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F1ADC1D2-5409-3D48-B145-F8D2C795D076}"/>
                </a:ext>
              </a:extLst>
            </p:cNvPr>
            <p:cNvSpPr txBox="1"/>
            <p:nvPr/>
          </p:nvSpPr>
          <p:spPr>
            <a:xfrm>
              <a:off x="388256" y="3128551"/>
              <a:ext cx="4743896" cy="799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576" tIns="0" rIns="182576" bIns="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3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2">
            <a:extLst>
              <a:ext uri="{FF2B5EF4-FFF2-40B4-BE49-F238E27FC236}">
                <a16:creationId xmlns:a16="http://schemas.microsoft.com/office/drawing/2014/main" id="{CC888B7C-0F59-5D47-BF12-D6DA17CA8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4528" r="19665" b="19396"/>
          <a:stretch/>
        </p:blipFill>
        <p:spPr bwMode="auto">
          <a:xfrm>
            <a:off x="124769" y="3927208"/>
            <a:ext cx="4051688" cy="253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A6653C-344E-D245-A6D5-AF334FED4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9" y="1172288"/>
            <a:ext cx="4051688" cy="25410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742911-AE11-0A46-8BCE-C93F5B2F9ABB}"/>
              </a:ext>
            </a:extLst>
          </p:cNvPr>
          <p:cNvSpPr/>
          <p:nvPr/>
        </p:nvSpPr>
        <p:spPr>
          <a:xfrm>
            <a:off x="4472791" y="1480026"/>
            <a:ext cx="67813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Mẹ Gióng mang thai Gióng không bình thường: ướm chân mang thai, thai 12 tháng</a:t>
            </a:r>
            <a:endParaRPr lang="en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(Lê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43850-D9DD-A045-B747-89EFCB269444}"/>
              </a:ext>
            </a:extLst>
          </p:cNvPr>
          <p:cNvSpPr/>
          <p:nvPr/>
        </p:nvSpPr>
        <p:spPr>
          <a:xfrm>
            <a:off x="4560850" y="4692220"/>
            <a:ext cx="6770410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333500">
              <a:spcBef>
                <a:spcPct val="0"/>
              </a:spcBef>
              <a:spcAft>
                <a:spcPct val="15000"/>
              </a:spcAf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1" defTabSz="1333500">
              <a:spcBef>
                <a:spcPct val="0"/>
              </a:spcBef>
              <a:spcAft>
                <a:spcPct val="15000"/>
              </a:spcAft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68A015-15E5-1846-A4FA-B5E525495CEC}"/>
              </a:ext>
            </a:extLst>
          </p:cNvPr>
          <p:cNvSpPr/>
          <p:nvPr/>
        </p:nvSpPr>
        <p:spPr>
          <a:xfrm>
            <a:off x="-172579" y="282554"/>
            <a:ext cx="4534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Gióng ra đời kì lạ</a:t>
            </a:r>
            <a:endParaRPr lang="en-VN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5E848D02-6F8D-1C45-8C7D-A88395FFDEBE}"/>
              </a:ext>
            </a:extLst>
          </p:cNvPr>
          <p:cNvSpPr txBox="1"/>
          <p:nvPr/>
        </p:nvSpPr>
        <p:spPr>
          <a:xfrm>
            <a:off x="5092342" y="467760"/>
            <a:ext cx="4743896" cy="7991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576" tIns="0" rIns="182576" bIns="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Chi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9EA8D1-8E5E-4B4B-AA0F-480C71322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07" y="-653803"/>
            <a:ext cx="6186792" cy="2746936"/>
          </a:xfrm>
          <a:prstGeom prst="rect">
            <a:avLst/>
          </a:prstGeom>
        </p:spPr>
      </p:pic>
      <p:sp>
        <p:nvSpPr>
          <p:cNvPr id="10" name="PA_矩形 14">
            <a:extLst>
              <a:ext uri="{FF2B5EF4-FFF2-40B4-BE49-F238E27FC236}">
                <a16:creationId xmlns:a16="http://schemas.microsoft.com/office/drawing/2014/main" id="{2964E315-C23C-DC43-9A3D-6CC6D73337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5951" y="143457"/>
            <a:ext cx="4594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pt-BR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VN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ình ảnh có liên quan">
            <a:extLst>
              <a:ext uri="{FF2B5EF4-FFF2-40B4-BE49-F238E27FC236}">
                <a16:creationId xmlns:a16="http://schemas.microsoft.com/office/drawing/2014/main" id="{15CAB5AB-A5C4-EE43-BAC3-DA20A11A1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11"/>
          <a:stretch/>
        </p:blipFill>
        <p:spPr bwMode="auto">
          <a:xfrm>
            <a:off x="643468" y="3588604"/>
            <a:ext cx="3235813" cy="311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8F47D7-1BE9-1445-9FFC-908B3A88C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24" y="975252"/>
            <a:ext cx="3167457" cy="2508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2B65D7-A372-E01A-3B5F-68B60F459A2A}"/>
              </a:ext>
            </a:extLst>
          </p:cNvPr>
          <p:cNvSpPr txBox="1"/>
          <p:nvPr/>
        </p:nvSpPr>
        <p:spPr>
          <a:xfrm>
            <a:off x="4288664" y="1818889"/>
            <a:ext cx="743111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CHI TIẾT:</a:t>
            </a: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9EA8D1-8E5E-4B4B-AA0F-480C71322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07" y="-653803"/>
            <a:ext cx="6186792" cy="2746936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B45A805-8CD8-DD49-B477-1B800739F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8307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PA_矩形 14">
            <a:extLst>
              <a:ext uri="{FF2B5EF4-FFF2-40B4-BE49-F238E27FC236}">
                <a16:creationId xmlns:a16="http://schemas.microsoft.com/office/drawing/2014/main" id="{2964E315-C23C-DC43-9A3D-6CC6D73337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213" y="357871"/>
            <a:ext cx="4218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pt-B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vai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816FB1-5E7A-4F4B-B1CC-DC3EC66B1CC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3" y="4262227"/>
            <a:ext cx="3497770" cy="244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E41AED-14D8-6E4D-9589-88B1A68B18E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8245"/>
          <a:stretch/>
        </p:blipFill>
        <p:spPr>
          <a:xfrm>
            <a:off x="506360" y="1324480"/>
            <a:ext cx="3318513" cy="28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水彩儿童成长教育教学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868</Words>
  <Application>Microsoft Macintosh PowerPoint</Application>
  <PresentationFormat>Widescreen</PresentationFormat>
  <Paragraphs>97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Office 主题</vt:lpstr>
      <vt:lpstr>PowerPoint Presentation</vt:lpstr>
      <vt:lpstr>PowerPoint Presentation</vt:lpstr>
      <vt:lpstr>1. Tác giả</vt:lpstr>
      <vt:lpstr>2. Tác phẩm</vt:lpstr>
      <vt:lpstr>1. Vấn đề nghị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可爱卡通水彩儿童成长教育教学通用PPT模板</dc:title>
  <dc:creator>MICHAEL</dc:creator>
  <cp:lastModifiedBy>Microsoft Office User</cp:lastModifiedBy>
  <cp:revision>47</cp:revision>
  <dcterms:created xsi:type="dcterms:W3CDTF">2015-05-05T08:02:14Z</dcterms:created>
  <dcterms:modified xsi:type="dcterms:W3CDTF">2024-12-05T00:40:19Z</dcterms:modified>
</cp:coreProperties>
</file>