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7"/>
  </p:notesMasterIdLst>
  <p:sldIdLst>
    <p:sldId id="286" r:id="rId2"/>
    <p:sldId id="279" r:id="rId3"/>
    <p:sldId id="265" r:id="rId4"/>
    <p:sldId id="291" r:id="rId5"/>
    <p:sldId id="457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CD5161"/>
    <a:srgbClr val="6E3D65"/>
    <a:srgbClr val="42B4AA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33" autoAdjust="0"/>
    <p:restoredTop sz="94659"/>
  </p:normalViewPr>
  <p:slideViewPr>
    <p:cSldViewPr snapToGrid="0">
      <p:cViewPr varScale="1">
        <p:scale>
          <a:sx n="87" d="100"/>
          <a:sy n="87" d="100"/>
        </p:scale>
        <p:origin x="4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68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05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76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994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27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60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6311CB-4AF4-48F5-93C1-2E27C05EB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6989" t="5304" r="10334" b="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0340365-5B1C-4C27-972B-D29D53FDB47A}"/>
              </a:ext>
            </a:extLst>
          </p:cNvPr>
          <p:cNvSpPr/>
          <p:nvPr userDrawn="1"/>
        </p:nvSpPr>
        <p:spPr>
          <a:xfrm>
            <a:off x="-1" y="1"/>
            <a:ext cx="12192001" cy="68580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3.png"/><Relationship Id="rId5" Type="http://schemas.openxmlformats.org/officeDocument/2006/relationships/tags" Target="../tags/tag6.xml"/><Relationship Id="rId10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403279" y="465793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88" y="703989"/>
            <a:ext cx="900374" cy="11356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7638C33-EC6E-49F9-BCA8-07FF832D5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5520616" y="961635"/>
            <a:ext cx="1150768" cy="79849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3536BAD-FDE1-4040-98D5-36D7A6D218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22" y="5242172"/>
            <a:ext cx="333375" cy="3524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66" y="473504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018" y="279334"/>
            <a:ext cx="1089168" cy="65254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9B02F03-64AF-46D9-B6B1-3A3839F8B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389" y="5242172"/>
            <a:ext cx="333375" cy="352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404388-77CD-AF48-BBC7-CD8F5FF156D9}"/>
              </a:ext>
            </a:extLst>
          </p:cNvPr>
          <p:cNvSpPr txBox="1"/>
          <p:nvPr/>
        </p:nvSpPr>
        <p:spPr>
          <a:xfrm>
            <a:off x="422031" y="2690336"/>
            <a:ext cx="11347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NGHE:</a:t>
            </a:r>
          </a:p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KỂ VỀ MỘT KỈ NIỆM CỦA BẢN THÂN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713F51-A6E1-3243-88E6-DF2BB99B8810}"/>
              </a:ext>
            </a:extLst>
          </p:cNvPr>
          <p:cNvSpPr txBox="1"/>
          <p:nvPr/>
        </p:nvSpPr>
        <p:spPr>
          <a:xfrm>
            <a:off x="458451" y="1851214"/>
            <a:ext cx="113479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43,44:</a:t>
            </a:r>
          </a:p>
        </p:txBody>
      </p:sp>
    </p:spTree>
    <p:extLst>
      <p:ext uri="{BB962C8B-B14F-4D97-AF65-F5344CB8AC3E}">
        <p14:creationId xmlns:p14="http://schemas.microsoft.com/office/powerpoint/2010/main" val="22852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DE4677-6141-46B4-AE71-F31D0812D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23" y="1677333"/>
            <a:ext cx="1067591" cy="8753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8F7577A-9517-4252-9F9F-24429C83F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25" y="3041669"/>
            <a:ext cx="1067592" cy="8753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D16D3A9-9466-4D62-8E17-D05D5296637C}"/>
              </a:ext>
            </a:extLst>
          </p:cNvPr>
          <p:cNvSpPr txBox="1"/>
          <p:nvPr/>
        </p:nvSpPr>
        <p:spPr>
          <a:xfrm>
            <a:off x="2207917" y="1822600"/>
            <a:ext cx="87360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Xác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định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kỉ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niệm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mình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sẽ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kể</a:t>
            </a:r>
            <a:endParaRPr lang="zh-CN" altLang="en-US" sz="32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B12D555-35A1-4A6A-8F12-251942E19C8B}"/>
              </a:ext>
            </a:extLst>
          </p:cNvPr>
          <p:cNvSpPr txBox="1"/>
          <p:nvPr/>
        </p:nvSpPr>
        <p:spPr>
          <a:xfrm>
            <a:off x="2207918" y="3186936"/>
            <a:ext cx="873601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Xây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dựng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dàn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ý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cho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bài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kể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miệng</a:t>
            </a:r>
            <a:endParaRPr lang="zh-CN" altLang="en-US" sz="32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7FB25F-8035-784C-8E97-0248FCA97C1D}"/>
              </a:ext>
            </a:extLst>
          </p:cNvPr>
          <p:cNvSpPr txBox="1"/>
          <p:nvPr/>
        </p:nvSpPr>
        <p:spPr>
          <a:xfrm>
            <a:off x="2625938" y="1043039"/>
            <a:ext cx="69401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Để kể vê một kỉ niệm, cần lưu ý:</a:t>
            </a: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B0AE263E-476A-794E-8329-6D8B976C5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25" y="4289268"/>
            <a:ext cx="1067592" cy="875311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236A7A6-1BC5-B647-8DF9-5CAB43ECADEC}"/>
              </a:ext>
            </a:extLst>
          </p:cNvPr>
          <p:cNvSpPr txBox="1"/>
          <p:nvPr/>
        </p:nvSpPr>
        <p:spPr>
          <a:xfrm>
            <a:off x="2197814" y="4434537"/>
            <a:ext cx="973837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Phân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biệt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cách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nói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miệng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(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văn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nói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) 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và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cách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(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văn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)</a:t>
            </a:r>
            <a:endParaRPr lang="zh-CN" altLang="en-US" sz="32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07F2A086-D553-4A35-2685-C783FB64A3B3}"/>
              </a:ext>
            </a:extLst>
          </p:cNvPr>
          <p:cNvSpPr txBox="1"/>
          <p:nvPr/>
        </p:nvSpPr>
        <p:spPr>
          <a:xfrm>
            <a:off x="3012831" y="180592"/>
            <a:ext cx="653934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>
                <a:ln w="41275">
                  <a:noFill/>
                </a:ln>
                <a:solidFill>
                  <a:srgbClr val="42B4AA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I. ĐỊNH HƯỚNG</a:t>
            </a:r>
            <a:endParaRPr lang="zh-CN" altLang="en-US" sz="4000" b="1" dirty="0">
              <a:ln w="41275">
                <a:noFill/>
              </a:ln>
              <a:solidFill>
                <a:srgbClr val="42B4AA"/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>
            <a:extLst>
              <a:ext uri="{FF2B5EF4-FFF2-40B4-BE49-F238E27FC236}">
                <a16:creationId xmlns:a16="http://schemas.microsoft.com/office/drawing/2014/main" id="{85C86F56-AA2C-7BC8-A9D5-8A96142B8064}"/>
              </a:ext>
            </a:extLst>
          </p:cNvPr>
          <p:cNvSpPr txBox="1"/>
          <p:nvPr/>
        </p:nvSpPr>
        <p:spPr>
          <a:xfrm>
            <a:off x="3111139" y="995724"/>
            <a:ext cx="5969721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500" b="1" dirty="0">
                <a:ln w="41275">
                  <a:noFill/>
                </a:ln>
                <a:solidFill>
                  <a:srgbClr val="009193"/>
                </a:solidFill>
                <a:latin typeface="American Typewriter" panose="02090604020004020304" pitchFamily="18" charset="77"/>
                <a:ea typeface="华康海报体W12" panose="040B0C09000000000000" pitchFamily="81" charset="-122"/>
                <a:cs typeface="FUTURA MEDIUM" panose="020B0602020204020303" pitchFamily="34" charset="-79"/>
              </a:rPr>
              <a:t>II. THỰC HÀNH</a:t>
            </a:r>
            <a:endParaRPr lang="zh-CN" altLang="en-US" sz="4500" b="1" dirty="0">
              <a:ln w="41275">
                <a:noFill/>
              </a:ln>
              <a:solidFill>
                <a:srgbClr val="009193"/>
              </a:solidFill>
              <a:latin typeface="American Typewriter" panose="02090604020004020304" pitchFamily="18" charset="77"/>
              <a:ea typeface="华康海报体W12" panose="040B0C09000000000000" pitchFamily="81" charset="-122"/>
              <a:cs typeface="FUTURA MEDIUM" panose="020B0602020204020303" pitchFamily="34" charset="-79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63B2CB7-ED43-4F7A-F34A-A64D1036B97F}"/>
              </a:ext>
            </a:extLst>
          </p:cNvPr>
          <p:cNvSpPr txBox="1"/>
          <p:nvPr/>
        </p:nvSpPr>
        <p:spPr>
          <a:xfrm>
            <a:off x="959370" y="2193189"/>
            <a:ext cx="1025327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VN" altLang="zh-CN" sz="3600" b="1" dirty="0">
                <a:ln w="41275">
                  <a:noFill/>
                </a:ln>
                <a:solidFill>
                  <a:srgbClr val="6E3D65"/>
                </a:solidFill>
                <a:latin typeface="Courier" pitchFamily="2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Kể về 1 kỉ niệm sâu sắc của em với thầy cô, bạn bè khi học ở trường tiểu học.</a:t>
            </a:r>
          </a:p>
        </p:txBody>
      </p:sp>
    </p:spTree>
    <p:extLst>
      <p:ext uri="{BB962C8B-B14F-4D97-AF65-F5344CB8AC3E}">
        <p14:creationId xmlns:p14="http://schemas.microsoft.com/office/powerpoint/2010/main" val="9336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DE4677-6141-46B4-AE71-F31D0812D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89" y="1517834"/>
            <a:ext cx="976553" cy="80066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8F7577A-9517-4252-9F9F-24429C83F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89" y="2901427"/>
            <a:ext cx="976553" cy="80066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D16D3A9-9466-4D62-8E17-D05D5296637C}"/>
              </a:ext>
            </a:extLst>
          </p:cNvPr>
          <p:cNvSpPr txBox="1"/>
          <p:nvPr/>
        </p:nvSpPr>
        <p:spPr>
          <a:xfrm>
            <a:off x="3360571" y="1627175"/>
            <a:ext cx="512243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CHUẨN BỊ </a:t>
            </a:r>
            <a:endParaRPr lang="zh-CN" altLang="en-US" sz="3200" b="1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B12D555-35A1-4A6A-8F12-251942E19C8B}"/>
              </a:ext>
            </a:extLst>
          </p:cNvPr>
          <p:cNvSpPr txBox="1"/>
          <p:nvPr/>
        </p:nvSpPr>
        <p:spPr>
          <a:xfrm>
            <a:off x="3360571" y="3009373"/>
            <a:ext cx="512243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3200" b="1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TÌM </a:t>
            </a:r>
            <a:r>
              <a:rPr lang="en-US" altLang="zh-CN" sz="3200" b="1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Ý</a:t>
            </a:r>
            <a:r>
              <a:rPr lang="en-US" altLang="zh-CN" sz="3200" b="1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VÀ LẬP DÀN </a:t>
            </a:r>
            <a:r>
              <a:rPr lang="en-US" altLang="zh-CN" sz="3200" b="1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Ý</a:t>
            </a:r>
            <a:endParaRPr lang="zh-CN" altLang="en-US" sz="3200" b="1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7FB25F-8035-784C-8E97-0248FCA97C1D}"/>
              </a:ext>
            </a:extLst>
          </p:cNvPr>
          <p:cNvSpPr txBox="1"/>
          <p:nvPr/>
        </p:nvSpPr>
        <p:spPr>
          <a:xfrm>
            <a:off x="498014" y="428244"/>
            <a:ext cx="111959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CÁC BƯỚC TIẾN HÀNH</a:t>
            </a: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6D452223-6235-5E4A-B2F9-F4A6EA4C7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89" y="4238001"/>
            <a:ext cx="976553" cy="800668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88FE04DF-CD74-C244-AEED-EDCA3C567E55}"/>
              </a:ext>
            </a:extLst>
          </p:cNvPr>
          <p:cNvSpPr txBox="1"/>
          <p:nvPr/>
        </p:nvSpPr>
        <p:spPr>
          <a:xfrm>
            <a:off x="3360571" y="4345947"/>
            <a:ext cx="512243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3200" b="1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NÓI VÀ NGHE</a:t>
            </a:r>
            <a:endParaRPr lang="zh-CN" altLang="en-US" sz="3200" b="1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4DD55AC4-6F23-D4E5-4EE2-4563908A3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00" y="718647"/>
            <a:ext cx="3082925" cy="43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A_组合 5">
            <a:extLst>
              <a:ext uri="{FF2B5EF4-FFF2-40B4-BE49-F238E27FC236}">
                <a16:creationId xmlns:a16="http://schemas.microsoft.com/office/drawing/2014/main" id="{7D2DC554-7587-41EC-881D-A4D35389B23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2" y="-13749"/>
            <a:ext cx="12192000" cy="7392609"/>
            <a:chOff x="0" y="0"/>
            <a:chExt cx="12192000" cy="68580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920F326-C30D-4B34-A62B-6F81855F157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66D02BEC-B119-4E6E-B27C-0D444245E936}"/>
                </a:ext>
              </a:extLst>
            </p:cNvPr>
            <p:cNvSpPr/>
            <p:nvPr/>
          </p:nvSpPr>
          <p:spPr>
            <a:xfrm>
              <a:off x="473423" y="444578"/>
              <a:ext cx="11300854" cy="5839736"/>
            </a:xfrm>
            <a:custGeom>
              <a:avLst/>
              <a:gdLst>
                <a:gd name="connsiteX0" fmla="*/ 539589 w 11300854"/>
                <a:gd name="connsiteY0" fmla="*/ 263634 h 5839736"/>
                <a:gd name="connsiteX1" fmla="*/ 1740859 w 11300854"/>
                <a:gd name="connsiteY1" fmla="*/ 12622 h 5839736"/>
                <a:gd name="connsiteX2" fmla="*/ 2834553 w 11300854"/>
                <a:gd name="connsiteY2" fmla="*/ 469822 h 5839736"/>
                <a:gd name="connsiteX3" fmla="*/ 3874459 w 11300854"/>
                <a:gd name="connsiteY3" fmla="*/ 12622 h 5839736"/>
                <a:gd name="connsiteX4" fmla="*/ 5084695 w 11300854"/>
                <a:gd name="connsiteY4" fmla="*/ 523610 h 5839736"/>
                <a:gd name="connsiteX5" fmla="*/ 5945306 w 11300854"/>
                <a:gd name="connsiteY5" fmla="*/ 75375 h 5839736"/>
                <a:gd name="connsiteX6" fmla="*/ 7065895 w 11300854"/>
                <a:gd name="connsiteY6" fmla="*/ 595328 h 5839736"/>
                <a:gd name="connsiteX7" fmla="*/ 7594812 w 11300854"/>
                <a:gd name="connsiteY7" fmla="*/ 3657 h 5839736"/>
                <a:gd name="connsiteX8" fmla="*/ 8760224 w 11300854"/>
                <a:gd name="connsiteY8" fmla="*/ 335351 h 5839736"/>
                <a:gd name="connsiteX9" fmla="*/ 9351895 w 11300854"/>
                <a:gd name="connsiteY9" fmla="*/ 120198 h 5839736"/>
                <a:gd name="connsiteX10" fmla="*/ 10212506 w 11300854"/>
                <a:gd name="connsiteY10" fmla="*/ 532575 h 5839736"/>
                <a:gd name="connsiteX11" fmla="*/ 10893824 w 11300854"/>
                <a:gd name="connsiteY11" fmla="*/ 66410 h 5839736"/>
                <a:gd name="connsiteX12" fmla="*/ 11297236 w 11300854"/>
                <a:gd name="connsiteY12" fmla="*/ 1115281 h 5839736"/>
                <a:gd name="connsiteX13" fmla="*/ 10669706 w 11300854"/>
                <a:gd name="connsiteY13" fmla="*/ 1689022 h 5839736"/>
                <a:gd name="connsiteX14" fmla="*/ 11225518 w 11300854"/>
                <a:gd name="connsiteY14" fmla="*/ 2594457 h 5839736"/>
                <a:gd name="connsiteX15" fmla="*/ 10508342 w 11300854"/>
                <a:gd name="connsiteY15" fmla="*/ 3248881 h 5839736"/>
                <a:gd name="connsiteX16" fmla="*/ 11064153 w 11300854"/>
                <a:gd name="connsiteY16" fmla="*/ 3921234 h 5839736"/>
                <a:gd name="connsiteX17" fmla="*/ 10615918 w 11300854"/>
                <a:gd name="connsiteY17" fmla="*/ 4459116 h 5839736"/>
                <a:gd name="connsiteX18" fmla="*/ 11019330 w 11300854"/>
                <a:gd name="connsiteY18" fmla="*/ 5490057 h 5839736"/>
                <a:gd name="connsiteX19" fmla="*/ 9970459 w 11300854"/>
                <a:gd name="connsiteY19" fmla="*/ 5767963 h 5839736"/>
                <a:gd name="connsiteX20" fmla="*/ 9378789 w 11300854"/>
                <a:gd name="connsiteY20" fmla="*/ 5355587 h 5839736"/>
                <a:gd name="connsiteX21" fmla="*/ 8401636 w 11300854"/>
                <a:gd name="connsiteY21" fmla="*/ 5839681 h 5839736"/>
                <a:gd name="connsiteX22" fmla="*/ 7056930 w 11300854"/>
                <a:gd name="connsiteY22" fmla="*/ 5319728 h 5839736"/>
                <a:gd name="connsiteX23" fmla="*/ 6178389 w 11300854"/>
                <a:gd name="connsiteY23" fmla="*/ 5714175 h 5839736"/>
                <a:gd name="connsiteX24" fmla="*/ 5559824 w 11300854"/>
                <a:gd name="connsiteY24" fmla="*/ 4772881 h 5839736"/>
                <a:gd name="connsiteX25" fmla="*/ 4340624 w 11300854"/>
                <a:gd name="connsiteY25" fmla="*/ 5588669 h 5839736"/>
                <a:gd name="connsiteX26" fmla="*/ 2879377 w 11300854"/>
                <a:gd name="connsiteY26" fmla="*/ 4835634 h 5839736"/>
                <a:gd name="connsiteX27" fmla="*/ 2350459 w 11300854"/>
                <a:gd name="connsiteY27" fmla="*/ 5301798 h 5839736"/>
                <a:gd name="connsiteX28" fmla="*/ 1238836 w 11300854"/>
                <a:gd name="connsiteY28" fmla="*/ 4925281 h 5839736"/>
                <a:gd name="connsiteX29" fmla="*/ 826459 w 11300854"/>
                <a:gd name="connsiteY29" fmla="*/ 5732104 h 5839736"/>
                <a:gd name="connsiteX30" fmla="*/ 46530 w 11300854"/>
                <a:gd name="connsiteY30" fmla="*/ 4916316 h 5839736"/>
                <a:gd name="connsiteX31" fmla="*/ 620271 w 11300854"/>
                <a:gd name="connsiteY31" fmla="*/ 4181210 h 5839736"/>
                <a:gd name="connsiteX32" fmla="*/ 279612 w 11300854"/>
                <a:gd name="connsiteY32" fmla="*/ 3616434 h 5839736"/>
                <a:gd name="connsiteX33" fmla="*/ 763706 w 11300854"/>
                <a:gd name="connsiteY33" fmla="*/ 2710998 h 5839736"/>
                <a:gd name="connsiteX34" fmla="*/ 1706 w 11300854"/>
                <a:gd name="connsiteY34" fmla="*/ 1671093 h 5839736"/>
                <a:gd name="connsiteX35" fmla="*/ 548553 w 11300854"/>
                <a:gd name="connsiteY35" fmla="*/ 1321469 h 5839736"/>
                <a:gd name="connsiteX36" fmla="*/ 252718 w 11300854"/>
                <a:gd name="connsiteY36" fmla="*/ 622222 h 5839736"/>
                <a:gd name="connsiteX37" fmla="*/ 539589 w 11300854"/>
                <a:gd name="connsiteY37" fmla="*/ 263634 h 583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300854" h="5839736">
                  <a:moveTo>
                    <a:pt x="539589" y="263634"/>
                  </a:moveTo>
                  <a:cubicBezTo>
                    <a:pt x="787613" y="162034"/>
                    <a:pt x="1358365" y="-21743"/>
                    <a:pt x="1740859" y="12622"/>
                  </a:cubicBezTo>
                  <a:cubicBezTo>
                    <a:pt x="2123353" y="46987"/>
                    <a:pt x="2478953" y="469822"/>
                    <a:pt x="2834553" y="469822"/>
                  </a:cubicBezTo>
                  <a:cubicBezTo>
                    <a:pt x="3190153" y="469822"/>
                    <a:pt x="3499436" y="3657"/>
                    <a:pt x="3874459" y="12622"/>
                  </a:cubicBezTo>
                  <a:cubicBezTo>
                    <a:pt x="4249482" y="21587"/>
                    <a:pt x="4739554" y="513151"/>
                    <a:pt x="5084695" y="523610"/>
                  </a:cubicBezTo>
                  <a:cubicBezTo>
                    <a:pt x="5429836" y="534069"/>
                    <a:pt x="5615106" y="63422"/>
                    <a:pt x="5945306" y="75375"/>
                  </a:cubicBezTo>
                  <a:cubicBezTo>
                    <a:pt x="6275506" y="87328"/>
                    <a:pt x="6790977" y="607281"/>
                    <a:pt x="7065895" y="595328"/>
                  </a:cubicBezTo>
                  <a:cubicBezTo>
                    <a:pt x="7340813" y="583375"/>
                    <a:pt x="7312424" y="46986"/>
                    <a:pt x="7594812" y="3657"/>
                  </a:cubicBezTo>
                  <a:cubicBezTo>
                    <a:pt x="7877200" y="-39672"/>
                    <a:pt x="8467377" y="315928"/>
                    <a:pt x="8760224" y="335351"/>
                  </a:cubicBezTo>
                  <a:cubicBezTo>
                    <a:pt x="9053071" y="354774"/>
                    <a:pt x="9109848" y="87327"/>
                    <a:pt x="9351895" y="120198"/>
                  </a:cubicBezTo>
                  <a:cubicBezTo>
                    <a:pt x="9593942" y="153069"/>
                    <a:pt x="9955518" y="541540"/>
                    <a:pt x="10212506" y="532575"/>
                  </a:cubicBezTo>
                  <a:cubicBezTo>
                    <a:pt x="10469494" y="523610"/>
                    <a:pt x="10713036" y="-30708"/>
                    <a:pt x="10893824" y="66410"/>
                  </a:cubicBezTo>
                  <a:cubicBezTo>
                    <a:pt x="11074612" y="163528"/>
                    <a:pt x="11334589" y="844846"/>
                    <a:pt x="11297236" y="1115281"/>
                  </a:cubicBezTo>
                  <a:cubicBezTo>
                    <a:pt x="11259883" y="1385716"/>
                    <a:pt x="10681659" y="1442493"/>
                    <a:pt x="10669706" y="1689022"/>
                  </a:cubicBezTo>
                  <a:cubicBezTo>
                    <a:pt x="10657753" y="1935551"/>
                    <a:pt x="11252412" y="2334481"/>
                    <a:pt x="11225518" y="2594457"/>
                  </a:cubicBezTo>
                  <a:cubicBezTo>
                    <a:pt x="11198624" y="2854434"/>
                    <a:pt x="10535236" y="3027752"/>
                    <a:pt x="10508342" y="3248881"/>
                  </a:cubicBezTo>
                  <a:cubicBezTo>
                    <a:pt x="10481448" y="3470010"/>
                    <a:pt x="11046224" y="3719528"/>
                    <a:pt x="11064153" y="3921234"/>
                  </a:cubicBezTo>
                  <a:cubicBezTo>
                    <a:pt x="11082082" y="4122940"/>
                    <a:pt x="10623388" y="4197646"/>
                    <a:pt x="10615918" y="4459116"/>
                  </a:cubicBezTo>
                  <a:cubicBezTo>
                    <a:pt x="10608448" y="4720586"/>
                    <a:pt x="11126906" y="5271916"/>
                    <a:pt x="11019330" y="5490057"/>
                  </a:cubicBezTo>
                  <a:cubicBezTo>
                    <a:pt x="10911754" y="5708198"/>
                    <a:pt x="10243882" y="5790375"/>
                    <a:pt x="9970459" y="5767963"/>
                  </a:cubicBezTo>
                  <a:cubicBezTo>
                    <a:pt x="9697036" y="5745551"/>
                    <a:pt x="9640259" y="5343634"/>
                    <a:pt x="9378789" y="5355587"/>
                  </a:cubicBezTo>
                  <a:cubicBezTo>
                    <a:pt x="9117319" y="5367540"/>
                    <a:pt x="8788612" y="5845657"/>
                    <a:pt x="8401636" y="5839681"/>
                  </a:cubicBezTo>
                  <a:cubicBezTo>
                    <a:pt x="8014660" y="5833705"/>
                    <a:pt x="7427471" y="5340646"/>
                    <a:pt x="7056930" y="5319728"/>
                  </a:cubicBezTo>
                  <a:cubicBezTo>
                    <a:pt x="6686389" y="5298810"/>
                    <a:pt x="6427907" y="5805316"/>
                    <a:pt x="6178389" y="5714175"/>
                  </a:cubicBezTo>
                  <a:cubicBezTo>
                    <a:pt x="5928871" y="5623034"/>
                    <a:pt x="5866118" y="4793799"/>
                    <a:pt x="5559824" y="4772881"/>
                  </a:cubicBezTo>
                  <a:cubicBezTo>
                    <a:pt x="5253530" y="4751963"/>
                    <a:pt x="4787365" y="5578210"/>
                    <a:pt x="4340624" y="5588669"/>
                  </a:cubicBezTo>
                  <a:cubicBezTo>
                    <a:pt x="3893883" y="5599128"/>
                    <a:pt x="3211071" y="4883446"/>
                    <a:pt x="2879377" y="4835634"/>
                  </a:cubicBezTo>
                  <a:cubicBezTo>
                    <a:pt x="2547683" y="4787822"/>
                    <a:pt x="2623882" y="5286857"/>
                    <a:pt x="2350459" y="5301798"/>
                  </a:cubicBezTo>
                  <a:cubicBezTo>
                    <a:pt x="2077036" y="5316739"/>
                    <a:pt x="1492836" y="4853563"/>
                    <a:pt x="1238836" y="4925281"/>
                  </a:cubicBezTo>
                  <a:cubicBezTo>
                    <a:pt x="984836" y="4996999"/>
                    <a:pt x="1025177" y="5733598"/>
                    <a:pt x="826459" y="5732104"/>
                  </a:cubicBezTo>
                  <a:cubicBezTo>
                    <a:pt x="627741" y="5730610"/>
                    <a:pt x="80895" y="5174798"/>
                    <a:pt x="46530" y="4916316"/>
                  </a:cubicBezTo>
                  <a:cubicBezTo>
                    <a:pt x="12165" y="4657834"/>
                    <a:pt x="581424" y="4397857"/>
                    <a:pt x="620271" y="4181210"/>
                  </a:cubicBezTo>
                  <a:cubicBezTo>
                    <a:pt x="659118" y="3964563"/>
                    <a:pt x="255706" y="3861469"/>
                    <a:pt x="279612" y="3616434"/>
                  </a:cubicBezTo>
                  <a:cubicBezTo>
                    <a:pt x="303518" y="3371399"/>
                    <a:pt x="810024" y="3035222"/>
                    <a:pt x="763706" y="2710998"/>
                  </a:cubicBezTo>
                  <a:cubicBezTo>
                    <a:pt x="717388" y="2386775"/>
                    <a:pt x="37565" y="1902681"/>
                    <a:pt x="1706" y="1671093"/>
                  </a:cubicBezTo>
                  <a:cubicBezTo>
                    <a:pt x="-34153" y="1439505"/>
                    <a:pt x="506718" y="1496281"/>
                    <a:pt x="548553" y="1321469"/>
                  </a:cubicBezTo>
                  <a:cubicBezTo>
                    <a:pt x="590388" y="1146657"/>
                    <a:pt x="252718" y="795540"/>
                    <a:pt x="252718" y="622222"/>
                  </a:cubicBezTo>
                  <a:cubicBezTo>
                    <a:pt x="252718" y="448904"/>
                    <a:pt x="291565" y="365234"/>
                    <a:pt x="539589" y="263634"/>
                  </a:cubicBezTo>
                  <a:close/>
                </a:path>
              </a:pathLst>
            </a:custGeom>
            <a:solidFill>
              <a:srgbClr val="F1FEF7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3" name="PA_图片 12">
            <a:extLst>
              <a:ext uri="{FF2B5EF4-FFF2-40B4-BE49-F238E27FC236}">
                <a16:creationId xmlns:a16="http://schemas.microsoft.com/office/drawing/2014/main" id="{F00B450D-DBE3-42E8-8AD4-A94E148320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0" y="4560425"/>
            <a:ext cx="2790774" cy="2314456"/>
          </a:xfrm>
          <a:prstGeom prst="rect">
            <a:avLst/>
          </a:prstGeom>
        </p:spPr>
      </p:pic>
      <p:pic>
        <p:nvPicPr>
          <p:cNvPr id="17" name="PA_图片 16">
            <a:extLst>
              <a:ext uri="{FF2B5EF4-FFF2-40B4-BE49-F238E27FC236}">
                <a16:creationId xmlns:a16="http://schemas.microsoft.com/office/drawing/2014/main" id="{20D9AD90-1CC0-418F-83EB-A841E2EBD2E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93" y="-13749"/>
            <a:ext cx="2514264" cy="2080303"/>
          </a:xfrm>
          <a:prstGeom prst="rect">
            <a:avLst/>
          </a:prstGeom>
        </p:spPr>
      </p:pic>
      <p:pic>
        <p:nvPicPr>
          <p:cNvPr id="19" name="PA_图片 18">
            <a:extLst>
              <a:ext uri="{FF2B5EF4-FFF2-40B4-BE49-F238E27FC236}">
                <a16:creationId xmlns:a16="http://schemas.microsoft.com/office/drawing/2014/main" id="{11BC83E5-FD8D-456F-97F7-EC96C2FE378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103" y="0"/>
            <a:ext cx="1751118" cy="2133084"/>
          </a:xfrm>
          <a:prstGeom prst="rect">
            <a:avLst/>
          </a:prstGeom>
        </p:spPr>
      </p:pic>
      <p:sp>
        <p:nvSpPr>
          <p:cNvPr id="20" name="PA_文本框 19">
            <a:extLst>
              <a:ext uri="{FF2B5EF4-FFF2-40B4-BE49-F238E27FC236}">
                <a16:creationId xmlns:a16="http://schemas.microsoft.com/office/drawing/2014/main" id="{68B3601F-9B6C-491C-B9F1-6BC10122F7E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45507" y="1720840"/>
            <a:ext cx="8700985" cy="34163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vi-VN" sz="3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Học bài cũ</a:t>
            </a:r>
          </a:p>
          <a:p>
            <a:pPr algn="just"/>
            <a:r>
              <a:rPr lang="vi-VN" sz="3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Tự đánh giá – </a:t>
            </a:r>
            <a:r>
              <a:rPr lang="vi-VN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“Thẳm sâu hồng ngài” </a:t>
            </a:r>
            <a:r>
              <a:rPr lang="vi-VN" sz="3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(SGK/68): làm vào vở soạn văn</a:t>
            </a:r>
          </a:p>
          <a:p>
            <a:pPr algn="just"/>
            <a:r>
              <a:rPr lang="vi-VN" sz="3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Chuẩn bị bài sau: Bài 4 – Văn bản nghị luận</a:t>
            </a:r>
          </a:p>
          <a:p>
            <a:pPr algn="just"/>
            <a:r>
              <a:rPr lang="vi-VN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 bài: </a:t>
            </a:r>
            <a:r>
              <a:rPr lang="vi-VN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“Nguyên Hồng - nhà văn của những người cùng khổ” </a:t>
            </a:r>
            <a:endParaRPr lang="en-VN" sz="3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A_矩形 22">
            <a:extLst>
              <a:ext uri="{FF2B5EF4-FFF2-40B4-BE49-F238E27FC236}">
                <a16:creationId xmlns:a16="http://schemas.microsoft.com/office/drawing/2014/main" id="{195D8ABB-1B85-4277-8264-F11C5F386CA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531114" y="1430429"/>
            <a:ext cx="7129770" cy="636125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6330828"/>
              </a:avLst>
            </a:prstTxWarp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DẶN DÒ: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0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432</TotalTime>
  <Words>168</Words>
  <Application>Microsoft Macintosh PowerPoint</Application>
  <PresentationFormat>Widescreen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等线</vt:lpstr>
      <vt:lpstr>微软雅黑</vt:lpstr>
      <vt:lpstr>American Typewriter</vt:lpstr>
      <vt:lpstr>Arial</vt:lpstr>
      <vt:lpstr>Courier</vt:lpstr>
      <vt:lpstr>Times New Roman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Microsoft Office User</cp:lastModifiedBy>
  <cp:revision>67</cp:revision>
  <dcterms:created xsi:type="dcterms:W3CDTF">2017-08-18T03:02:00Z</dcterms:created>
  <dcterms:modified xsi:type="dcterms:W3CDTF">2023-11-28T00:27:37Z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