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2" r:id="rId6"/>
    <p:sldId id="285" r:id="rId7"/>
    <p:sldId id="267" r:id="rId8"/>
    <p:sldId id="268" r:id="rId9"/>
    <p:sldId id="272" r:id="rId10"/>
    <p:sldId id="273" r:id="rId11"/>
    <p:sldId id="274" r:id="rId12"/>
    <p:sldId id="286" r:id="rId13"/>
    <p:sldId id="280" r:id="rId14"/>
    <p:sldId id="281" r:id="rId15"/>
    <p:sldId id="287" r:id="rId16"/>
    <p:sldId id="284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hnWpim7Ixf2yg0McdsfCXIGlgp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FE8A71-C24E-4997-B9E9-10755ED9D045}">
  <a:tblStyle styleId="{81FE8A71-C24E-4997-B9E9-10755ED9D0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1C3BD20-E699-4B17-AED0-1C77200DCAE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17E77CD-23DB-42C7-B2A0-6D87E0B33111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8259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6202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内容与标题">
  <p:cSld name="1_内容与标题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8"/>
          <p:cNvSpPr txBox="1"/>
          <p:nvPr/>
        </p:nvSpPr>
        <p:spPr>
          <a:xfrm>
            <a:off x="1885950" y="342900"/>
            <a:ext cx="34163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0929A"/>
                </a:solidFill>
                <a:latin typeface="Calibri"/>
                <a:ea typeface="Calibri"/>
                <a:cs typeface="Calibri"/>
                <a:sym typeface="Calibri"/>
              </a:rPr>
              <a:t>请在此处输入小标题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1881963" y="212651"/>
            <a:ext cx="3615070" cy="7761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TÔI&amp;quot; là ai??? - YouTube"/>
          <p:cNvPicPr preferRelativeResize="0"/>
          <p:nvPr/>
        </p:nvPicPr>
        <p:blipFill rotWithShape="1">
          <a:blip r:embed="rId3">
            <a:alphaModFix/>
          </a:blip>
          <a:srcRect l="13343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"/>
          <p:cNvSpPr/>
          <p:nvPr/>
        </p:nvSpPr>
        <p:spPr>
          <a:xfrm>
            <a:off x="4684833" y="3846717"/>
            <a:ext cx="2525204" cy="575823"/>
          </a:xfrm>
          <a:prstGeom prst="ellipse">
            <a:avLst/>
          </a:prstGeom>
          <a:solidFill>
            <a:srgbClr val="EEECE1">
              <a:alpha val="364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20">
              <a:solidFill>
                <a:srgbClr val="40929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01" name="Google Shape;301;p18"/>
          <p:cNvSpPr txBox="1"/>
          <p:nvPr/>
        </p:nvSpPr>
        <p:spPr>
          <a:xfrm>
            <a:off x="4539275" y="4422540"/>
            <a:ext cx="2249007" cy="12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Gia </a:t>
            </a:r>
            <a:r>
              <a:rPr lang="en-US" sz="3200" b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đình</a:t>
            </a:r>
            <a:r>
              <a:rPr lang="en-US" sz="3200" b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3200" b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nghèo</a:t>
            </a:r>
            <a:endParaRPr sz="3200" b="1" dirty="0">
              <a:solidFill>
                <a:srgbClr val="40929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2" name="Google Shape;302;p18"/>
          <p:cNvCxnSpPr/>
          <p:nvPr/>
        </p:nvCxnSpPr>
        <p:spPr>
          <a:xfrm>
            <a:off x="7000260" y="3056869"/>
            <a:ext cx="0" cy="1926769"/>
          </a:xfrm>
          <a:prstGeom prst="straightConnector1">
            <a:avLst/>
          </a:prstGeom>
          <a:noFill/>
          <a:ln w="9525" cap="flat" cmpd="sng">
            <a:solidFill>
              <a:srgbClr val="F5913F"/>
            </a:solidFill>
            <a:prstDash val="solid"/>
            <a:round/>
            <a:headEnd type="oval" w="med" len="med"/>
            <a:tailEnd type="oval" w="med" len="med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cxnSp>
      <p:cxnSp>
        <p:nvCxnSpPr>
          <p:cNvPr id="303" name="Google Shape;303;p18"/>
          <p:cNvCxnSpPr/>
          <p:nvPr/>
        </p:nvCxnSpPr>
        <p:spPr>
          <a:xfrm>
            <a:off x="6868676" y="2596328"/>
            <a:ext cx="3160800" cy="0"/>
          </a:xfrm>
          <a:prstGeom prst="straightConnector1">
            <a:avLst/>
          </a:prstGeom>
          <a:noFill/>
          <a:ln w="9525" cap="flat" cmpd="sng">
            <a:solidFill>
              <a:srgbClr val="F5913F"/>
            </a:solidFill>
            <a:prstDash val="solid"/>
            <a:round/>
            <a:headEnd type="oval" w="med" len="med"/>
            <a:tailEnd type="oval" w="med" len="med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cxnSp>
      <p:sp>
        <p:nvSpPr>
          <p:cNvPr id="304" name="Google Shape;304;p18"/>
          <p:cNvSpPr txBox="1"/>
          <p:nvPr/>
        </p:nvSpPr>
        <p:spPr>
          <a:xfrm>
            <a:off x="7210037" y="1278710"/>
            <a:ext cx="3484321" cy="12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Cha </a:t>
            </a:r>
            <a:r>
              <a:rPr lang="en-US" sz="3200" b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200" b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Gihei</a:t>
            </a:r>
            <a:r>
              <a:rPr lang="en-US" sz="3200" b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200" b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nghề</a:t>
            </a:r>
            <a:r>
              <a:rPr lang="en-US" sz="3200" b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thợ</a:t>
            </a:r>
            <a:r>
              <a:rPr lang="en-US" sz="3200" b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rèn</a:t>
            </a:r>
            <a:endParaRPr sz="3200" b="1" dirty="0">
              <a:solidFill>
                <a:srgbClr val="40929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05" name="Google Shape;305;p18"/>
          <p:cNvGrpSpPr/>
          <p:nvPr/>
        </p:nvGrpSpPr>
        <p:grpSpPr>
          <a:xfrm>
            <a:off x="1582122" y="992609"/>
            <a:ext cx="3199417" cy="1865086"/>
            <a:chOff x="1213067" y="1221063"/>
            <a:chExt cx="2123583" cy="2041337"/>
          </a:xfrm>
        </p:grpSpPr>
        <p:sp>
          <p:nvSpPr>
            <p:cNvPr id="306" name="Google Shape;306;p18"/>
            <p:cNvSpPr txBox="1"/>
            <p:nvPr/>
          </p:nvSpPr>
          <p:spPr>
            <a:xfrm>
              <a:off x="1608412" y="1221063"/>
              <a:ext cx="1728238" cy="2041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rgbClr val="40929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 </a:t>
              </a:r>
              <a:r>
                <a:rPr lang="en-US" sz="3200" b="1" dirty="0" err="1">
                  <a:solidFill>
                    <a:srgbClr val="40929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Là</a:t>
              </a:r>
              <a:r>
                <a:rPr lang="en-US" sz="3200" b="1" dirty="0">
                  <a:solidFill>
                    <a:srgbClr val="40929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rgbClr val="40929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trưởng</a:t>
              </a:r>
              <a:r>
                <a:rPr lang="en-US" sz="3200" b="1" dirty="0">
                  <a:solidFill>
                    <a:srgbClr val="40929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rgbClr val="40929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nam</a:t>
              </a:r>
              <a:r>
                <a:rPr lang="en-US" sz="3200" b="1" dirty="0">
                  <a:solidFill>
                    <a:srgbClr val="40929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rgbClr val="40929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trong</a:t>
              </a:r>
              <a:r>
                <a:rPr lang="en-US" sz="3200" b="1" dirty="0">
                  <a:solidFill>
                    <a:srgbClr val="40929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rgbClr val="40929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gia</a:t>
              </a:r>
              <a:r>
                <a:rPr lang="en-US" sz="3200" b="1" dirty="0">
                  <a:solidFill>
                    <a:srgbClr val="40929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rgbClr val="40929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đình</a:t>
              </a:r>
              <a:endParaRPr sz="3200" b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07" name="Google Shape;307;p18"/>
            <p:cNvCxnSpPr/>
            <p:nvPr/>
          </p:nvCxnSpPr>
          <p:spPr>
            <a:xfrm rot="10800000">
              <a:off x="1213067" y="3253479"/>
              <a:ext cx="2089566" cy="0"/>
            </a:xfrm>
            <a:prstGeom prst="straightConnector1">
              <a:avLst/>
            </a:prstGeom>
            <a:noFill/>
            <a:ln w="9525" cap="flat" cmpd="sng">
              <a:solidFill>
                <a:srgbClr val="F5913F"/>
              </a:solidFill>
              <a:prstDash val="solid"/>
              <a:round/>
              <a:headEnd type="oval" w="med" len="med"/>
              <a:tailEnd type="oval" w="med" len="med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</p:cxnSp>
      </p:grpSp>
      <p:grpSp>
        <p:nvGrpSpPr>
          <p:cNvPr id="308" name="Google Shape;308;p18"/>
          <p:cNvGrpSpPr/>
          <p:nvPr/>
        </p:nvGrpSpPr>
        <p:grpSpPr>
          <a:xfrm>
            <a:off x="4519464" y="1608691"/>
            <a:ext cx="2806607" cy="2513608"/>
            <a:chOff x="3455775" y="2102575"/>
            <a:chExt cx="2338839" cy="2094674"/>
          </a:xfrm>
        </p:grpSpPr>
        <p:sp>
          <p:nvSpPr>
            <p:cNvPr id="309" name="Google Shape;309;p18"/>
            <p:cNvSpPr/>
            <p:nvPr/>
          </p:nvSpPr>
          <p:spPr>
            <a:xfrm>
              <a:off x="4081894" y="2102581"/>
              <a:ext cx="1712720" cy="1014094"/>
            </a:xfrm>
            <a:custGeom>
              <a:avLst/>
              <a:gdLst/>
              <a:ahLst/>
              <a:cxnLst/>
              <a:rect l="l" t="t" r="r" b="b"/>
              <a:pathLst>
                <a:path w="1296" h="768" extrusionOk="0">
                  <a:moveTo>
                    <a:pt x="0" y="0"/>
                  </a:moveTo>
                  <a:lnTo>
                    <a:pt x="432" y="768"/>
                  </a:lnTo>
                  <a:lnTo>
                    <a:pt x="1296" y="768"/>
                  </a:lnTo>
                  <a:lnTo>
                    <a:pt x="864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4D5E"/>
                </a:gs>
                <a:gs pos="100000">
                  <a:srgbClr val="FFAFB7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8"/>
            <p:cNvSpPr txBox="1"/>
            <p:nvPr/>
          </p:nvSpPr>
          <p:spPr>
            <a:xfrm rot="5400000">
              <a:off x="4431188" y="1753262"/>
              <a:ext cx="1014094" cy="1712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40">
                <a:solidFill>
                  <a:srgbClr val="40929A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3455790" y="2121920"/>
              <a:ext cx="1142217" cy="2029398"/>
            </a:xfrm>
            <a:custGeom>
              <a:avLst/>
              <a:gdLst/>
              <a:ahLst/>
              <a:cxnLst/>
              <a:rect l="l" t="t" r="r" b="b"/>
              <a:pathLst>
                <a:path w="864" h="1536" extrusionOk="0">
                  <a:moveTo>
                    <a:pt x="0" y="768"/>
                  </a:moveTo>
                  <a:lnTo>
                    <a:pt x="432" y="1536"/>
                  </a:lnTo>
                  <a:lnTo>
                    <a:pt x="864" y="768"/>
                  </a:lnTo>
                  <a:lnTo>
                    <a:pt x="432" y="0"/>
                  </a:lnTo>
                  <a:lnTo>
                    <a:pt x="0" y="768"/>
                  </a:lnTo>
                  <a:close/>
                </a:path>
              </a:pathLst>
            </a:custGeom>
            <a:gradFill>
              <a:gsLst>
                <a:gs pos="0">
                  <a:srgbClr val="FF4D5E"/>
                </a:gs>
                <a:gs pos="100000">
                  <a:srgbClr val="FFAFB7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8"/>
            <p:cNvSpPr txBox="1"/>
            <p:nvPr/>
          </p:nvSpPr>
          <p:spPr>
            <a:xfrm rot="5400000">
              <a:off x="3012185" y="2565491"/>
              <a:ext cx="2029398" cy="1142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40">
                <a:solidFill>
                  <a:srgbClr val="40929A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4073433" y="3180737"/>
              <a:ext cx="1712720" cy="1016512"/>
            </a:xfrm>
            <a:custGeom>
              <a:avLst/>
              <a:gdLst/>
              <a:ahLst/>
              <a:cxnLst/>
              <a:rect l="l" t="t" r="r" b="b"/>
              <a:pathLst>
                <a:path w="1296" h="768" extrusionOk="0">
                  <a:moveTo>
                    <a:pt x="0" y="768"/>
                  </a:moveTo>
                  <a:lnTo>
                    <a:pt x="864" y="768"/>
                  </a:lnTo>
                  <a:lnTo>
                    <a:pt x="1296" y="0"/>
                  </a:lnTo>
                  <a:lnTo>
                    <a:pt x="432" y="0"/>
                  </a:lnTo>
                  <a:lnTo>
                    <a:pt x="0" y="768"/>
                  </a:lnTo>
                  <a:close/>
                </a:path>
              </a:pathLst>
            </a:custGeom>
            <a:gradFill>
              <a:gsLst>
                <a:gs pos="0">
                  <a:srgbClr val="FF4D5E"/>
                </a:gs>
                <a:gs pos="100000">
                  <a:srgbClr val="FFAFB7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8"/>
            <p:cNvSpPr txBox="1"/>
            <p:nvPr/>
          </p:nvSpPr>
          <p:spPr>
            <a:xfrm rot="5400000">
              <a:off x="4421529" y="2832621"/>
              <a:ext cx="1016512" cy="1712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40">
                <a:solidFill>
                  <a:srgbClr val="40929A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315" name="Google Shape;315;p18"/>
          <p:cNvSpPr txBox="1"/>
          <p:nvPr/>
        </p:nvSpPr>
        <p:spPr>
          <a:xfrm>
            <a:off x="0" y="285086"/>
            <a:ext cx="6443663" cy="6309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Gia đình</a:t>
            </a: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6" name="Google Shape;31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1958" y="1237386"/>
            <a:ext cx="1074724" cy="2152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8" descr="A picture containing toy, doll, vector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3684" y="4276683"/>
            <a:ext cx="1435500" cy="14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8" descr="A group of people wearing costumes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438" y="3056869"/>
            <a:ext cx="1370660" cy="137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/>
          <p:nvPr/>
        </p:nvSpPr>
        <p:spPr>
          <a:xfrm>
            <a:off x="4422062" y="267394"/>
            <a:ext cx="2965104" cy="6309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Thời thơ ấu</a:t>
            </a: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5" name="Google Shape;325;p1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5235" y="-164114"/>
            <a:ext cx="1203399" cy="140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9" descr="d2e40e093925d5cd121e9fb2a5a4a00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214" y="1265086"/>
            <a:ext cx="683188" cy="683188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9"/>
          <p:cNvSpPr txBox="1"/>
          <p:nvPr/>
        </p:nvSpPr>
        <p:spPr>
          <a:xfrm>
            <a:off x="1084522" y="1043469"/>
            <a:ext cx="10706144" cy="112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phì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phò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thổi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ống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thổi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lò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âm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thanh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chát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đe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búa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8" name="Google Shape;328;p19" descr="d2e40e093925d5cd121e9fb2a5a4a00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064" y="2553786"/>
            <a:ext cx="683188" cy="68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9" descr="d2e40e093925d5cd121e9fb2a5a4a00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794" y="3546982"/>
            <a:ext cx="683188" cy="683188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9"/>
          <p:cNvSpPr txBox="1"/>
          <p:nvPr/>
        </p:nvSpPr>
        <p:spPr>
          <a:xfrm>
            <a:off x="1083982" y="2310016"/>
            <a:ext cx="10706144" cy="112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thú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đập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búa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sửa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chữa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nông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1" name="Google Shape;331;p19" descr="d2e40e093925d5cd121e9fb2a5a4a00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064" y="4410441"/>
            <a:ext cx="683188" cy="68318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9"/>
          <p:cNvSpPr txBox="1"/>
          <p:nvPr/>
        </p:nvSpPr>
        <p:spPr>
          <a:xfrm>
            <a:off x="1083982" y="3519763"/>
            <a:ext cx="10706144" cy="60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đùa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móc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3" name="Google Shape;333;p19" descr="d2e40e093925d5cd121e9fb2a5a4a00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794" y="5454074"/>
            <a:ext cx="683188" cy="68318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9"/>
          <p:cNvSpPr txBox="1"/>
          <p:nvPr/>
        </p:nvSpPr>
        <p:spPr>
          <a:xfrm>
            <a:off x="1083982" y="4216315"/>
            <a:ext cx="10706144" cy="112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Thường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cõng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tiệm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xay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lúa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lôi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bởi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âm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thanh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nổ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luồng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khói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xanh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mùi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dầu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cháy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19"/>
          <p:cNvSpPr txBox="1"/>
          <p:nvPr/>
        </p:nvSpPr>
        <p:spPr>
          <a:xfrm>
            <a:off x="1083982" y="5426062"/>
            <a:ext cx="7796171" cy="56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Lân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 sang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ngắm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nhìn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thú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nổ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6" name="Google Shape;336;p19" descr="d2e40e093925d5cd121e9fb2a5a4a00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794" y="6165274"/>
            <a:ext cx="683188" cy="683188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9"/>
          <p:cNvSpPr txBox="1"/>
          <p:nvPr/>
        </p:nvSpPr>
        <p:spPr>
          <a:xfrm>
            <a:off x="1069402" y="6224739"/>
            <a:ext cx="7796171" cy="56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Sung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sướng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nhìn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móc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chuyển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/>
          <p:nvPr/>
        </p:nvSpPr>
        <p:spPr>
          <a:xfrm>
            <a:off x="4204046" y="182429"/>
            <a:ext cx="3781306" cy="7078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ấu</a:t>
            </a:r>
            <a:endParaRPr sz="4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5" name="Google Shape;325;p1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5235" y="-164114"/>
            <a:ext cx="1203399" cy="1400933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9"/>
          <p:cNvSpPr/>
          <p:nvPr/>
        </p:nvSpPr>
        <p:spPr>
          <a:xfrm>
            <a:off x="573662" y="1250343"/>
            <a:ext cx="11042075" cy="182147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đình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sớm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tiếp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xúc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hứng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thú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kĩ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thuật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móc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81867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5"/>
          <p:cNvSpPr txBox="1"/>
          <p:nvPr/>
        </p:nvSpPr>
        <p:spPr>
          <a:xfrm>
            <a:off x="365567" y="61393"/>
            <a:ext cx="5998840" cy="85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32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86" name="Google Shape;386;p25"/>
          <p:cNvGrpSpPr/>
          <p:nvPr/>
        </p:nvGrpSpPr>
        <p:grpSpPr>
          <a:xfrm>
            <a:off x="402896" y="1238529"/>
            <a:ext cx="691200" cy="691201"/>
            <a:chOff x="6758111" y="2048406"/>
            <a:chExt cx="740273" cy="748185"/>
          </a:xfrm>
        </p:grpSpPr>
        <p:sp>
          <p:nvSpPr>
            <p:cNvPr id="387" name="Google Shape;387;p25"/>
            <p:cNvSpPr/>
            <p:nvPr/>
          </p:nvSpPr>
          <p:spPr>
            <a:xfrm>
              <a:off x="6758111" y="2102454"/>
              <a:ext cx="694135" cy="694137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2AABE1"/>
            </a:solidFill>
            <a:ln>
              <a:noFill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4092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5"/>
            <p:cNvSpPr/>
            <p:nvPr/>
          </p:nvSpPr>
          <p:spPr>
            <a:xfrm>
              <a:off x="6804249" y="2048406"/>
              <a:ext cx="694135" cy="694137"/>
            </a:xfrm>
            <a:prstGeom prst="pie">
              <a:avLst>
                <a:gd name="adj1" fmla="val 16168749"/>
                <a:gd name="adj2" fmla="val 121262"/>
              </a:avLst>
            </a:prstGeom>
            <a:solidFill>
              <a:srgbClr val="2AABE1"/>
            </a:solidFill>
            <a:ln>
              <a:noFill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4092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25"/>
          <p:cNvSpPr txBox="1"/>
          <p:nvPr/>
        </p:nvSpPr>
        <p:spPr>
          <a:xfrm>
            <a:off x="1323397" y="1018502"/>
            <a:ext cx="8272129" cy="108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kém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thú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hơn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xuất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pin,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ống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nghiệm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móc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0" name="Google Shape;39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4041" y="5445571"/>
            <a:ext cx="1686190" cy="168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60183" y="-81884"/>
            <a:ext cx="1641047" cy="16410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2" name="Google Shape;392;p25"/>
          <p:cNvGrpSpPr/>
          <p:nvPr/>
        </p:nvGrpSpPr>
        <p:grpSpPr>
          <a:xfrm>
            <a:off x="445975" y="2592984"/>
            <a:ext cx="691200" cy="691201"/>
            <a:chOff x="6758111" y="2048406"/>
            <a:chExt cx="740273" cy="748185"/>
          </a:xfrm>
        </p:grpSpPr>
        <p:sp>
          <p:nvSpPr>
            <p:cNvPr id="393" name="Google Shape;393;p25"/>
            <p:cNvSpPr/>
            <p:nvPr/>
          </p:nvSpPr>
          <p:spPr>
            <a:xfrm>
              <a:off x="6758111" y="2102454"/>
              <a:ext cx="694135" cy="694137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2AABE1"/>
            </a:solidFill>
            <a:ln>
              <a:noFill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4092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5"/>
            <p:cNvSpPr/>
            <p:nvPr/>
          </p:nvSpPr>
          <p:spPr>
            <a:xfrm>
              <a:off x="6804249" y="2048406"/>
              <a:ext cx="694135" cy="694137"/>
            </a:xfrm>
            <a:prstGeom prst="pie">
              <a:avLst>
                <a:gd name="adj1" fmla="val 16168749"/>
                <a:gd name="adj2" fmla="val 121262"/>
              </a:avLst>
            </a:prstGeom>
            <a:solidFill>
              <a:srgbClr val="2AABE1"/>
            </a:solidFill>
            <a:ln>
              <a:noFill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4092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5" name="Google Shape;395;p25"/>
          <p:cNvSpPr txBox="1"/>
          <p:nvPr/>
        </p:nvSpPr>
        <p:spPr>
          <a:xfrm>
            <a:off x="1323397" y="2422889"/>
            <a:ext cx="8272129" cy="108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Chi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gí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mũi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xuống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đất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ngửi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mùi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dầu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Đam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mê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thường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móc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6" name="Google Shape;39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2330" y="3608493"/>
            <a:ext cx="3922445" cy="3074917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97" name="Google Shape;397;p25" descr="Cánh Diều] Soạn văn 6 bài: Thời thơ ấu của Hon-da trang 61 - Tech12h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22818" y="3504211"/>
            <a:ext cx="4078412" cy="3358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/>
      <p:bldP spid="3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6055" y="-411447"/>
            <a:ext cx="3366516" cy="1494733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6"/>
          <p:cNvSpPr txBox="1"/>
          <p:nvPr/>
        </p:nvSpPr>
        <p:spPr>
          <a:xfrm>
            <a:off x="0" y="654197"/>
            <a:ext cx="10478530" cy="85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xem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bay (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4 - SGK/63,64)</a:t>
            </a:r>
            <a:endParaRPr sz="32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1" name="Google Shape;411;p26" descr="A picture containing toy, vector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5173" y="1925231"/>
            <a:ext cx="5132277" cy="357548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19;p27">
            <a:extLst>
              <a:ext uri="{FF2B5EF4-FFF2-40B4-BE49-F238E27FC236}">
                <a16:creationId xmlns:a16="http://schemas.microsoft.com/office/drawing/2014/main" id="{F7D09DBA-0FD8-C28A-135F-F791CB7F8E53}"/>
              </a:ext>
            </a:extLst>
          </p:cNvPr>
          <p:cNvSpPr txBox="1"/>
          <p:nvPr/>
        </p:nvSpPr>
        <p:spPr>
          <a:xfrm>
            <a:off x="94091" y="1359310"/>
            <a:ext cx="2211780" cy="85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xúc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2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421;p27">
            <a:extLst>
              <a:ext uri="{FF2B5EF4-FFF2-40B4-BE49-F238E27FC236}">
                <a16:creationId xmlns:a16="http://schemas.microsoft.com/office/drawing/2014/main" id="{1475E5DE-869F-722A-62F5-BD6BE31972F6}"/>
              </a:ext>
            </a:extLst>
          </p:cNvPr>
          <p:cNvSpPr txBox="1"/>
          <p:nvPr/>
        </p:nvSpPr>
        <p:spPr>
          <a:xfrm>
            <a:off x="1042565" y="2364284"/>
            <a:ext cx="9003478" cy="60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đập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hồi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sao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ngừng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</p:txBody>
      </p:sp>
      <p:grpSp>
        <p:nvGrpSpPr>
          <p:cNvPr id="14" name="Google Shape;422;p27">
            <a:extLst>
              <a:ext uri="{FF2B5EF4-FFF2-40B4-BE49-F238E27FC236}">
                <a16:creationId xmlns:a16="http://schemas.microsoft.com/office/drawing/2014/main" id="{9D61D0ED-C055-B29F-DDA0-31184CC9DEF2}"/>
              </a:ext>
            </a:extLst>
          </p:cNvPr>
          <p:cNvGrpSpPr/>
          <p:nvPr/>
        </p:nvGrpSpPr>
        <p:grpSpPr>
          <a:xfrm>
            <a:off x="172178" y="2355432"/>
            <a:ext cx="688996" cy="570204"/>
            <a:chOff x="4895105" y="1304843"/>
            <a:chExt cx="1832720" cy="1587122"/>
          </a:xfrm>
        </p:grpSpPr>
        <p:sp>
          <p:nvSpPr>
            <p:cNvPr id="15" name="Google Shape;423;p27">
              <a:extLst>
                <a:ext uri="{FF2B5EF4-FFF2-40B4-BE49-F238E27FC236}">
                  <a16:creationId xmlns:a16="http://schemas.microsoft.com/office/drawing/2014/main" id="{4E1ADF89-335F-4FD6-99CD-FF2EFE2817F2}"/>
                </a:ext>
              </a:extLst>
            </p:cNvPr>
            <p:cNvSpPr/>
            <p:nvPr/>
          </p:nvSpPr>
          <p:spPr>
            <a:xfrm flipH="1">
              <a:off x="5384800" y="1668002"/>
              <a:ext cx="1343025" cy="1223963"/>
            </a:xfrm>
            <a:prstGeom prst="heart">
              <a:avLst/>
            </a:prstGeom>
            <a:noFill/>
            <a:ln w="25400" cap="flat" cmpd="sng">
              <a:solidFill>
                <a:srgbClr val="FFB7C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  <p:sp>
          <p:nvSpPr>
            <p:cNvPr id="16" name="Google Shape;424;p27">
              <a:extLst>
                <a:ext uri="{FF2B5EF4-FFF2-40B4-BE49-F238E27FC236}">
                  <a16:creationId xmlns:a16="http://schemas.microsoft.com/office/drawing/2014/main" id="{256F5E00-7D60-ED72-DE69-D9B16D6DC911}"/>
                </a:ext>
              </a:extLst>
            </p:cNvPr>
            <p:cNvSpPr/>
            <p:nvPr/>
          </p:nvSpPr>
          <p:spPr>
            <a:xfrm rot="-922652" flipH="1">
              <a:off x="5033357" y="1461107"/>
              <a:ext cx="1343824" cy="1224136"/>
            </a:xfrm>
            <a:prstGeom prst="heart">
              <a:avLst/>
            </a:prstGeom>
            <a:solidFill>
              <a:srgbClr val="FF537C"/>
            </a:solidFill>
            <a:ln>
              <a:noFill/>
            </a:ln>
          </p:spPr>
          <p:txBody>
            <a:bodyPr spcFirstLastPara="1" wrap="square" lIns="0" tIns="0" rIns="3600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</p:grpSp>
      <p:sp>
        <p:nvSpPr>
          <p:cNvPr id="17" name="Google Shape;425;p27">
            <a:extLst>
              <a:ext uri="{FF2B5EF4-FFF2-40B4-BE49-F238E27FC236}">
                <a16:creationId xmlns:a16="http://schemas.microsoft.com/office/drawing/2014/main" id="{C9867A17-6051-A961-7289-75BB92385B6F}"/>
              </a:ext>
            </a:extLst>
          </p:cNvPr>
          <p:cNvSpPr txBox="1"/>
          <p:nvPr/>
        </p:nvSpPr>
        <p:spPr>
          <a:xfrm>
            <a:off x="1106638" y="3216194"/>
            <a:ext cx="9399562" cy="60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Vô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kích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thấy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Neils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Smith bay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lên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429;p27">
            <a:extLst>
              <a:ext uri="{FF2B5EF4-FFF2-40B4-BE49-F238E27FC236}">
                <a16:creationId xmlns:a16="http://schemas.microsoft.com/office/drawing/2014/main" id="{1124F899-8405-6184-3A40-775DA50E148D}"/>
              </a:ext>
            </a:extLst>
          </p:cNvPr>
          <p:cNvSpPr txBox="1"/>
          <p:nvPr/>
        </p:nvSpPr>
        <p:spPr>
          <a:xfrm>
            <a:off x="1106638" y="4067339"/>
            <a:ext cx="7659814" cy="112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Lúc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đạp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xe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nhẹ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mệt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bắt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chước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phi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mũ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ngược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</p:txBody>
      </p:sp>
      <p:sp>
        <p:nvSpPr>
          <p:cNvPr id="25" name="Google Shape;433;p27">
            <a:extLst>
              <a:ext uri="{FF2B5EF4-FFF2-40B4-BE49-F238E27FC236}">
                <a16:creationId xmlns:a16="http://schemas.microsoft.com/office/drawing/2014/main" id="{F530BBAE-6756-1C49-7A28-6888F4A9057F}"/>
              </a:ext>
            </a:extLst>
          </p:cNvPr>
          <p:cNvSpPr txBox="1"/>
          <p:nvPr/>
        </p:nvSpPr>
        <p:spPr>
          <a:xfrm>
            <a:off x="359223" y="5492990"/>
            <a:ext cx="8525285" cy="631711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hứng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thú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niềm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mê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ước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mơ</a:t>
            </a:r>
            <a:endParaRPr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" name="Google Shape;422;p27">
            <a:extLst>
              <a:ext uri="{FF2B5EF4-FFF2-40B4-BE49-F238E27FC236}">
                <a16:creationId xmlns:a16="http://schemas.microsoft.com/office/drawing/2014/main" id="{3FEA3B7C-FEFA-76D9-0A9C-A707172B2502}"/>
              </a:ext>
            </a:extLst>
          </p:cNvPr>
          <p:cNvGrpSpPr/>
          <p:nvPr/>
        </p:nvGrpSpPr>
        <p:grpSpPr>
          <a:xfrm>
            <a:off x="188207" y="3214668"/>
            <a:ext cx="688996" cy="570204"/>
            <a:chOff x="4895105" y="1304843"/>
            <a:chExt cx="1832720" cy="1587122"/>
          </a:xfrm>
        </p:grpSpPr>
        <p:sp>
          <p:nvSpPr>
            <p:cNvPr id="27" name="Google Shape;423;p27">
              <a:extLst>
                <a:ext uri="{FF2B5EF4-FFF2-40B4-BE49-F238E27FC236}">
                  <a16:creationId xmlns:a16="http://schemas.microsoft.com/office/drawing/2014/main" id="{FCD9A4F0-8B04-0733-1326-2551C6CBBAB0}"/>
                </a:ext>
              </a:extLst>
            </p:cNvPr>
            <p:cNvSpPr/>
            <p:nvPr/>
          </p:nvSpPr>
          <p:spPr>
            <a:xfrm flipH="1">
              <a:off x="5384800" y="1668002"/>
              <a:ext cx="1343025" cy="1223963"/>
            </a:xfrm>
            <a:prstGeom prst="heart">
              <a:avLst/>
            </a:prstGeom>
            <a:noFill/>
            <a:ln w="25400" cap="flat" cmpd="sng">
              <a:solidFill>
                <a:srgbClr val="FFB7C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  <p:sp>
          <p:nvSpPr>
            <p:cNvPr id="28" name="Google Shape;424;p27">
              <a:extLst>
                <a:ext uri="{FF2B5EF4-FFF2-40B4-BE49-F238E27FC236}">
                  <a16:creationId xmlns:a16="http://schemas.microsoft.com/office/drawing/2014/main" id="{D55600E3-27A0-4BD7-4B2D-EEE9504BAA13}"/>
                </a:ext>
              </a:extLst>
            </p:cNvPr>
            <p:cNvSpPr/>
            <p:nvPr/>
          </p:nvSpPr>
          <p:spPr>
            <a:xfrm rot="-922652" flipH="1">
              <a:off x="5033357" y="1461107"/>
              <a:ext cx="1343824" cy="1224136"/>
            </a:xfrm>
            <a:prstGeom prst="heart">
              <a:avLst/>
            </a:prstGeom>
            <a:solidFill>
              <a:srgbClr val="FF537C"/>
            </a:solidFill>
            <a:ln>
              <a:noFill/>
            </a:ln>
          </p:spPr>
          <p:txBody>
            <a:bodyPr spcFirstLastPara="1" wrap="square" lIns="0" tIns="0" rIns="3600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</p:grpSp>
      <p:grpSp>
        <p:nvGrpSpPr>
          <p:cNvPr id="29" name="Google Shape;422;p27">
            <a:extLst>
              <a:ext uri="{FF2B5EF4-FFF2-40B4-BE49-F238E27FC236}">
                <a16:creationId xmlns:a16="http://schemas.microsoft.com/office/drawing/2014/main" id="{B3CA8143-4D09-E9D2-82F4-8180F4E9A1DF}"/>
              </a:ext>
            </a:extLst>
          </p:cNvPr>
          <p:cNvGrpSpPr/>
          <p:nvPr/>
        </p:nvGrpSpPr>
        <p:grpSpPr>
          <a:xfrm>
            <a:off x="190913" y="4070310"/>
            <a:ext cx="688996" cy="570204"/>
            <a:chOff x="4895105" y="1304843"/>
            <a:chExt cx="1832720" cy="1587122"/>
          </a:xfrm>
        </p:grpSpPr>
        <p:sp>
          <p:nvSpPr>
            <p:cNvPr id="30" name="Google Shape;423;p27">
              <a:extLst>
                <a:ext uri="{FF2B5EF4-FFF2-40B4-BE49-F238E27FC236}">
                  <a16:creationId xmlns:a16="http://schemas.microsoft.com/office/drawing/2014/main" id="{08B24E46-C0FE-B300-56B0-66BBC182048E}"/>
                </a:ext>
              </a:extLst>
            </p:cNvPr>
            <p:cNvSpPr/>
            <p:nvPr/>
          </p:nvSpPr>
          <p:spPr>
            <a:xfrm flipH="1">
              <a:off x="5384800" y="1668002"/>
              <a:ext cx="1343025" cy="1223963"/>
            </a:xfrm>
            <a:prstGeom prst="heart">
              <a:avLst/>
            </a:prstGeom>
            <a:noFill/>
            <a:ln w="25400" cap="flat" cmpd="sng">
              <a:solidFill>
                <a:srgbClr val="FFB7C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  <p:sp>
          <p:nvSpPr>
            <p:cNvPr id="31" name="Google Shape;424;p27">
              <a:extLst>
                <a:ext uri="{FF2B5EF4-FFF2-40B4-BE49-F238E27FC236}">
                  <a16:creationId xmlns:a16="http://schemas.microsoft.com/office/drawing/2014/main" id="{15ED9E85-9AC4-70EE-80FE-0943A8EAA07C}"/>
                </a:ext>
              </a:extLst>
            </p:cNvPr>
            <p:cNvSpPr/>
            <p:nvPr/>
          </p:nvSpPr>
          <p:spPr>
            <a:xfrm rot="-922652" flipH="1">
              <a:off x="5033357" y="1461107"/>
              <a:ext cx="1343824" cy="1224136"/>
            </a:xfrm>
            <a:prstGeom prst="heart">
              <a:avLst/>
            </a:prstGeom>
            <a:solidFill>
              <a:srgbClr val="FF537C"/>
            </a:solidFill>
            <a:ln>
              <a:noFill/>
            </a:ln>
          </p:spPr>
          <p:txBody>
            <a:bodyPr spcFirstLastPara="1" wrap="square" lIns="0" tIns="0" rIns="3600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21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765AD1-4D8C-C3A7-C670-01CFC45DB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197501" cy="3257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FF889D-87CC-407B-2A70-4106849C6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687" y="0"/>
            <a:ext cx="3779838" cy="3257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8D9448-AF87-8934-7276-1D7A067F3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185" y="0"/>
            <a:ext cx="4197502" cy="3257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65DC83-6FBB-2F93-89DB-94E8F11DB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00475"/>
            <a:ext cx="4224185" cy="3057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BEA427-155C-43C8-300F-0C85F3FEA2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4185" y="3257550"/>
            <a:ext cx="4197502" cy="3605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C1D101-B1C6-BECB-D349-6C12DF25D1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8370" y="3252788"/>
            <a:ext cx="3743630" cy="36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86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29" descr="A close-up of a basketball hoop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7112" y="1218861"/>
            <a:ext cx="4242816" cy="4242816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29"/>
          <p:cNvSpPr txBox="1"/>
          <p:nvPr/>
        </p:nvSpPr>
        <p:spPr>
          <a:xfrm>
            <a:off x="913498" y="2444157"/>
            <a:ext cx="2670142" cy="179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TỔNG KẾT</a:t>
            </a:r>
            <a:endParaRPr sz="44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51" name="Google Shape;451;p29"/>
          <p:cNvGrpSpPr/>
          <p:nvPr/>
        </p:nvGrpSpPr>
        <p:grpSpPr>
          <a:xfrm>
            <a:off x="3976596" y="177018"/>
            <a:ext cx="3336479" cy="1138493"/>
            <a:chOff x="5909427" y="1567104"/>
            <a:chExt cx="2780399" cy="948744"/>
          </a:xfrm>
        </p:grpSpPr>
        <p:sp>
          <p:nvSpPr>
            <p:cNvPr id="452" name="Google Shape;452;p29"/>
            <p:cNvSpPr/>
            <p:nvPr/>
          </p:nvSpPr>
          <p:spPr>
            <a:xfrm rot="10800000">
              <a:off x="5909427" y="1567104"/>
              <a:ext cx="2780399" cy="948744"/>
            </a:xfrm>
            <a:custGeom>
              <a:avLst/>
              <a:gdLst/>
              <a:ahLst/>
              <a:cxnLst/>
              <a:rect l="l" t="t" r="r" b="b"/>
              <a:pathLst>
                <a:path w="4138458" h="1412149" extrusionOk="0">
                  <a:moveTo>
                    <a:pt x="3494407" y="1121227"/>
                  </a:moveTo>
                  <a:cubicBezTo>
                    <a:pt x="3521660" y="1121227"/>
                    <a:pt x="3554364" y="1102140"/>
                    <a:pt x="3567991" y="1078962"/>
                  </a:cubicBezTo>
                  <a:cubicBezTo>
                    <a:pt x="3567991" y="1078962"/>
                    <a:pt x="3567991" y="1078962"/>
                    <a:pt x="3758764" y="748339"/>
                  </a:cubicBezTo>
                  <a:cubicBezTo>
                    <a:pt x="3772390" y="725162"/>
                    <a:pt x="3772390" y="686987"/>
                    <a:pt x="3758764" y="663809"/>
                  </a:cubicBezTo>
                  <a:cubicBezTo>
                    <a:pt x="3758764" y="663809"/>
                    <a:pt x="3758764" y="663809"/>
                    <a:pt x="3567991" y="333186"/>
                  </a:cubicBezTo>
                  <a:cubicBezTo>
                    <a:pt x="3554364" y="310009"/>
                    <a:pt x="3521660" y="290921"/>
                    <a:pt x="3494407" y="290921"/>
                  </a:cubicBezTo>
                  <a:cubicBezTo>
                    <a:pt x="3494407" y="290921"/>
                    <a:pt x="3494407" y="290921"/>
                    <a:pt x="3333442" y="290921"/>
                  </a:cubicBezTo>
                  <a:lnTo>
                    <a:pt x="3295129" y="290921"/>
                  </a:lnTo>
                  <a:lnTo>
                    <a:pt x="3289167" y="290921"/>
                  </a:lnTo>
                  <a:lnTo>
                    <a:pt x="3247435" y="290921"/>
                  </a:lnTo>
                  <a:lnTo>
                    <a:pt x="3238801" y="290921"/>
                  </a:lnTo>
                  <a:lnTo>
                    <a:pt x="3134164" y="290921"/>
                  </a:lnTo>
                  <a:lnTo>
                    <a:pt x="3112861" y="290921"/>
                  </a:lnTo>
                  <a:lnTo>
                    <a:pt x="3095851" y="290921"/>
                  </a:lnTo>
                  <a:lnTo>
                    <a:pt x="3089889" y="290921"/>
                  </a:lnTo>
                  <a:lnTo>
                    <a:pt x="3048157" y="290921"/>
                  </a:lnTo>
                  <a:lnTo>
                    <a:pt x="3039523" y="290921"/>
                  </a:lnTo>
                  <a:lnTo>
                    <a:pt x="2934886" y="290921"/>
                  </a:lnTo>
                  <a:lnTo>
                    <a:pt x="2913583" y="290921"/>
                  </a:lnTo>
                  <a:lnTo>
                    <a:pt x="2840245" y="290921"/>
                  </a:lnTo>
                  <a:cubicBezTo>
                    <a:pt x="2803730" y="290921"/>
                    <a:pt x="2761998" y="290921"/>
                    <a:pt x="2714305" y="290921"/>
                  </a:cubicBezTo>
                  <a:lnTo>
                    <a:pt x="2709913" y="292233"/>
                  </a:lnTo>
                  <a:lnTo>
                    <a:pt x="2705494" y="290921"/>
                  </a:lnTo>
                  <a:cubicBezTo>
                    <a:pt x="2705494" y="290921"/>
                    <a:pt x="2705494" y="290921"/>
                    <a:pt x="2323948" y="290921"/>
                  </a:cubicBezTo>
                  <a:lnTo>
                    <a:pt x="2319556" y="292233"/>
                  </a:lnTo>
                  <a:lnTo>
                    <a:pt x="2315137" y="290921"/>
                  </a:lnTo>
                  <a:cubicBezTo>
                    <a:pt x="2315137" y="290921"/>
                    <a:pt x="2315137" y="290921"/>
                    <a:pt x="2059531" y="290921"/>
                  </a:cubicBezTo>
                  <a:lnTo>
                    <a:pt x="1955409" y="290921"/>
                  </a:lnTo>
                  <a:lnTo>
                    <a:pt x="1949447" y="290921"/>
                  </a:lnTo>
                  <a:lnTo>
                    <a:pt x="1933591" y="290921"/>
                  </a:lnTo>
                  <a:lnTo>
                    <a:pt x="1907716" y="290921"/>
                  </a:lnTo>
                  <a:cubicBezTo>
                    <a:pt x="1871946" y="290921"/>
                    <a:pt x="1809348" y="290921"/>
                    <a:pt x="1699803" y="290921"/>
                  </a:cubicBezTo>
                  <a:lnTo>
                    <a:pt x="1666857" y="290921"/>
                  </a:lnTo>
                  <a:lnTo>
                    <a:pt x="1660895" y="290921"/>
                  </a:lnTo>
                  <a:lnTo>
                    <a:pt x="1619163" y="290921"/>
                  </a:lnTo>
                  <a:lnTo>
                    <a:pt x="1573863" y="290921"/>
                  </a:lnTo>
                  <a:lnTo>
                    <a:pt x="1508939" y="290921"/>
                  </a:lnTo>
                  <a:lnTo>
                    <a:pt x="1505892" y="290921"/>
                  </a:lnTo>
                  <a:lnTo>
                    <a:pt x="1502977" y="290921"/>
                  </a:lnTo>
                  <a:lnTo>
                    <a:pt x="1461246" y="290921"/>
                  </a:lnTo>
                  <a:lnTo>
                    <a:pt x="1411251" y="290921"/>
                  </a:lnTo>
                  <a:lnTo>
                    <a:pt x="1347974" y="290921"/>
                  </a:lnTo>
                  <a:lnTo>
                    <a:pt x="1285311" y="290921"/>
                  </a:lnTo>
                  <a:lnTo>
                    <a:pt x="1253333" y="290921"/>
                  </a:lnTo>
                  <a:lnTo>
                    <a:pt x="1173474" y="290921"/>
                  </a:lnTo>
                  <a:lnTo>
                    <a:pt x="1167512" y="290921"/>
                  </a:lnTo>
                  <a:lnTo>
                    <a:pt x="1127393" y="290921"/>
                  </a:lnTo>
                  <a:lnTo>
                    <a:pt x="1125780" y="290921"/>
                  </a:lnTo>
                  <a:lnTo>
                    <a:pt x="1030708" y="290921"/>
                  </a:lnTo>
                  <a:cubicBezTo>
                    <a:pt x="1030708" y="290921"/>
                    <a:pt x="1030708" y="290921"/>
                    <a:pt x="1024746" y="290921"/>
                  </a:cubicBezTo>
                  <a:lnTo>
                    <a:pt x="1012509" y="290921"/>
                  </a:lnTo>
                  <a:lnTo>
                    <a:pt x="983015" y="290921"/>
                  </a:lnTo>
                  <a:lnTo>
                    <a:pt x="917868" y="290921"/>
                  </a:lnTo>
                  <a:lnTo>
                    <a:pt x="869743" y="290921"/>
                  </a:lnTo>
                  <a:lnTo>
                    <a:pt x="791928" y="290921"/>
                  </a:lnTo>
                  <a:lnTo>
                    <a:pt x="775102" y="290921"/>
                  </a:lnTo>
                  <a:cubicBezTo>
                    <a:pt x="738587" y="290921"/>
                    <a:pt x="696855" y="290921"/>
                    <a:pt x="649162" y="290921"/>
                  </a:cubicBezTo>
                  <a:cubicBezTo>
                    <a:pt x="622590" y="290921"/>
                    <a:pt x="589204" y="310009"/>
                    <a:pt x="575578" y="333186"/>
                  </a:cubicBezTo>
                  <a:cubicBezTo>
                    <a:pt x="575578" y="333186"/>
                    <a:pt x="575578" y="333186"/>
                    <a:pt x="384805" y="663809"/>
                  </a:cubicBezTo>
                  <a:cubicBezTo>
                    <a:pt x="371859" y="686987"/>
                    <a:pt x="371859" y="725162"/>
                    <a:pt x="384805" y="748339"/>
                  </a:cubicBezTo>
                  <a:cubicBezTo>
                    <a:pt x="384805" y="748339"/>
                    <a:pt x="384805" y="748339"/>
                    <a:pt x="575578" y="1078962"/>
                  </a:cubicBezTo>
                  <a:cubicBezTo>
                    <a:pt x="589204" y="1102140"/>
                    <a:pt x="622590" y="1121227"/>
                    <a:pt x="649162" y="1121227"/>
                  </a:cubicBezTo>
                  <a:lnTo>
                    <a:pt x="791928" y="1121227"/>
                  </a:lnTo>
                  <a:lnTo>
                    <a:pt x="1030708" y="1121227"/>
                  </a:lnTo>
                  <a:lnTo>
                    <a:pt x="1127393" y="1121227"/>
                  </a:lnTo>
                  <a:lnTo>
                    <a:pt x="1173474" y="1121227"/>
                  </a:lnTo>
                  <a:lnTo>
                    <a:pt x="1285311" y="1121227"/>
                  </a:lnTo>
                  <a:lnTo>
                    <a:pt x="1508939" y="1121227"/>
                  </a:lnTo>
                  <a:lnTo>
                    <a:pt x="1573863" y="1121227"/>
                  </a:lnTo>
                  <a:lnTo>
                    <a:pt x="1666857" y="1121227"/>
                  </a:lnTo>
                  <a:lnTo>
                    <a:pt x="1933591" y="1121227"/>
                  </a:lnTo>
                  <a:lnTo>
                    <a:pt x="1955409" y="1121227"/>
                  </a:lnTo>
                  <a:lnTo>
                    <a:pt x="2315137" y="1121227"/>
                  </a:lnTo>
                  <a:lnTo>
                    <a:pt x="2319556" y="1119915"/>
                  </a:lnTo>
                  <a:lnTo>
                    <a:pt x="2323948" y="1121227"/>
                  </a:lnTo>
                  <a:lnTo>
                    <a:pt x="2705494" y="1121227"/>
                  </a:lnTo>
                  <a:lnTo>
                    <a:pt x="2709913" y="1119915"/>
                  </a:lnTo>
                  <a:lnTo>
                    <a:pt x="2714305" y="1121227"/>
                  </a:lnTo>
                  <a:lnTo>
                    <a:pt x="2913583" y="1121227"/>
                  </a:lnTo>
                  <a:lnTo>
                    <a:pt x="3095851" y="1121227"/>
                  </a:lnTo>
                  <a:lnTo>
                    <a:pt x="3112861" y="1121227"/>
                  </a:lnTo>
                  <a:lnTo>
                    <a:pt x="3295129" y="1121227"/>
                  </a:lnTo>
                  <a:close/>
                  <a:moveTo>
                    <a:pt x="3671470" y="1412149"/>
                  </a:moveTo>
                  <a:lnTo>
                    <a:pt x="3163470" y="1412149"/>
                  </a:lnTo>
                  <a:lnTo>
                    <a:pt x="3022552" y="1412149"/>
                  </a:lnTo>
                  <a:lnTo>
                    <a:pt x="2554799" y="1412149"/>
                  </a:lnTo>
                  <a:lnTo>
                    <a:pt x="2514552" y="1412149"/>
                  </a:lnTo>
                  <a:lnTo>
                    <a:pt x="2266137" y="1412149"/>
                  </a:lnTo>
                  <a:lnTo>
                    <a:pt x="1905881" y="1412149"/>
                  </a:lnTo>
                  <a:lnTo>
                    <a:pt x="1809866" y="1412149"/>
                  </a:lnTo>
                  <a:lnTo>
                    <a:pt x="1617219" y="1412149"/>
                  </a:lnTo>
                  <a:lnTo>
                    <a:pt x="1489857" y="1412149"/>
                  </a:lnTo>
                  <a:lnTo>
                    <a:pt x="1301866" y="1412149"/>
                  </a:lnTo>
                  <a:lnTo>
                    <a:pt x="1160948" y="1412149"/>
                  </a:lnTo>
                  <a:lnTo>
                    <a:pt x="1115038" y="1412149"/>
                  </a:lnTo>
                  <a:lnTo>
                    <a:pt x="840939" y="1412149"/>
                  </a:lnTo>
                  <a:lnTo>
                    <a:pt x="652948" y="1412149"/>
                  </a:lnTo>
                  <a:lnTo>
                    <a:pt x="466120" y="1412149"/>
                  </a:lnTo>
                  <a:cubicBezTo>
                    <a:pt x="420928" y="1412149"/>
                    <a:pt x="364147" y="1379686"/>
                    <a:pt x="340972" y="1340266"/>
                  </a:cubicBezTo>
                  <a:cubicBezTo>
                    <a:pt x="16513" y="777957"/>
                    <a:pt x="16513" y="777957"/>
                    <a:pt x="16513" y="777957"/>
                  </a:cubicBezTo>
                  <a:cubicBezTo>
                    <a:pt x="-5504" y="738538"/>
                    <a:pt x="-5504" y="673611"/>
                    <a:pt x="16513" y="634192"/>
                  </a:cubicBezTo>
                  <a:cubicBezTo>
                    <a:pt x="340972" y="71883"/>
                    <a:pt x="340972" y="71883"/>
                    <a:pt x="340972" y="71883"/>
                  </a:cubicBezTo>
                  <a:cubicBezTo>
                    <a:pt x="364147" y="32463"/>
                    <a:pt x="420928" y="0"/>
                    <a:pt x="466120" y="0"/>
                  </a:cubicBezTo>
                  <a:lnTo>
                    <a:pt x="652948" y="0"/>
                  </a:lnTo>
                  <a:lnTo>
                    <a:pt x="680314" y="0"/>
                  </a:lnTo>
                  <a:lnTo>
                    <a:pt x="840939" y="0"/>
                  </a:lnTo>
                  <a:lnTo>
                    <a:pt x="841276" y="0"/>
                  </a:lnTo>
                  <a:lnTo>
                    <a:pt x="867142" y="0"/>
                  </a:lnTo>
                  <a:lnTo>
                    <a:pt x="956611" y="0"/>
                  </a:lnTo>
                  <a:lnTo>
                    <a:pt x="1028104" y="0"/>
                  </a:lnTo>
                  <a:lnTo>
                    <a:pt x="1033923" y="0"/>
                  </a:lnTo>
                  <a:lnTo>
                    <a:pt x="1055133" y="0"/>
                  </a:lnTo>
                  <a:lnTo>
                    <a:pt x="1080817" y="0"/>
                  </a:lnTo>
                  <a:cubicBezTo>
                    <a:pt x="1115038" y="0"/>
                    <a:pt x="1115038" y="0"/>
                    <a:pt x="1115038" y="0"/>
                  </a:cubicBezTo>
                  <a:lnTo>
                    <a:pt x="1143439" y="0"/>
                  </a:lnTo>
                  <a:lnTo>
                    <a:pt x="1160948" y="0"/>
                  </a:lnTo>
                  <a:lnTo>
                    <a:pt x="1216095" y="0"/>
                  </a:lnTo>
                  <a:lnTo>
                    <a:pt x="1220751" y="0"/>
                  </a:lnTo>
                  <a:lnTo>
                    <a:pt x="1267645" y="0"/>
                  </a:lnTo>
                  <a:lnTo>
                    <a:pt x="1291726" y="0"/>
                  </a:lnTo>
                  <a:lnTo>
                    <a:pt x="1301866" y="0"/>
                  </a:lnTo>
                  <a:lnTo>
                    <a:pt x="1331430" y="0"/>
                  </a:lnTo>
                  <a:lnTo>
                    <a:pt x="1375142" y="0"/>
                  </a:lnTo>
                  <a:lnTo>
                    <a:pt x="1408742" y="0"/>
                  </a:lnTo>
                  <a:lnTo>
                    <a:pt x="1455636" y="0"/>
                  </a:lnTo>
                  <a:lnTo>
                    <a:pt x="1479717" y="0"/>
                  </a:lnTo>
                  <a:lnTo>
                    <a:pt x="1489857" y="0"/>
                  </a:lnTo>
                  <a:lnTo>
                    <a:pt x="1536104" y="0"/>
                  </a:lnTo>
                  <a:lnTo>
                    <a:pt x="1617219" y="0"/>
                  </a:lnTo>
                  <a:lnTo>
                    <a:pt x="1651439" y="0"/>
                  </a:lnTo>
                  <a:lnTo>
                    <a:pt x="1728751" y="0"/>
                  </a:lnTo>
                  <a:lnTo>
                    <a:pt x="1775645" y="0"/>
                  </a:lnTo>
                  <a:lnTo>
                    <a:pt x="1799726" y="0"/>
                  </a:lnTo>
                  <a:lnTo>
                    <a:pt x="1809866" y="0"/>
                  </a:lnTo>
                  <a:lnTo>
                    <a:pt x="1831413" y="0"/>
                  </a:lnTo>
                  <a:lnTo>
                    <a:pt x="1905881" y="0"/>
                  </a:lnTo>
                  <a:lnTo>
                    <a:pt x="1992375" y="0"/>
                  </a:lnTo>
                  <a:lnTo>
                    <a:pt x="2107709" y="0"/>
                  </a:lnTo>
                  <a:lnTo>
                    <a:pt x="2120075" y="0"/>
                  </a:lnTo>
                  <a:lnTo>
                    <a:pt x="2185022" y="0"/>
                  </a:lnTo>
                  <a:lnTo>
                    <a:pt x="2231916" y="0"/>
                  </a:lnTo>
                  <a:lnTo>
                    <a:pt x="2255997" y="0"/>
                  </a:lnTo>
                  <a:lnTo>
                    <a:pt x="2266137" y="0"/>
                  </a:lnTo>
                  <a:lnTo>
                    <a:pt x="2281036" y="0"/>
                  </a:lnTo>
                  <a:cubicBezTo>
                    <a:pt x="2372290" y="0"/>
                    <a:pt x="2433126" y="0"/>
                    <a:pt x="2473684" y="0"/>
                  </a:cubicBezTo>
                  <a:lnTo>
                    <a:pt x="2514552" y="0"/>
                  </a:lnTo>
                  <a:lnTo>
                    <a:pt x="2520578" y="0"/>
                  </a:lnTo>
                  <a:lnTo>
                    <a:pt x="2544659" y="0"/>
                  </a:lnTo>
                  <a:lnTo>
                    <a:pt x="2554799" y="0"/>
                  </a:lnTo>
                  <a:lnTo>
                    <a:pt x="2680485" y="0"/>
                  </a:lnTo>
                  <a:cubicBezTo>
                    <a:pt x="2830376" y="0"/>
                    <a:pt x="2933750" y="0"/>
                    <a:pt x="3005042" y="0"/>
                  </a:cubicBezTo>
                  <a:lnTo>
                    <a:pt x="3022552" y="0"/>
                  </a:lnTo>
                  <a:lnTo>
                    <a:pt x="3082355" y="0"/>
                  </a:lnTo>
                  <a:lnTo>
                    <a:pt x="3129249" y="0"/>
                  </a:lnTo>
                  <a:lnTo>
                    <a:pt x="3153330" y="0"/>
                  </a:lnTo>
                  <a:lnTo>
                    <a:pt x="3163470" y="0"/>
                  </a:lnTo>
                  <a:lnTo>
                    <a:pt x="3236746" y="0"/>
                  </a:lnTo>
                  <a:cubicBezTo>
                    <a:pt x="3671470" y="0"/>
                    <a:pt x="3671470" y="0"/>
                    <a:pt x="3671470" y="0"/>
                  </a:cubicBezTo>
                  <a:cubicBezTo>
                    <a:pt x="3717821" y="0"/>
                    <a:pt x="3773442" y="32463"/>
                    <a:pt x="3796617" y="71883"/>
                  </a:cubicBezTo>
                  <a:cubicBezTo>
                    <a:pt x="4121076" y="634192"/>
                    <a:pt x="4121076" y="634192"/>
                    <a:pt x="4121076" y="634192"/>
                  </a:cubicBezTo>
                  <a:cubicBezTo>
                    <a:pt x="4144252" y="673611"/>
                    <a:pt x="4144252" y="738538"/>
                    <a:pt x="4121076" y="777957"/>
                  </a:cubicBezTo>
                  <a:cubicBezTo>
                    <a:pt x="3796617" y="1340266"/>
                    <a:pt x="3796617" y="1340266"/>
                    <a:pt x="3796617" y="1340266"/>
                  </a:cubicBezTo>
                  <a:cubicBezTo>
                    <a:pt x="3773442" y="1379686"/>
                    <a:pt x="3717821" y="1412149"/>
                    <a:pt x="3671470" y="1412149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txBody>
            <a:bodyPr spcFirstLastPara="1" wrap="square" lIns="109725" tIns="54850" rIns="109725" bIns="54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53" name="Google Shape;453;p29"/>
            <p:cNvSpPr txBox="1"/>
            <p:nvPr/>
          </p:nvSpPr>
          <p:spPr>
            <a:xfrm>
              <a:off x="6208954" y="1785226"/>
              <a:ext cx="2181345" cy="487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1. Nghệ thuật</a:t>
              </a:r>
              <a:endParaRPr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54" name="Google Shape;454;p29"/>
          <p:cNvGrpSpPr/>
          <p:nvPr/>
        </p:nvGrpSpPr>
        <p:grpSpPr>
          <a:xfrm>
            <a:off x="4004603" y="3063409"/>
            <a:ext cx="3336479" cy="1138493"/>
            <a:chOff x="5932765" y="1020396"/>
            <a:chExt cx="2780399" cy="948744"/>
          </a:xfrm>
        </p:grpSpPr>
        <p:sp>
          <p:nvSpPr>
            <p:cNvPr id="455" name="Google Shape;455;p29"/>
            <p:cNvSpPr/>
            <p:nvPr/>
          </p:nvSpPr>
          <p:spPr>
            <a:xfrm rot="10800000">
              <a:off x="5932765" y="1020396"/>
              <a:ext cx="2780399" cy="948744"/>
            </a:xfrm>
            <a:custGeom>
              <a:avLst/>
              <a:gdLst/>
              <a:ahLst/>
              <a:cxnLst/>
              <a:rect l="l" t="t" r="r" b="b"/>
              <a:pathLst>
                <a:path w="4138458" h="1412149" extrusionOk="0">
                  <a:moveTo>
                    <a:pt x="3494407" y="1121227"/>
                  </a:moveTo>
                  <a:cubicBezTo>
                    <a:pt x="3521660" y="1121227"/>
                    <a:pt x="3554364" y="1102140"/>
                    <a:pt x="3567991" y="1078962"/>
                  </a:cubicBezTo>
                  <a:cubicBezTo>
                    <a:pt x="3567991" y="1078962"/>
                    <a:pt x="3567991" y="1078962"/>
                    <a:pt x="3758764" y="748339"/>
                  </a:cubicBezTo>
                  <a:cubicBezTo>
                    <a:pt x="3772390" y="725162"/>
                    <a:pt x="3772390" y="686987"/>
                    <a:pt x="3758764" y="663809"/>
                  </a:cubicBezTo>
                  <a:cubicBezTo>
                    <a:pt x="3758764" y="663809"/>
                    <a:pt x="3758764" y="663809"/>
                    <a:pt x="3567991" y="333186"/>
                  </a:cubicBezTo>
                  <a:cubicBezTo>
                    <a:pt x="3554364" y="310009"/>
                    <a:pt x="3521660" y="290921"/>
                    <a:pt x="3494407" y="290921"/>
                  </a:cubicBezTo>
                  <a:cubicBezTo>
                    <a:pt x="3494407" y="290921"/>
                    <a:pt x="3494407" y="290921"/>
                    <a:pt x="3333442" y="290921"/>
                  </a:cubicBezTo>
                  <a:lnTo>
                    <a:pt x="3295129" y="290921"/>
                  </a:lnTo>
                  <a:lnTo>
                    <a:pt x="3289167" y="290921"/>
                  </a:lnTo>
                  <a:lnTo>
                    <a:pt x="3247435" y="290921"/>
                  </a:lnTo>
                  <a:lnTo>
                    <a:pt x="3238801" y="290921"/>
                  </a:lnTo>
                  <a:lnTo>
                    <a:pt x="3134164" y="290921"/>
                  </a:lnTo>
                  <a:lnTo>
                    <a:pt x="3112861" y="290921"/>
                  </a:lnTo>
                  <a:lnTo>
                    <a:pt x="3095851" y="290921"/>
                  </a:lnTo>
                  <a:lnTo>
                    <a:pt x="3089889" y="290921"/>
                  </a:lnTo>
                  <a:lnTo>
                    <a:pt x="3048157" y="290921"/>
                  </a:lnTo>
                  <a:lnTo>
                    <a:pt x="3039523" y="290921"/>
                  </a:lnTo>
                  <a:lnTo>
                    <a:pt x="2934886" y="290921"/>
                  </a:lnTo>
                  <a:lnTo>
                    <a:pt x="2913583" y="290921"/>
                  </a:lnTo>
                  <a:lnTo>
                    <a:pt x="2840245" y="290921"/>
                  </a:lnTo>
                  <a:cubicBezTo>
                    <a:pt x="2803730" y="290921"/>
                    <a:pt x="2761998" y="290921"/>
                    <a:pt x="2714305" y="290921"/>
                  </a:cubicBezTo>
                  <a:lnTo>
                    <a:pt x="2709913" y="292233"/>
                  </a:lnTo>
                  <a:lnTo>
                    <a:pt x="2705494" y="290921"/>
                  </a:lnTo>
                  <a:cubicBezTo>
                    <a:pt x="2705494" y="290921"/>
                    <a:pt x="2705494" y="290921"/>
                    <a:pt x="2323948" y="290921"/>
                  </a:cubicBezTo>
                  <a:lnTo>
                    <a:pt x="2319556" y="292233"/>
                  </a:lnTo>
                  <a:lnTo>
                    <a:pt x="2315137" y="290921"/>
                  </a:lnTo>
                  <a:cubicBezTo>
                    <a:pt x="2315137" y="290921"/>
                    <a:pt x="2315137" y="290921"/>
                    <a:pt x="2059531" y="290921"/>
                  </a:cubicBezTo>
                  <a:lnTo>
                    <a:pt x="1955409" y="290921"/>
                  </a:lnTo>
                  <a:lnTo>
                    <a:pt x="1949447" y="290921"/>
                  </a:lnTo>
                  <a:lnTo>
                    <a:pt x="1933591" y="290921"/>
                  </a:lnTo>
                  <a:lnTo>
                    <a:pt x="1907716" y="290921"/>
                  </a:lnTo>
                  <a:cubicBezTo>
                    <a:pt x="1871946" y="290921"/>
                    <a:pt x="1809348" y="290921"/>
                    <a:pt x="1699803" y="290921"/>
                  </a:cubicBezTo>
                  <a:lnTo>
                    <a:pt x="1666857" y="290921"/>
                  </a:lnTo>
                  <a:lnTo>
                    <a:pt x="1660895" y="290921"/>
                  </a:lnTo>
                  <a:lnTo>
                    <a:pt x="1619163" y="290921"/>
                  </a:lnTo>
                  <a:lnTo>
                    <a:pt x="1573863" y="290921"/>
                  </a:lnTo>
                  <a:lnTo>
                    <a:pt x="1508939" y="290921"/>
                  </a:lnTo>
                  <a:lnTo>
                    <a:pt x="1505892" y="290921"/>
                  </a:lnTo>
                  <a:lnTo>
                    <a:pt x="1502977" y="290921"/>
                  </a:lnTo>
                  <a:lnTo>
                    <a:pt x="1461246" y="290921"/>
                  </a:lnTo>
                  <a:lnTo>
                    <a:pt x="1411251" y="290921"/>
                  </a:lnTo>
                  <a:lnTo>
                    <a:pt x="1347974" y="290921"/>
                  </a:lnTo>
                  <a:lnTo>
                    <a:pt x="1285311" y="290921"/>
                  </a:lnTo>
                  <a:lnTo>
                    <a:pt x="1253333" y="290921"/>
                  </a:lnTo>
                  <a:lnTo>
                    <a:pt x="1173474" y="290921"/>
                  </a:lnTo>
                  <a:lnTo>
                    <a:pt x="1167512" y="290921"/>
                  </a:lnTo>
                  <a:lnTo>
                    <a:pt x="1127393" y="290921"/>
                  </a:lnTo>
                  <a:lnTo>
                    <a:pt x="1125780" y="290921"/>
                  </a:lnTo>
                  <a:lnTo>
                    <a:pt x="1030708" y="290921"/>
                  </a:lnTo>
                  <a:cubicBezTo>
                    <a:pt x="1030708" y="290921"/>
                    <a:pt x="1030708" y="290921"/>
                    <a:pt x="1024746" y="290921"/>
                  </a:cubicBezTo>
                  <a:lnTo>
                    <a:pt x="1012509" y="290921"/>
                  </a:lnTo>
                  <a:lnTo>
                    <a:pt x="983015" y="290921"/>
                  </a:lnTo>
                  <a:lnTo>
                    <a:pt x="917868" y="290921"/>
                  </a:lnTo>
                  <a:lnTo>
                    <a:pt x="869743" y="290921"/>
                  </a:lnTo>
                  <a:lnTo>
                    <a:pt x="791928" y="290921"/>
                  </a:lnTo>
                  <a:lnTo>
                    <a:pt x="775102" y="290921"/>
                  </a:lnTo>
                  <a:cubicBezTo>
                    <a:pt x="738587" y="290921"/>
                    <a:pt x="696855" y="290921"/>
                    <a:pt x="649162" y="290921"/>
                  </a:cubicBezTo>
                  <a:cubicBezTo>
                    <a:pt x="622590" y="290921"/>
                    <a:pt x="589204" y="310009"/>
                    <a:pt x="575578" y="333186"/>
                  </a:cubicBezTo>
                  <a:cubicBezTo>
                    <a:pt x="575578" y="333186"/>
                    <a:pt x="575578" y="333186"/>
                    <a:pt x="384805" y="663809"/>
                  </a:cubicBezTo>
                  <a:cubicBezTo>
                    <a:pt x="371859" y="686987"/>
                    <a:pt x="371859" y="725162"/>
                    <a:pt x="384805" y="748339"/>
                  </a:cubicBezTo>
                  <a:cubicBezTo>
                    <a:pt x="384805" y="748339"/>
                    <a:pt x="384805" y="748339"/>
                    <a:pt x="575578" y="1078962"/>
                  </a:cubicBezTo>
                  <a:cubicBezTo>
                    <a:pt x="589204" y="1102140"/>
                    <a:pt x="622590" y="1121227"/>
                    <a:pt x="649162" y="1121227"/>
                  </a:cubicBezTo>
                  <a:lnTo>
                    <a:pt x="791928" y="1121227"/>
                  </a:lnTo>
                  <a:lnTo>
                    <a:pt x="1030708" y="1121227"/>
                  </a:lnTo>
                  <a:lnTo>
                    <a:pt x="1127393" y="1121227"/>
                  </a:lnTo>
                  <a:lnTo>
                    <a:pt x="1173474" y="1121227"/>
                  </a:lnTo>
                  <a:lnTo>
                    <a:pt x="1285311" y="1121227"/>
                  </a:lnTo>
                  <a:lnTo>
                    <a:pt x="1508939" y="1121227"/>
                  </a:lnTo>
                  <a:lnTo>
                    <a:pt x="1573863" y="1121227"/>
                  </a:lnTo>
                  <a:lnTo>
                    <a:pt x="1666857" y="1121227"/>
                  </a:lnTo>
                  <a:lnTo>
                    <a:pt x="1933591" y="1121227"/>
                  </a:lnTo>
                  <a:lnTo>
                    <a:pt x="1955409" y="1121227"/>
                  </a:lnTo>
                  <a:lnTo>
                    <a:pt x="2315137" y="1121227"/>
                  </a:lnTo>
                  <a:lnTo>
                    <a:pt x="2319556" y="1119915"/>
                  </a:lnTo>
                  <a:lnTo>
                    <a:pt x="2323948" y="1121227"/>
                  </a:lnTo>
                  <a:lnTo>
                    <a:pt x="2705494" y="1121227"/>
                  </a:lnTo>
                  <a:lnTo>
                    <a:pt x="2709913" y="1119915"/>
                  </a:lnTo>
                  <a:lnTo>
                    <a:pt x="2714305" y="1121227"/>
                  </a:lnTo>
                  <a:lnTo>
                    <a:pt x="2913583" y="1121227"/>
                  </a:lnTo>
                  <a:lnTo>
                    <a:pt x="3095851" y="1121227"/>
                  </a:lnTo>
                  <a:lnTo>
                    <a:pt x="3112861" y="1121227"/>
                  </a:lnTo>
                  <a:lnTo>
                    <a:pt x="3295129" y="1121227"/>
                  </a:lnTo>
                  <a:close/>
                  <a:moveTo>
                    <a:pt x="3671470" y="1412149"/>
                  </a:moveTo>
                  <a:lnTo>
                    <a:pt x="3163470" y="1412149"/>
                  </a:lnTo>
                  <a:lnTo>
                    <a:pt x="3022552" y="1412149"/>
                  </a:lnTo>
                  <a:lnTo>
                    <a:pt x="2554799" y="1412149"/>
                  </a:lnTo>
                  <a:lnTo>
                    <a:pt x="2514552" y="1412149"/>
                  </a:lnTo>
                  <a:lnTo>
                    <a:pt x="2266137" y="1412149"/>
                  </a:lnTo>
                  <a:lnTo>
                    <a:pt x="1905881" y="1412149"/>
                  </a:lnTo>
                  <a:lnTo>
                    <a:pt x="1809866" y="1412149"/>
                  </a:lnTo>
                  <a:lnTo>
                    <a:pt x="1617219" y="1412149"/>
                  </a:lnTo>
                  <a:lnTo>
                    <a:pt x="1489857" y="1412149"/>
                  </a:lnTo>
                  <a:lnTo>
                    <a:pt x="1301866" y="1412149"/>
                  </a:lnTo>
                  <a:lnTo>
                    <a:pt x="1160948" y="1412149"/>
                  </a:lnTo>
                  <a:lnTo>
                    <a:pt x="1115038" y="1412149"/>
                  </a:lnTo>
                  <a:lnTo>
                    <a:pt x="840939" y="1412149"/>
                  </a:lnTo>
                  <a:lnTo>
                    <a:pt x="652948" y="1412149"/>
                  </a:lnTo>
                  <a:lnTo>
                    <a:pt x="466120" y="1412149"/>
                  </a:lnTo>
                  <a:cubicBezTo>
                    <a:pt x="420928" y="1412149"/>
                    <a:pt x="364147" y="1379686"/>
                    <a:pt x="340972" y="1340266"/>
                  </a:cubicBezTo>
                  <a:cubicBezTo>
                    <a:pt x="16513" y="777957"/>
                    <a:pt x="16513" y="777957"/>
                    <a:pt x="16513" y="777957"/>
                  </a:cubicBezTo>
                  <a:cubicBezTo>
                    <a:pt x="-5504" y="738538"/>
                    <a:pt x="-5504" y="673611"/>
                    <a:pt x="16513" y="634192"/>
                  </a:cubicBezTo>
                  <a:cubicBezTo>
                    <a:pt x="340972" y="71883"/>
                    <a:pt x="340972" y="71883"/>
                    <a:pt x="340972" y="71883"/>
                  </a:cubicBezTo>
                  <a:cubicBezTo>
                    <a:pt x="364147" y="32463"/>
                    <a:pt x="420928" y="0"/>
                    <a:pt x="466120" y="0"/>
                  </a:cubicBezTo>
                  <a:lnTo>
                    <a:pt x="652948" y="0"/>
                  </a:lnTo>
                  <a:lnTo>
                    <a:pt x="680314" y="0"/>
                  </a:lnTo>
                  <a:lnTo>
                    <a:pt x="840939" y="0"/>
                  </a:lnTo>
                  <a:lnTo>
                    <a:pt x="841276" y="0"/>
                  </a:lnTo>
                  <a:lnTo>
                    <a:pt x="867142" y="0"/>
                  </a:lnTo>
                  <a:lnTo>
                    <a:pt x="956611" y="0"/>
                  </a:lnTo>
                  <a:lnTo>
                    <a:pt x="1028104" y="0"/>
                  </a:lnTo>
                  <a:lnTo>
                    <a:pt x="1033923" y="0"/>
                  </a:lnTo>
                  <a:lnTo>
                    <a:pt x="1055133" y="0"/>
                  </a:lnTo>
                  <a:lnTo>
                    <a:pt x="1080817" y="0"/>
                  </a:lnTo>
                  <a:cubicBezTo>
                    <a:pt x="1115038" y="0"/>
                    <a:pt x="1115038" y="0"/>
                    <a:pt x="1115038" y="0"/>
                  </a:cubicBezTo>
                  <a:lnTo>
                    <a:pt x="1143439" y="0"/>
                  </a:lnTo>
                  <a:lnTo>
                    <a:pt x="1160948" y="0"/>
                  </a:lnTo>
                  <a:lnTo>
                    <a:pt x="1216095" y="0"/>
                  </a:lnTo>
                  <a:lnTo>
                    <a:pt x="1220751" y="0"/>
                  </a:lnTo>
                  <a:lnTo>
                    <a:pt x="1267645" y="0"/>
                  </a:lnTo>
                  <a:lnTo>
                    <a:pt x="1291726" y="0"/>
                  </a:lnTo>
                  <a:lnTo>
                    <a:pt x="1301866" y="0"/>
                  </a:lnTo>
                  <a:lnTo>
                    <a:pt x="1331430" y="0"/>
                  </a:lnTo>
                  <a:lnTo>
                    <a:pt x="1375142" y="0"/>
                  </a:lnTo>
                  <a:lnTo>
                    <a:pt x="1408742" y="0"/>
                  </a:lnTo>
                  <a:lnTo>
                    <a:pt x="1455636" y="0"/>
                  </a:lnTo>
                  <a:lnTo>
                    <a:pt x="1479717" y="0"/>
                  </a:lnTo>
                  <a:lnTo>
                    <a:pt x="1489857" y="0"/>
                  </a:lnTo>
                  <a:lnTo>
                    <a:pt x="1536104" y="0"/>
                  </a:lnTo>
                  <a:lnTo>
                    <a:pt x="1617219" y="0"/>
                  </a:lnTo>
                  <a:lnTo>
                    <a:pt x="1651439" y="0"/>
                  </a:lnTo>
                  <a:lnTo>
                    <a:pt x="1728751" y="0"/>
                  </a:lnTo>
                  <a:lnTo>
                    <a:pt x="1775645" y="0"/>
                  </a:lnTo>
                  <a:lnTo>
                    <a:pt x="1799726" y="0"/>
                  </a:lnTo>
                  <a:lnTo>
                    <a:pt x="1809866" y="0"/>
                  </a:lnTo>
                  <a:lnTo>
                    <a:pt x="1831413" y="0"/>
                  </a:lnTo>
                  <a:lnTo>
                    <a:pt x="1905881" y="0"/>
                  </a:lnTo>
                  <a:lnTo>
                    <a:pt x="1992375" y="0"/>
                  </a:lnTo>
                  <a:lnTo>
                    <a:pt x="2107709" y="0"/>
                  </a:lnTo>
                  <a:lnTo>
                    <a:pt x="2120075" y="0"/>
                  </a:lnTo>
                  <a:lnTo>
                    <a:pt x="2185022" y="0"/>
                  </a:lnTo>
                  <a:lnTo>
                    <a:pt x="2231916" y="0"/>
                  </a:lnTo>
                  <a:lnTo>
                    <a:pt x="2255997" y="0"/>
                  </a:lnTo>
                  <a:lnTo>
                    <a:pt x="2266137" y="0"/>
                  </a:lnTo>
                  <a:lnTo>
                    <a:pt x="2281036" y="0"/>
                  </a:lnTo>
                  <a:cubicBezTo>
                    <a:pt x="2372290" y="0"/>
                    <a:pt x="2433126" y="0"/>
                    <a:pt x="2473684" y="0"/>
                  </a:cubicBezTo>
                  <a:lnTo>
                    <a:pt x="2514552" y="0"/>
                  </a:lnTo>
                  <a:lnTo>
                    <a:pt x="2520578" y="0"/>
                  </a:lnTo>
                  <a:lnTo>
                    <a:pt x="2544659" y="0"/>
                  </a:lnTo>
                  <a:lnTo>
                    <a:pt x="2554799" y="0"/>
                  </a:lnTo>
                  <a:lnTo>
                    <a:pt x="2680485" y="0"/>
                  </a:lnTo>
                  <a:cubicBezTo>
                    <a:pt x="2830376" y="0"/>
                    <a:pt x="2933750" y="0"/>
                    <a:pt x="3005042" y="0"/>
                  </a:cubicBezTo>
                  <a:lnTo>
                    <a:pt x="3022552" y="0"/>
                  </a:lnTo>
                  <a:lnTo>
                    <a:pt x="3082355" y="0"/>
                  </a:lnTo>
                  <a:lnTo>
                    <a:pt x="3129249" y="0"/>
                  </a:lnTo>
                  <a:lnTo>
                    <a:pt x="3153330" y="0"/>
                  </a:lnTo>
                  <a:lnTo>
                    <a:pt x="3163470" y="0"/>
                  </a:lnTo>
                  <a:lnTo>
                    <a:pt x="3236746" y="0"/>
                  </a:lnTo>
                  <a:cubicBezTo>
                    <a:pt x="3671470" y="0"/>
                    <a:pt x="3671470" y="0"/>
                    <a:pt x="3671470" y="0"/>
                  </a:cubicBezTo>
                  <a:cubicBezTo>
                    <a:pt x="3717821" y="0"/>
                    <a:pt x="3773442" y="32463"/>
                    <a:pt x="3796617" y="71883"/>
                  </a:cubicBezTo>
                  <a:cubicBezTo>
                    <a:pt x="4121076" y="634192"/>
                    <a:pt x="4121076" y="634192"/>
                    <a:pt x="4121076" y="634192"/>
                  </a:cubicBezTo>
                  <a:cubicBezTo>
                    <a:pt x="4144252" y="673611"/>
                    <a:pt x="4144252" y="738538"/>
                    <a:pt x="4121076" y="777957"/>
                  </a:cubicBezTo>
                  <a:cubicBezTo>
                    <a:pt x="3796617" y="1340266"/>
                    <a:pt x="3796617" y="1340266"/>
                    <a:pt x="3796617" y="1340266"/>
                  </a:cubicBezTo>
                  <a:cubicBezTo>
                    <a:pt x="3773442" y="1379686"/>
                    <a:pt x="3717821" y="1412149"/>
                    <a:pt x="3671470" y="1412149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txBody>
            <a:bodyPr spcFirstLastPara="1" wrap="square" lIns="109725" tIns="54850" rIns="109725" bIns="54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56" name="Google Shape;456;p29"/>
            <p:cNvSpPr txBox="1"/>
            <p:nvPr/>
          </p:nvSpPr>
          <p:spPr>
            <a:xfrm>
              <a:off x="6375212" y="1251113"/>
              <a:ext cx="1895506" cy="487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2. Nội dung</a:t>
              </a:r>
              <a:endParaRPr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57" name="Google Shape;457;p29"/>
          <p:cNvSpPr txBox="1"/>
          <p:nvPr/>
        </p:nvSpPr>
        <p:spPr>
          <a:xfrm>
            <a:off x="4270820" y="1307592"/>
            <a:ext cx="7696175" cy="170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▪"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 kể thứ nhất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▪"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kiện chân thực, có chọn lọc.</a:t>
            </a:r>
            <a:endParaRPr/>
          </a:p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▪"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PTBĐ: tự sự kết hợp miêu tả và biểu cảm.</a:t>
            </a:r>
            <a:endParaRPr/>
          </a:p>
        </p:txBody>
      </p:sp>
      <p:sp>
        <p:nvSpPr>
          <p:cNvPr id="458" name="Google Shape;458;p29"/>
          <p:cNvSpPr txBox="1"/>
          <p:nvPr/>
        </p:nvSpPr>
        <p:spPr>
          <a:xfrm>
            <a:off x="4242816" y="4144147"/>
            <a:ext cx="7696175" cy="268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▪"/>
            </a:pP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Đoạn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trích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kể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tuổi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sớm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đam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mê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hứng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thú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móc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kĩ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thuật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Honda.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Đam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mê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mơ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ước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nuôi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dưỡng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thuở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ấu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nên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nghiệp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Honda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3495" y="0"/>
            <a:ext cx="4398505" cy="198219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507117" y="1580417"/>
            <a:ext cx="8953373" cy="443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929A"/>
              </a:buClr>
              <a:buSzPts val="3200"/>
              <a:buFont typeface="Noto Sans Symbols"/>
              <a:buChar char="▪"/>
            </a:pP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Thưở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nhỏ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kém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Khi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hay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khiến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mẹ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đều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thất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vọng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929A"/>
              </a:buClr>
              <a:buSzPts val="3200"/>
              <a:buFont typeface="Noto Sans Symbols"/>
              <a:buChar char="▪"/>
            </a:pP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sáng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chế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1300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loại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móc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loại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mệnh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danh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phát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minh</a:t>
            </a:r>
            <a:r>
              <a:rPr lang="en-US" sz="3200" b="1" i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sz="3200" b="1" i="1" dirty="0">
              <a:solidFill>
                <a:srgbClr val="40929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3" descr="Thomas Edison – Wikipedia tiếng Việ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4896" y="0"/>
            <a:ext cx="53578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/>
          <p:nvPr/>
        </p:nvSpPr>
        <p:spPr>
          <a:xfrm>
            <a:off x="1217840" y="5277583"/>
            <a:ext cx="4765964" cy="102651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Thomas Edison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3495" y="0"/>
            <a:ext cx="4398505" cy="198219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1619313" y="1982194"/>
            <a:ext cx="8953373" cy="295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929A"/>
              </a:buClr>
              <a:buSzPts val="3200"/>
              <a:buFont typeface="Noto Sans Symbols"/>
              <a:buChar char="▪"/>
            </a:pPr>
            <a:r>
              <a:rPr lang="en-US" sz="3200" b="1" i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 là một cậu bé sinh thiếu tháng, đi học bị đội sổ nên thường bị bạn bè chê cười. 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929A"/>
              </a:buClr>
              <a:buSzPts val="3200"/>
              <a:buFont typeface="Noto Sans Symbols"/>
              <a:buChar char="▪"/>
            </a:pPr>
            <a:r>
              <a:rPr lang="en-US" sz="3200" b="1" i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 đã trở thành nhà khoa học nổi tiếng “cha đẻ của vật lý học cận đại”</a:t>
            </a:r>
            <a:endParaRPr sz="3200" b="1" i="1">
              <a:solidFill>
                <a:srgbClr val="40929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Google Shape;122;p4" descr="Vì sao Isaac Newton lại mắc chứng thần kinh thất thường khi ở tuổi trung  niên?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"/>
            <a:ext cx="1213922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/>
          <p:nvPr/>
        </p:nvSpPr>
        <p:spPr>
          <a:xfrm>
            <a:off x="7036749" y="5386091"/>
            <a:ext cx="4765964" cy="102651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Issac Newton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5" descr="Tóm tắt những điểm chính lịch sử hãng Hon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1150974" y="4955059"/>
            <a:ext cx="9890051" cy="17917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5500"/>
              <a:buFont typeface="Times New Roman"/>
              <a:buNone/>
            </a:pPr>
            <a:r>
              <a:rPr lang="en-US" sz="4000" b="1" i="1" dirty="0" err="1">
                <a:solidFill>
                  <a:srgbClr val="697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4000" b="1" i="1" dirty="0">
                <a:solidFill>
                  <a:srgbClr val="697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39 – </a:t>
            </a:r>
            <a:r>
              <a:rPr lang="en-US" sz="4000" b="1" i="1" dirty="0" err="1">
                <a:solidFill>
                  <a:srgbClr val="697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000" b="1" i="1" dirty="0">
                <a:solidFill>
                  <a:srgbClr val="697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1" dirty="0" err="1">
                <a:solidFill>
                  <a:srgbClr val="697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4000" b="1" i="1" dirty="0">
                <a:solidFill>
                  <a:srgbClr val="697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1" dirty="0" err="1">
                <a:solidFill>
                  <a:srgbClr val="697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</a:t>
            </a:r>
            <a:r>
              <a:rPr lang="en-US" sz="4000" b="1" i="1" dirty="0">
                <a:solidFill>
                  <a:srgbClr val="697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1" dirty="0" err="1">
                <a:solidFill>
                  <a:srgbClr val="697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4000" b="1" i="1" dirty="0">
                <a:solidFill>
                  <a:srgbClr val="697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br>
              <a:rPr lang="en-US" sz="4000" b="1" dirty="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dirty="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 THƠ ẤU CỦA HON-DA</a:t>
            </a:r>
            <a:b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i="1" dirty="0">
                <a:solidFill>
                  <a:srgbClr val="697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(Hon-da </a:t>
            </a:r>
            <a:r>
              <a:rPr lang="en-US" sz="4000" b="1" i="1" dirty="0" err="1">
                <a:solidFill>
                  <a:srgbClr val="697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Sô</a:t>
            </a:r>
            <a:r>
              <a:rPr lang="en-US" sz="4000" b="1" i="1" dirty="0">
                <a:solidFill>
                  <a:srgbClr val="697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4000" b="1" i="1" dirty="0" err="1">
                <a:solidFill>
                  <a:srgbClr val="697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4000" b="1" i="1" dirty="0">
                <a:solidFill>
                  <a:srgbClr val="697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-chi-</a:t>
            </a:r>
            <a:r>
              <a:rPr lang="en-US" sz="4000" b="1" i="1" dirty="0" err="1">
                <a:solidFill>
                  <a:srgbClr val="697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rô</a:t>
            </a:r>
            <a:r>
              <a:rPr lang="en-US" sz="4000" b="1" i="1" dirty="0">
                <a:solidFill>
                  <a:srgbClr val="697B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/>
          <p:nvPr/>
        </p:nvSpPr>
        <p:spPr>
          <a:xfrm rot="5400000">
            <a:off x="980975" y="2069652"/>
            <a:ext cx="800541" cy="972355"/>
          </a:xfrm>
          <a:custGeom>
            <a:avLst/>
            <a:gdLst/>
            <a:ahLst/>
            <a:cxnLst/>
            <a:rect l="l" t="t" r="r" b="b"/>
            <a:pathLst>
              <a:path w="594" h="806" extrusionOk="0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9">
              <a:solidFill>
                <a:srgbClr val="4092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/>
          <p:nvPr/>
        </p:nvSpPr>
        <p:spPr>
          <a:xfrm rot="5400000">
            <a:off x="980975" y="3415723"/>
            <a:ext cx="800541" cy="972355"/>
          </a:xfrm>
          <a:custGeom>
            <a:avLst/>
            <a:gdLst/>
            <a:ahLst/>
            <a:cxnLst/>
            <a:rect l="l" t="t" r="r" b="b"/>
            <a:pathLst>
              <a:path w="594" h="806" extrusionOk="0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9">
              <a:solidFill>
                <a:srgbClr val="4092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2018198" y="2125144"/>
            <a:ext cx="942160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Hon-</a:t>
            </a:r>
            <a:r>
              <a:rPr lang="en-US" sz="3200" b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</a:t>
            </a:r>
            <a:r>
              <a:rPr lang="en-US" sz="3200" b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Sô</a:t>
            </a:r>
            <a:r>
              <a:rPr lang="en-US" sz="3200" b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3200" b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3200" b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-chi-</a:t>
            </a:r>
            <a:r>
              <a:rPr lang="en-US" sz="3200" b="1" dirty="0" err="1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rô</a:t>
            </a:r>
            <a:r>
              <a:rPr lang="en-US" sz="3200" b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(1906 – 1991)</a:t>
            </a:r>
            <a:endParaRPr sz="3200" b="1" dirty="0">
              <a:solidFill>
                <a:srgbClr val="40929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2018198" y="3436443"/>
            <a:ext cx="942160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VN" sz="3200" b="1" dirty="0">
                <a:solidFill>
                  <a:srgbClr val="409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Quê: Nhật Bản</a:t>
            </a:r>
            <a:endParaRPr sz="3200" b="1" dirty="0">
              <a:solidFill>
                <a:srgbClr val="40929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752193" y="1100156"/>
            <a:ext cx="41693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endParaRPr sz="36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150;p7">
            <a:extLst>
              <a:ext uri="{FF2B5EF4-FFF2-40B4-BE49-F238E27FC236}">
                <a16:creationId xmlns:a16="http://schemas.microsoft.com/office/drawing/2014/main" id="{6ACC78CD-2BB6-6BE8-210F-B381B85F6198}"/>
              </a:ext>
            </a:extLst>
          </p:cNvPr>
          <p:cNvSpPr txBox="1"/>
          <p:nvPr/>
        </p:nvSpPr>
        <p:spPr>
          <a:xfrm>
            <a:off x="757099" y="276831"/>
            <a:ext cx="592483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chung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Google Shape;283;p16" descr="A close-up of a plant&#10;&#10;Description automatically generated with low confidence">
            <a:extLst>
              <a:ext uri="{FF2B5EF4-FFF2-40B4-BE49-F238E27FC236}">
                <a16:creationId xmlns:a16="http://schemas.microsoft.com/office/drawing/2014/main" id="{405F3868-F5A0-C8C7-9CCB-DB56ED1767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62583">
            <a:off x="-398046" y="5111555"/>
            <a:ext cx="3084095" cy="174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57;p8" descr="Soichiro Honda – Sự nghiệp được gây dựng từ những thất bại">
            <a:extLst>
              <a:ext uri="{FF2B5EF4-FFF2-40B4-BE49-F238E27FC236}">
                <a16:creationId xmlns:a16="http://schemas.microsoft.com/office/drawing/2014/main" id="{9787614E-0855-9FB8-3786-BDF6E13EF7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304"/>
          <a:stretch/>
        </p:blipFill>
        <p:spPr>
          <a:xfrm>
            <a:off x="8233931" y="86917"/>
            <a:ext cx="3879742" cy="341471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Google Shape;158;p8" descr="Thiên tài Soichiro Honda - Người sáng lập thương hiệu Honda">
            <a:extLst>
              <a:ext uri="{FF2B5EF4-FFF2-40B4-BE49-F238E27FC236}">
                <a16:creationId xmlns:a16="http://schemas.microsoft.com/office/drawing/2014/main" id="{A7FA69BE-E1D1-7F1F-5269-A1381B8A443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1" b="21055"/>
          <a:stretch/>
        </p:blipFill>
        <p:spPr>
          <a:xfrm>
            <a:off x="5276023" y="3356370"/>
            <a:ext cx="3879742" cy="341471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48" grpId="0"/>
      <p:bldP spid="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28" descr="Belajar dari kisah Soichiro Honda (Pendiri perusahaan Honda) Part 2 (Last)  | Berita Jepang Japanesestation.com"/>
          <p:cNvPicPr preferRelativeResize="0"/>
          <p:nvPr/>
        </p:nvPicPr>
        <p:blipFill rotWithShape="1">
          <a:blip r:embed="rId3">
            <a:alphaModFix/>
          </a:blip>
          <a:srcRect r="4214" b="-1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8" descr="Soichiro Honda - Ông chủ đế chế Honda lừng danh khắp Thế giới"/>
          <p:cNvPicPr preferRelativeResize="0"/>
          <p:nvPr/>
        </p:nvPicPr>
        <p:blipFill rotWithShape="1">
          <a:blip r:embed="rId4">
            <a:alphaModFix/>
          </a:blip>
          <a:srcRect t="9315" r="1" b="18621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 extrusionOk="0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41" name="Google Shape;441;p28" descr="Cuộc đời của Honda Soichiro - Nhà sáng lập công ty HONDA"/>
          <p:cNvPicPr preferRelativeResize="0"/>
          <p:nvPr/>
        </p:nvPicPr>
        <p:blipFill rotWithShape="1">
          <a:blip r:embed="rId5">
            <a:alphaModFix/>
          </a:blip>
          <a:srcRect r="9409" b="2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8" descr="Tuổi trẻ bỏ học, phá sản, cầm cố cả nhẫn cưới của ông chủ đế chế Honda -  Đời sống"/>
          <p:cNvPicPr preferRelativeResize="0"/>
          <p:nvPr/>
        </p:nvPicPr>
        <p:blipFill rotWithShape="1">
          <a:blip r:embed="rId6">
            <a:alphaModFix/>
          </a:blip>
          <a:srcRect b="13440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28"/>
          <p:cNvSpPr/>
          <p:nvPr/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850050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/>
          <p:nvPr/>
        </p:nvSpPr>
        <p:spPr>
          <a:xfrm>
            <a:off x="3425111" y="82731"/>
            <a:ext cx="416931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phẩm</a:t>
            </a:r>
            <a:endParaRPr sz="40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12"/>
          <p:cNvSpPr txBox="1"/>
          <p:nvPr/>
        </p:nvSpPr>
        <p:spPr>
          <a:xfrm>
            <a:off x="1090732" y="1119521"/>
            <a:ext cx="22797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12"/>
          <p:cNvSpPr txBox="1"/>
          <p:nvPr/>
        </p:nvSpPr>
        <p:spPr>
          <a:xfrm>
            <a:off x="2784677" y="1115056"/>
            <a:ext cx="22797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Hồi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</a:t>
            </a:r>
            <a:endParaRPr dirty="0"/>
          </a:p>
        </p:txBody>
      </p:sp>
      <p:sp>
        <p:nvSpPr>
          <p:cNvPr id="197" name="Google Shape;197;p12"/>
          <p:cNvSpPr txBox="1"/>
          <p:nvPr/>
        </p:nvSpPr>
        <p:spPr>
          <a:xfrm>
            <a:off x="1090732" y="2286454"/>
            <a:ext cx="22797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xứ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2"/>
          <p:cNvSpPr txBox="1"/>
          <p:nvPr/>
        </p:nvSpPr>
        <p:spPr>
          <a:xfrm>
            <a:off x="2784676" y="1992846"/>
            <a:ext cx="531923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Trích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32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Biến</a:t>
            </a:r>
            <a:r>
              <a:rPr lang="en-US" sz="3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giấc</a:t>
            </a:r>
            <a:r>
              <a:rPr lang="en-US" sz="3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mơ</a:t>
            </a:r>
            <a:r>
              <a:rPr lang="en-US" sz="3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3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sức</a:t>
            </a:r>
            <a:r>
              <a:rPr lang="en-US" sz="3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mạnh</a:t>
            </a:r>
            <a:r>
              <a:rPr lang="en-US" sz="3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3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tới</a:t>
            </a:r>
            <a:r>
              <a:rPr lang="en-US" sz="3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lí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lịch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đời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</p:txBody>
      </p:sp>
      <p:sp>
        <p:nvSpPr>
          <p:cNvPr id="199" name="Google Shape;199;p12"/>
          <p:cNvSpPr txBox="1"/>
          <p:nvPr/>
        </p:nvSpPr>
        <p:spPr>
          <a:xfrm>
            <a:off x="1090732" y="3921039"/>
            <a:ext cx="249314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đạt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2"/>
          <p:cNvSpPr txBox="1"/>
          <p:nvPr/>
        </p:nvSpPr>
        <p:spPr>
          <a:xfrm>
            <a:off x="3702661" y="3950048"/>
            <a:ext cx="346955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 sự kết hợp miêu tả và biểu cảm</a:t>
            </a:r>
            <a:endParaRPr/>
          </a:p>
        </p:txBody>
      </p:sp>
      <p:sp>
        <p:nvSpPr>
          <p:cNvPr id="201" name="Google Shape;201;p12"/>
          <p:cNvSpPr txBox="1"/>
          <p:nvPr/>
        </p:nvSpPr>
        <p:spPr>
          <a:xfrm>
            <a:off x="322645" y="5401847"/>
            <a:ext cx="455959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endParaRPr sz="36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Google Shape;202;p12" descr="tailieuXANH - Ebook Honda Soichiro bản lý lịch đời tôi-Biến giấc mơ thành  sức mạnh đi tới - NXB Văn hóa Sài Gò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1546" y="1097829"/>
            <a:ext cx="3469555" cy="4662341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203" name="Google Shape;20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3495" y="0"/>
            <a:ext cx="4398505" cy="1982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Google Shape;204;p12"/>
          <p:cNvGrpSpPr/>
          <p:nvPr/>
        </p:nvGrpSpPr>
        <p:grpSpPr>
          <a:xfrm>
            <a:off x="352851" y="1115056"/>
            <a:ext cx="649299" cy="584774"/>
            <a:chOff x="1439654" y="1688176"/>
            <a:chExt cx="635584" cy="595542"/>
          </a:xfrm>
        </p:grpSpPr>
        <p:sp>
          <p:nvSpPr>
            <p:cNvPr id="205" name="Google Shape;205;p12"/>
            <p:cNvSpPr/>
            <p:nvPr/>
          </p:nvSpPr>
          <p:spPr>
            <a:xfrm>
              <a:off x="1691680" y="1688176"/>
              <a:ext cx="360039" cy="360040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4092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1439654" y="1779662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4092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1545142" y="2067694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4092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1895218" y="2103698"/>
              <a:ext cx="180020" cy="180020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4092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12"/>
          <p:cNvGrpSpPr/>
          <p:nvPr/>
        </p:nvGrpSpPr>
        <p:grpSpPr>
          <a:xfrm>
            <a:off x="346672" y="2312245"/>
            <a:ext cx="649299" cy="584774"/>
            <a:chOff x="1439654" y="1688176"/>
            <a:chExt cx="635584" cy="595542"/>
          </a:xfrm>
        </p:grpSpPr>
        <p:sp>
          <p:nvSpPr>
            <p:cNvPr id="210" name="Google Shape;210;p12"/>
            <p:cNvSpPr/>
            <p:nvPr/>
          </p:nvSpPr>
          <p:spPr>
            <a:xfrm>
              <a:off x="1691680" y="1688176"/>
              <a:ext cx="360039" cy="360040"/>
            </a:xfrm>
            <a:prstGeom prst="ellipse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4092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2"/>
            <p:cNvSpPr/>
            <p:nvPr/>
          </p:nvSpPr>
          <p:spPr>
            <a:xfrm>
              <a:off x="1439654" y="1779662"/>
              <a:ext cx="180020" cy="180020"/>
            </a:xfrm>
            <a:prstGeom prst="ellipse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4092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2"/>
            <p:cNvSpPr/>
            <p:nvPr/>
          </p:nvSpPr>
          <p:spPr>
            <a:xfrm>
              <a:off x="1545142" y="2067694"/>
              <a:ext cx="180020" cy="180020"/>
            </a:xfrm>
            <a:prstGeom prst="ellipse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4092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2"/>
            <p:cNvSpPr/>
            <p:nvPr/>
          </p:nvSpPr>
          <p:spPr>
            <a:xfrm>
              <a:off x="1895218" y="2103698"/>
              <a:ext cx="180020" cy="180020"/>
            </a:xfrm>
            <a:prstGeom prst="ellipse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4092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12"/>
          <p:cNvGrpSpPr/>
          <p:nvPr/>
        </p:nvGrpSpPr>
        <p:grpSpPr>
          <a:xfrm>
            <a:off x="322645" y="3956393"/>
            <a:ext cx="649299" cy="584774"/>
            <a:chOff x="1439654" y="1688176"/>
            <a:chExt cx="635584" cy="595542"/>
          </a:xfrm>
        </p:grpSpPr>
        <p:sp>
          <p:nvSpPr>
            <p:cNvPr id="215" name="Google Shape;215;p12"/>
            <p:cNvSpPr/>
            <p:nvPr/>
          </p:nvSpPr>
          <p:spPr>
            <a:xfrm>
              <a:off x="1691680" y="1688176"/>
              <a:ext cx="360039" cy="360040"/>
            </a:xfrm>
            <a:prstGeom prst="ellipse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4092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2"/>
            <p:cNvSpPr/>
            <p:nvPr/>
          </p:nvSpPr>
          <p:spPr>
            <a:xfrm>
              <a:off x="1439654" y="1779662"/>
              <a:ext cx="180020" cy="180020"/>
            </a:xfrm>
            <a:prstGeom prst="ellipse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4092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2"/>
            <p:cNvSpPr/>
            <p:nvPr/>
          </p:nvSpPr>
          <p:spPr>
            <a:xfrm>
              <a:off x="1545142" y="2067694"/>
              <a:ext cx="180020" cy="180020"/>
            </a:xfrm>
            <a:prstGeom prst="ellipse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4092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2"/>
            <p:cNvSpPr/>
            <p:nvPr/>
          </p:nvSpPr>
          <p:spPr>
            <a:xfrm>
              <a:off x="1895218" y="2103698"/>
              <a:ext cx="180020" cy="180020"/>
            </a:xfrm>
            <a:prstGeom prst="ellipse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4092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196" grpId="0"/>
      <p:bldP spid="197" grpId="0"/>
      <p:bldP spid="198" grpId="0"/>
      <p:bldP spid="199" grpId="0"/>
      <p:bldP spid="200" grpId="0"/>
      <p:bldP spid="2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3"/>
          <p:cNvGrpSpPr/>
          <p:nvPr/>
        </p:nvGrpSpPr>
        <p:grpSpPr>
          <a:xfrm>
            <a:off x="411730" y="1476166"/>
            <a:ext cx="8717983" cy="1873956"/>
            <a:chOff x="1664239" y="1201316"/>
            <a:chExt cx="5815522" cy="1109755"/>
          </a:xfrm>
        </p:grpSpPr>
        <p:grpSp>
          <p:nvGrpSpPr>
            <p:cNvPr id="230" name="Google Shape;230;p13"/>
            <p:cNvGrpSpPr/>
            <p:nvPr/>
          </p:nvGrpSpPr>
          <p:grpSpPr>
            <a:xfrm>
              <a:off x="1664239" y="1201316"/>
              <a:ext cx="5815522" cy="1109755"/>
              <a:chOff x="713110" y="905765"/>
              <a:chExt cx="6712229" cy="1280870"/>
            </a:xfrm>
          </p:grpSpPr>
          <p:grpSp>
            <p:nvGrpSpPr>
              <p:cNvPr id="231" name="Google Shape;231;p13"/>
              <p:cNvGrpSpPr/>
              <p:nvPr/>
            </p:nvGrpSpPr>
            <p:grpSpPr>
              <a:xfrm>
                <a:off x="1854446" y="906643"/>
                <a:ext cx="5570893" cy="1279113"/>
                <a:chOff x="1710430" y="1284912"/>
                <a:chExt cx="5570893" cy="1279113"/>
              </a:xfrm>
            </p:grpSpPr>
            <p:sp>
              <p:nvSpPr>
                <p:cNvPr id="232" name="Google Shape;232;p13"/>
                <p:cNvSpPr/>
                <p:nvPr/>
              </p:nvSpPr>
              <p:spPr>
                <a:xfrm>
                  <a:off x="1710430" y="1284912"/>
                  <a:ext cx="5570893" cy="1279113"/>
                </a:xfrm>
                <a:prstGeom prst="rect">
                  <a:avLst/>
                </a:prstGeom>
                <a:gradFill>
                  <a:gsLst>
                    <a:gs pos="0">
                      <a:srgbClr val="B3EA34">
                        <a:alpha val="77254"/>
                      </a:srgbClr>
                    </a:gs>
                    <a:gs pos="84000">
                      <a:srgbClr val="B3EA34">
                        <a:alpha val="77254"/>
                      </a:srgbClr>
                    </a:gs>
                    <a:gs pos="100000">
                      <a:srgbClr val="7E9F3D">
                        <a:alpha val="80000"/>
                      </a:srgbClr>
                    </a:gs>
                  </a:gsLst>
                  <a:lin ang="10800000" scaled="0"/>
                </a:gradFill>
                <a:ln w="12700" cap="flat" cmpd="sng">
                  <a:solidFill>
                    <a:srgbClr val="B3EA34">
                      <a:alpha val="4980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2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233;p13"/>
                <p:cNvSpPr/>
                <p:nvPr/>
              </p:nvSpPr>
              <p:spPr>
                <a:xfrm flipH="1">
                  <a:off x="1854446" y="1284912"/>
                  <a:ext cx="1925466" cy="1279113"/>
                </a:xfrm>
                <a:prstGeom prst="rect">
                  <a:avLst/>
                </a:prstGeom>
                <a:gradFill>
                  <a:gsLst>
                    <a:gs pos="0">
                      <a:srgbClr val="000000">
                        <a:alpha val="4705"/>
                      </a:srgbClr>
                    </a:gs>
                    <a:gs pos="7000">
                      <a:srgbClr val="000000">
                        <a:alpha val="4705"/>
                      </a:srgbClr>
                    </a:gs>
                    <a:gs pos="22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 scaled="0"/>
                </a:gradFill>
                <a:ln>
                  <a:noFill/>
                </a:ln>
                <a:effectLst>
                  <a:outerShdw blurRad="127000" dist="63500" dir="2700000" algn="tl" rotWithShape="0">
                    <a:srgbClr val="595959">
                      <a:alpha val="29803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2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4" name="Google Shape;234;p13"/>
              <p:cNvGrpSpPr/>
              <p:nvPr/>
            </p:nvGrpSpPr>
            <p:grpSpPr>
              <a:xfrm>
                <a:off x="713110" y="905765"/>
                <a:ext cx="1270764" cy="1280870"/>
                <a:chOff x="713110" y="905765"/>
                <a:chExt cx="1270764" cy="1280870"/>
              </a:xfrm>
            </p:grpSpPr>
            <p:grpSp>
              <p:nvGrpSpPr>
                <p:cNvPr id="235" name="Google Shape;235;p13"/>
                <p:cNvGrpSpPr/>
                <p:nvPr/>
              </p:nvGrpSpPr>
              <p:grpSpPr>
                <a:xfrm>
                  <a:off x="713110" y="905765"/>
                  <a:ext cx="1270764" cy="1280870"/>
                  <a:chOff x="3315195" y="1967685"/>
                  <a:chExt cx="1881008" cy="1895966"/>
                </a:xfrm>
              </p:grpSpPr>
              <p:sp>
                <p:nvSpPr>
                  <p:cNvPr id="236" name="Google Shape;236;p13"/>
                  <p:cNvSpPr/>
                  <p:nvPr/>
                </p:nvSpPr>
                <p:spPr>
                  <a:xfrm>
                    <a:off x="3675108" y="2355747"/>
                    <a:ext cx="1161181" cy="11198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47" extrusionOk="0">
                        <a:moveTo>
                          <a:pt x="447" y="351"/>
                        </a:moveTo>
                        <a:cubicBezTo>
                          <a:pt x="447" y="404"/>
                          <a:pt x="404" y="447"/>
                          <a:pt x="351" y="447"/>
                        </a:cubicBezTo>
                        <a:cubicBezTo>
                          <a:pt x="96" y="447"/>
                          <a:pt x="96" y="447"/>
                          <a:pt x="96" y="447"/>
                        </a:cubicBezTo>
                        <a:cubicBezTo>
                          <a:pt x="43" y="447"/>
                          <a:pt x="0" y="404"/>
                          <a:pt x="0" y="351"/>
                        </a:cubicBezTo>
                        <a:cubicBezTo>
                          <a:pt x="0" y="96"/>
                          <a:pt x="0" y="96"/>
                          <a:pt x="0" y="96"/>
                        </a:cubicBezTo>
                        <a:cubicBezTo>
                          <a:pt x="0" y="43"/>
                          <a:pt x="43" y="0"/>
                          <a:pt x="96" y="0"/>
                        </a:cubicBezTo>
                        <a:cubicBezTo>
                          <a:pt x="351" y="0"/>
                          <a:pt x="351" y="0"/>
                          <a:pt x="351" y="0"/>
                        </a:cubicBezTo>
                        <a:cubicBezTo>
                          <a:pt x="404" y="0"/>
                          <a:pt x="447" y="43"/>
                          <a:pt x="447" y="96"/>
                        </a:cubicBezTo>
                        <a:lnTo>
                          <a:pt x="447" y="351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09725" tIns="54850" rIns="109725" bIns="5485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2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237;p13"/>
                  <p:cNvSpPr/>
                  <p:nvPr/>
                </p:nvSpPr>
                <p:spPr>
                  <a:xfrm>
                    <a:off x="3315195" y="1970286"/>
                    <a:ext cx="1881008" cy="18907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8" h="629" extrusionOk="0">
                        <a:moveTo>
                          <a:pt x="573" y="0"/>
                        </a:moveTo>
                        <a:cubicBezTo>
                          <a:pt x="56" y="0"/>
                          <a:pt x="56" y="0"/>
                          <a:pt x="56" y="0"/>
                        </a:cubicBezTo>
                        <a:cubicBezTo>
                          <a:pt x="25" y="0"/>
                          <a:pt x="0" y="25"/>
                          <a:pt x="0" y="56"/>
                        </a:cubicBezTo>
                        <a:cubicBezTo>
                          <a:pt x="0" y="573"/>
                          <a:pt x="0" y="573"/>
                          <a:pt x="0" y="573"/>
                        </a:cubicBezTo>
                        <a:cubicBezTo>
                          <a:pt x="0" y="604"/>
                          <a:pt x="25" y="629"/>
                          <a:pt x="56" y="629"/>
                        </a:cubicBezTo>
                        <a:cubicBezTo>
                          <a:pt x="573" y="629"/>
                          <a:pt x="573" y="629"/>
                          <a:pt x="573" y="629"/>
                        </a:cubicBezTo>
                        <a:cubicBezTo>
                          <a:pt x="603" y="629"/>
                          <a:pt x="628" y="604"/>
                          <a:pt x="628" y="573"/>
                        </a:cubicBezTo>
                        <a:cubicBezTo>
                          <a:pt x="628" y="56"/>
                          <a:pt x="628" y="56"/>
                          <a:pt x="628" y="56"/>
                        </a:cubicBezTo>
                        <a:cubicBezTo>
                          <a:pt x="628" y="25"/>
                          <a:pt x="603" y="0"/>
                          <a:pt x="573" y="0"/>
                        </a:cubicBezTo>
                        <a:moveTo>
                          <a:pt x="491" y="460"/>
                        </a:moveTo>
                        <a:cubicBezTo>
                          <a:pt x="491" y="477"/>
                          <a:pt x="477" y="491"/>
                          <a:pt x="459" y="491"/>
                        </a:cubicBezTo>
                        <a:cubicBezTo>
                          <a:pt x="169" y="491"/>
                          <a:pt x="169" y="491"/>
                          <a:pt x="169" y="491"/>
                        </a:cubicBezTo>
                        <a:cubicBezTo>
                          <a:pt x="152" y="491"/>
                          <a:pt x="138" y="477"/>
                          <a:pt x="138" y="460"/>
                        </a:cubicBezTo>
                        <a:cubicBezTo>
                          <a:pt x="138" y="169"/>
                          <a:pt x="138" y="169"/>
                          <a:pt x="138" y="169"/>
                        </a:cubicBezTo>
                        <a:cubicBezTo>
                          <a:pt x="138" y="152"/>
                          <a:pt x="152" y="138"/>
                          <a:pt x="169" y="138"/>
                        </a:cubicBezTo>
                        <a:cubicBezTo>
                          <a:pt x="459" y="138"/>
                          <a:pt x="459" y="138"/>
                          <a:pt x="459" y="138"/>
                        </a:cubicBezTo>
                        <a:cubicBezTo>
                          <a:pt x="477" y="138"/>
                          <a:pt x="491" y="152"/>
                          <a:pt x="491" y="169"/>
                        </a:cubicBezTo>
                        <a:cubicBezTo>
                          <a:pt x="491" y="460"/>
                          <a:pt x="491" y="460"/>
                          <a:pt x="491" y="460"/>
                        </a:cubicBezTo>
                      </a:path>
                    </a:pathLst>
                  </a:custGeom>
                  <a:gradFill>
                    <a:gsLst>
                      <a:gs pos="0">
                        <a:srgbClr val="73787A">
                          <a:alpha val="77647"/>
                        </a:srgbClr>
                      </a:gs>
                      <a:gs pos="38000">
                        <a:srgbClr val="73787A">
                          <a:alpha val="77647"/>
                        </a:srgbClr>
                      </a:gs>
                      <a:gs pos="49500">
                        <a:srgbClr val="676C6E">
                          <a:alpha val="80000"/>
                        </a:srgbClr>
                      </a:gs>
                      <a:gs pos="100000">
                        <a:srgbClr val="676C6E">
                          <a:alpha val="8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0800" dist="38100" dir="5400000" algn="t" rotWithShape="0">
                      <a:srgbClr val="262626">
                        <a:alpha val="49803"/>
                      </a:srgbClr>
                    </a:outerShdw>
                  </a:effectLst>
                </p:spPr>
                <p:txBody>
                  <a:bodyPr spcFirstLastPara="1" wrap="square" lIns="109725" tIns="54850" rIns="109725" bIns="5485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2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238;p13"/>
                  <p:cNvSpPr/>
                  <p:nvPr/>
                </p:nvSpPr>
                <p:spPr>
                  <a:xfrm>
                    <a:off x="3315195" y="1970286"/>
                    <a:ext cx="1881008" cy="18907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8" h="629" extrusionOk="0">
                        <a:moveTo>
                          <a:pt x="573" y="0"/>
                        </a:moveTo>
                        <a:cubicBezTo>
                          <a:pt x="56" y="0"/>
                          <a:pt x="56" y="0"/>
                          <a:pt x="56" y="0"/>
                        </a:cubicBezTo>
                        <a:cubicBezTo>
                          <a:pt x="25" y="0"/>
                          <a:pt x="0" y="25"/>
                          <a:pt x="0" y="56"/>
                        </a:cubicBezTo>
                        <a:cubicBezTo>
                          <a:pt x="0" y="573"/>
                          <a:pt x="0" y="573"/>
                          <a:pt x="0" y="573"/>
                        </a:cubicBezTo>
                        <a:cubicBezTo>
                          <a:pt x="0" y="604"/>
                          <a:pt x="25" y="629"/>
                          <a:pt x="56" y="629"/>
                        </a:cubicBezTo>
                        <a:cubicBezTo>
                          <a:pt x="573" y="629"/>
                          <a:pt x="573" y="629"/>
                          <a:pt x="573" y="629"/>
                        </a:cubicBezTo>
                        <a:cubicBezTo>
                          <a:pt x="603" y="629"/>
                          <a:pt x="628" y="604"/>
                          <a:pt x="628" y="573"/>
                        </a:cubicBezTo>
                        <a:cubicBezTo>
                          <a:pt x="628" y="56"/>
                          <a:pt x="628" y="56"/>
                          <a:pt x="628" y="56"/>
                        </a:cubicBezTo>
                        <a:cubicBezTo>
                          <a:pt x="628" y="25"/>
                          <a:pt x="603" y="0"/>
                          <a:pt x="573" y="0"/>
                        </a:cubicBezTo>
                        <a:moveTo>
                          <a:pt x="491" y="460"/>
                        </a:moveTo>
                        <a:cubicBezTo>
                          <a:pt x="491" y="477"/>
                          <a:pt x="477" y="491"/>
                          <a:pt x="459" y="491"/>
                        </a:cubicBezTo>
                        <a:cubicBezTo>
                          <a:pt x="169" y="491"/>
                          <a:pt x="169" y="491"/>
                          <a:pt x="169" y="491"/>
                        </a:cubicBezTo>
                        <a:cubicBezTo>
                          <a:pt x="152" y="491"/>
                          <a:pt x="138" y="477"/>
                          <a:pt x="138" y="460"/>
                        </a:cubicBezTo>
                        <a:cubicBezTo>
                          <a:pt x="138" y="169"/>
                          <a:pt x="138" y="169"/>
                          <a:pt x="138" y="169"/>
                        </a:cubicBezTo>
                        <a:cubicBezTo>
                          <a:pt x="138" y="152"/>
                          <a:pt x="152" y="138"/>
                          <a:pt x="169" y="138"/>
                        </a:cubicBezTo>
                        <a:cubicBezTo>
                          <a:pt x="459" y="138"/>
                          <a:pt x="459" y="138"/>
                          <a:pt x="459" y="138"/>
                        </a:cubicBezTo>
                        <a:cubicBezTo>
                          <a:pt x="477" y="138"/>
                          <a:pt x="491" y="152"/>
                          <a:pt x="491" y="169"/>
                        </a:cubicBezTo>
                        <a:cubicBezTo>
                          <a:pt x="491" y="460"/>
                          <a:pt x="491" y="460"/>
                          <a:pt x="491" y="460"/>
                        </a:cubicBezTo>
                      </a:path>
                    </a:pathLst>
                  </a:custGeom>
                  <a:gradFill>
                    <a:gsLst>
                      <a:gs pos="0">
                        <a:srgbClr val="73787A">
                          <a:alpha val="77647"/>
                        </a:srgbClr>
                      </a:gs>
                      <a:gs pos="38000">
                        <a:srgbClr val="73787A">
                          <a:alpha val="77647"/>
                        </a:srgbClr>
                      </a:gs>
                      <a:gs pos="49500">
                        <a:srgbClr val="676C6E">
                          <a:alpha val="80000"/>
                        </a:srgbClr>
                      </a:gs>
                      <a:gs pos="100000">
                        <a:srgbClr val="676C6E">
                          <a:alpha val="8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0800" dist="38100" algn="l" rotWithShape="0">
                      <a:srgbClr val="0C0C0C">
                        <a:alpha val="49803"/>
                      </a:srgbClr>
                    </a:outerShdw>
                  </a:effectLst>
                </p:spPr>
                <p:txBody>
                  <a:bodyPr spcFirstLastPara="1" wrap="square" lIns="109725" tIns="54850" rIns="109725" bIns="5485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2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" name="Google Shape;239;p13"/>
                  <p:cNvSpPr/>
                  <p:nvPr/>
                </p:nvSpPr>
                <p:spPr>
                  <a:xfrm>
                    <a:off x="3315195" y="1967685"/>
                    <a:ext cx="1881008" cy="1895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8" h="629" extrusionOk="0">
                        <a:moveTo>
                          <a:pt x="573" y="0"/>
                        </a:moveTo>
                        <a:cubicBezTo>
                          <a:pt x="56" y="0"/>
                          <a:pt x="56" y="0"/>
                          <a:pt x="56" y="0"/>
                        </a:cubicBezTo>
                        <a:cubicBezTo>
                          <a:pt x="25" y="0"/>
                          <a:pt x="0" y="25"/>
                          <a:pt x="0" y="56"/>
                        </a:cubicBezTo>
                        <a:cubicBezTo>
                          <a:pt x="0" y="573"/>
                          <a:pt x="0" y="573"/>
                          <a:pt x="0" y="573"/>
                        </a:cubicBezTo>
                        <a:cubicBezTo>
                          <a:pt x="0" y="604"/>
                          <a:pt x="25" y="629"/>
                          <a:pt x="56" y="629"/>
                        </a:cubicBezTo>
                        <a:cubicBezTo>
                          <a:pt x="573" y="629"/>
                          <a:pt x="573" y="629"/>
                          <a:pt x="573" y="629"/>
                        </a:cubicBezTo>
                        <a:cubicBezTo>
                          <a:pt x="603" y="629"/>
                          <a:pt x="628" y="604"/>
                          <a:pt x="628" y="573"/>
                        </a:cubicBezTo>
                        <a:cubicBezTo>
                          <a:pt x="628" y="56"/>
                          <a:pt x="628" y="56"/>
                          <a:pt x="628" y="56"/>
                        </a:cubicBezTo>
                        <a:cubicBezTo>
                          <a:pt x="628" y="25"/>
                          <a:pt x="603" y="0"/>
                          <a:pt x="573" y="0"/>
                        </a:cubicBezTo>
                        <a:moveTo>
                          <a:pt x="491" y="460"/>
                        </a:moveTo>
                        <a:cubicBezTo>
                          <a:pt x="491" y="477"/>
                          <a:pt x="477" y="491"/>
                          <a:pt x="459" y="491"/>
                        </a:cubicBezTo>
                        <a:cubicBezTo>
                          <a:pt x="169" y="491"/>
                          <a:pt x="169" y="491"/>
                          <a:pt x="169" y="491"/>
                        </a:cubicBezTo>
                        <a:cubicBezTo>
                          <a:pt x="152" y="491"/>
                          <a:pt x="138" y="477"/>
                          <a:pt x="138" y="460"/>
                        </a:cubicBezTo>
                        <a:cubicBezTo>
                          <a:pt x="138" y="169"/>
                          <a:pt x="138" y="169"/>
                          <a:pt x="138" y="169"/>
                        </a:cubicBezTo>
                        <a:cubicBezTo>
                          <a:pt x="138" y="152"/>
                          <a:pt x="152" y="138"/>
                          <a:pt x="169" y="138"/>
                        </a:cubicBezTo>
                        <a:cubicBezTo>
                          <a:pt x="459" y="138"/>
                          <a:pt x="459" y="138"/>
                          <a:pt x="459" y="138"/>
                        </a:cubicBezTo>
                        <a:cubicBezTo>
                          <a:pt x="477" y="138"/>
                          <a:pt x="491" y="152"/>
                          <a:pt x="491" y="169"/>
                        </a:cubicBezTo>
                        <a:cubicBezTo>
                          <a:pt x="491" y="460"/>
                          <a:pt x="491" y="460"/>
                          <a:pt x="491" y="460"/>
                        </a:cubicBezTo>
                      </a:path>
                    </a:pathLst>
                  </a:custGeom>
                  <a:solidFill>
                    <a:srgbClr val="F2F2F2"/>
                  </a:solidFill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09725" tIns="54850" rIns="109725" bIns="5485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2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0" name="Google Shape;240;p13"/>
                <p:cNvSpPr txBox="1"/>
                <p:nvPr/>
              </p:nvSpPr>
              <p:spPr>
                <a:xfrm>
                  <a:off x="982461" y="1192254"/>
                  <a:ext cx="792089" cy="5679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 b="1">
                      <a:solidFill>
                        <a:srgbClr val="7E9F3D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 sz="4800" b="1">
                    <a:solidFill>
                      <a:srgbClr val="7E9F3D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41" name="Google Shape;241;p13"/>
            <p:cNvSpPr/>
            <p:nvPr/>
          </p:nvSpPr>
          <p:spPr>
            <a:xfrm>
              <a:off x="2993193" y="1552198"/>
              <a:ext cx="368300" cy="407988"/>
            </a:xfrm>
            <a:custGeom>
              <a:avLst/>
              <a:gdLst/>
              <a:ahLst/>
              <a:cxnLst/>
              <a:rect l="l" t="t" r="r" b="b"/>
              <a:pathLst>
                <a:path w="98" h="109" extrusionOk="0">
                  <a:moveTo>
                    <a:pt x="14" y="0"/>
                  </a:moveTo>
                  <a:cubicBezTo>
                    <a:pt x="6" y="0"/>
                    <a:pt x="0" y="7"/>
                    <a:pt x="0" y="1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2"/>
                    <a:pt x="6" y="109"/>
                    <a:pt x="14" y="109"/>
                  </a:cubicBezTo>
                  <a:cubicBezTo>
                    <a:pt x="17" y="109"/>
                    <a:pt x="21" y="108"/>
                    <a:pt x="25" y="105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95" y="65"/>
                    <a:pt x="98" y="59"/>
                    <a:pt x="98" y="54"/>
                  </a:cubicBezTo>
                  <a:cubicBezTo>
                    <a:pt x="98" y="49"/>
                    <a:pt x="95" y="44"/>
                    <a:pt x="88" y="40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1" y="1"/>
                    <a:pt x="17" y="0"/>
                    <a:pt x="14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9725" tIns="54850" rIns="109725" bIns="54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13"/>
          <p:cNvGrpSpPr/>
          <p:nvPr/>
        </p:nvGrpSpPr>
        <p:grpSpPr>
          <a:xfrm>
            <a:off x="3103767" y="3762348"/>
            <a:ext cx="7235592" cy="1873957"/>
            <a:chOff x="1664239" y="2662662"/>
            <a:chExt cx="5815522" cy="1109755"/>
          </a:xfrm>
        </p:grpSpPr>
        <p:grpSp>
          <p:nvGrpSpPr>
            <p:cNvPr id="243" name="Google Shape;243;p13"/>
            <p:cNvGrpSpPr/>
            <p:nvPr/>
          </p:nvGrpSpPr>
          <p:grpSpPr>
            <a:xfrm>
              <a:off x="1664239" y="2662662"/>
              <a:ext cx="5815522" cy="1109755"/>
              <a:chOff x="713110" y="2410296"/>
              <a:chExt cx="6712229" cy="1280870"/>
            </a:xfrm>
          </p:grpSpPr>
          <p:sp>
            <p:nvSpPr>
              <p:cNvPr id="244" name="Google Shape;244;p13"/>
              <p:cNvSpPr/>
              <p:nvPr/>
            </p:nvSpPr>
            <p:spPr>
              <a:xfrm>
                <a:off x="1854446" y="2411174"/>
                <a:ext cx="5570893" cy="1279113"/>
              </a:xfrm>
              <a:prstGeom prst="rect">
                <a:avLst/>
              </a:prstGeom>
              <a:gradFill>
                <a:gsLst>
                  <a:gs pos="0">
                    <a:srgbClr val="5ECFCE">
                      <a:alpha val="77254"/>
                    </a:srgbClr>
                  </a:gs>
                  <a:gs pos="84000">
                    <a:srgbClr val="5ECFCE">
                      <a:alpha val="77254"/>
                    </a:srgbClr>
                  </a:gs>
                  <a:gs pos="100000">
                    <a:srgbClr val="40929A">
                      <a:alpha val="80000"/>
                    </a:srgbClr>
                  </a:gs>
                </a:gsLst>
                <a:lin ang="10800000" scaled="0"/>
              </a:gradFill>
              <a:ln w="12700" cap="flat" cmpd="sng">
                <a:solidFill>
                  <a:srgbClr val="5ECFCE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2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3"/>
              <p:cNvSpPr/>
              <p:nvPr/>
            </p:nvSpPr>
            <p:spPr>
              <a:xfrm flipH="1">
                <a:off x="1998462" y="2411174"/>
                <a:ext cx="1925466" cy="1279113"/>
              </a:xfrm>
              <a:prstGeom prst="rect">
                <a:avLst/>
              </a:prstGeom>
              <a:gradFill>
                <a:gsLst>
                  <a:gs pos="0">
                    <a:srgbClr val="7F7F7F">
                      <a:alpha val="4705"/>
                    </a:srgbClr>
                  </a:gs>
                  <a:gs pos="7000">
                    <a:srgbClr val="7F7F7F">
                      <a:alpha val="4705"/>
                    </a:srgbClr>
                  </a:gs>
                  <a:gs pos="22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0800000" scaled="0"/>
              </a:gradFill>
              <a:ln>
                <a:noFill/>
              </a:ln>
              <a:effectLst>
                <a:outerShdw blurRad="127000" dist="63500" dir="2700000" algn="tl" rotWithShape="0">
                  <a:srgbClr val="595959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2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6" name="Google Shape;246;p13"/>
              <p:cNvGrpSpPr/>
              <p:nvPr/>
            </p:nvGrpSpPr>
            <p:grpSpPr>
              <a:xfrm>
                <a:off x="713110" y="2410296"/>
                <a:ext cx="1270764" cy="1280870"/>
                <a:chOff x="713110" y="2410296"/>
                <a:chExt cx="1270764" cy="1280870"/>
              </a:xfrm>
            </p:grpSpPr>
            <p:grpSp>
              <p:nvGrpSpPr>
                <p:cNvPr id="247" name="Google Shape;247;p13"/>
                <p:cNvGrpSpPr/>
                <p:nvPr/>
              </p:nvGrpSpPr>
              <p:grpSpPr>
                <a:xfrm>
                  <a:off x="713110" y="2410296"/>
                  <a:ext cx="1270764" cy="1280870"/>
                  <a:chOff x="3315195" y="1967685"/>
                  <a:chExt cx="1881008" cy="1895966"/>
                </a:xfrm>
              </p:grpSpPr>
              <p:sp>
                <p:nvSpPr>
                  <p:cNvPr id="248" name="Google Shape;248;p13"/>
                  <p:cNvSpPr/>
                  <p:nvPr/>
                </p:nvSpPr>
                <p:spPr>
                  <a:xfrm>
                    <a:off x="3675108" y="2355747"/>
                    <a:ext cx="1161181" cy="11198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" h="447" extrusionOk="0">
                        <a:moveTo>
                          <a:pt x="447" y="351"/>
                        </a:moveTo>
                        <a:cubicBezTo>
                          <a:pt x="447" y="404"/>
                          <a:pt x="404" y="447"/>
                          <a:pt x="351" y="447"/>
                        </a:cubicBezTo>
                        <a:cubicBezTo>
                          <a:pt x="96" y="447"/>
                          <a:pt x="96" y="447"/>
                          <a:pt x="96" y="447"/>
                        </a:cubicBezTo>
                        <a:cubicBezTo>
                          <a:pt x="43" y="447"/>
                          <a:pt x="0" y="404"/>
                          <a:pt x="0" y="351"/>
                        </a:cubicBezTo>
                        <a:cubicBezTo>
                          <a:pt x="0" y="96"/>
                          <a:pt x="0" y="96"/>
                          <a:pt x="0" y="96"/>
                        </a:cubicBezTo>
                        <a:cubicBezTo>
                          <a:pt x="0" y="43"/>
                          <a:pt x="43" y="0"/>
                          <a:pt x="96" y="0"/>
                        </a:cubicBezTo>
                        <a:cubicBezTo>
                          <a:pt x="351" y="0"/>
                          <a:pt x="351" y="0"/>
                          <a:pt x="351" y="0"/>
                        </a:cubicBezTo>
                        <a:cubicBezTo>
                          <a:pt x="404" y="0"/>
                          <a:pt x="447" y="43"/>
                          <a:pt x="447" y="96"/>
                        </a:cubicBezTo>
                        <a:lnTo>
                          <a:pt x="447" y="351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09725" tIns="54850" rIns="109725" bIns="5485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2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13"/>
                  <p:cNvSpPr/>
                  <p:nvPr/>
                </p:nvSpPr>
                <p:spPr>
                  <a:xfrm>
                    <a:off x="3315195" y="1970286"/>
                    <a:ext cx="1881008" cy="18907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8" h="629" extrusionOk="0">
                        <a:moveTo>
                          <a:pt x="573" y="0"/>
                        </a:moveTo>
                        <a:cubicBezTo>
                          <a:pt x="56" y="0"/>
                          <a:pt x="56" y="0"/>
                          <a:pt x="56" y="0"/>
                        </a:cubicBezTo>
                        <a:cubicBezTo>
                          <a:pt x="25" y="0"/>
                          <a:pt x="0" y="25"/>
                          <a:pt x="0" y="56"/>
                        </a:cubicBezTo>
                        <a:cubicBezTo>
                          <a:pt x="0" y="573"/>
                          <a:pt x="0" y="573"/>
                          <a:pt x="0" y="573"/>
                        </a:cubicBezTo>
                        <a:cubicBezTo>
                          <a:pt x="0" y="604"/>
                          <a:pt x="25" y="629"/>
                          <a:pt x="56" y="629"/>
                        </a:cubicBezTo>
                        <a:cubicBezTo>
                          <a:pt x="573" y="629"/>
                          <a:pt x="573" y="629"/>
                          <a:pt x="573" y="629"/>
                        </a:cubicBezTo>
                        <a:cubicBezTo>
                          <a:pt x="603" y="629"/>
                          <a:pt x="628" y="604"/>
                          <a:pt x="628" y="573"/>
                        </a:cubicBezTo>
                        <a:cubicBezTo>
                          <a:pt x="628" y="56"/>
                          <a:pt x="628" y="56"/>
                          <a:pt x="628" y="56"/>
                        </a:cubicBezTo>
                        <a:cubicBezTo>
                          <a:pt x="628" y="25"/>
                          <a:pt x="603" y="0"/>
                          <a:pt x="573" y="0"/>
                        </a:cubicBezTo>
                        <a:moveTo>
                          <a:pt x="491" y="460"/>
                        </a:moveTo>
                        <a:cubicBezTo>
                          <a:pt x="491" y="477"/>
                          <a:pt x="477" y="491"/>
                          <a:pt x="459" y="491"/>
                        </a:cubicBezTo>
                        <a:cubicBezTo>
                          <a:pt x="169" y="491"/>
                          <a:pt x="169" y="491"/>
                          <a:pt x="169" y="491"/>
                        </a:cubicBezTo>
                        <a:cubicBezTo>
                          <a:pt x="152" y="491"/>
                          <a:pt x="138" y="477"/>
                          <a:pt x="138" y="460"/>
                        </a:cubicBezTo>
                        <a:cubicBezTo>
                          <a:pt x="138" y="169"/>
                          <a:pt x="138" y="169"/>
                          <a:pt x="138" y="169"/>
                        </a:cubicBezTo>
                        <a:cubicBezTo>
                          <a:pt x="138" y="152"/>
                          <a:pt x="152" y="138"/>
                          <a:pt x="169" y="138"/>
                        </a:cubicBezTo>
                        <a:cubicBezTo>
                          <a:pt x="459" y="138"/>
                          <a:pt x="459" y="138"/>
                          <a:pt x="459" y="138"/>
                        </a:cubicBezTo>
                        <a:cubicBezTo>
                          <a:pt x="477" y="138"/>
                          <a:pt x="491" y="152"/>
                          <a:pt x="491" y="169"/>
                        </a:cubicBezTo>
                        <a:cubicBezTo>
                          <a:pt x="491" y="460"/>
                          <a:pt x="491" y="460"/>
                          <a:pt x="491" y="460"/>
                        </a:cubicBezTo>
                      </a:path>
                    </a:pathLst>
                  </a:custGeom>
                  <a:gradFill>
                    <a:gsLst>
                      <a:gs pos="0">
                        <a:srgbClr val="73787A">
                          <a:alpha val="77647"/>
                        </a:srgbClr>
                      </a:gs>
                      <a:gs pos="38000">
                        <a:srgbClr val="73787A">
                          <a:alpha val="77647"/>
                        </a:srgbClr>
                      </a:gs>
                      <a:gs pos="49500">
                        <a:srgbClr val="676C6E">
                          <a:alpha val="80000"/>
                        </a:srgbClr>
                      </a:gs>
                      <a:gs pos="100000">
                        <a:srgbClr val="676C6E">
                          <a:alpha val="8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0800" dist="38100" dir="5400000" algn="t" rotWithShape="0">
                      <a:srgbClr val="262626">
                        <a:alpha val="49803"/>
                      </a:srgbClr>
                    </a:outerShdw>
                  </a:effectLst>
                </p:spPr>
                <p:txBody>
                  <a:bodyPr spcFirstLastPara="1" wrap="square" lIns="109725" tIns="54850" rIns="109725" bIns="5485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2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" name="Google Shape;250;p13"/>
                  <p:cNvSpPr/>
                  <p:nvPr/>
                </p:nvSpPr>
                <p:spPr>
                  <a:xfrm>
                    <a:off x="3315195" y="1970286"/>
                    <a:ext cx="1881008" cy="18907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8" h="629" extrusionOk="0">
                        <a:moveTo>
                          <a:pt x="573" y="0"/>
                        </a:moveTo>
                        <a:cubicBezTo>
                          <a:pt x="56" y="0"/>
                          <a:pt x="56" y="0"/>
                          <a:pt x="56" y="0"/>
                        </a:cubicBezTo>
                        <a:cubicBezTo>
                          <a:pt x="25" y="0"/>
                          <a:pt x="0" y="25"/>
                          <a:pt x="0" y="56"/>
                        </a:cubicBezTo>
                        <a:cubicBezTo>
                          <a:pt x="0" y="573"/>
                          <a:pt x="0" y="573"/>
                          <a:pt x="0" y="573"/>
                        </a:cubicBezTo>
                        <a:cubicBezTo>
                          <a:pt x="0" y="604"/>
                          <a:pt x="25" y="629"/>
                          <a:pt x="56" y="629"/>
                        </a:cubicBezTo>
                        <a:cubicBezTo>
                          <a:pt x="573" y="629"/>
                          <a:pt x="573" y="629"/>
                          <a:pt x="573" y="629"/>
                        </a:cubicBezTo>
                        <a:cubicBezTo>
                          <a:pt x="603" y="629"/>
                          <a:pt x="628" y="604"/>
                          <a:pt x="628" y="573"/>
                        </a:cubicBezTo>
                        <a:cubicBezTo>
                          <a:pt x="628" y="56"/>
                          <a:pt x="628" y="56"/>
                          <a:pt x="628" y="56"/>
                        </a:cubicBezTo>
                        <a:cubicBezTo>
                          <a:pt x="628" y="25"/>
                          <a:pt x="603" y="0"/>
                          <a:pt x="573" y="0"/>
                        </a:cubicBezTo>
                        <a:moveTo>
                          <a:pt x="491" y="460"/>
                        </a:moveTo>
                        <a:cubicBezTo>
                          <a:pt x="491" y="477"/>
                          <a:pt x="477" y="491"/>
                          <a:pt x="459" y="491"/>
                        </a:cubicBezTo>
                        <a:cubicBezTo>
                          <a:pt x="169" y="491"/>
                          <a:pt x="169" y="491"/>
                          <a:pt x="169" y="491"/>
                        </a:cubicBezTo>
                        <a:cubicBezTo>
                          <a:pt x="152" y="491"/>
                          <a:pt x="138" y="477"/>
                          <a:pt x="138" y="460"/>
                        </a:cubicBezTo>
                        <a:cubicBezTo>
                          <a:pt x="138" y="169"/>
                          <a:pt x="138" y="169"/>
                          <a:pt x="138" y="169"/>
                        </a:cubicBezTo>
                        <a:cubicBezTo>
                          <a:pt x="138" y="152"/>
                          <a:pt x="152" y="138"/>
                          <a:pt x="169" y="138"/>
                        </a:cubicBezTo>
                        <a:cubicBezTo>
                          <a:pt x="459" y="138"/>
                          <a:pt x="459" y="138"/>
                          <a:pt x="459" y="138"/>
                        </a:cubicBezTo>
                        <a:cubicBezTo>
                          <a:pt x="477" y="138"/>
                          <a:pt x="491" y="152"/>
                          <a:pt x="491" y="169"/>
                        </a:cubicBezTo>
                        <a:cubicBezTo>
                          <a:pt x="491" y="460"/>
                          <a:pt x="491" y="460"/>
                          <a:pt x="491" y="460"/>
                        </a:cubicBezTo>
                      </a:path>
                    </a:pathLst>
                  </a:custGeom>
                  <a:gradFill>
                    <a:gsLst>
                      <a:gs pos="0">
                        <a:srgbClr val="73787A">
                          <a:alpha val="77647"/>
                        </a:srgbClr>
                      </a:gs>
                      <a:gs pos="38000">
                        <a:srgbClr val="73787A">
                          <a:alpha val="77647"/>
                        </a:srgbClr>
                      </a:gs>
                      <a:gs pos="49500">
                        <a:srgbClr val="676C6E">
                          <a:alpha val="80000"/>
                        </a:srgbClr>
                      </a:gs>
                      <a:gs pos="100000">
                        <a:srgbClr val="676C6E">
                          <a:alpha val="80000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0800" dist="38100" algn="l" rotWithShape="0">
                      <a:srgbClr val="0C0C0C">
                        <a:alpha val="49803"/>
                      </a:srgbClr>
                    </a:outerShdw>
                  </a:effectLst>
                </p:spPr>
                <p:txBody>
                  <a:bodyPr spcFirstLastPara="1" wrap="square" lIns="109725" tIns="54850" rIns="109725" bIns="5485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2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" name="Google Shape;251;p13"/>
                  <p:cNvSpPr/>
                  <p:nvPr/>
                </p:nvSpPr>
                <p:spPr>
                  <a:xfrm>
                    <a:off x="3315195" y="1967685"/>
                    <a:ext cx="1881008" cy="1895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8" h="629" extrusionOk="0">
                        <a:moveTo>
                          <a:pt x="573" y="0"/>
                        </a:moveTo>
                        <a:cubicBezTo>
                          <a:pt x="56" y="0"/>
                          <a:pt x="56" y="0"/>
                          <a:pt x="56" y="0"/>
                        </a:cubicBezTo>
                        <a:cubicBezTo>
                          <a:pt x="25" y="0"/>
                          <a:pt x="0" y="25"/>
                          <a:pt x="0" y="56"/>
                        </a:cubicBezTo>
                        <a:cubicBezTo>
                          <a:pt x="0" y="573"/>
                          <a:pt x="0" y="573"/>
                          <a:pt x="0" y="573"/>
                        </a:cubicBezTo>
                        <a:cubicBezTo>
                          <a:pt x="0" y="604"/>
                          <a:pt x="25" y="629"/>
                          <a:pt x="56" y="629"/>
                        </a:cubicBezTo>
                        <a:cubicBezTo>
                          <a:pt x="573" y="629"/>
                          <a:pt x="573" y="629"/>
                          <a:pt x="573" y="629"/>
                        </a:cubicBezTo>
                        <a:cubicBezTo>
                          <a:pt x="603" y="629"/>
                          <a:pt x="628" y="604"/>
                          <a:pt x="628" y="573"/>
                        </a:cubicBezTo>
                        <a:cubicBezTo>
                          <a:pt x="628" y="56"/>
                          <a:pt x="628" y="56"/>
                          <a:pt x="628" y="56"/>
                        </a:cubicBezTo>
                        <a:cubicBezTo>
                          <a:pt x="628" y="25"/>
                          <a:pt x="603" y="0"/>
                          <a:pt x="573" y="0"/>
                        </a:cubicBezTo>
                        <a:moveTo>
                          <a:pt x="491" y="460"/>
                        </a:moveTo>
                        <a:cubicBezTo>
                          <a:pt x="491" y="477"/>
                          <a:pt x="477" y="491"/>
                          <a:pt x="459" y="491"/>
                        </a:cubicBezTo>
                        <a:cubicBezTo>
                          <a:pt x="169" y="491"/>
                          <a:pt x="169" y="491"/>
                          <a:pt x="169" y="491"/>
                        </a:cubicBezTo>
                        <a:cubicBezTo>
                          <a:pt x="152" y="491"/>
                          <a:pt x="138" y="477"/>
                          <a:pt x="138" y="460"/>
                        </a:cubicBezTo>
                        <a:cubicBezTo>
                          <a:pt x="138" y="169"/>
                          <a:pt x="138" y="169"/>
                          <a:pt x="138" y="169"/>
                        </a:cubicBezTo>
                        <a:cubicBezTo>
                          <a:pt x="138" y="152"/>
                          <a:pt x="152" y="138"/>
                          <a:pt x="169" y="138"/>
                        </a:cubicBezTo>
                        <a:cubicBezTo>
                          <a:pt x="459" y="138"/>
                          <a:pt x="459" y="138"/>
                          <a:pt x="459" y="138"/>
                        </a:cubicBezTo>
                        <a:cubicBezTo>
                          <a:pt x="477" y="138"/>
                          <a:pt x="491" y="152"/>
                          <a:pt x="491" y="169"/>
                        </a:cubicBezTo>
                        <a:cubicBezTo>
                          <a:pt x="491" y="460"/>
                          <a:pt x="491" y="460"/>
                          <a:pt x="491" y="460"/>
                        </a:cubicBezTo>
                      </a:path>
                    </a:pathLst>
                  </a:custGeom>
                  <a:solidFill>
                    <a:srgbClr val="F2F2F2"/>
                  </a:solidFill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09725" tIns="54850" rIns="109725" bIns="5485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2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52" name="Google Shape;252;p13"/>
                <p:cNvSpPr txBox="1"/>
                <p:nvPr/>
              </p:nvSpPr>
              <p:spPr>
                <a:xfrm>
                  <a:off x="982461" y="2696785"/>
                  <a:ext cx="792089" cy="5679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 b="1">
                      <a:solidFill>
                        <a:srgbClr val="40929A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</a:t>
                  </a:r>
                  <a:endParaRPr sz="4800" b="1">
                    <a:solidFill>
                      <a:srgbClr val="40929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3" name="Google Shape;253;p13"/>
            <p:cNvSpPr/>
            <p:nvPr/>
          </p:nvSpPr>
          <p:spPr>
            <a:xfrm>
              <a:off x="2993193" y="3013545"/>
              <a:ext cx="368300" cy="407988"/>
            </a:xfrm>
            <a:custGeom>
              <a:avLst/>
              <a:gdLst/>
              <a:ahLst/>
              <a:cxnLst/>
              <a:rect l="l" t="t" r="r" b="b"/>
              <a:pathLst>
                <a:path w="98" h="109" extrusionOk="0">
                  <a:moveTo>
                    <a:pt x="14" y="0"/>
                  </a:moveTo>
                  <a:cubicBezTo>
                    <a:pt x="6" y="0"/>
                    <a:pt x="0" y="7"/>
                    <a:pt x="0" y="1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2"/>
                    <a:pt x="6" y="109"/>
                    <a:pt x="14" y="109"/>
                  </a:cubicBezTo>
                  <a:cubicBezTo>
                    <a:pt x="17" y="109"/>
                    <a:pt x="21" y="108"/>
                    <a:pt x="25" y="105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95" y="65"/>
                    <a:pt x="98" y="59"/>
                    <a:pt x="98" y="54"/>
                  </a:cubicBezTo>
                  <a:cubicBezTo>
                    <a:pt x="98" y="49"/>
                    <a:pt x="95" y="44"/>
                    <a:pt x="88" y="40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1" y="1"/>
                    <a:pt x="17" y="0"/>
                    <a:pt x="14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9725" tIns="54850" rIns="109725" bIns="54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13"/>
          <p:cNvSpPr/>
          <p:nvPr/>
        </p:nvSpPr>
        <p:spPr>
          <a:xfrm>
            <a:off x="1910080" y="284480"/>
            <a:ext cx="3617232" cy="6502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3"/>
          <p:cNvSpPr/>
          <p:nvPr/>
        </p:nvSpPr>
        <p:spPr>
          <a:xfrm>
            <a:off x="4055302" y="281907"/>
            <a:ext cx="3861253" cy="6502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BỐ CỤC</a:t>
            </a:r>
            <a:endParaRPr dirty="0"/>
          </a:p>
        </p:txBody>
      </p:sp>
      <p:sp>
        <p:nvSpPr>
          <p:cNvPr id="256" name="Google Shape;256;p13"/>
          <p:cNvSpPr txBox="1"/>
          <p:nvPr/>
        </p:nvSpPr>
        <p:spPr>
          <a:xfrm>
            <a:off x="3103767" y="1628331"/>
            <a:ext cx="576432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diễn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tả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”):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Xuất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thân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tuổi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b="1" dirty="0"/>
          </a:p>
        </p:txBody>
      </p:sp>
      <p:sp>
        <p:nvSpPr>
          <p:cNvPr id="257" name="Google Shape;257;p13"/>
          <p:cNvSpPr txBox="1"/>
          <p:nvPr/>
        </p:nvSpPr>
        <p:spPr>
          <a:xfrm>
            <a:off x="5257639" y="4145905"/>
            <a:ext cx="482475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Còn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2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2000" y="1484570"/>
            <a:ext cx="13691191" cy="554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7"/>
          <p:cNvSpPr txBox="1"/>
          <p:nvPr/>
        </p:nvSpPr>
        <p:spPr>
          <a:xfrm>
            <a:off x="214312" y="1511187"/>
            <a:ext cx="3457575" cy="5847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thân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1" name="Google Shape;291;p17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80" y="3401461"/>
            <a:ext cx="970516" cy="97051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7"/>
          <p:cNvSpPr txBox="1"/>
          <p:nvPr/>
        </p:nvSpPr>
        <p:spPr>
          <a:xfrm>
            <a:off x="1047896" y="2469790"/>
            <a:ext cx="4999494" cy="584775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1906</a:t>
            </a:r>
            <a:endParaRPr dirty="0"/>
          </a:p>
        </p:txBody>
      </p:sp>
      <p:sp>
        <p:nvSpPr>
          <p:cNvPr id="293" name="Google Shape;293;p17"/>
          <p:cNvSpPr txBox="1"/>
          <p:nvPr/>
        </p:nvSpPr>
        <p:spPr>
          <a:xfrm>
            <a:off x="1047896" y="3616402"/>
            <a:ext cx="4999494" cy="2062103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Quê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làng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Komyo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quận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Iwata, nay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Tenryu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phố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Hamamatsu,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tỉnh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Shizouka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Nhật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</p:txBody>
      </p:sp>
      <p:pic>
        <p:nvPicPr>
          <p:cNvPr id="294" name="Google Shape;294;p17" descr="A screenshot of a video gam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195403"/>
            <a:ext cx="1133548" cy="11335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80;p16">
            <a:extLst>
              <a:ext uri="{FF2B5EF4-FFF2-40B4-BE49-F238E27FC236}">
                <a16:creationId xmlns:a16="http://schemas.microsoft.com/office/drawing/2014/main" id="{3F657A7A-A4CE-F658-A82F-A744977B4279}"/>
              </a:ext>
            </a:extLst>
          </p:cNvPr>
          <p:cNvSpPr txBox="1"/>
          <p:nvPr/>
        </p:nvSpPr>
        <p:spPr>
          <a:xfrm>
            <a:off x="214312" y="839218"/>
            <a:ext cx="11558588" cy="6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thân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đình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ấu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32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194;p12">
            <a:extLst>
              <a:ext uri="{FF2B5EF4-FFF2-40B4-BE49-F238E27FC236}">
                <a16:creationId xmlns:a16="http://schemas.microsoft.com/office/drawing/2014/main" id="{AB8CFBDC-3B54-7F60-0F41-A8C57C16928A}"/>
              </a:ext>
            </a:extLst>
          </p:cNvPr>
          <p:cNvSpPr txBox="1"/>
          <p:nvPr/>
        </p:nvSpPr>
        <p:spPr>
          <a:xfrm>
            <a:off x="2652712" y="172982"/>
            <a:ext cx="6886575" cy="584735"/>
          </a:xfrm>
          <a:prstGeom prst="rect">
            <a:avLst/>
          </a:prstGeom>
          <a:pattFill prst="pct5">
            <a:fgClr>
              <a:srgbClr val="4B9C76"/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ĐỌC – HIỂU VĂN BẢN</a:t>
            </a:r>
            <a:endParaRPr sz="32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682</Words>
  <Application>Microsoft Macintosh PowerPoint</Application>
  <PresentationFormat>Widescreen</PresentationFormat>
  <Paragraphs>74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Microsoft Yahei</vt:lpstr>
      <vt:lpstr>SimHei</vt:lpstr>
      <vt:lpstr>Arial</vt:lpstr>
      <vt:lpstr>Calibri</vt:lpstr>
      <vt:lpstr>Impact</vt:lpstr>
      <vt:lpstr>Noto Sans Symbols</vt:lpstr>
      <vt:lpstr>Times New Roman</vt:lpstr>
      <vt:lpstr>Office 主题</vt:lpstr>
      <vt:lpstr>PowerPoint Presentation</vt:lpstr>
      <vt:lpstr>PowerPoint Presentation</vt:lpstr>
      <vt:lpstr>PowerPoint Presentation</vt:lpstr>
      <vt:lpstr>Tiết 39 – Thực hành đọc hiểu: THỜI THƠ ẤU CỦA HON-DA (Hon-da Sô-i-chi-rô)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 Office User</cp:lastModifiedBy>
  <cp:revision>7</cp:revision>
  <dcterms:created xsi:type="dcterms:W3CDTF">2017-12-01T06:43:24Z</dcterms:created>
  <dcterms:modified xsi:type="dcterms:W3CDTF">2024-11-22T00:55:11Z</dcterms:modified>
</cp:coreProperties>
</file>