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93" r:id="rId2"/>
    <p:sldId id="342" r:id="rId3"/>
    <p:sldId id="341" r:id="rId4"/>
    <p:sldId id="343" r:id="rId5"/>
    <p:sldId id="346" r:id="rId6"/>
    <p:sldId id="347" r:id="rId7"/>
    <p:sldId id="349" r:id="rId8"/>
    <p:sldId id="348" r:id="rId9"/>
    <p:sldId id="352" r:id="rId10"/>
    <p:sldId id="367" r:id="rId11"/>
    <p:sldId id="368" r:id="rId12"/>
    <p:sldId id="362" r:id="rId13"/>
    <p:sldId id="369" r:id="rId14"/>
    <p:sldId id="370" r:id="rId15"/>
    <p:sldId id="371" r:id="rId16"/>
    <p:sldId id="357" r:id="rId17"/>
    <p:sldId id="358" r:id="rId18"/>
    <p:sldId id="36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458"/>
    <a:srgbClr val="945200"/>
    <a:srgbClr val="FB9000"/>
    <a:srgbClr val="FF3B65"/>
    <a:srgbClr val="54A32C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9" autoAdjust="0"/>
    <p:restoredTop sz="95202" autoAdjust="0"/>
  </p:normalViewPr>
  <p:slideViewPr>
    <p:cSldViewPr snapToGrid="0">
      <p:cViewPr varScale="1">
        <p:scale>
          <a:sx n="111" d="100"/>
          <a:sy n="111" d="100"/>
        </p:scale>
        <p:origin x="4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C4FB6-13DE-4756-9221-D769AC15BAA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A0771D-36B8-4178-9D50-903C7A14CFBE}">
      <dgm:prSet custT="1"/>
      <dgm:spPr/>
      <dgm:t>
        <a:bodyPr/>
        <a:lstStyle/>
        <a:p>
          <a:pPr algn="ctr"/>
          <a:r>
            <a:rPr lang="en-US" sz="2600">
              <a:latin typeface="Times New Roman" panose="02020603050405020304" pitchFamily="18" charset="0"/>
              <a:cs typeface="Times New Roman" panose="02020603050405020304" pitchFamily="18" charset="0"/>
            </a:rPr>
            <a:t>Tác giả viết về ai, về sự việc gì? Viết như thế nhằm mục đích gì?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5029C-2032-4ED6-91C9-84011E5DF0F2}" type="parTrans" cxnId="{F8826B2C-DACB-4E44-B828-1D67EE5BBF05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8219D-C395-42CA-A444-D485D015E561}" type="sibTrans" cxnId="{F8826B2C-DACB-4E44-B828-1D67EE5BBF05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6D02-60E6-48EE-8C00-97AB28485646}">
      <dgm:prSet custT="1"/>
      <dgm:spPr/>
      <dgm:t>
        <a:bodyPr/>
        <a:lstStyle/>
        <a:p>
          <a:pPr algn="ctr"/>
          <a:r>
            <a:rPr lang="en-US" sz="2600">
              <a:latin typeface="Times New Roman" panose="02020603050405020304" pitchFamily="18" charset="0"/>
              <a:cs typeface="Times New Roman" panose="02020603050405020304" pitchFamily="18" charset="0"/>
            </a:rPr>
            <a:t>Những yếu tố nào của văn bản cho biết tính xác thực của điều được kể.</a:t>
          </a:r>
        </a:p>
      </dgm:t>
    </dgm:pt>
    <dgm:pt modelId="{AC09E8D0-B96D-4CA6-935C-A6C34367C944}" type="parTrans" cxnId="{BD3824EF-933B-49DF-BF54-6F11D78B8BFF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07C2D-1B9F-4117-A0F8-8C6C910152C1}" type="sibTrans" cxnId="{BD3824EF-933B-49DF-BF54-6F11D78B8BFF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1C839-B5D4-4726-B405-9AEB7F33A8B5}">
      <dgm:prSet custT="1"/>
      <dgm:spPr/>
      <dgm:t>
        <a:bodyPr/>
        <a:lstStyle/>
        <a:p>
          <a:pPr algn="ctr"/>
          <a:r>
            <a:rPr lang="en-US" sz="2600">
              <a:latin typeface="Times New Roman" panose="02020603050405020304" pitchFamily="18" charset="0"/>
              <a:cs typeface="Times New Roman" panose="02020603050405020304" pitchFamily="18" charset="0"/>
            </a:rPr>
            <a:t>Cảm xúc, thái độ của người kể chuyện đối với sự việc và các nhân vật trong đó như thế nào?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28F53-3D63-4D71-AFCA-FD367D234EFD}" type="parTrans" cxnId="{FA691778-0FD4-47E9-B4EF-3F2ACE03D4BF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71757-82E5-444D-997E-DD37CC909194}" type="sibTrans" cxnId="{FA691778-0FD4-47E9-B4EF-3F2ACE03D4BF}">
      <dgm:prSet/>
      <dgm:spPr/>
      <dgm:t>
        <a:bodyPr/>
        <a:lstStyle/>
        <a:p>
          <a:pPr algn="ctr"/>
          <a:endParaRPr lang="en-US" sz="2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88C2A-74FF-D849-8D0F-2F5627E7F6CE}" type="pres">
      <dgm:prSet presAssocID="{C7DC4FB6-13DE-4756-9221-D769AC15BAA5}" presName="linear" presStyleCnt="0">
        <dgm:presLayoutVars>
          <dgm:animLvl val="lvl"/>
          <dgm:resizeHandles val="exact"/>
        </dgm:presLayoutVars>
      </dgm:prSet>
      <dgm:spPr/>
    </dgm:pt>
    <dgm:pt modelId="{8144E7E3-58D5-E64F-A63E-AEBE96869FDB}" type="pres">
      <dgm:prSet presAssocID="{9EA0771D-36B8-4178-9D50-903C7A14CF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D1B85E-81C9-F948-8836-B5A731603869}" type="pres">
      <dgm:prSet presAssocID="{E1A8219D-C395-42CA-A444-D485D015E561}" presName="spacer" presStyleCnt="0"/>
      <dgm:spPr/>
    </dgm:pt>
    <dgm:pt modelId="{ED36969E-E42F-824D-BFFE-9D2397F78C12}" type="pres">
      <dgm:prSet presAssocID="{B6EE6D02-60E6-48EE-8C00-97AB284856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90798F-29A4-B642-A0A3-9F978C967E9B}" type="pres">
      <dgm:prSet presAssocID="{B6807C2D-1B9F-4117-A0F8-8C6C910152C1}" presName="spacer" presStyleCnt="0"/>
      <dgm:spPr/>
    </dgm:pt>
    <dgm:pt modelId="{74BE95A2-8A77-1D46-AF80-72A340FA4DBA}" type="pres">
      <dgm:prSet presAssocID="{D1A1C839-B5D4-4726-B405-9AEB7F33A8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B37523-FC6B-2A4D-8FF5-B97B6D0EC8DF}" type="presOf" srcId="{B6EE6D02-60E6-48EE-8C00-97AB28485646}" destId="{ED36969E-E42F-824D-BFFE-9D2397F78C12}" srcOrd="0" destOrd="0" presId="urn:microsoft.com/office/officeart/2005/8/layout/vList2"/>
    <dgm:cxn modelId="{F8826B2C-DACB-4E44-B828-1D67EE5BBF05}" srcId="{C7DC4FB6-13DE-4756-9221-D769AC15BAA5}" destId="{9EA0771D-36B8-4178-9D50-903C7A14CFBE}" srcOrd="0" destOrd="0" parTransId="{3CC5029C-2032-4ED6-91C9-84011E5DF0F2}" sibTransId="{E1A8219D-C395-42CA-A444-D485D015E561}"/>
    <dgm:cxn modelId="{642DBA31-B641-6747-9AF7-D2B07CA4984C}" type="presOf" srcId="{C7DC4FB6-13DE-4756-9221-D769AC15BAA5}" destId="{9A488C2A-74FF-D849-8D0F-2F5627E7F6CE}" srcOrd="0" destOrd="0" presId="urn:microsoft.com/office/officeart/2005/8/layout/vList2"/>
    <dgm:cxn modelId="{295FC84D-0C46-9E44-9126-69C71809B2E8}" type="presOf" srcId="{D1A1C839-B5D4-4726-B405-9AEB7F33A8B5}" destId="{74BE95A2-8A77-1D46-AF80-72A340FA4DBA}" srcOrd="0" destOrd="0" presId="urn:microsoft.com/office/officeart/2005/8/layout/vList2"/>
    <dgm:cxn modelId="{FA691778-0FD4-47E9-B4EF-3F2ACE03D4BF}" srcId="{C7DC4FB6-13DE-4756-9221-D769AC15BAA5}" destId="{D1A1C839-B5D4-4726-B405-9AEB7F33A8B5}" srcOrd="2" destOrd="0" parTransId="{6AA28F53-3D63-4D71-AFCA-FD367D234EFD}" sibTransId="{4AD71757-82E5-444D-997E-DD37CC909194}"/>
    <dgm:cxn modelId="{6179D7EB-643F-7641-8CA6-DD74669C4AA5}" type="presOf" srcId="{9EA0771D-36B8-4178-9D50-903C7A14CFBE}" destId="{8144E7E3-58D5-E64F-A63E-AEBE96869FDB}" srcOrd="0" destOrd="0" presId="urn:microsoft.com/office/officeart/2005/8/layout/vList2"/>
    <dgm:cxn modelId="{BD3824EF-933B-49DF-BF54-6F11D78B8BFF}" srcId="{C7DC4FB6-13DE-4756-9221-D769AC15BAA5}" destId="{B6EE6D02-60E6-48EE-8C00-97AB28485646}" srcOrd="1" destOrd="0" parTransId="{AC09E8D0-B96D-4CA6-935C-A6C34367C944}" sibTransId="{B6807C2D-1B9F-4117-A0F8-8C6C910152C1}"/>
    <dgm:cxn modelId="{C2575A50-739F-5347-BA2F-4B09E56F21AE}" type="presParOf" srcId="{9A488C2A-74FF-D849-8D0F-2F5627E7F6CE}" destId="{8144E7E3-58D5-E64F-A63E-AEBE96869FDB}" srcOrd="0" destOrd="0" presId="urn:microsoft.com/office/officeart/2005/8/layout/vList2"/>
    <dgm:cxn modelId="{35F740B8-F5A8-D443-B6A1-FE2FE49AFAA5}" type="presParOf" srcId="{9A488C2A-74FF-D849-8D0F-2F5627E7F6CE}" destId="{3CD1B85E-81C9-F948-8836-B5A731603869}" srcOrd="1" destOrd="0" presId="urn:microsoft.com/office/officeart/2005/8/layout/vList2"/>
    <dgm:cxn modelId="{2019FDD6-E11C-4A47-AD8B-6F57F2B376B4}" type="presParOf" srcId="{9A488C2A-74FF-D849-8D0F-2F5627E7F6CE}" destId="{ED36969E-E42F-824D-BFFE-9D2397F78C12}" srcOrd="2" destOrd="0" presId="urn:microsoft.com/office/officeart/2005/8/layout/vList2"/>
    <dgm:cxn modelId="{EDAC4C34-0930-2F48-B9DA-D91AAE226EBC}" type="presParOf" srcId="{9A488C2A-74FF-D849-8D0F-2F5627E7F6CE}" destId="{DD90798F-29A4-B642-A0A3-9F978C967E9B}" srcOrd="3" destOrd="0" presId="urn:microsoft.com/office/officeart/2005/8/layout/vList2"/>
    <dgm:cxn modelId="{86B63471-7A99-6F4E-A7C3-CC9554C5D704}" type="presParOf" srcId="{9A488C2A-74FF-D849-8D0F-2F5627E7F6CE}" destId="{74BE95A2-8A77-1D46-AF80-72A340FA4D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4E7E3-58D5-E64F-A63E-AEBE96869FDB}">
      <dsp:nvSpPr>
        <dsp:cNvPr id="0" name=""/>
        <dsp:cNvSpPr/>
      </dsp:nvSpPr>
      <dsp:spPr>
        <a:xfrm>
          <a:off x="0" y="275"/>
          <a:ext cx="4741494" cy="11620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Tác giả viết về ai, về sự việc gì? Viết như thế nhằm mục đích gì?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25" y="57000"/>
        <a:ext cx="4628044" cy="1048557"/>
      </dsp:txXfrm>
    </dsp:sp>
    <dsp:sp modelId="{ED36969E-E42F-824D-BFFE-9D2397F78C12}">
      <dsp:nvSpPr>
        <dsp:cNvPr id="0" name=""/>
        <dsp:cNvSpPr/>
      </dsp:nvSpPr>
      <dsp:spPr>
        <a:xfrm>
          <a:off x="0" y="1174967"/>
          <a:ext cx="4741494" cy="1162007"/>
        </a:xfrm>
        <a:prstGeom prst="roundRect">
          <a:avLst/>
        </a:prstGeom>
        <a:gradFill rotWithShape="0">
          <a:gsLst>
            <a:gs pos="0">
              <a:schemeClr val="accent2">
                <a:hueOff val="1962295"/>
                <a:satOff val="-21257"/>
                <a:lumOff val="-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962295"/>
                <a:satOff val="-21257"/>
                <a:lumOff val="-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962295"/>
                <a:satOff val="-21257"/>
                <a:lumOff val="-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yếu tố nào của văn bản cho biết tính xác thực của điều được kể.</a:t>
          </a:r>
        </a:p>
      </dsp:txBody>
      <dsp:txXfrm>
        <a:off x="56725" y="1231692"/>
        <a:ext cx="4628044" cy="1048557"/>
      </dsp:txXfrm>
    </dsp:sp>
    <dsp:sp modelId="{74BE95A2-8A77-1D46-AF80-72A340FA4DBA}">
      <dsp:nvSpPr>
        <dsp:cNvPr id="0" name=""/>
        <dsp:cNvSpPr/>
      </dsp:nvSpPr>
      <dsp:spPr>
        <a:xfrm>
          <a:off x="0" y="2349659"/>
          <a:ext cx="4741494" cy="1162007"/>
        </a:xfrm>
        <a:prstGeom prst="roundRect">
          <a:avLst/>
        </a:prstGeom>
        <a:gradFill rotWithShape="0">
          <a:gsLst>
            <a:gs pos="0">
              <a:schemeClr val="accent2">
                <a:hueOff val="3924589"/>
                <a:satOff val="-42514"/>
                <a:lumOff val="-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924589"/>
                <a:satOff val="-42514"/>
                <a:lumOff val="-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924589"/>
                <a:satOff val="-42514"/>
                <a:lumOff val="-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Cảm xúc, thái độ của người kể chuyện đối với sự việc và các nhân vật trong đó như thế nào?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25" y="2406384"/>
        <a:ext cx="4628044" cy="1048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9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2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64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5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09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88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45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688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3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4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46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65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2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5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8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47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l="43000" t="-7000" r="-28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34350" y="5867400"/>
            <a:ext cx="40576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0001250" cy="6858000"/>
          </a:xfrm>
          <a:prstGeom prst="rect">
            <a:avLst/>
          </a:prstGeom>
          <a:gradFill>
            <a:gsLst>
              <a:gs pos="8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>
            <a:extLst>
              <a:ext uri="{FF2B5EF4-FFF2-40B4-BE49-F238E27FC236}">
                <a16:creationId xmlns:a16="http://schemas.microsoft.com/office/drawing/2014/main" id="{9A40A65E-4185-834C-A89C-8AA7BDEFC971}"/>
              </a:ext>
            </a:extLst>
          </p:cNvPr>
          <p:cNvSpPr txBox="1"/>
          <p:nvPr/>
        </p:nvSpPr>
        <p:spPr>
          <a:xfrm>
            <a:off x="2573076" y="144024"/>
            <a:ext cx="7045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3 – KÍ</a:t>
            </a:r>
          </a:p>
          <a:p>
            <a:pPr algn="ctr"/>
            <a:r>
              <a:rPr lang="vi-VN" altLang="zh-CN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(Hồi kí và Du kí)</a:t>
            </a:r>
            <a:endParaRPr lang="zh-CN" altLang="en-US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70D4A127-F715-BB49-9BD3-126CF0E57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 flipH="1">
            <a:off x="318977" y="311850"/>
            <a:ext cx="1463766" cy="1318480"/>
          </a:xfrm>
          <a:prstGeom prst="rect">
            <a:avLst/>
          </a:prstGeom>
        </p:spPr>
      </p:pic>
      <p:pic>
        <p:nvPicPr>
          <p:cNvPr id="10" name="Picture 102" descr="青草">
            <a:extLst>
              <a:ext uri="{FF2B5EF4-FFF2-40B4-BE49-F238E27FC236}">
                <a16:creationId xmlns:a16="http://schemas.microsoft.com/office/drawing/2014/main" id="{10921F0A-A415-EB45-951B-389F0CD3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" y="6236683"/>
            <a:ext cx="9144000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" descr="青草">
            <a:extLst>
              <a:ext uri="{FF2B5EF4-FFF2-40B4-BE49-F238E27FC236}">
                <a16:creationId xmlns:a16="http://schemas.microsoft.com/office/drawing/2014/main" id="{65EF6A45-8569-BC4F-B2A9-A3CAD36C8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2" r="7462" b="-14372"/>
          <a:stretch/>
        </p:blipFill>
        <p:spPr bwMode="auto">
          <a:xfrm>
            <a:off x="9152996" y="6236683"/>
            <a:ext cx="3039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6">
            <a:extLst>
              <a:ext uri="{FF2B5EF4-FFF2-40B4-BE49-F238E27FC236}">
                <a16:creationId xmlns:a16="http://schemas.microsoft.com/office/drawing/2014/main" id="{ED9C5A90-4ADF-2C77-27DC-B76E950E8CED}"/>
              </a:ext>
            </a:extLst>
          </p:cNvPr>
          <p:cNvSpPr txBox="1"/>
          <p:nvPr/>
        </p:nvSpPr>
        <p:spPr>
          <a:xfrm>
            <a:off x="2573076" y="2048838"/>
            <a:ext cx="704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29,30,31 – Văn bản:</a:t>
            </a:r>
            <a:endParaRPr lang="zh-CN" altLang="en-US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82F1064E-AE90-7860-C3A8-737C85569D14}"/>
              </a:ext>
            </a:extLst>
          </p:cNvPr>
          <p:cNvSpPr txBox="1"/>
          <p:nvPr/>
        </p:nvSpPr>
        <p:spPr>
          <a:xfrm>
            <a:off x="2104842" y="4503314"/>
            <a:ext cx="839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(Trích hồi kí “Những ngày thơ ấu”)</a:t>
            </a: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9D8B43AA-14C0-011C-0288-C785B987A167}"/>
              </a:ext>
            </a:extLst>
          </p:cNvPr>
          <p:cNvSpPr txBox="1"/>
          <p:nvPr/>
        </p:nvSpPr>
        <p:spPr>
          <a:xfrm>
            <a:off x="6302549" y="5361688"/>
            <a:ext cx="436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Nguyên Hồng - </a:t>
            </a: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01BBEB96-C509-53A4-E0E2-1E98FAA64F6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2633"/>
            <a:ext cx="2573078" cy="2575367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9A541C98-317E-806B-5998-1B5D5F4E4D8C}"/>
              </a:ext>
            </a:extLst>
          </p:cNvPr>
          <p:cNvSpPr txBox="1"/>
          <p:nvPr/>
        </p:nvSpPr>
        <p:spPr>
          <a:xfrm>
            <a:off x="2295462" y="3027236"/>
            <a:ext cx="7601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rgbClr val="FB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 LÒNG MẸ</a:t>
            </a:r>
            <a:endParaRPr lang="zh-CN" altLang="en-US" sz="6600" b="1" dirty="0">
              <a:solidFill>
                <a:srgbClr val="FB9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D44204-25CB-6084-FFC3-31DCA6270849}"/>
              </a:ext>
            </a:extLst>
          </p:cNvPr>
          <p:cNvSpPr txBox="1"/>
          <p:nvPr/>
        </p:nvSpPr>
        <p:spPr>
          <a:xfrm>
            <a:off x="200464" y="1100022"/>
            <a:ext cx="277485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Người cô</a:t>
            </a:r>
            <a:endParaRPr lang="en-VN" sz="20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C3B8F-9C9E-9291-8B6E-AA7FB6359DC8}"/>
              </a:ext>
            </a:extLst>
          </p:cNvPr>
          <p:cNvSpPr txBox="1"/>
          <p:nvPr/>
        </p:nvSpPr>
        <p:spPr>
          <a:xfrm>
            <a:off x="200465" y="1772556"/>
            <a:ext cx="1174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2800" b="1" kern="100" dirty="0">
                <a:solidFill>
                  <a:srgbClr val="FF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Nội dung trong các lời thoại của cô với bé Hồng</a:t>
            </a:r>
            <a:endParaRPr lang="en-VN" sz="2800" b="1" kern="100" dirty="0">
              <a:solidFill>
                <a:srgbClr val="FF3B65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BFD28-6039-6372-BAAA-7EF7227018DF}"/>
              </a:ext>
            </a:extLst>
          </p:cNvPr>
          <p:cNvSpPr txBox="1"/>
          <p:nvPr/>
        </p:nvSpPr>
        <p:spPr>
          <a:xfrm>
            <a:off x="200465" y="2284449"/>
            <a:ext cx="117430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“Hồng! Mày có muốn …không?”; “Mấy lại rằm…hỏi đến chứ”.</a:t>
            </a:r>
            <a:r>
              <a:rPr lang="vi-VN" sz="28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800" b="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371921-841A-F1B6-1BA5-37193B1555A9}"/>
              </a:ext>
            </a:extLst>
          </p:cNvPr>
          <p:cNvSpPr txBox="1"/>
          <p:nvPr/>
        </p:nvSpPr>
        <p:spPr>
          <a:xfrm>
            <a:off x="200465" y="3088217"/>
            <a:ext cx="6224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2800" b="1" kern="100" dirty="0">
                <a:solidFill>
                  <a:srgbClr val="FF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Điệu bộ, cử chỉ / giọng điệu</a:t>
            </a:r>
            <a:endParaRPr lang="en-VN" sz="2800" b="1" kern="100" dirty="0">
              <a:solidFill>
                <a:srgbClr val="FF3B65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1ED07-A360-090D-334E-CC72BE4665FE}"/>
              </a:ext>
            </a:extLst>
          </p:cNvPr>
          <p:cNvSpPr txBox="1"/>
          <p:nvPr/>
        </p:nvSpPr>
        <p:spPr>
          <a:xfrm>
            <a:off x="200465" y="3611437"/>
            <a:ext cx="1161639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Cười, nói -&gt; tỏ rõ sự ngậm ngùi thương xót thầy tôi, chập chừng nói tiếp.</a:t>
            </a:r>
            <a:r>
              <a:rPr lang="vi-VN" sz="28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800" b="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688E14-D481-AD14-7763-AF69340AE4E0}"/>
              </a:ext>
            </a:extLst>
          </p:cNvPr>
          <p:cNvSpPr txBox="1"/>
          <p:nvPr/>
        </p:nvSpPr>
        <p:spPr>
          <a:xfrm>
            <a:off x="200465" y="4415205"/>
            <a:ext cx="6224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2800" b="1" kern="100" dirty="0">
                <a:solidFill>
                  <a:srgbClr val="FF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Mục đích chính của lời thoại</a:t>
            </a:r>
            <a:endParaRPr lang="en-VN" sz="2800" b="1" kern="100" dirty="0">
              <a:solidFill>
                <a:srgbClr val="FF3B65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CB476-F692-1C46-BB0C-60DE80024ED3}"/>
              </a:ext>
            </a:extLst>
          </p:cNvPr>
          <p:cNvSpPr txBox="1"/>
          <p:nvPr/>
        </p:nvSpPr>
        <p:spPr>
          <a:xfrm>
            <a:off x="200464" y="4938425"/>
            <a:ext cx="1174300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Châm chọc, nhục mạ, cố ý gieo rắc hoài nghi để Hồng khinh miệt mẹ.</a:t>
            </a:r>
            <a:r>
              <a:rPr lang="vi-VN" sz="28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800" b="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D4279A-E732-9B12-BB1E-91045FD13C5C}"/>
              </a:ext>
            </a:extLst>
          </p:cNvPr>
          <p:cNvSpPr txBox="1"/>
          <p:nvPr/>
        </p:nvSpPr>
        <p:spPr>
          <a:xfrm>
            <a:off x="200464" y="5788359"/>
            <a:ext cx="116163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Thâm hiểm, giả dối, độc ác. Tượng trưng cho những định kiến hẹp hòi, tàn nhẫn với người phụ nữ trong XH cũ trước đây.</a:t>
            </a:r>
            <a:endParaRPr lang="en-VN" sz="28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4D2A0A6-E793-EA50-CBAF-39FF1337A3F7}"/>
              </a:ext>
            </a:extLst>
          </p:cNvPr>
          <p:cNvSpPr/>
          <p:nvPr/>
        </p:nvSpPr>
        <p:spPr>
          <a:xfrm>
            <a:off x="200464" y="289562"/>
            <a:ext cx="9468836" cy="8125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Cuộc trò chuyện giữa bé Hồng và bà cô</a:t>
            </a:r>
          </a:p>
        </p:txBody>
      </p:sp>
    </p:spTree>
    <p:extLst>
      <p:ext uri="{BB962C8B-B14F-4D97-AF65-F5344CB8AC3E}">
        <p14:creationId xmlns:p14="http://schemas.microsoft.com/office/powerpoint/2010/main" val="38594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D44204-25CB-6084-FFC3-31DCA6270849}"/>
              </a:ext>
            </a:extLst>
          </p:cNvPr>
          <p:cNvSpPr txBox="1"/>
          <p:nvPr/>
        </p:nvSpPr>
        <p:spPr>
          <a:xfrm>
            <a:off x="248529" y="0"/>
            <a:ext cx="277485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Chú bé Hồng</a:t>
            </a:r>
            <a:endParaRPr lang="en-VN" sz="20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C3B8F-9C9E-9291-8B6E-AA7FB6359DC8}"/>
              </a:ext>
            </a:extLst>
          </p:cNvPr>
          <p:cNvSpPr txBox="1"/>
          <p:nvPr/>
        </p:nvSpPr>
        <p:spPr>
          <a:xfrm>
            <a:off x="200465" y="661207"/>
            <a:ext cx="1174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vi-VN" sz="28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Tác động của mỗi lời nói đó đến bé Hồng:</a:t>
            </a:r>
            <a:endParaRPr lang="en-VN" sz="28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BFD28-6039-6372-BAAA-7EF7227018DF}"/>
              </a:ext>
            </a:extLst>
          </p:cNvPr>
          <p:cNvSpPr txBox="1"/>
          <p:nvPr/>
        </p:nvSpPr>
        <p:spPr>
          <a:xfrm>
            <a:off x="200465" y="1173100"/>
            <a:ext cx="11743006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Toan trả lời có (nghĩ đến vẻ mặt rầu rầu, sự hiền từ của mẹ và cảnh thiếu thốn tình thương)</a:t>
            </a:r>
            <a:endParaRPr lang="en-VN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Cúi đầu không đáp (nhận ra những ý nghĩ cay độc trong giọng nói và trên nét mặt khi cười rất kịch của cô).</a:t>
            </a:r>
            <a:endParaRPr lang="en-VN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Cười đáp lại không muốn vào vì mẹ sẽ về (hiểu rắp tâm của bà cô muốn chia rẽ hai mẹ con). </a:t>
            </a:r>
            <a:r>
              <a:rPr lang="vi-VN" sz="28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800" b="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33024-2C01-CD1A-3D86-D145DEA05905}"/>
              </a:ext>
            </a:extLst>
          </p:cNvPr>
          <p:cNvSpPr txBox="1"/>
          <p:nvPr/>
        </p:nvSpPr>
        <p:spPr>
          <a:xfrm>
            <a:off x="200465" y="5023693"/>
            <a:ext cx="117430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00" dirty="0">
                <a:solidFill>
                  <a:srgbClr val="FF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=&gt; </a:t>
            </a:r>
            <a:r>
              <a:rPr lang="vi-VN" sz="2800" b="1" kern="1200" dirty="0">
                <a:solidFill>
                  <a:srgbClr val="FF3B65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 minh, nhạy cảm, nhân hậu, yêu thương mẹ. </a:t>
            </a:r>
            <a:endParaRPr lang="en-VN" sz="2800" b="1" kern="1200" dirty="0">
              <a:solidFill>
                <a:srgbClr val="FF3B65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61B1A5A-5107-4F47-BC80-F980E75B3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89" y="1935697"/>
            <a:ext cx="4323821" cy="321859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3B2EBBA-CF6C-6145-9232-01DE97AF404A}"/>
              </a:ext>
            </a:extLst>
          </p:cNvPr>
          <p:cNvSpPr/>
          <p:nvPr/>
        </p:nvSpPr>
        <p:spPr>
          <a:xfrm>
            <a:off x="1288509" y="715755"/>
            <a:ext cx="9647027" cy="8437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Cuộc gặp gỡ giữa bé Hồng và mẹ</a:t>
            </a:r>
          </a:p>
        </p:txBody>
      </p:sp>
    </p:spTree>
    <p:extLst>
      <p:ext uri="{BB962C8B-B14F-4D97-AF65-F5344CB8AC3E}">
        <p14:creationId xmlns:p14="http://schemas.microsoft.com/office/powerpoint/2010/main" val="1703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859736-8EC4-99E2-583F-B8B9159C140F}"/>
              </a:ext>
            </a:extLst>
          </p:cNvPr>
          <p:cNvSpPr txBox="1"/>
          <p:nvPr/>
        </p:nvSpPr>
        <p:spPr>
          <a:xfrm>
            <a:off x="198426" y="197639"/>
            <a:ext cx="4780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Khi mới nhận ra mẹ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27F30-F91E-2FA3-251B-6346F0AD4DC2}"/>
              </a:ext>
            </a:extLst>
          </p:cNvPr>
          <p:cNvSpPr txBox="1"/>
          <p:nvPr/>
        </p:nvSpPr>
        <p:spPr>
          <a:xfrm>
            <a:off x="198426" y="733572"/>
            <a:ext cx="11795137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VN" sz="26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058EE-5646-3265-C98A-CD5D42269E48}"/>
              </a:ext>
            </a:extLst>
          </p:cNvPr>
          <p:cNvSpPr txBox="1"/>
          <p:nvPr/>
        </p:nvSpPr>
        <p:spPr>
          <a:xfrm>
            <a:off x="198427" y="1223723"/>
            <a:ext cx="6099858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Mợ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VN" sz="2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BF5949-BA41-C574-03FB-4CF4CF3B456F}"/>
              </a:ext>
            </a:extLst>
          </p:cNvPr>
          <p:cNvSpPr txBox="1"/>
          <p:nvPr/>
        </p:nvSpPr>
        <p:spPr>
          <a:xfrm>
            <a:off x="198426" y="1768616"/>
            <a:ext cx="11795137" cy="96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1" kern="100" dirty="0">
                <a:solidFill>
                  <a:srgbClr val="9452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1" kern="100" dirty="0">
              <a:solidFill>
                <a:srgbClr val="9452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3F08A-0851-A069-C859-AD4F898A4035}"/>
              </a:ext>
            </a:extLst>
          </p:cNvPr>
          <p:cNvSpPr txBox="1"/>
          <p:nvPr/>
        </p:nvSpPr>
        <p:spPr>
          <a:xfrm>
            <a:off x="198427" y="2916424"/>
            <a:ext cx="6099858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2600" b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nl-NL" sz="2600" b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VN" sz="26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03820-3FA1-67EA-25E5-75AA5996DD50}"/>
              </a:ext>
            </a:extLst>
          </p:cNvPr>
          <p:cNvSpPr txBox="1"/>
          <p:nvPr/>
        </p:nvSpPr>
        <p:spPr>
          <a:xfrm>
            <a:off x="198427" y="3461317"/>
            <a:ext cx="11795136" cy="142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C2669-92DF-2015-4F68-7256A023BEEE}"/>
              </a:ext>
            </a:extLst>
          </p:cNvPr>
          <p:cNvSpPr txBox="1"/>
          <p:nvPr/>
        </p:nvSpPr>
        <p:spPr>
          <a:xfrm>
            <a:off x="198427" y="4886194"/>
            <a:ext cx="11795135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-&gt; NT: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ếp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sùi</a:t>
            </a:r>
            <a:r>
              <a:rPr lang="nl-NL" sz="26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VN" sz="2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58519-0B83-B172-7C73-48775015A49B}"/>
              </a:ext>
            </a:extLst>
          </p:cNvPr>
          <p:cNvSpPr txBox="1"/>
          <p:nvPr/>
        </p:nvSpPr>
        <p:spPr>
          <a:xfrm>
            <a:off x="198426" y="5398770"/>
            <a:ext cx="11795136" cy="142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1" kern="100" dirty="0">
              <a:solidFill>
                <a:srgbClr val="B034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0CD8B-E89B-051F-00E7-AD8F68183918}"/>
              </a:ext>
            </a:extLst>
          </p:cNvPr>
          <p:cNvSpPr txBox="1"/>
          <p:nvPr/>
        </p:nvSpPr>
        <p:spPr>
          <a:xfrm>
            <a:off x="140559" y="115746"/>
            <a:ext cx="4780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ở trong lòng mẹ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FE162-DD6D-2EB3-877A-465949379FD2}"/>
              </a:ext>
            </a:extLst>
          </p:cNvPr>
          <p:cNvSpPr txBox="1"/>
          <p:nvPr/>
        </p:nvSpPr>
        <p:spPr>
          <a:xfrm>
            <a:off x="140559" y="638966"/>
            <a:ext cx="11910882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7AB51-19B8-BE22-6302-A6BA0FE69A8D}"/>
              </a:ext>
            </a:extLst>
          </p:cNvPr>
          <p:cNvSpPr txBox="1"/>
          <p:nvPr/>
        </p:nvSpPr>
        <p:spPr>
          <a:xfrm>
            <a:off x="140559" y="1151542"/>
            <a:ext cx="6099858" cy="96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VN" sz="26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F3600-16F1-C10E-7C62-4E2BAD1A4AB1}"/>
              </a:ext>
            </a:extLst>
          </p:cNvPr>
          <p:cNvSpPr txBox="1"/>
          <p:nvPr/>
        </p:nvSpPr>
        <p:spPr>
          <a:xfrm>
            <a:off x="140559" y="2120269"/>
            <a:ext cx="6099858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A31F8-D15C-A6B9-EA67-B0BA48A1BA61}"/>
              </a:ext>
            </a:extLst>
          </p:cNvPr>
          <p:cNvSpPr txBox="1"/>
          <p:nvPr/>
        </p:nvSpPr>
        <p:spPr>
          <a:xfrm>
            <a:off x="140559" y="2632845"/>
            <a:ext cx="6099858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CA6C2-86FD-9D5D-019C-36F17247BE1C}"/>
              </a:ext>
            </a:extLst>
          </p:cNvPr>
          <p:cNvSpPr txBox="1"/>
          <p:nvPr/>
        </p:nvSpPr>
        <p:spPr>
          <a:xfrm>
            <a:off x="140559" y="3145421"/>
            <a:ext cx="6099858" cy="512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nl-NL" sz="2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D80F0-E0DC-4268-71AD-418ABB567729}"/>
              </a:ext>
            </a:extLst>
          </p:cNvPr>
          <p:cNvSpPr txBox="1"/>
          <p:nvPr/>
        </p:nvSpPr>
        <p:spPr>
          <a:xfrm>
            <a:off x="140559" y="3657997"/>
            <a:ext cx="11910882" cy="96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rôm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có 1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26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6BC2E-5903-F376-D3A0-2BF8F6864BB6}"/>
              </a:ext>
            </a:extLst>
          </p:cNvPr>
          <p:cNvSpPr txBox="1"/>
          <p:nvPr/>
        </p:nvSpPr>
        <p:spPr>
          <a:xfrm>
            <a:off x="140559" y="4737731"/>
            <a:ext cx="11910882" cy="51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nl-NL" sz="2600" b="1" kern="100" dirty="0">
                <a:solidFill>
                  <a:srgbClr val="B03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nl-NL" sz="2600" b="1" kern="100" dirty="0">
                <a:solidFill>
                  <a:srgbClr val="B03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600" b="1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600" b="1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600" b="1" kern="100" dirty="0">
              <a:solidFill>
                <a:srgbClr val="B03458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0CD8B-E89B-051F-00E7-AD8F68183918}"/>
              </a:ext>
            </a:extLst>
          </p:cNvPr>
          <p:cNvSpPr txBox="1"/>
          <p:nvPr/>
        </p:nvSpPr>
        <p:spPr>
          <a:xfrm>
            <a:off x="140559" y="115746"/>
            <a:ext cx="4780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ở trong lòng mẹ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C247C-1D35-BC90-6098-A6BB7DD8142B}"/>
              </a:ext>
            </a:extLst>
          </p:cNvPr>
          <p:cNvSpPr txBox="1"/>
          <p:nvPr/>
        </p:nvSpPr>
        <p:spPr>
          <a:xfrm>
            <a:off x="140559" y="608189"/>
            <a:ext cx="11910882" cy="300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nl-NL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nl-NL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nl-NL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8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sáng.</a:t>
            </a:r>
            <a:endParaRPr lang="en-VN" sz="28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má </a:t>
            </a:r>
            <a:r>
              <a:rPr lang="nl-NL" sz="28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28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cái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0" kern="100" dirty="0" err="1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2800" b="0" kern="100" dirty="0">
                <a:solidFill>
                  <a:srgbClr val="B034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b="0" kern="100" dirty="0">
              <a:solidFill>
                <a:srgbClr val="B03458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1F93E-B276-EF90-4B83-6BB108BA64AE}"/>
              </a:ext>
            </a:extLst>
          </p:cNvPr>
          <p:cNvSpPr txBox="1"/>
          <p:nvPr/>
        </p:nvSpPr>
        <p:spPr>
          <a:xfrm>
            <a:off x="225705" y="3609203"/>
            <a:ext cx="11825735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Bé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Em có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nl-NL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43121E3A-064B-FE4F-8EE0-04DF655DCC2C}"/>
              </a:ext>
            </a:extLst>
          </p:cNvPr>
          <p:cNvGrpSpPr/>
          <p:nvPr/>
        </p:nvGrpSpPr>
        <p:grpSpPr>
          <a:xfrm>
            <a:off x="3897842" y="1307042"/>
            <a:ext cx="4396316" cy="4243916"/>
            <a:chOff x="1377893" y="1726293"/>
            <a:chExt cx="4396316" cy="424391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81EA59F4-824E-434B-9BBE-17273CA50880}"/>
                </a:ext>
              </a:extLst>
            </p:cNvPr>
            <p:cNvGrpSpPr/>
            <p:nvPr/>
          </p:nvGrpSpPr>
          <p:grpSpPr bwMode="auto">
            <a:xfrm>
              <a:off x="1894359" y="2452309"/>
              <a:ext cx="3359149" cy="3517900"/>
              <a:chOff x="0" y="0"/>
              <a:chExt cx="2520000" cy="2636995"/>
            </a:xfrm>
            <a:grpFill/>
          </p:grpSpPr>
          <p:sp>
            <p:nvSpPr>
              <p:cNvPr id="19" name="灰色圆形背景">
                <a:extLst>
                  <a:ext uri="{FF2B5EF4-FFF2-40B4-BE49-F238E27FC236}">
                    <a16:creationId xmlns:a16="http://schemas.microsoft.com/office/drawing/2014/main" id="{56A5D385-7627-244F-8C1E-CC4F03CC4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520000" cy="2520000"/>
              </a:xfrm>
              <a:custGeom>
                <a:avLst/>
                <a:gdLst>
                  <a:gd name="G0" fmla="+- 411 0 0"/>
                  <a:gd name="G1" fmla="+- 21600 0 411"/>
                  <a:gd name="G2" fmla="+- 21600 0 41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11" y="10800"/>
                    </a:moveTo>
                    <a:cubicBezTo>
                      <a:pt x="411" y="16538"/>
                      <a:pt x="5062" y="21189"/>
                      <a:pt x="10800" y="21189"/>
                    </a:cubicBezTo>
                    <a:cubicBezTo>
                      <a:pt x="16538" y="21189"/>
                      <a:pt x="21189" y="16538"/>
                      <a:pt x="21189" y="10800"/>
                    </a:cubicBezTo>
                    <a:cubicBezTo>
                      <a:pt x="21189" y="5062"/>
                      <a:pt x="16538" y="411"/>
                      <a:pt x="10800" y="411"/>
                    </a:cubicBezTo>
                    <a:cubicBezTo>
                      <a:pt x="5062" y="411"/>
                      <a:pt x="411" y="5062"/>
                      <a:pt x="411" y="10800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等腰三角形 103">
                <a:extLst>
                  <a:ext uri="{FF2B5EF4-FFF2-40B4-BE49-F238E27FC236}">
                    <a16:creationId xmlns:a16="http://schemas.microsoft.com/office/drawing/2014/main" id="{BD5D871C-6CD8-6343-9056-DD5B4C1B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911463">
                <a:off x="2189868" y="530437"/>
                <a:ext cx="288032" cy="288032"/>
              </a:xfrm>
              <a:prstGeom prst="triangle">
                <a:avLst>
                  <a:gd name="adj" fmla="val 50000"/>
                </a:avLst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等腰三角形 104">
                <a:extLst>
                  <a:ext uri="{FF2B5EF4-FFF2-40B4-BE49-F238E27FC236}">
                    <a16:creationId xmlns:a16="http://schemas.microsoft.com/office/drawing/2014/main" id="{06B80CAE-9295-5E41-B689-194E74CC6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153284" y="2348963"/>
                <a:ext cx="288032" cy="288032"/>
              </a:xfrm>
              <a:prstGeom prst="triangle">
                <a:avLst>
                  <a:gd name="adj" fmla="val 50000"/>
                </a:avLst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等腰三角形 105">
                <a:extLst>
                  <a:ext uri="{FF2B5EF4-FFF2-40B4-BE49-F238E27FC236}">
                    <a16:creationId xmlns:a16="http://schemas.microsoft.com/office/drawing/2014/main" id="{2DA06C16-274C-DA4B-8158-29C1810B3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6189">
                <a:off x="42101" y="505016"/>
                <a:ext cx="288032" cy="288032"/>
              </a:xfrm>
              <a:prstGeom prst="triangle">
                <a:avLst>
                  <a:gd name="adj" fmla="val 50000"/>
                </a:avLst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40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2540A3E4-A631-9C47-A6C9-ADD09C900D48}"/>
                </a:ext>
              </a:extLst>
            </p:cNvPr>
            <p:cNvGrpSpPr/>
            <p:nvPr/>
          </p:nvGrpSpPr>
          <p:grpSpPr bwMode="auto">
            <a:xfrm>
              <a:off x="2800293" y="1726293"/>
              <a:ext cx="1536700" cy="1534583"/>
              <a:chOff x="0" y="0"/>
              <a:chExt cx="1152000" cy="1152000"/>
            </a:xfrm>
            <a:grpFill/>
          </p:grpSpPr>
          <p:sp>
            <p:nvSpPr>
              <p:cNvPr id="16" name="灰色圆形背景">
                <a:extLst>
                  <a:ext uri="{FF2B5EF4-FFF2-40B4-BE49-F238E27FC236}">
                    <a16:creationId xmlns:a16="http://schemas.microsoft.com/office/drawing/2014/main" id="{2A085B14-D6CC-2245-9B1D-FC210B3E0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000" cy="1152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" name="椭圆 111">
                <a:extLst>
                  <a:ext uri="{FF2B5EF4-FFF2-40B4-BE49-F238E27FC236}">
                    <a16:creationId xmlns:a16="http://schemas.microsoft.com/office/drawing/2014/main" id="{355F05C4-6D98-084B-A9EC-841827096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9" y="67304"/>
                <a:ext cx="1008000" cy="1008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" name="灰色圆形背景">
              <a:extLst>
                <a:ext uri="{FF2B5EF4-FFF2-40B4-BE49-F238E27FC236}">
                  <a16:creationId xmlns:a16="http://schemas.microsoft.com/office/drawing/2014/main" id="{BC33AD9F-3FAF-CE48-9469-F54D1372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177" y="3167374"/>
              <a:ext cx="2378174" cy="1921932"/>
            </a:xfrm>
            <a:prstGeom prst="ellipse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  <a:bevel/>
            </a:ln>
          </p:spPr>
          <p:txBody>
            <a:bodyPr anchor="ctr"/>
            <a:lstStyle/>
            <a:p>
              <a:pPr algn="ctr"/>
              <a:r>
                <a:rPr lang="vi-VN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1. Nghệ thuật</a:t>
              </a:r>
              <a:endParaRPr lang="zh-C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1E4CFB69-E692-2345-9582-743B257E0D1A}"/>
                </a:ext>
              </a:extLst>
            </p:cNvPr>
            <p:cNvGrpSpPr/>
            <p:nvPr/>
          </p:nvGrpSpPr>
          <p:grpSpPr bwMode="auto">
            <a:xfrm>
              <a:off x="4237509" y="4192209"/>
              <a:ext cx="1536700" cy="1536700"/>
              <a:chOff x="0" y="0"/>
              <a:chExt cx="1152000" cy="1152000"/>
            </a:xfrm>
            <a:grpFill/>
          </p:grpSpPr>
          <p:sp>
            <p:nvSpPr>
              <p:cNvPr id="11" name="灰色圆形背景">
                <a:extLst>
                  <a:ext uri="{FF2B5EF4-FFF2-40B4-BE49-F238E27FC236}">
                    <a16:creationId xmlns:a16="http://schemas.microsoft.com/office/drawing/2014/main" id="{9202BD4F-941B-E141-AE36-4D9BBF619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000" cy="1152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椭圆 116">
                <a:extLst>
                  <a:ext uri="{FF2B5EF4-FFF2-40B4-BE49-F238E27FC236}">
                    <a16:creationId xmlns:a16="http://schemas.microsoft.com/office/drawing/2014/main" id="{D587DF52-C54C-4746-A55C-1B59E620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0" y="69125"/>
                <a:ext cx="1008000" cy="1008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DC714990-3945-9641-AB9C-7A6073EC0614}"/>
                </a:ext>
              </a:extLst>
            </p:cNvPr>
            <p:cNvGrpSpPr/>
            <p:nvPr/>
          </p:nvGrpSpPr>
          <p:grpSpPr bwMode="auto">
            <a:xfrm>
              <a:off x="1377893" y="4192209"/>
              <a:ext cx="1536700" cy="1536700"/>
              <a:chOff x="0" y="0"/>
              <a:chExt cx="1152000" cy="1152000"/>
            </a:xfrm>
            <a:grpFill/>
          </p:grpSpPr>
          <p:sp>
            <p:nvSpPr>
              <p:cNvPr id="8" name="灰色圆形背景">
                <a:extLst>
                  <a:ext uri="{FF2B5EF4-FFF2-40B4-BE49-F238E27FC236}">
                    <a16:creationId xmlns:a16="http://schemas.microsoft.com/office/drawing/2014/main" id="{1E5A1909-EBE3-904D-844E-4D32300A9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000" cy="1152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椭圆 121">
                <a:extLst>
                  <a:ext uri="{FF2B5EF4-FFF2-40B4-BE49-F238E27FC236}">
                    <a16:creationId xmlns:a16="http://schemas.microsoft.com/office/drawing/2014/main" id="{B5BE9AB6-7449-EF45-8AEA-2C9F88326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92" y="69125"/>
                <a:ext cx="1008000" cy="1008000"/>
              </a:xfrm>
              <a:prstGeom prst="ellipse">
                <a:avLst/>
              </a:prstGeom>
              <a:grpFill/>
              <a:ln w="25400">
                <a:solidFill>
                  <a:schemeClr val="accent4">
                    <a:lumMod val="60000"/>
                    <a:lumOff val="40000"/>
                  </a:schemeClr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2665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3" name="文本框 6">
            <a:extLst>
              <a:ext uri="{FF2B5EF4-FFF2-40B4-BE49-F238E27FC236}">
                <a16:creationId xmlns:a16="http://schemas.microsoft.com/office/drawing/2014/main" id="{0281B02B-80F0-B848-8429-C73D793AB06C}"/>
              </a:ext>
            </a:extLst>
          </p:cNvPr>
          <p:cNvSpPr txBox="1"/>
          <p:nvPr/>
        </p:nvSpPr>
        <p:spPr>
          <a:xfrm>
            <a:off x="3895175" y="529658"/>
            <a:ext cx="4386833" cy="829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kí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giàu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trữ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id="{940CCD64-BE5D-504C-8A92-0F2326589842}"/>
              </a:ext>
            </a:extLst>
          </p:cNvPr>
          <p:cNvSpPr txBox="1"/>
          <p:nvPr/>
        </p:nvSpPr>
        <p:spPr>
          <a:xfrm>
            <a:off x="8289923" y="3366894"/>
            <a:ext cx="3787377" cy="25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Miêu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tả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tế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dạt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dào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xúc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id="{37212392-310C-DC49-B538-2C3BE0A615F1}"/>
              </a:ext>
            </a:extLst>
          </p:cNvPr>
          <p:cNvSpPr txBox="1"/>
          <p:nvPr/>
        </p:nvSpPr>
        <p:spPr>
          <a:xfrm>
            <a:off x="740781" y="3772958"/>
            <a:ext cx="2879801" cy="25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ảnh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so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sánh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độc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đáo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文本框 10">
            <a:extLst>
              <a:ext uri="{FF2B5EF4-FFF2-40B4-BE49-F238E27FC236}">
                <a16:creationId xmlns:a16="http://schemas.microsoft.com/office/drawing/2014/main" id="{4A819B75-80C6-AAFB-0569-C6D06C773B0D}"/>
              </a:ext>
            </a:extLst>
          </p:cNvPr>
          <p:cNvSpPr txBox="1"/>
          <p:nvPr/>
        </p:nvSpPr>
        <p:spPr>
          <a:xfrm>
            <a:off x="-1161037" y="137482"/>
            <a:ext cx="649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E75329"/>
                </a:solidFill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C. TỔNG KẾT</a:t>
            </a:r>
            <a:endParaRPr lang="zh-CN" altLang="en-US" sz="2800" b="1" dirty="0">
              <a:solidFill>
                <a:srgbClr val="E75329"/>
              </a:solidFill>
              <a:latin typeface="Times New Roman" panose="02020603050405020304" pitchFamily="18" charset="0"/>
              <a:ea typeface="萝莉体 第二版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9AF161-7EB8-0744-AD84-05D956CC0F62}"/>
              </a:ext>
            </a:extLst>
          </p:cNvPr>
          <p:cNvSpPr/>
          <p:nvPr/>
        </p:nvSpPr>
        <p:spPr>
          <a:xfrm>
            <a:off x="0" y="411872"/>
            <a:ext cx="12192000" cy="1631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CCADEB-CB1A-8244-8D83-DE7FD3547945}"/>
              </a:ext>
            </a:extLst>
          </p:cNvPr>
          <p:cNvSpPr/>
          <p:nvPr/>
        </p:nvSpPr>
        <p:spPr>
          <a:xfrm>
            <a:off x="484897" y="1532596"/>
            <a:ext cx="2496206" cy="473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4483E6E1-20EF-D040-9618-091BBD6AB7F6}"/>
              </a:ext>
            </a:extLst>
          </p:cNvPr>
          <p:cNvSpPr/>
          <p:nvPr/>
        </p:nvSpPr>
        <p:spPr>
          <a:xfrm>
            <a:off x="3465999" y="1532596"/>
            <a:ext cx="2496206" cy="473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16">
            <a:extLst>
              <a:ext uri="{FF2B5EF4-FFF2-40B4-BE49-F238E27FC236}">
                <a16:creationId xmlns:a16="http://schemas.microsoft.com/office/drawing/2014/main" id="{58CCD00D-FDEB-D141-BE2C-F0ED338AE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>
            <a:off x="-9431" y="32489"/>
            <a:ext cx="1742430" cy="1417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E2D9B-D31E-9442-A9EA-B28E684844C1}"/>
              </a:ext>
            </a:extLst>
          </p:cNvPr>
          <p:cNvSpPr txBox="1"/>
          <p:nvPr/>
        </p:nvSpPr>
        <p:spPr>
          <a:xfrm>
            <a:off x="3465999" y="587674"/>
            <a:ext cx="5260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7D8B7F44-15DD-6C43-B8CC-46C5136A0450}"/>
              </a:ext>
            </a:extLst>
          </p:cNvPr>
          <p:cNvSpPr txBox="1"/>
          <p:nvPr/>
        </p:nvSpPr>
        <p:spPr>
          <a:xfrm>
            <a:off x="484896" y="1749332"/>
            <a:ext cx="2496207" cy="3576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Nỗi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đau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hạnh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phụ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nữ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XH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cũ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CE7C596F-334C-D444-9792-18A6B7C862CB}"/>
              </a:ext>
            </a:extLst>
          </p:cNvPr>
          <p:cNvSpPr/>
          <p:nvPr/>
        </p:nvSpPr>
        <p:spPr>
          <a:xfrm>
            <a:off x="6447101" y="1532596"/>
            <a:ext cx="2496206" cy="473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4">
            <a:extLst>
              <a:ext uri="{FF2B5EF4-FFF2-40B4-BE49-F238E27FC236}">
                <a16:creationId xmlns:a16="http://schemas.microsoft.com/office/drawing/2014/main" id="{A2724A20-0764-084F-8D3E-5FA40B47FA7A}"/>
              </a:ext>
            </a:extLst>
          </p:cNvPr>
          <p:cNvSpPr/>
          <p:nvPr/>
        </p:nvSpPr>
        <p:spPr>
          <a:xfrm>
            <a:off x="9428203" y="1532596"/>
            <a:ext cx="2496206" cy="4737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B828FFE8-230D-8249-AEAC-AE19BBC30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349" r="68070"/>
          <a:stretch>
            <a:fillRect/>
          </a:stretch>
        </p:blipFill>
        <p:spPr>
          <a:xfrm>
            <a:off x="10704598" y="107477"/>
            <a:ext cx="1409193" cy="1425119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C35A18E4-8CF8-6147-ADC0-08C6D428D831}"/>
              </a:ext>
            </a:extLst>
          </p:cNvPr>
          <p:cNvSpPr txBox="1"/>
          <p:nvPr/>
        </p:nvSpPr>
        <p:spPr>
          <a:xfrm>
            <a:off x="3475429" y="1758194"/>
            <a:ext cx="2496207" cy="3576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mãnh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liệt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mẹ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1DA7E181-3C34-C348-B03F-94213D682D89}"/>
              </a:ext>
            </a:extLst>
          </p:cNvPr>
          <p:cNvSpPr txBox="1"/>
          <p:nvPr/>
        </p:nvSpPr>
        <p:spPr>
          <a:xfrm>
            <a:off x="6465962" y="1767056"/>
            <a:ext cx="2496207" cy="3576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mẫu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thiêng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liêng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thiếu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chúng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ta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E4585AFF-C64E-AF43-A551-EB4B41C4C4F2}"/>
              </a:ext>
            </a:extLst>
          </p:cNvPr>
          <p:cNvSpPr txBox="1"/>
          <p:nvPr/>
        </p:nvSpPr>
        <p:spPr>
          <a:xfrm>
            <a:off x="9456495" y="1775918"/>
            <a:ext cx="2496207" cy="3576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Con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thật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đầy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lĩnh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ngay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thuở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ấu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thơ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4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2342" y="508541"/>
            <a:ext cx="9007316" cy="4875718"/>
            <a:chOff x="763164" y="191595"/>
            <a:chExt cx="11257622" cy="6093823"/>
          </a:xfrm>
        </p:grpSpPr>
        <p:sp>
          <p:nvSpPr>
            <p:cNvPr id="2" name="任意多边形 1"/>
            <p:cNvSpPr/>
            <p:nvPr/>
          </p:nvSpPr>
          <p:spPr>
            <a:xfrm>
              <a:off x="763164" y="191595"/>
              <a:ext cx="11257622" cy="6093823"/>
            </a:xfrm>
            <a:custGeom>
              <a:avLst/>
              <a:gdLst>
                <a:gd name="connsiteX0" fmla="*/ 20393 w 10924228"/>
                <a:gd name="connsiteY0" fmla="*/ 287673 h 6292391"/>
                <a:gd name="connsiteX1" fmla="*/ 1399250 w 10924228"/>
                <a:gd name="connsiteY1" fmla="*/ 737616 h 6292391"/>
                <a:gd name="connsiteX2" fmla="*/ 3286107 w 10924228"/>
                <a:gd name="connsiteY2" fmla="*/ 839216 h 6292391"/>
                <a:gd name="connsiteX3" fmla="*/ 3155479 w 10924228"/>
                <a:gd name="connsiteY3" fmla="*/ 1173044 h 6292391"/>
                <a:gd name="connsiteX4" fmla="*/ 7175936 w 10924228"/>
                <a:gd name="connsiteY4" fmla="*/ 592473 h 6292391"/>
                <a:gd name="connsiteX5" fmla="*/ 10572279 w 10924228"/>
                <a:gd name="connsiteY5" fmla="*/ 897273 h 6292391"/>
                <a:gd name="connsiteX6" fmla="*/ 10630336 w 10924228"/>
                <a:gd name="connsiteY6" fmla="*/ 4177501 h 6292391"/>
                <a:gd name="connsiteX7" fmla="*/ 8917650 w 10924228"/>
                <a:gd name="connsiteY7" fmla="*/ 5904701 h 6292391"/>
                <a:gd name="connsiteX8" fmla="*/ 8714450 w 10924228"/>
                <a:gd name="connsiteY8" fmla="*/ 6194987 h 6292391"/>
                <a:gd name="connsiteX9" fmla="*/ 9483707 w 10924228"/>
                <a:gd name="connsiteY9" fmla="*/ 6267558 h 6292391"/>
                <a:gd name="connsiteX10" fmla="*/ 8757993 w 10924228"/>
                <a:gd name="connsiteY10" fmla="*/ 5803101 h 6292391"/>
                <a:gd name="connsiteX11" fmla="*/ 7016279 w 10924228"/>
                <a:gd name="connsiteY11" fmla="*/ 5367673 h 6292391"/>
                <a:gd name="connsiteX12" fmla="*/ 4142450 w 10924228"/>
                <a:gd name="connsiteY12" fmla="*/ 5716016 h 6292391"/>
                <a:gd name="connsiteX13" fmla="*/ 1791136 w 10924228"/>
                <a:gd name="connsiteY13" fmla="*/ 6006301 h 6292391"/>
                <a:gd name="connsiteX14" fmla="*/ 659022 w 10924228"/>
                <a:gd name="connsiteY14" fmla="*/ 5643444 h 6292391"/>
                <a:gd name="connsiteX15" fmla="*/ 20393 w 10924228"/>
                <a:gd name="connsiteY15" fmla="*/ 287673 h 6292391"/>
                <a:gd name="connsiteX0-1" fmla="*/ 43726 w 10947561"/>
                <a:gd name="connsiteY0-2" fmla="*/ 240660 h 6245378"/>
                <a:gd name="connsiteX1-3" fmla="*/ 1422583 w 10947561"/>
                <a:gd name="connsiteY1-4" fmla="*/ 690603 h 6245378"/>
                <a:gd name="connsiteX2-5" fmla="*/ 3309440 w 10947561"/>
                <a:gd name="connsiteY2-6" fmla="*/ 792203 h 6245378"/>
                <a:gd name="connsiteX3-7" fmla="*/ 3178812 w 10947561"/>
                <a:gd name="connsiteY3-8" fmla="*/ 1126031 h 6245378"/>
                <a:gd name="connsiteX4-9" fmla="*/ 7199269 w 10947561"/>
                <a:gd name="connsiteY4-10" fmla="*/ 545460 h 6245378"/>
                <a:gd name="connsiteX5-11" fmla="*/ 10595612 w 10947561"/>
                <a:gd name="connsiteY5-12" fmla="*/ 850260 h 6245378"/>
                <a:gd name="connsiteX6-13" fmla="*/ 10653669 w 10947561"/>
                <a:gd name="connsiteY6-14" fmla="*/ 4130488 h 6245378"/>
                <a:gd name="connsiteX7-15" fmla="*/ 8940983 w 10947561"/>
                <a:gd name="connsiteY7-16" fmla="*/ 5857688 h 6245378"/>
                <a:gd name="connsiteX8-17" fmla="*/ 8737783 w 10947561"/>
                <a:gd name="connsiteY8-18" fmla="*/ 6147974 h 6245378"/>
                <a:gd name="connsiteX9-19" fmla="*/ 9507040 w 10947561"/>
                <a:gd name="connsiteY9-20" fmla="*/ 6220545 h 6245378"/>
                <a:gd name="connsiteX10-21" fmla="*/ 8781326 w 10947561"/>
                <a:gd name="connsiteY10-22" fmla="*/ 5756088 h 6245378"/>
                <a:gd name="connsiteX11-23" fmla="*/ 7039612 w 10947561"/>
                <a:gd name="connsiteY11-24" fmla="*/ 5320660 h 6245378"/>
                <a:gd name="connsiteX12-25" fmla="*/ 4165783 w 10947561"/>
                <a:gd name="connsiteY12-26" fmla="*/ 5669003 h 6245378"/>
                <a:gd name="connsiteX13-27" fmla="*/ 1814469 w 10947561"/>
                <a:gd name="connsiteY13-28" fmla="*/ 5959288 h 6245378"/>
                <a:gd name="connsiteX14-29" fmla="*/ 479155 w 10947561"/>
                <a:gd name="connsiteY14-30" fmla="*/ 4928774 h 6245378"/>
                <a:gd name="connsiteX15-31" fmla="*/ 43726 w 10947561"/>
                <a:gd name="connsiteY15-32" fmla="*/ 240660 h 6245378"/>
                <a:gd name="connsiteX0-33" fmla="*/ 27566 w 11236201"/>
                <a:gd name="connsiteY0-34" fmla="*/ 293431 h 5964321"/>
                <a:gd name="connsiteX1-35" fmla="*/ 1711223 w 11236201"/>
                <a:gd name="connsiteY1-36" fmla="*/ 409546 h 5964321"/>
                <a:gd name="connsiteX2-37" fmla="*/ 3598080 w 11236201"/>
                <a:gd name="connsiteY2-38" fmla="*/ 511146 h 5964321"/>
                <a:gd name="connsiteX3-39" fmla="*/ 3467452 w 11236201"/>
                <a:gd name="connsiteY3-40" fmla="*/ 844974 h 5964321"/>
                <a:gd name="connsiteX4-41" fmla="*/ 7487909 w 11236201"/>
                <a:gd name="connsiteY4-42" fmla="*/ 264403 h 5964321"/>
                <a:gd name="connsiteX5-43" fmla="*/ 10884252 w 11236201"/>
                <a:gd name="connsiteY5-44" fmla="*/ 569203 h 5964321"/>
                <a:gd name="connsiteX6-45" fmla="*/ 10942309 w 11236201"/>
                <a:gd name="connsiteY6-46" fmla="*/ 3849431 h 5964321"/>
                <a:gd name="connsiteX7-47" fmla="*/ 9229623 w 11236201"/>
                <a:gd name="connsiteY7-48" fmla="*/ 5576631 h 5964321"/>
                <a:gd name="connsiteX8-49" fmla="*/ 9026423 w 11236201"/>
                <a:gd name="connsiteY8-50" fmla="*/ 5866917 h 5964321"/>
                <a:gd name="connsiteX9-51" fmla="*/ 9795680 w 11236201"/>
                <a:gd name="connsiteY9-52" fmla="*/ 5939488 h 5964321"/>
                <a:gd name="connsiteX10-53" fmla="*/ 9069966 w 11236201"/>
                <a:gd name="connsiteY10-54" fmla="*/ 5475031 h 5964321"/>
                <a:gd name="connsiteX11-55" fmla="*/ 7328252 w 11236201"/>
                <a:gd name="connsiteY11-56" fmla="*/ 5039603 h 5964321"/>
                <a:gd name="connsiteX12-57" fmla="*/ 4454423 w 11236201"/>
                <a:gd name="connsiteY12-58" fmla="*/ 5387946 h 5964321"/>
                <a:gd name="connsiteX13-59" fmla="*/ 2103109 w 11236201"/>
                <a:gd name="connsiteY13-60" fmla="*/ 5678231 h 5964321"/>
                <a:gd name="connsiteX14-61" fmla="*/ 767795 w 11236201"/>
                <a:gd name="connsiteY14-62" fmla="*/ 4647717 h 5964321"/>
                <a:gd name="connsiteX15-63" fmla="*/ 27566 w 11236201"/>
                <a:gd name="connsiteY15-64" fmla="*/ 293431 h 5964321"/>
                <a:gd name="connsiteX0-65" fmla="*/ 128082 w 11336717"/>
                <a:gd name="connsiteY0-66" fmla="*/ 118432 h 5789322"/>
                <a:gd name="connsiteX1-67" fmla="*/ 1811739 w 11336717"/>
                <a:gd name="connsiteY1-68" fmla="*/ 234547 h 5789322"/>
                <a:gd name="connsiteX2-69" fmla="*/ 3698596 w 11336717"/>
                <a:gd name="connsiteY2-70" fmla="*/ 336147 h 5789322"/>
                <a:gd name="connsiteX3-71" fmla="*/ 3567968 w 11336717"/>
                <a:gd name="connsiteY3-72" fmla="*/ 669975 h 5789322"/>
                <a:gd name="connsiteX4-73" fmla="*/ 7588425 w 11336717"/>
                <a:gd name="connsiteY4-74" fmla="*/ 89404 h 5789322"/>
                <a:gd name="connsiteX5-75" fmla="*/ 10984768 w 11336717"/>
                <a:gd name="connsiteY5-76" fmla="*/ 394204 h 5789322"/>
                <a:gd name="connsiteX6-77" fmla="*/ 11042825 w 11336717"/>
                <a:gd name="connsiteY6-78" fmla="*/ 3674432 h 5789322"/>
                <a:gd name="connsiteX7-79" fmla="*/ 9330139 w 11336717"/>
                <a:gd name="connsiteY7-80" fmla="*/ 5401632 h 5789322"/>
                <a:gd name="connsiteX8-81" fmla="*/ 9126939 w 11336717"/>
                <a:gd name="connsiteY8-82" fmla="*/ 5691918 h 5789322"/>
                <a:gd name="connsiteX9-83" fmla="*/ 9896196 w 11336717"/>
                <a:gd name="connsiteY9-84" fmla="*/ 5764489 h 5789322"/>
                <a:gd name="connsiteX10-85" fmla="*/ 9170482 w 11336717"/>
                <a:gd name="connsiteY10-86" fmla="*/ 5300032 h 5789322"/>
                <a:gd name="connsiteX11-87" fmla="*/ 7428768 w 11336717"/>
                <a:gd name="connsiteY11-88" fmla="*/ 4864604 h 5789322"/>
                <a:gd name="connsiteX12-89" fmla="*/ 4554939 w 11336717"/>
                <a:gd name="connsiteY12-90" fmla="*/ 5212947 h 5789322"/>
                <a:gd name="connsiteX13-91" fmla="*/ 2203625 w 11336717"/>
                <a:gd name="connsiteY13-92" fmla="*/ 5503232 h 5789322"/>
                <a:gd name="connsiteX14-93" fmla="*/ 868311 w 11336717"/>
                <a:gd name="connsiteY14-94" fmla="*/ 4472718 h 5789322"/>
                <a:gd name="connsiteX15-95" fmla="*/ 128082 w 11336717"/>
                <a:gd name="connsiteY15-96" fmla="*/ 118432 h 5789322"/>
                <a:gd name="connsiteX0-97" fmla="*/ 136361 w 11257910"/>
                <a:gd name="connsiteY0-98" fmla="*/ 2210 h 5919843"/>
                <a:gd name="connsiteX1-99" fmla="*/ 1732932 w 11257910"/>
                <a:gd name="connsiteY1-100" fmla="*/ 365068 h 5919843"/>
                <a:gd name="connsiteX2-101" fmla="*/ 3619789 w 11257910"/>
                <a:gd name="connsiteY2-102" fmla="*/ 466668 h 5919843"/>
                <a:gd name="connsiteX3-103" fmla="*/ 3489161 w 11257910"/>
                <a:gd name="connsiteY3-104" fmla="*/ 800496 h 5919843"/>
                <a:gd name="connsiteX4-105" fmla="*/ 7509618 w 11257910"/>
                <a:gd name="connsiteY4-106" fmla="*/ 219925 h 5919843"/>
                <a:gd name="connsiteX5-107" fmla="*/ 10905961 w 11257910"/>
                <a:gd name="connsiteY5-108" fmla="*/ 524725 h 5919843"/>
                <a:gd name="connsiteX6-109" fmla="*/ 10964018 w 11257910"/>
                <a:gd name="connsiteY6-110" fmla="*/ 3804953 h 5919843"/>
                <a:gd name="connsiteX7-111" fmla="*/ 9251332 w 11257910"/>
                <a:gd name="connsiteY7-112" fmla="*/ 5532153 h 5919843"/>
                <a:gd name="connsiteX8-113" fmla="*/ 9048132 w 11257910"/>
                <a:gd name="connsiteY8-114" fmla="*/ 5822439 h 5919843"/>
                <a:gd name="connsiteX9-115" fmla="*/ 9817389 w 11257910"/>
                <a:gd name="connsiteY9-116" fmla="*/ 5895010 h 5919843"/>
                <a:gd name="connsiteX10-117" fmla="*/ 9091675 w 11257910"/>
                <a:gd name="connsiteY10-118" fmla="*/ 5430553 h 5919843"/>
                <a:gd name="connsiteX11-119" fmla="*/ 7349961 w 11257910"/>
                <a:gd name="connsiteY11-120" fmla="*/ 4995125 h 5919843"/>
                <a:gd name="connsiteX12-121" fmla="*/ 4476132 w 11257910"/>
                <a:gd name="connsiteY12-122" fmla="*/ 5343468 h 5919843"/>
                <a:gd name="connsiteX13-123" fmla="*/ 2124818 w 11257910"/>
                <a:gd name="connsiteY13-124" fmla="*/ 5633753 h 5919843"/>
                <a:gd name="connsiteX14-125" fmla="*/ 789504 w 11257910"/>
                <a:gd name="connsiteY14-126" fmla="*/ 4603239 h 5919843"/>
                <a:gd name="connsiteX15-127" fmla="*/ 136361 w 11257910"/>
                <a:gd name="connsiteY15-128" fmla="*/ 2210 h 5919843"/>
                <a:gd name="connsiteX0-129" fmla="*/ 119174 w 11240723"/>
                <a:gd name="connsiteY0-130" fmla="*/ 34947 h 5952580"/>
                <a:gd name="connsiteX1-131" fmla="*/ 1715745 w 11240723"/>
                <a:gd name="connsiteY1-132" fmla="*/ 397805 h 5952580"/>
                <a:gd name="connsiteX2-133" fmla="*/ 3602602 w 11240723"/>
                <a:gd name="connsiteY2-134" fmla="*/ 499405 h 5952580"/>
                <a:gd name="connsiteX3-135" fmla="*/ 3471974 w 11240723"/>
                <a:gd name="connsiteY3-136" fmla="*/ 833233 h 5952580"/>
                <a:gd name="connsiteX4-137" fmla="*/ 7492431 w 11240723"/>
                <a:gd name="connsiteY4-138" fmla="*/ 252662 h 5952580"/>
                <a:gd name="connsiteX5-139" fmla="*/ 10888774 w 11240723"/>
                <a:gd name="connsiteY5-140" fmla="*/ 557462 h 5952580"/>
                <a:gd name="connsiteX6-141" fmla="*/ 10946831 w 11240723"/>
                <a:gd name="connsiteY6-142" fmla="*/ 3837690 h 5952580"/>
                <a:gd name="connsiteX7-143" fmla="*/ 9234145 w 11240723"/>
                <a:gd name="connsiteY7-144" fmla="*/ 5564890 h 5952580"/>
                <a:gd name="connsiteX8-145" fmla="*/ 9030945 w 11240723"/>
                <a:gd name="connsiteY8-146" fmla="*/ 5855176 h 5952580"/>
                <a:gd name="connsiteX9-147" fmla="*/ 9800202 w 11240723"/>
                <a:gd name="connsiteY9-148" fmla="*/ 5927747 h 5952580"/>
                <a:gd name="connsiteX10-149" fmla="*/ 9074488 w 11240723"/>
                <a:gd name="connsiteY10-150" fmla="*/ 5463290 h 5952580"/>
                <a:gd name="connsiteX11-151" fmla="*/ 7332774 w 11240723"/>
                <a:gd name="connsiteY11-152" fmla="*/ 5027862 h 5952580"/>
                <a:gd name="connsiteX12-153" fmla="*/ 4458945 w 11240723"/>
                <a:gd name="connsiteY12-154" fmla="*/ 5376205 h 5952580"/>
                <a:gd name="connsiteX13-155" fmla="*/ 2107631 w 11240723"/>
                <a:gd name="connsiteY13-156" fmla="*/ 5666490 h 5952580"/>
                <a:gd name="connsiteX14-157" fmla="*/ 772317 w 11240723"/>
                <a:gd name="connsiteY14-158" fmla="*/ 4635976 h 5952580"/>
                <a:gd name="connsiteX15-159" fmla="*/ 119174 w 11240723"/>
                <a:gd name="connsiteY15-160" fmla="*/ 34947 h 5952580"/>
                <a:gd name="connsiteX0-161" fmla="*/ 119174 w 11240723"/>
                <a:gd name="connsiteY0-162" fmla="*/ 34947 h 5952580"/>
                <a:gd name="connsiteX1-163" fmla="*/ 1715745 w 11240723"/>
                <a:gd name="connsiteY1-164" fmla="*/ 397805 h 5952580"/>
                <a:gd name="connsiteX2-165" fmla="*/ 3283288 w 11240723"/>
                <a:gd name="connsiteY2-166" fmla="*/ 281690 h 5952580"/>
                <a:gd name="connsiteX3-167" fmla="*/ 3471974 w 11240723"/>
                <a:gd name="connsiteY3-168" fmla="*/ 833233 h 5952580"/>
                <a:gd name="connsiteX4-169" fmla="*/ 7492431 w 11240723"/>
                <a:gd name="connsiteY4-170" fmla="*/ 252662 h 5952580"/>
                <a:gd name="connsiteX5-171" fmla="*/ 10888774 w 11240723"/>
                <a:gd name="connsiteY5-172" fmla="*/ 557462 h 5952580"/>
                <a:gd name="connsiteX6-173" fmla="*/ 10946831 w 11240723"/>
                <a:gd name="connsiteY6-174" fmla="*/ 3837690 h 5952580"/>
                <a:gd name="connsiteX7-175" fmla="*/ 9234145 w 11240723"/>
                <a:gd name="connsiteY7-176" fmla="*/ 5564890 h 5952580"/>
                <a:gd name="connsiteX8-177" fmla="*/ 9030945 w 11240723"/>
                <a:gd name="connsiteY8-178" fmla="*/ 5855176 h 5952580"/>
                <a:gd name="connsiteX9-179" fmla="*/ 9800202 w 11240723"/>
                <a:gd name="connsiteY9-180" fmla="*/ 5927747 h 5952580"/>
                <a:gd name="connsiteX10-181" fmla="*/ 9074488 w 11240723"/>
                <a:gd name="connsiteY10-182" fmla="*/ 5463290 h 5952580"/>
                <a:gd name="connsiteX11-183" fmla="*/ 7332774 w 11240723"/>
                <a:gd name="connsiteY11-184" fmla="*/ 5027862 h 5952580"/>
                <a:gd name="connsiteX12-185" fmla="*/ 4458945 w 11240723"/>
                <a:gd name="connsiteY12-186" fmla="*/ 5376205 h 5952580"/>
                <a:gd name="connsiteX13-187" fmla="*/ 2107631 w 11240723"/>
                <a:gd name="connsiteY13-188" fmla="*/ 5666490 h 5952580"/>
                <a:gd name="connsiteX14-189" fmla="*/ 772317 w 11240723"/>
                <a:gd name="connsiteY14-190" fmla="*/ 4635976 h 5952580"/>
                <a:gd name="connsiteX15-191" fmla="*/ 119174 w 11240723"/>
                <a:gd name="connsiteY15-192" fmla="*/ 34947 h 5952580"/>
                <a:gd name="connsiteX0-193" fmla="*/ 23059 w 11144608"/>
                <a:gd name="connsiteY0-194" fmla="*/ 230924 h 6148557"/>
                <a:gd name="connsiteX1-195" fmla="*/ 1459973 w 11144608"/>
                <a:gd name="connsiteY1-196" fmla="*/ 666354 h 6148557"/>
                <a:gd name="connsiteX2-197" fmla="*/ 3187173 w 11144608"/>
                <a:gd name="connsiteY2-198" fmla="*/ 477667 h 6148557"/>
                <a:gd name="connsiteX3-199" fmla="*/ 3375859 w 11144608"/>
                <a:gd name="connsiteY3-200" fmla="*/ 1029210 h 6148557"/>
                <a:gd name="connsiteX4-201" fmla="*/ 7396316 w 11144608"/>
                <a:gd name="connsiteY4-202" fmla="*/ 448639 h 6148557"/>
                <a:gd name="connsiteX5-203" fmla="*/ 10792659 w 11144608"/>
                <a:gd name="connsiteY5-204" fmla="*/ 753439 h 6148557"/>
                <a:gd name="connsiteX6-205" fmla="*/ 10850716 w 11144608"/>
                <a:gd name="connsiteY6-206" fmla="*/ 4033667 h 6148557"/>
                <a:gd name="connsiteX7-207" fmla="*/ 9138030 w 11144608"/>
                <a:gd name="connsiteY7-208" fmla="*/ 5760867 h 6148557"/>
                <a:gd name="connsiteX8-209" fmla="*/ 8934830 w 11144608"/>
                <a:gd name="connsiteY8-210" fmla="*/ 6051153 h 6148557"/>
                <a:gd name="connsiteX9-211" fmla="*/ 9704087 w 11144608"/>
                <a:gd name="connsiteY9-212" fmla="*/ 6123724 h 6148557"/>
                <a:gd name="connsiteX10-213" fmla="*/ 8978373 w 11144608"/>
                <a:gd name="connsiteY10-214" fmla="*/ 5659267 h 6148557"/>
                <a:gd name="connsiteX11-215" fmla="*/ 7236659 w 11144608"/>
                <a:gd name="connsiteY11-216" fmla="*/ 5223839 h 6148557"/>
                <a:gd name="connsiteX12-217" fmla="*/ 4362830 w 11144608"/>
                <a:gd name="connsiteY12-218" fmla="*/ 5572182 h 6148557"/>
                <a:gd name="connsiteX13-219" fmla="*/ 2011516 w 11144608"/>
                <a:gd name="connsiteY13-220" fmla="*/ 5862467 h 6148557"/>
                <a:gd name="connsiteX14-221" fmla="*/ 676202 w 11144608"/>
                <a:gd name="connsiteY14-222" fmla="*/ 4831953 h 6148557"/>
                <a:gd name="connsiteX15-223" fmla="*/ 23059 w 11144608"/>
                <a:gd name="connsiteY15-224" fmla="*/ 230924 h 6148557"/>
                <a:gd name="connsiteX0-225" fmla="*/ 23059 w 11144608"/>
                <a:gd name="connsiteY0-226" fmla="*/ 230924 h 6148557"/>
                <a:gd name="connsiteX1-227" fmla="*/ 1459973 w 11144608"/>
                <a:gd name="connsiteY1-228" fmla="*/ 666354 h 6148557"/>
                <a:gd name="connsiteX2-229" fmla="*/ 3187173 w 11144608"/>
                <a:gd name="connsiteY2-230" fmla="*/ 477667 h 6148557"/>
                <a:gd name="connsiteX3-231" fmla="*/ 3375859 w 11144608"/>
                <a:gd name="connsiteY3-232" fmla="*/ 1029210 h 6148557"/>
                <a:gd name="connsiteX4-233" fmla="*/ 7396316 w 11144608"/>
                <a:gd name="connsiteY4-234" fmla="*/ 448639 h 6148557"/>
                <a:gd name="connsiteX5-235" fmla="*/ 10792659 w 11144608"/>
                <a:gd name="connsiteY5-236" fmla="*/ 753439 h 6148557"/>
                <a:gd name="connsiteX6-237" fmla="*/ 10850716 w 11144608"/>
                <a:gd name="connsiteY6-238" fmla="*/ 4033667 h 6148557"/>
                <a:gd name="connsiteX7-239" fmla="*/ 9138030 w 11144608"/>
                <a:gd name="connsiteY7-240" fmla="*/ 5760867 h 6148557"/>
                <a:gd name="connsiteX8-241" fmla="*/ 8934830 w 11144608"/>
                <a:gd name="connsiteY8-242" fmla="*/ 6051153 h 6148557"/>
                <a:gd name="connsiteX9-243" fmla="*/ 9704087 w 11144608"/>
                <a:gd name="connsiteY9-244" fmla="*/ 6123724 h 6148557"/>
                <a:gd name="connsiteX10-245" fmla="*/ 8978373 w 11144608"/>
                <a:gd name="connsiteY10-246" fmla="*/ 5659267 h 6148557"/>
                <a:gd name="connsiteX11-247" fmla="*/ 7236659 w 11144608"/>
                <a:gd name="connsiteY11-248" fmla="*/ 5223839 h 6148557"/>
                <a:gd name="connsiteX12-249" fmla="*/ 4362830 w 11144608"/>
                <a:gd name="connsiteY12-250" fmla="*/ 5572182 h 6148557"/>
                <a:gd name="connsiteX13-251" fmla="*/ 2011516 w 11144608"/>
                <a:gd name="connsiteY13-252" fmla="*/ 5862467 h 6148557"/>
                <a:gd name="connsiteX14-253" fmla="*/ 676202 w 11144608"/>
                <a:gd name="connsiteY14-254" fmla="*/ 4831953 h 6148557"/>
                <a:gd name="connsiteX15-255" fmla="*/ 23059 w 11144608"/>
                <a:gd name="connsiteY15-256" fmla="*/ 230924 h 6148557"/>
                <a:gd name="connsiteX0-257" fmla="*/ 23059 w 11144608"/>
                <a:gd name="connsiteY0-258" fmla="*/ 230924 h 6148557"/>
                <a:gd name="connsiteX1-259" fmla="*/ 1459973 w 11144608"/>
                <a:gd name="connsiteY1-260" fmla="*/ 666354 h 6148557"/>
                <a:gd name="connsiteX2-261" fmla="*/ 3187173 w 11144608"/>
                <a:gd name="connsiteY2-262" fmla="*/ 477667 h 6148557"/>
                <a:gd name="connsiteX3-263" fmla="*/ 3579059 w 11144608"/>
                <a:gd name="connsiteY3-264" fmla="*/ 1014696 h 6148557"/>
                <a:gd name="connsiteX4-265" fmla="*/ 7396316 w 11144608"/>
                <a:gd name="connsiteY4-266" fmla="*/ 448639 h 6148557"/>
                <a:gd name="connsiteX5-267" fmla="*/ 10792659 w 11144608"/>
                <a:gd name="connsiteY5-268" fmla="*/ 753439 h 6148557"/>
                <a:gd name="connsiteX6-269" fmla="*/ 10850716 w 11144608"/>
                <a:gd name="connsiteY6-270" fmla="*/ 4033667 h 6148557"/>
                <a:gd name="connsiteX7-271" fmla="*/ 9138030 w 11144608"/>
                <a:gd name="connsiteY7-272" fmla="*/ 5760867 h 6148557"/>
                <a:gd name="connsiteX8-273" fmla="*/ 8934830 w 11144608"/>
                <a:gd name="connsiteY8-274" fmla="*/ 6051153 h 6148557"/>
                <a:gd name="connsiteX9-275" fmla="*/ 9704087 w 11144608"/>
                <a:gd name="connsiteY9-276" fmla="*/ 6123724 h 6148557"/>
                <a:gd name="connsiteX10-277" fmla="*/ 8978373 w 11144608"/>
                <a:gd name="connsiteY10-278" fmla="*/ 5659267 h 6148557"/>
                <a:gd name="connsiteX11-279" fmla="*/ 7236659 w 11144608"/>
                <a:gd name="connsiteY11-280" fmla="*/ 5223839 h 6148557"/>
                <a:gd name="connsiteX12-281" fmla="*/ 4362830 w 11144608"/>
                <a:gd name="connsiteY12-282" fmla="*/ 5572182 h 6148557"/>
                <a:gd name="connsiteX13-283" fmla="*/ 2011516 w 11144608"/>
                <a:gd name="connsiteY13-284" fmla="*/ 5862467 h 6148557"/>
                <a:gd name="connsiteX14-285" fmla="*/ 676202 w 11144608"/>
                <a:gd name="connsiteY14-286" fmla="*/ 4831953 h 6148557"/>
                <a:gd name="connsiteX15-287" fmla="*/ 23059 w 11144608"/>
                <a:gd name="connsiteY15-288" fmla="*/ 230924 h 6148557"/>
                <a:gd name="connsiteX0-289" fmla="*/ 17824 w 11139373"/>
                <a:gd name="connsiteY0-290" fmla="*/ 230924 h 6148557"/>
                <a:gd name="connsiteX1-291" fmla="*/ 1338624 w 11139373"/>
                <a:gd name="connsiteY1-292" fmla="*/ 666354 h 6148557"/>
                <a:gd name="connsiteX2-293" fmla="*/ 3181938 w 11139373"/>
                <a:gd name="connsiteY2-294" fmla="*/ 477667 h 6148557"/>
                <a:gd name="connsiteX3-295" fmla="*/ 3573824 w 11139373"/>
                <a:gd name="connsiteY3-296" fmla="*/ 1014696 h 6148557"/>
                <a:gd name="connsiteX4-297" fmla="*/ 7391081 w 11139373"/>
                <a:gd name="connsiteY4-298" fmla="*/ 448639 h 6148557"/>
                <a:gd name="connsiteX5-299" fmla="*/ 10787424 w 11139373"/>
                <a:gd name="connsiteY5-300" fmla="*/ 753439 h 6148557"/>
                <a:gd name="connsiteX6-301" fmla="*/ 10845481 w 11139373"/>
                <a:gd name="connsiteY6-302" fmla="*/ 4033667 h 6148557"/>
                <a:gd name="connsiteX7-303" fmla="*/ 9132795 w 11139373"/>
                <a:gd name="connsiteY7-304" fmla="*/ 5760867 h 6148557"/>
                <a:gd name="connsiteX8-305" fmla="*/ 8929595 w 11139373"/>
                <a:gd name="connsiteY8-306" fmla="*/ 6051153 h 6148557"/>
                <a:gd name="connsiteX9-307" fmla="*/ 9698852 w 11139373"/>
                <a:gd name="connsiteY9-308" fmla="*/ 6123724 h 6148557"/>
                <a:gd name="connsiteX10-309" fmla="*/ 8973138 w 11139373"/>
                <a:gd name="connsiteY10-310" fmla="*/ 5659267 h 6148557"/>
                <a:gd name="connsiteX11-311" fmla="*/ 7231424 w 11139373"/>
                <a:gd name="connsiteY11-312" fmla="*/ 5223839 h 6148557"/>
                <a:gd name="connsiteX12-313" fmla="*/ 4357595 w 11139373"/>
                <a:gd name="connsiteY12-314" fmla="*/ 5572182 h 6148557"/>
                <a:gd name="connsiteX13-315" fmla="*/ 2006281 w 11139373"/>
                <a:gd name="connsiteY13-316" fmla="*/ 5862467 h 6148557"/>
                <a:gd name="connsiteX14-317" fmla="*/ 670967 w 11139373"/>
                <a:gd name="connsiteY14-318" fmla="*/ 4831953 h 6148557"/>
                <a:gd name="connsiteX15-319" fmla="*/ 17824 w 11139373"/>
                <a:gd name="connsiteY15-320" fmla="*/ 230924 h 6148557"/>
                <a:gd name="connsiteX0-321" fmla="*/ 14787 w 11266965"/>
                <a:gd name="connsiteY0-322" fmla="*/ 250451 h 6022941"/>
                <a:gd name="connsiteX1-323" fmla="*/ 1466216 w 11266965"/>
                <a:gd name="connsiteY1-324" fmla="*/ 540738 h 6022941"/>
                <a:gd name="connsiteX2-325" fmla="*/ 3309530 w 11266965"/>
                <a:gd name="connsiteY2-326" fmla="*/ 352051 h 6022941"/>
                <a:gd name="connsiteX3-327" fmla="*/ 3701416 w 11266965"/>
                <a:gd name="connsiteY3-328" fmla="*/ 889080 h 6022941"/>
                <a:gd name="connsiteX4-329" fmla="*/ 7518673 w 11266965"/>
                <a:gd name="connsiteY4-330" fmla="*/ 323023 h 6022941"/>
                <a:gd name="connsiteX5-331" fmla="*/ 10915016 w 11266965"/>
                <a:gd name="connsiteY5-332" fmla="*/ 627823 h 6022941"/>
                <a:gd name="connsiteX6-333" fmla="*/ 10973073 w 11266965"/>
                <a:gd name="connsiteY6-334" fmla="*/ 3908051 h 6022941"/>
                <a:gd name="connsiteX7-335" fmla="*/ 9260387 w 11266965"/>
                <a:gd name="connsiteY7-336" fmla="*/ 5635251 h 6022941"/>
                <a:gd name="connsiteX8-337" fmla="*/ 9057187 w 11266965"/>
                <a:gd name="connsiteY8-338" fmla="*/ 5925537 h 6022941"/>
                <a:gd name="connsiteX9-339" fmla="*/ 9826444 w 11266965"/>
                <a:gd name="connsiteY9-340" fmla="*/ 5998108 h 6022941"/>
                <a:gd name="connsiteX10-341" fmla="*/ 9100730 w 11266965"/>
                <a:gd name="connsiteY10-342" fmla="*/ 5533651 h 6022941"/>
                <a:gd name="connsiteX11-343" fmla="*/ 7359016 w 11266965"/>
                <a:gd name="connsiteY11-344" fmla="*/ 5098223 h 6022941"/>
                <a:gd name="connsiteX12-345" fmla="*/ 4485187 w 11266965"/>
                <a:gd name="connsiteY12-346" fmla="*/ 5446566 h 6022941"/>
                <a:gd name="connsiteX13-347" fmla="*/ 2133873 w 11266965"/>
                <a:gd name="connsiteY13-348" fmla="*/ 5736851 h 6022941"/>
                <a:gd name="connsiteX14-349" fmla="*/ 798559 w 11266965"/>
                <a:gd name="connsiteY14-350" fmla="*/ 4706337 h 6022941"/>
                <a:gd name="connsiteX15-351" fmla="*/ 14787 w 11266965"/>
                <a:gd name="connsiteY15-352" fmla="*/ 250451 h 6022941"/>
                <a:gd name="connsiteX0-353" fmla="*/ 14787 w 11266965"/>
                <a:gd name="connsiteY0-354" fmla="*/ 301464 h 6073954"/>
                <a:gd name="connsiteX1-355" fmla="*/ 1466216 w 11266965"/>
                <a:gd name="connsiteY1-356" fmla="*/ 403065 h 6073954"/>
                <a:gd name="connsiteX2-357" fmla="*/ 3309530 w 11266965"/>
                <a:gd name="connsiteY2-358" fmla="*/ 403064 h 6073954"/>
                <a:gd name="connsiteX3-359" fmla="*/ 3701416 w 11266965"/>
                <a:gd name="connsiteY3-360" fmla="*/ 940093 h 6073954"/>
                <a:gd name="connsiteX4-361" fmla="*/ 7518673 w 11266965"/>
                <a:gd name="connsiteY4-362" fmla="*/ 374036 h 6073954"/>
                <a:gd name="connsiteX5-363" fmla="*/ 10915016 w 11266965"/>
                <a:gd name="connsiteY5-364" fmla="*/ 678836 h 6073954"/>
                <a:gd name="connsiteX6-365" fmla="*/ 10973073 w 11266965"/>
                <a:gd name="connsiteY6-366" fmla="*/ 3959064 h 6073954"/>
                <a:gd name="connsiteX7-367" fmla="*/ 9260387 w 11266965"/>
                <a:gd name="connsiteY7-368" fmla="*/ 5686264 h 6073954"/>
                <a:gd name="connsiteX8-369" fmla="*/ 9057187 w 11266965"/>
                <a:gd name="connsiteY8-370" fmla="*/ 5976550 h 6073954"/>
                <a:gd name="connsiteX9-371" fmla="*/ 9826444 w 11266965"/>
                <a:gd name="connsiteY9-372" fmla="*/ 6049121 h 6073954"/>
                <a:gd name="connsiteX10-373" fmla="*/ 9100730 w 11266965"/>
                <a:gd name="connsiteY10-374" fmla="*/ 5584664 h 6073954"/>
                <a:gd name="connsiteX11-375" fmla="*/ 7359016 w 11266965"/>
                <a:gd name="connsiteY11-376" fmla="*/ 5149236 h 6073954"/>
                <a:gd name="connsiteX12-377" fmla="*/ 4485187 w 11266965"/>
                <a:gd name="connsiteY12-378" fmla="*/ 5497579 h 6073954"/>
                <a:gd name="connsiteX13-379" fmla="*/ 2133873 w 11266965"/>
                <a:gd name="connsiteY13-380" fmla="*/ 5787864 h 6073954"/>
                <a:gd name="connsiteX14-381" fmla="*/ 798559 w 11266965"/>
                <a:gd name="connsiteY14-382" fmla="*/ 4757350 h 6073954"/>
                <a:gd name="connsiteX15-383" fmla="*/ 14787 w 11266965"/>
                <a:gd name="connsiteY15-384" fmla="*/ 301464 h 6073954"/>
                <a:gd name="connsiteX0-385" fmla="*/ 14787 w 11260052"/>
                <a:gd name="connsiteY0-386" fmla="*/ 301464 h 6073954"/>
                <a:gd name="connsiteX1-387" fmla="*/ 1466216 w 11260052"/>
                <a:gd name="connsiteY1-388" fmla="*/ 403065 h 6073954"/>
                <a:gd name="connsiteX2-389" fmla="*/ 3309530 w 11260052"/>
                <a:gd name="connsiteY2-390" fmla="*/ 403064 h 6073954"/>
                <a:gd name="connsiteX3-391" fmla="*/ 3701416 w 11260052"/>
                <a:gd name="connsiteY3-392" fmla="*/ 940093 h 6073954"/>
                <a:gd name="connsiteX4-393" fmla="*/ 7620273 w 11260052"/>
                <a:gd name="connsiteY4-394" fmla="*/ 345007 h 6073954"/>
                <a:gd name="connsiteX5-395" fmla="*/ 10915016 w 11260052"/>
                <a:gd name="connsiteY5-396" fmla="*/ 678836 h 6073954"/>
                <a:gd name="connsiteX6-397" fmla="*/ 10973073 w 11260052"/>
                <a:gd name="connsiteY6-398" fmla="*/ 3959064 h 6073954"/>
                <a:gd name="connsiteX7-399" fmla="*/ 9260387 w 11260052"/>
                <a:gd name="connsiteY7-400" fmla="*/ 5686264 h 6073954"/>
                <a:gd name="connsiteX8-401" fmla="*/ 9057187 w 11260052"/>
                <a:gd name="connsiteY8-402" fmla="*/ 5976550 h 6073954"/>
                <a:gd name="connsiteX9-403" fmla="*/ 9826444 w 11260052"/>
                <a:gd name="connsiteY9-404" fmla="*/ 6049121 h 6073954"/>
                <a:gd name="connsiteX10-405" fmla="*/ 9100730 w 11260052"/>
                <a:gd name="connsiteY10-406" fmla="*/ 5584664 h 6073954"/>
                <a:gd name="connsiteX11-407" fmla="*/ 7359016 w 11260052"/>
                <a:gd name="connsiteY11-408" fmla="*/ 5149236 h 6073954"/>
                <a:gd name="connsiteX12-409" fmla="*/ 4485187 w 11260052"/>
                <a:gd name="connsiteY12-410" fmla="*/ 5497579 h 6073954"/>
                <a:gd name="connsiteX13-411" fmla="*/ 2133873 w 11260052"/>
                <a:gd name="connsiteY13-412" fmla="*/ 5787864 h 6073954"/>
                <a:gd name="connsiteX14-413" fmla="*/ 798559 w 11260052"/>
                <a:gd name="connsiteY14-414" fmla="*/ 4757350 h 6073954"/>
                <a:gd name="connsiteX15-415" fmla="*/ 14787 w 11260052"/>
                <a:gd name="connsiteY15-416" fmla="*/ 301464 h 6073954"/>
                <a:gd name="connsiteX0-417" fmla="*/ 14787 w 11260052"/>
                <a:gd name="connsiteY0-418" fmla="*/ 301464 h 6073954"/>
                <a:gd name="connsiteX1-419" fmla="*/ 1466216 w 11260052"/>
                <a:gd name="connsiteY1-420" fmla="*/ 403065 h 6073954"/>
                <a:gd name="connsiteX2-421" fmla="*/ 3309530 w 11260052"/>
                <a:gd name="connsiteY2-422" fmla="*/ 403064 h 6073954"/>
                <a:gd name="connsiteX3-423" fmla="*/ 3701416 w 11260052"/>
                <a:gd name="connsiteY3-424" fmla="*/ 940093 h 6073954"/>
                <a:gd name="connsiteX4-425" fmla="*/ 7620273 w 11260052"/>
                <a:gd name="connsiteY4-426" fmla="*/ 345007 h 6073954"/>
                <a:gd name="connsiteX5-427" fmla="*/ 10915016 w 11260052"/>
                <a:gd name="connsiteY5-428" fmla="*/ 678836 h 6073954"/>
                <a:gd name="connsiteX6-429" fmla="*/ 10973073 w 11260052"/>
                <a:gd name="connsiteY6-430" fmla="*/ 3959064 h 6073954"/>
                <a:gd name="connsiteX7-431" fmla="*/ 9260387 w 11260052"/>
                <a:gd name="connsiteY7-432" fmla="*/ 5686264 h 6073954"/>
                <a:gd name="connsiteX8-433" fmla="*/ 9057187 w 11260052"/>
                <a:gd name="connsiteY8-434" fmla="*/ 5976550 h 6073954"/>
                <a:gd name="connsiteX9-435" fmla="*/ 9826444 w 11260052"/>
                <a:gd name="connsiteY9-436" fmla="*/ 6049121 h 6073954"/>
                <a:gd name="connsiteX10-437" fmla="*/ 9100730 w 11260052"/>
                <a:gd name="connsiteY10-438" fmla="*/ 5584664 h 6073954"/>
                <a:gd name="connsiteX11-439" fmla="*/ 7359016 w 11260052"/>
                <a:gd name="connsiteY11-440" fmla="*/ 5149236 h 6073954"/>
                <a:gd name="connsiteX12-441" fmla="*/ 4485187 w 11260052"/>
                <a:gd name="connsiteY12-442" fmla="*/ 5497579 h 6073954"/>
                <a:gd name="connsiteX13-443" fmla="*/ 2133873 w 11260052"/>
                <a:gd name="connsiteY13-444" fmla="*/ 5787864 h 6073954"/>
                <a:gd name="connsiteX14-445" fmla="*/ 798559 w 11260052"/>
                <a:gd name="connsiteY14-446" fmla="*/ 4757350 h 6073954"/>
                <a:gd name="connsiteX15-447" fmla="*/ 14787 w 11260052"/>
                <a:gd name="connsiteY15-448" fmla="*/ 301464 h 6073954"/>
                <a:gd name="connsiteX0-449" fmla="*/ 14787 w 11260052"/>
                <a:gd name="connsiteY0-450" fmla="*/ 301464 h 6073954"/>
                <a:gd name="connsiteX1-451" fmla="*/ 1466216 w 11260052"/>
                <a:gd name="connsiteY1-452" fmla="*/ 403065 h 6073954"/>
                <a:gd name="connsiteX2-453" fmla="*/ 3309530 w 11260052"/>
                <a:gd name="connsiteY2-454" fmla="*/ 403064 h 6073954"/>
                <a:gd name="connsiteX3-455" fmla="*/ 3701416 w 11260052"/>
                <a:gd name="connsiteY3-456" fmla="*/ 940093 h 6073954"/>
                <a:gd name="connsiteX4-457" fmla="*/ 7620273 w 11260052"/>
                <a:gd name="connsiteY4-458" fmla="*/ 345007 h 6073954"/>
                <a:gd name="connsiteX5-459" fmla="*/ 10915016 w 11260052"/>
                <a:gd name="connsiteY5-460" fmla="*/ 678836 h 6073954"/>
                <a:gd name="connsiteX6-461" fmla="*/ 10973073 w 11260052"/>
                <a:gd name="connsiteY6-462" fmla="*/ 3959064 h 6073954"/>
                <a:gd name="connsiteX7-463" fmla="*/ 9260387 w 11260052"/>
                <a:gd name="connsiteY7-464" fmla="*/ 5686264 h 6073954"/>
                <a:gd name="connsiteX8-465" fmla="*/ 9057187 w 11260052"/>
                <a:gd name="connsiteY8-466" fmla="*/ 5976550 h 6073954"/>
                <a:gd name="connsiteX9-467" fmla="*/ 9826444 w 11260052"/>
                <a:gd name="connsiteY9-468" fmla="*/ 6049121 h 6073954"/>
                <a:gd name="connsiteX10-469" fmla="*/ 9100730 w 11260052"/>
                <a:gd name="connsiteY10-470" fmla="*/ 5584664 h 6073954"/>
                <a:gd name="connsiteX11-471" fmla="*/ 7359016 w 11260052"/>
                <a:gd name="connsiteY11-472" fmla="*/ 5149236 h 6073954"/>
                <a:gd name="connsiteX12-473" fmla="*/ 4485187 w 11260052"/>
                <a:gd name="connsiteY12-474" fmla="*/ 5497579 h 6073954"/>
                <a:gd name="connsiteX13-475" fmla="*/ 2133873 w 11260052"/>
                <a:gd name="connsiteY13-476" fmla="*/ 5787864 h 6073954"/>
                <a:gd name="connsiteX14-477" fmla="*/ 798559 w 11260052"/>
                <a:gd name="connsiteY14-478" fmla="*/ 4757350 h 6073954"/>
                <a:gd name="connsiteX15-479" fmla="*/ 14787 w 11260052"/>
                <a:gd name="connsiteY15-480" fmla="*/ 301464 h 6073954"/>
                <a:gd name="connsiteX0-481" fmla="*/ 14787 w 11260052"/>
                <a:gd name="connsiteY0-482" fmla="*/ 301464 h 6073954"/>
                <a:gd name="connsiteX1-483" fmla="*/ 1466216 w 11260052"/>
                <a:gd name="connsiteY1-484" fmla="*/ 403065 h 6073954"/>
                <a:gd name="connsiteX2-485" fmla="*/ 3309530 w 11260052"/>
                <a:gd name="connsiteY2-486" fmla="*/ 403064 h 6073954"/>
                <a:gd name="connsiteX3-487" fmla="*/ 3701416 w 11260052"/>
                <a:gd name="connsiteY3-488" fmla="*/ 940093 h 6073954"/>
                <a:gd name="connsiteX4-489" fmla="*/ 7620273 w 11260052"/>
                <a:gd name="connsiteY4-490" fmla="*/ 345007 h 6073954"/>
                <a:gd name="connsiteX5-491" fmla="*/ 10915016 w 11260052"/>
                <a:gd name="connsiteY5-492" fmla="*/ 678836 h 6073954"/>
                <a:gd name="connsiteX6-493" fmla="*/ 10973073 w 11260052"/>
                <a:gd name="connsiteY6-494" fmla="*/ 3959064 h 6073954"/>
                <a:gd name="connsiteX7-495" fmla="*/ 9260387 w 11260052"/>
                <a:gd name="connsiteY7-496" fmla="*/ 5686264 h 6073954"/>
                <a:gd name="connsiteX8-497" fmla="*/ 9057187 w 11260052"/>
                <a:gd name="connsiteY8-498" fmla="*/ 5976550 h 6073954"/>
                <a:gd name="connsiteX9-499" fmla="*/ 9826444 w 11260052"/>
                <a:gd name="connsiteY9-500" fmla="*/ 6049121 h 6073954"/>
                <a:gd name="connsiteX10-501" fmla="*/ 9100730 w 11260052"/>
                <a:gd name="connsiteY10-502" fmla="*/ 5584664 h 6073954"/>
                <a:gd name="connsiteX11-503" fmla="*/ 7359016 w 11260052"/>
                <a:gd name="connsiteY11-504" fmla="*/ 5149236 h 6073954"/>
                <a:gd name="connsiteX12-505" fmla="*/ 4485187 w 11260052"/>
                <a:gd name="connsiteY12-506" fmla="*/ 5497579 h 6073954"/>
                <a:gd name="connsiteX13-507" fmla="*/ 2133873 w 11260052"/>
                <a:gd name="connsiteY13-508" fmla="*/ 5787864 h 6073954"/>
                <a:gd name="connsiteX14-509" fmla="*/ 798559 w 11260052"/>
                <a:gd name="connsiteY14-510" fmla="*/ 4757350 h 6073954"/>
                <a:gd name="connsiteX15-511" fmla="*/ 14787 w 11260052"/>
                <a:gd name="connsiteY15-512" fmla="*/ 301464 h 6073954"/>
                <a:gd name="connsiteX0-513" fmla="*/ 14787 w 11260052"/>
                <a:gd name="connsiteY0-514" fmla="*/ 301464 h 6073954"/>
                <a:gd name="connsiteX1-515" fmla="*/ 1466216 w 11260052"/>
                <a:gd name="connsiteY1-516" fmla="*/ 403065 h 6073954"/>
                <a:gd name="connsiteX2-517" fmla="*/ 3309530 w 11260052"/>
                <a:gd name="connsiteY2-518" fmla="*/ 403064 h 6073954"/>
                <a:gd name="connsiteX3-519" fmla="*/ 3701416 w 11260052"/>
                <a:gd name="connsiteY3-520" fmla="*/ 940093 h 6073954"/>
                <a:gd name="connsiteX4-521" fmla="*/ 7620273 w 11260052"/>
                <a:gd name="connsiteY4-522" fmla="*/ 345007 h 6073954"/>
                <a:gd name="connsiteX5-523" fmla="*/ 10915016 w 11260052"/>
                <a:gd name="connsiteY5-524" fmla="*/ 678836 h 6073954"/>
                <a:gd name="connsiteX6-525" fmla="*/ 10973073 w 11260052"/>
                <a:gd name="connsiteY6-526" fmla="*/ 3959064 h 6073954"/>
                <a:gd name="connsiteX7-527" fmla="*/ 9260387 w 11260052"/>
                <a:gd name="connsiteY7-528" fmla="*/ 5686264 h 6073954"/>
                <a:gd name="connsiteX8-529" fmla="*/ 9057187 w 11260052"/>
                <a:gd name="connsiteY8-530" fmla="*/ 5976550 h 6073954"/>
                <a:gd name="connsiteX9-531" fmla="*/ 9826444 w 11260052"/>
                <a:gd name="connsiteY9-532" fmla="*/ 6049121 h 6073954"/>
                <a:gd name="connsiteX10-533" fmla="*/ 9100730 w 11260052"/>
                <a:gd name="connsiteY10-534" fmla="*/ 5584664 h 6073954"/>
                <a:gd name="connsiteX11-535" fmla="*/ 7359016 w 11260052"/>
                <a:gd name="connsiteY11-536" fmla="*/ 5149236 h 6073954"/>
                <a:gd name="connsiteX12-537" fmla="*/ 4485187 w 11260052"/>
                <a:gd name="connsiteY12-538" fmla="*/ 5497579 h 6073954"/>
                <a:gd name="connsiteX13-539" fmla="*/ 2133873 w 11260052"/>
                <a:gd name="connsiteY13-540" fmla="*/ 5787864 h 6073954"/>
                <a:gd name="connsiteX14-541" fmla="*/ 798559 w 11260052"/>
                <a:gd name="connsiteY14-542" fmla="*/ 4757350 h 6073954"/>
                <a:gd name="connsiteX15-543" fmla="*/ 14787 w 11260052"/>
                <a:gd name="connsiteY15-544" fmla="*/ 301464 h 6073954"/>
                <a:gd name="connsiteX0-545" fmla="*/ 14787 w 11260052"/>
                <a:gd name="connsiteY0-546" fmla="*/ 301464 h 6160778"/>
                <a:gd name="connsiteX1-547" fmla="*/ 1466216 w 11260052"/>
                <a:gd name="connsiteY1-548" fmla="*/ 403065 h 6160778"/>
                <a:gd name="connsiteX2-549" fmla="*/ 3309530 w 11260052"/>
                <a:gd name="connsiteY2-550" fmla="*/ 403064 h 6160778"/>
                <a:gd name="connsiteX3-551" fmla="*/ 3701416 w 11260052"/>
                <a:gd name="connsiteY3-552" fmla="*/ 940093 h 6160778"/>
                <a:gd name="connsiteX4-553" fmla="*/ 7620273 w 11260052"/>
                <a:gd name="connsiteY4-554" fmla="*/ 345007 h 6160778"/>
                <a:gd name="connsiteX5-555" fmla="*/ 10915016 w 11260052"/>
                <a:gd name="connsiteY5-556" fmla="*/ 678836 h 6160778"/>
                <a:gd name="connsiteX6-557" fmla="*/ 10973073 w 11260052"/>
                <a:gd name="connsiteY6-558" fmla="*/ 3959064 h 6160778"/>
                <a:gd name="connsiteX7-559" fmla="*/ 9260387 w 11260052"/>
                <a:gd name="connsiteY7-560" fmla="*/ 5686264 h 6160778"/>
                <a:gd name="connsiteX8-561" fmla="*/ 9057187 w 11260052"/>
                <a:gd name="connsiteY8-562" fmla="*/ 5976550 h 6160778"/>
                <a:gd name="connsiteX9-563" fmla="*/ 9826444 w 11260052"/>
                <a:gd name="connsiteY9-564" fmla="*/ 6049121 h 6160778"/>
                <a:gd name="connsiteX10-565" fmla="*/ 9100730 w 11260052"/>
                <a:gd name="connsiteY10-566" fmla="*/ 5584664 h 6160778"/>
                <a:gd name="connsiteX11-567" fmla="*/ 7359016 w 11260052"/>
                <a:gd name="connsiteY11-568" fmla="*/ 5149236 h 6160778"/>
                <a:gd name="connsiteX12-569" fmla="*/ 4485187 w 11260052"/>
                <a:gd name="connsiteY12-570" fmla="*/ 5497579 h 6160778"/>
                <a:gd name="connsiteX13-571" fmla="*/ 2133873 w 11260052"/>
                <a:gd name="connsiteY13-572" fmla="*/ 5787864 h 6160778"/>
                <a:gd name="connsiteX14-573" fmla="*/ 798559 w 11260052"/>
                <a:gd name="connsiteY14-574" fmla="*/ 4757350 h 6160778"/>
                <a:gd name="connsiteX15-575" fmla="*/ 14787 w 11260052"/>
                <a:gd name="connsiteY15-576" fmla="*/ 301464 h 6160778"/>
                <a:gd name="connsiteX0-577" fmla="*/ 14787 w 11260052"/>
                <a:gd name="connsiteY0-578" fmla="*/ 301464 h 6160778"/>
                <a:gd name="connsiteX1-579" fmla="*/ 1466216 w 11260052"/>
                <a:gd name="connsiteY1-580" fmla="*/ 403065 h 6160778"/>
                <a:gd name="connsiteX2-581" fmla="*/ 3309530 w 11260052"/>
                <a:gd name="connsiteY2-582" fmla="*/ 403064 h 6160778"/>
                <a:gd name="connsiteX3-583" fmla="*/ 3701416 w 11260052"/>
                <a:gd name="connsiteY3-584" fmla="*/ 940093 h 6160778"/>
                <a:gd name="connsiteX4-585" fmla="*/ 7620273 w 11260052"/>
                <a:gd name="connsiteY4-586" fmla="*/ 345007 h 6160778"/>
                <a:gd name="connsiteX5-587" fmla="*/ 10915016 w 11260052"/>
                <a:gd name="connsiteY5-588" fmla="*/ 678836 h 6160778"/>
                <a:gd name="connsiteX6-589" fmla="*/ 10973073 w 11260052"/>
                <a:gd name="connsiteY6-590" fmla="*/ 3959064 h 6160778"/>
                <a:gd name="connsiteX7-591" fmla="*/ 9260387 w 11260052"/>
                <a:gd name="connsiteY7-592" fmla="*/ 5686264 h 6160778"/>
                <a:gd name="connsiteX8-593" fmla="*/ 9057187 w 11260052"/>
                <a:gd name="connsiteY8-594" fmla="*/ 5976550 h 6160778"/>
                <a:gd name="connsiteX9-595" fmla="*/ 9826444 w 11260052"/>
                <a:gd name="connsiteY9-596" fmla="*/ 6049121 h 6160778"/>
                <a:gd name="connsiteX10-597" fmla="*/ 9100730 w 11260052"/>
                <a:gd name="connsiteY10-598" fmla="*/ 5584664 h 6160778"/>
                <a:gd name="connsiteX11-599" fmla="*/ 7359016 w 11260052"/>
                <a:gd name="connsiteY11-600" fmla="*/ 5149236 h 6160778"/>
                <a:gd name="connsiteX12-601" fmla="*/ 4485187 w 11260052"/>
                <a:gd name="connsiteY12-602" fmla="*/ 5497579 h 6160778"/>
                <a:gd name="connsiteX13-603" fmla="*/ 2133873 w 11260052"/>
                <a:gd name="connsiteY13-604" fmla="*/ 5787864 h 6160778"/>
                <a:gd name="connsiteX14-605" fmla="*/ 798559 w 11260052"/>
                <a:gd name="connsiteY14-606" fmla="*/ 4757350 h 6160778"/>
                <a:gd name="connsiteX15-607" fmla="*/ 14787 w 11260052"/>
                <a:gd name="connsiteY15-608" fmla="*/ 301464 h 6160778"/>
                <a:gd name="connsiteX0-609" fmla="*/ 14787 w 11257622"/>
                <a:gd name="connsiteY0-610" fmla="*/ 301464 h 6073954"/>
                <a:gd name="connsiteX1-611" fmla="*/ 1466216 w 11257622"/>
                <a:gd name="connsiteY1-612" fmla="*/ 403065 h 6073954"/>
                <a:gd name="connsiteX2-613" fmla="*/ 3309530 w 11257622"/>
                <a:gd name="connsiteY2-614" fmla="*/ 403064 h 6073954"/>
                <a:gd name="connsiteX3-615" fmla="*/ 3701416 w 11257622"/>
                <a:gd name="connsiteY3-616" fmla="*/ 940093 h 6073954"/>
                <a:gd name="connsiteX4-617" fmla="*/ 7620273 w 11257622"/>
                <a:gd name="connsiteY4-618" fmla="*/ 345007 h 6073954"/>
                <a:gd name="connsiteX5-619" fmla="*/ 10915016 w 11257622"/>
                <a:gd name="connsiteY5-620" fmla="*/ 678836 h 6073954"/>
                <a:gd name="connsiteX6-621" fmla="*/ 10973073 w 11257622"/>
                <a:gd name="connsiteY6-622" fmla="*/ 3959064 h 6073954"/>
                <a:gd name="connsiteX7-623" fmla="*/ 9303930 w 11257622"/>
                <a:gd name="connsiteY7-624" fmla="*/ 5686264 h 6073954"/>
                <a:gd name="connsiteX8-625" fmla="*/ 9057187 w 11257622"/>
                <a:gd name="connsiteY8-626" fmla="*/ 5976550 h 6073954"/>
                <a:gd name="connsiteX9-627" fmla="*/ 9826444 w 11257622"/>
                <a:gd name="connsiteY9-628" fmla="*/ 6049121 h 6073954"/>
                <a:gd name="connsiteX10-629" fmla="*/ 9100730 w 11257622"/>
                <a:gd name="connsiteY10-630" fmla="*/ 5584664 h 6073954"/>
                <a:gd name="connsiteX11-631" fmla="*/ 7359016 w 11257622"/>
                <a:gd name="connsiteY11-632" fmla="*/ 5149236 h 6073954"/>
                <a:gd name="connsiteX12-633" fmla="*/ 4485187 w 11257622"/>
                <a:gd name="connsiteY12-634" fmla="*/ 5497579 h 6073954"/>
                <a:gd name="connsiteX13-635" fmla="*/ 2133873 w 11257622"/>
                <a:gd name="connsiteY13-636" fmla="*/ 5787864 h 6073954"/>
                <a:gd name="connsiteX14-637" fmla="*/ 798559 w 11257622"/>
                <a:gd name="connsiteY14-638" fmla="*/ 4757350 h 6073954"/>
                <a:gd name="connsiteX15-639" fmla="*/ 14787 w 11257622"/>
                <a:gd name="connsiteY15-640" fmla="*/ 301464 h 6073954"/>
                <a:gd name="connsiteX0-641" fmla="*/ 14787 w 11257622"/>
                <a:gd name="connsiteY0-642" fmla="*/ 301464 h 6099299"/>
                <a:gd name="connsiteX1-643" fmla="*/ 1466216 w 11257622"/>
                <a:gd name="connsiteY1-644" fmla="*/ 403065 h 6099299"/>
                <a:gd name="connsiteX2-645" fmla="*/ 3309530 w 11257622"/>
                <a:gd name="connsiteY2-646" fmla="*/ 403064 h 6099299"/>
                <a:gd name="connsiteX3-647" fmla="*/ 3701416 w 11257622"/>
                <a:gd name="connsiteY3-648" fmla="*/ 940093 h 6099299"/>
                <a:gd name="connsiteX4-649" fmla="*/ 7620273 w 11257622"/>
                <a:gd name="connsiteY4-650" fmla="*/ 345007 h 6099299"/>
                <a:gd name="connsiteX5-651" fmla="*/ 10915016 w 11257622"/>
                <a:gd name="connsiteY5-652" fmla="*/ 678836 h 6099299"/>
                <a:gd name="connsiteX6-653" fmla="*/ 10973073 w 11257622"/>
                <a:gd name="connsiteY6-654" fmla="*/ 3959064 h 6099299"/>
                <a:gd name="connsiteX7-655" fmla="*/ 9303930 w 11257622"/>
                <a:gd name="connsiteY7-656" fmla="*/ 5686264 h 6099299"/>
                <a:gd name="connsiteX8-657" fmla="*/ 9057187 w 11257622"/>
                <a:gd name="connsiteY8-658" fmla="*/ 5976550 h 6099299"/>
                <a:gd name="connsiteX9-659" fmla="*/ 9826444 w 11257622"/>
                <a:gd name="connsiteY9-660" fmla="*/ 6049121 h 6099299"/>
                <a:gd name="connsiteX10-661" fmla="*/ 9100730 w 11257622"/>
                <a:gd name="connsiteY10-662" fmla="*/ 5584664 h 6099299"/>
                <a:gd name="connsiteX11-663" fmla="*/ 7359016 w 11257622"/>
                <a:gd name="connsiteY11-664" fmla="*/ 5149236 h 6099299"/>
                <a:gd name="connsiteX12-665" fmla="*/ 4485187 w 11257622"/>
                <a:gd name="connsiteY12-666" fmla="*/ 5497579 h 6099299"/>
                <a:gd name="connsiteX13-667" fmla="*/ 2133873 w 11257622"/>
                <a:gd name="connsiteY13-668" fmla="*/ 5787864 h 6099299"/>
                <a:gd name="connsiteX14-669" fmla="*/ 798559 w 11257622"/>
                <a:gd name="connsiteY14-670" fmla="*/ 4757350 h 6099299"/>
                <a:gd name="connsiteX15-671" fmla="*/ 14787 w 11257622"/>
                <a:gd name="connsiteY15-672" fmla="*/ 301464 h 6099299"/>
                <a:gd name="connsiteX0-673" fmla="*/ 14787 w 11257622"/>
                <a:gd name="connsiteY0-674" fmla="*/ 301464 h 6093940"/>
                <a:gd name="connsiteX1-675" fmla="*/ 1466216 w 11257622"/>
                <a:gd name="connsiteY1-676" fmla="*/ 403065 h 6093940"/>
                <a:gd name="connsiteX2-677" fmla="*/ 3309530 w 11257622"/>
                <a:gd name="connsiteY2-678" fmla="*/ 403064 h 6093940"/>
                <a:gd name="connsiteX3-679" fmla="*/ 3701416 w 11257622"/>
                <a:gd name="connsiteY3-680" fmla="*/ 940093 h 6093940"/>
                <a:gd name="connsiteX4-681" fmla="*/ 7620273 w 11257622"/>
                <a:gd name="connsiteY4-682" fmla="*/ 345007 h 6093940"/>
                <a:gd name="connsiteX5-683" fmla="*/ 10915016 w 11257622"/>
                <a:gd name="connsiteY5-684" fmla="*/ 678836 h 6093940"/>
                <a:gd name="connsiteX6-685" fmla="*/ 10973073 w 11257622"/>
                <a:gd name="connsiteY6-686" fmla="*/ 3959064 h 6093940"/>
                <a:gd name="connsiteX7-687" fmla="*/ 9303930 w 11257622"/>
                <a:gd name="connsiteY7-688" fmla="*/ 5686264 h 6093940"/>
                <a:gd name="connsiteX8-689" fmla="*/ 9115244 w 11257622"/>
                <a:gd name="connsiteY8-690" fmla="*/ 6034607 h 6093940"/>
                <a:gd name="connsiteX9-691" fmla="*/ 9826444 w 11257622"/>
                <a:gd name="connsiteY9-692" fmla="*/ 6049121 h 6093940"/>
                <a:gd name="connsiteX10-693" fmla="*/ 9100730 w 11257622"/>
                <a:gd name="connsiteY10-694" fmla="*/ 5584664 h 6093940"/>
                <a:gd name="connsiteX11-695" fmla="*/ 7359016 w 11257622"/>
                <a:gd name="connsiteY11-696" fmla="*/ 5149236 h 6093940"/>
                <a:gd name="connsiteX12-697" fmla="*/ 4485187 w 11257622"/>
                <a:gd name="connsiteY12-698" fmla="*/ 5497579 h 6093940"/>
                <a:gd name="connsiteX13-699" fmla="*/ 2133873 w 11257622"/>
                <a:gd name="connsiteY13-700" fmla="*/ 5787864 h 6093940"/>
                <a:gd name="connsiteX14-701" fmla="*/ 798559 w 11257622"/>
                <a:gd name="connsiteY14-702" fmla="*/ 4757350 h 6093940"/>
                <a:gd name="connsiteX15-703" fmla="*/ 14787 w 11257622"/>
                <a:gd name="connsiteY15-704" fmla="*/ 301464 h 6093940"/>
                <a:gd name="connsiteX0-705" fmla="*/ 14787 w 11257622"/>
                <a:gd name="connsiteY0-706" fmla="*/ 301464 h 6162710"/>
                <a:gd name="connsiteX1-707" fmla="*/ 1466216 w 11257622"/>
                <a:gd name="connsiteY1-708" fmla="*/ 403065 h 6162710"/>
                <a:gd name="connsiteX2-709" fmla="*/ 3309530 w 11257622"/>
                <a:gd name="connsiteY2-710" fmla="*/ 403064 h 6162710"/>
                <a:gd name="connsiteX3-711" fmla="*/ 3701416 w 11257622"/>
                <a:gd name="connsiteY3-712" fmla="*/ 940093 h 6162710"/>
                <a:gd name="connsiteX4-713" fmla="*/ 7620273 w 11257622"/>
                <a:gd name="connsiteY4-714" fmla="*/ 345007 h 6162710"/>
                <a:gd name="connsiteX5-715" fmla="*/ 10915016 w 11257622"/>
                <a:gd name="connsiteY5-716" fmla="*/ 678836 h 6162710"/>
                <a:gd name="connsiteX6-717" fmla="*/ 10973073 w 11257622"/>
                <a:gd name="connsiteY6-718" fmla="*/ 3959064 h 6162710"/>
                <a:gd name="connsiteX7-719" fmla="*/ 9303930 w 11257622"/>
                <a:gd name="connsiteY7-720" fmla="*/ 5686264 h 6162710"/>
                <a:gd name="connsiteX8-721" fmla="*/ 9115244 w 11257622"/>
                <a:gd name="connsiteY8-722" fmla="*/ 6034607 h 6162710"/>
                <a:gd name="connsiteX9-723" fmla="*/ 9826444 w 11257622"/>
                <a:gd name="connsiteY9-724" fmla="*/ 6049121 h 6162710"/>
                <a:gd name="connsiteX10-725" fmla="*/ 9100730 w 11257622"/>
                <a:gd name="connsiteY10-726" fmla="*/ 5584664 h 6162710"/>
                <a:gd name="connsiteX11-727" fmla="*/ 7359016 w 11257622"/>
                <a:gd name="connsiteY11-728" fmla="*/ 5149236 h 6162710"/>
                <a:gd name="connsiteX12-729" fmla="*/ 4485187 w 11257622"/>
                <a:gd name="connsiteY12-730" fmla="*/ 5497579 h 6162710"/>
                <a:gd name="connsiteX13-731" fmla="*/ 2133873 w 11257622"/>
                <a:gd name="connsiteY13-732" fmla="*/ 5787864 h 6162710"/>
                <a:gd name="connsiteX14-733" fmla="*/ 798559 w 11257622"/>
                <a:gd name="connsiteY14-734" fmla="*/ 4757350 h 6162710"/>
                <a:gd name="connsiteX15-735" fmla="*/ 14787 w 11257622"/>
                <a:gd name="connsiteY15-736" fmla="*/ 301464 h 6162710"/>
                <a:gd name="connsiteX0-737" fmla="*/ 14787 w 11257622"/>
                <a:gd name="connsiteY0-738" fmla="*/ 301464 h 6143399"/>
                <a:gd name="connsiteX1-739" fmla="*/ 1466216 w 11257622"/>
                <a:gd name="connsiteY1-740" fmla="*/ 403065 h 6143399"/>
                <a:gd name="connsiteX2-741" fmla="*/ 3309530 w 11257622"/>
                <a:gd name="connsiteY2-742" fmla="*/ 403064 h 6143399"/>
                <a:gd name="connsiteX3-743" fmla="*/ 3701416 w 11257622"/>
                <a:gd name="connsiteY3-744" fmla="*/ 940093 h 6143399"/>
                <a:gd name="connsiteX4-745" fmla="*/ 7620273 w 11257622"/>
                <a:gd name="connsiteY4-746" fmla="*/ 345007 h 6143399"/>
                <a:gd name="connsiteX5-747" fmla="*/ 10915016 w 11257622"/>
                <a:gd name="connsiteY5-748" fmla="*/ 678836 h 6143399"/>
                <a:gd name="connsiteX6-749" fmla="*/ 10973073 w 11257622"/>
                <a:gd name="connsiteY6-750" fmla="*/ 3959064 h 6143399"/>
                <a:gd name="connsiteX7-751" fmla="*/ 9303930 w 11257622"/>
                <a:gd name="connsiteY7-752" fmla="*/ 5686264 h 6143399"/>
                <a:gd name="connsiteX8-753" fmla="*/ 9057187 w 11257622"/>
                <a:gd name="connsiteY8-754" fmla="*/ 6005578 h 6143399"/>
                <a:gd name="connsiteX9-755" fmla="*/ 9826444 w 11257622"/>
                <a:gd name="connsiteY9-756" fmla="*/ 6049121 h 6143399"/>
                <a:gd name="connsiteX10-757" fmla="*/ 9100730 w 11257622"/>
                <a:gd name="connsiteY10-758" fmla="*/ 5584664 h 6143399"/>
                <a:gd name="connsiteX11-759" fmla="*/ 7359016 w 11257622"/>
                <a:gd name="connsiteY11-760" fmla="*/ 5149236 h 6143399"/>
                <a:gd name="connsiteX12-761" fmla="*/ 4485187 w 11257622"/>
                <a:gd name="connsiteY12-762" fmla="*/ 5497579 h 6143399"/>
                <a:gd name="connsiteX13-763" fmla="*/ 2133873 w 11257622"/>
                <a:gd name="connsiteY13-764" fmla="*/ 5787864 h 6143399"/>
                <a:gd name="connsiteX14-765" fmla="*/ 798559 w 11257622"/>
                <a:gd name="connsiteY14-766" fmla="*/ 4757350 h 6143399"/>
                <a:gd name="connsiteX15-767" fmla="*/ 14787 w 11257622"/>
                <a:gd name="connsiteY15-768" fmla="*/ 301464 h 6143399"/>
                <a:gd name="connsiteX0-769" fmla="*/ 14787 w 11257622"/>
                <a:gd name="connsiteY0-770" fmla="*/ 301464 h 6125500"/>
                <a:gd name="connsiteX1-771" fmla="*/ 1466216 w 11257622"/>
                <a:gd name="connsiteY1-772" fmla="*/ 403065 h 6125500"/>
                <a:gd name="connsiteX2-773" fmla="*/ 3309530 w 11257622"/>
                <a:gd name="connsiteY2-774" fmla="*/ 403064 h 6125500"/>
                <a:gd name="connsiteX3-775" fmla="*/ 3701416 w 11257622"/>
                <a:gd name="connsiteY3-776" fmla="*/ 940093 h 6125500"/>
                <a:gd name="connsiteX4-777" fmla="*/ 7620273 w 11257622"/>
                <a:gd name="connsiteY4-778" fmla="*/ 345007 h 6125500"/>
                <a:gd name="connsiteX5-779" fmla="*/ 10915016 w 11257622"/>
                <a:gd name="connsiteY5-780" fmla="*/ 678836 h 6125500"/>
                <a:gd name="connsiteX6-781" fmla="*/ 10973073 w 11257622"/>
                <a:gd name="connsiteY6-782" fmla="*/ 3959064 h 6125500"/>
                <a:gd name="connsiteX7-783" fmla="*/ 9303930 w 11257622"/>
                <a:gd name="connsiteY7-784" fmla="*/ 5686264 h 6125500"/>
                <a:gd name="connsiteX8-785" fmla="*/ 9071701 w 11257622"/>
                <a:gd name="connsiteY8-786" fmla="*/ 5976549 h 6125500"/>
                <a:gd name="connsiteX9-787" fmla="*/ 9826444 w 11257622"/>
                <a:gd name="connsiteY9-788" fmla="*/ 6049121 h 6125500"/>
                <a:gd name="connsiteX10-789" fmla="*/ 9100730 w 11257622"/>
                <a:gd name="connsiteY10-790" fmla="*/ 5584664 h 6125500"/>
                <a:gd name="connsiteX11-791" fmla="*/ 7359016 w 11257622"/>
                <a:gd name="connsiteY11-792" fmla="*/ 5149236 h 6125500"/>
                <a:gd name="connsiteX12-793" fmla="*/ 4485187 w 11257622"/>
                <a:gd name="connsiteY12-794" fmla="*/ 5497579 h 6125500"/>
                <a:gd name="connsiteX13-795" fmla="*/ 2133873 w 11257622"/>
                <a:gd name="connsiteY13-796" fmla="*/ 5787864 h 6125500"/>
                <a:gd name="connsiteX14-797" fmla="*/ 798559 w 11257622"/>
                <a:gd name="connsiteY14-798" fmla="*/ 4757350 h 6125500"/>
                <a:gd name="connsiteX15-799" fmla="*/ 14787 w 11257622"/>
                <a:gd name="connsiteY15-800" fmla="*/ 301464 h 6125500"/>
                <a:gd name="connsiteX0-801" fmla="*/ 14787 w 11257622"/>
                <a:gd name="connsiteY0-802" fmla="*/ 301464 h 6125500"/>
                <a:gd name="connsiteX1-803" fmla="*/ 1466216 w 11257622"/>
                <a:gd name="connsiteY1-804" fmla="*/ 403065 h 6125500"/>
                <a:gd name="connsiteX2-805" fmla="*/ 3309530 w 11257622"/>
                <a:gd name="connsiteY2-806" fmla="*/ 403064 h 6125500"/>
                <a:gd name="connsiteX3-807" fmla="*/ 3701416 w 11257622"/>
                <a:gd name="connsiteY3-808" fmla="*/ 940093 h 6125500"/>
                <a:gd name="connsiteX4-809" fmla="*/ 7620273 w 11257622"/>
                <a:gd name="connsiteY4-810" fmla="*/ 345007 h 6125500"/>
                <a:gd name="connsiteX5-811" fmla="*/ 10915016 w 11257622"/>
                <a:gd name="connsiteY5-812" fmla="*/ 678836 h 6125500"/>
                <a:gd name="connsiteX6-813" fmla="*/ 10973073 w 11257622"/>
                <a:gd name="connsiteY6-814" fmla="*/ 3959064 h 6125500"/>
                <a:gd name="connsiteX7-815" fmla="*/ 9303930 w 11257622"/>
                <a:gd name="connsiteY7-816" fmla="*/ 5686264 h 6125500"/>
                <a:gd name="connsiteX8-817" fmla="*/ 9071701 w 11257622"/>
                <a:gd name="connsiteY8-818" fmla="*/ 5976549 h 6125500"/>
                <a:gd name="connsiteX9-819" fmla="*/ 9826444 w 11257622"/>
                <a:gd name="connsiteY9-820" fmla="*/ 6049121 h 6125500"/>
                <a:gd name="connsiteX10-821" fmla="*/ 9100730 w 11257622"/>
                <a:gd name="connsiteY10-822" fmla="*/ 5584664 h 6125500"/>
                <a:gd name="connsiteX11-823" fmla="*/ 7359016 w 11257622"/>
                <a:gd name="connsiteY11-824" fmla="*/ 5149236 h 6125500"/>
                <a:gd name="connsiteX12-825" fmla="*/ 4485187 w 11257622"/>
                <a:gd name="connsiteY12-826" fmla="*/ 5497579 h 6125500"/>
                <a:gd name="connsiteX13-827" fmla="*/ 2133873 w 11257622"/>
                <a:gd name="connsiteY13-828" fmla="*/ 5787864 h 6125500"/>
                <a:gd name="connsiteX14-829" fmla="*/ 798559 w 11257622"/>
                <a:gd name="connsiteY14-830" fmla="*/ 4757350 h 6125500"/>
                <a:gd name="connsiteX15-831" fmla="*/ 14787 w 11257622"/>
                <a:gd name="connsiteY15-832" fmla="*/ 301464 h 6125500"/>
                <a:gd name="connsiteX0-833" fmla="*/ 14787 w 11257622"/>
                <a:gd name="connsiteY0-834" fmla="*/ 301464 h 6164709"/>
                <a:gd name="connsiteX1-835" fmla="*/ 1466216 w 11257622"/>
                <a:gd name="connsiteY1-836" fmla="*/ 403065 h 6164709"/>
                <a:gd name="connsiteX2-837" fmla="*/ 3309530 w 11257622"/>
                <a:gd name="connsiteY2-838" fmla="*/ 403064 h 6164709"/>
                <a:gd name="connsiteX3-839" fmla="*/ 3701416 w 11257622"/>
                <a:gd name="connsiteY3-840" fmla="*/ 940093 h 6164709"/>
                <a:gd name="connsiteX4-841" fmla="*/ 7620273 w 11257622"/>
                <a:gd name="connsiteY4-842" fmla="*/ 345007 h 6164709"/>
                <a:gd name="connsiteX5-843" fmla="*/ 10915016 w 11257622"/>
                <a:gd name="connsiteY5-844" fmla="*/ 678836 h 6164709"/>
                <a:gd name="connsiteX6-845" fmla="*/ 10973073 w 11257622"/>
                <a:gd name="connsiteY6-846" fmla="*/ 3959064 h 6164709"/>
                <a:gd name="connsiteX7-847" fmla="*/ 9303930 w 11257622"/>
                <a:gd name="connsiteY7-848" fmla="*/ 5686264 h 6164709"/>
                <a:gd name="connsiteX8-849" fmla="*/ 9003121 w 11257622"/>
                <a:gd name="connsiteY8-850" fmla="*/ 6037509 h 6164709"/>
                <a:gd name="connsiteX9-851" fmla="*/ 9826444 w 11257622"/>
                <a:gd name="connsiteY9-852" fmla="*/ 6049121 h 6164709"/>
                <a:gd name="connsiteX10-853" fmla="*/ 9100730 w 11257622"/>
                <a:gd name="connsiteY10-854" fmla="*/ 5584664 h 6164709"/>
                <a:gd name="connsiteX11-855" fmla="*/ 7359016 w 11257622"/>
                <a:gd name="connsiteY11-856" fmla="*/ 5149236 h 6164709"/>
                <a:gd name="connsiteX12-857" fmla="*/ 4485187 w 11257622"/>
                <a:gd name="connsiteY12-858" fmla="*/ 5497579 h 6164709"/>
                <a:gd name="connsiteX13-859" fmla="*/ 2133873 w 11257622"/>
                <a:gd name="connsiteY13-860" fmla="*/ 5787864 h 6164709"/>
                <a:gd name="connsiteX14-861" fmla="*/ 798559 w 11257622"/>
                <a:gd name="connsiteY14-862" fmla="*/ 4757350 h 6164709"/>
                <a:gd name="connsiteX15-863" fmla="*/ 14787 w 11257622"/>
                <a:gd name="connsiteY15-864" fmla="*/ 301464 h 6164709"/>
                <a:gd name="connsiteX0-865" fmla="*/ 14787 w 11257622"/>
                <a:gd name="connsiteY0-866" fmla="*/ 301464 h 6209124"/>
                <a:gd name="connsiteX1-867" fmla="*/ 1466216 w 11257622"/>
                <a:gd name="connsiteY1-868" fmla="*/ 403065 h 6209124"/>
                <a:gd name="connsiteX2-869" fmla="*/ 3309530 w 11257622"/>
                <a:gd name="connsiteY2-870" fmla="*/ 403064 h 6209124"/>
                <a:gd name="connsiteX3-871" fmla="*/ 3701416 w 11257622"/>
                <a:gd name="connsiteY3-872" fmla="*/ 940093 h 6209124"/>
                <a:gd name="connsiteX4-873" fmla="*/ 7620273 w 11257622"/>
                <a:gd name="connsiteY4-874" fmla="*/ 345007 h 6209124"/>
                <a:gd name="connsiteX5-875" fmla="*/ 10915016 w 11257622"/>
                <a:gd name="connsiteY5-876" fmla="*/ 678836 h 6209124"/>
                <a:gd name="connsiteX6-877" fmla="*/ 10973073 w 11257622"/>
                <a:gd name="connsiteY6-878" fmla="*/ 3959064 h 6209124"/>
                <a:gd name="connsiteX7-879" fmla="*/ 9303930 w 11257622"/>
                <a:gd name="connsiteY7-880" fmla="*/ 5686264 h 6209124"/>
                <a:gd name="connsiteX8-881" fmla="*/ 9010741 w 11257622"/>
                <a:gd name="connsiteY8-882" fmla="*/ 6098469 h 6209124"/>
                <a:gd name="connsiteX9-883" fmla="*/ 9826444 w 11257622"/>
                <a:gd name="connsiteY9-884" fmla="*/ 6049121 h 6209124"/>
                <a:gd name="connsiteX10-885" fmla="*/ 9100730 w 11257622"/>
                <a:gd name="connsiteY10-886" fmla="*/ 5584664 h 6209124"/>
                <a:gd name="connsiteX11-887" fmla="*/ 7359016 w 11257622"/>
                <a:gd name="connsiteY11-888" fmla="*/ 5149236 h 6209124"/>
                <a:gd name="connsiteX12-889" fmla="*/ 4485187 w 11257622"/>
                <a:gd name="connsiteY12-890" fmla="*/ 5497579 h 6209124"/>
                <a:gd name="connsiteX13-891" fmla="*/ 2133873 w 11257622"/>
                <a:gd name="connsiteY13-892" fmla="*/ 5787864 h 6209124"/>
                <a:gd name="connsiteX14-893" fmla="*/ 798559 w 11257622"/>
                <a:gd name="connsiteY14-894" fmla="*/ 4757350 h 6209124"/>
                <a:gd name="connsiteX15-895" fmla="*/ 14787 w 11257622"/>
                <a:gd name="connsiteY15-896" fmla="*/ 301464 h 6209124"/>
                <a:gd name="connsiteX0-897" fmla="*/ 14787 w 11257622"/>
                <a:gd name="connsiteY0-898" fmla="*/ 301464 h 6209124"/>
                <a:gd name="connsiteX1-899" fmla="*/ 1466216 w 11257622"/>
                <a:gd name="connsiteY1-900" fmla="*/ 403065 h 6209124"/>
                <a:gd name="connsiteX2-901" fmla="*/ 3309530 w 11257622"/>
                <a:gd name="connsiteY2-902" fmla="*/ 403064 h 6209124"/>
                <a:gd name="connsiteX3-903" fmla="*/ 3701416 w 11257622"/>
                <a:gd name="connsiteY3-904" fmla="*/ 940093 h 6209124"/>
                <a:gd name="connsiteX4-905" fmla="*/ 7620273 w 11257622"/>
                <a:gd name="connsiteY4-906" fmla="*/ 345007 h 6209124"/>
                <a:gd name="connsiteX5-907" fmla="*/ 10915016 w 11257622"/>
                <a:gd name="connsiteY5-908" fmla="*/ 678836 h 6209124"/>
                <a:gd name="connsiteX6-909" fmla="*/ 10973073 w 11257622"/>
                <a:gd name="connsiteY6-910" fmla="*/ 3959064 h 6209124"/>
                <a:gd name="connsiteX7-911" fmla="*/ 9303930 w 11257622"/>
                <a:gd name="connsiteY7-912" fmla="*/ 5686264 h 6209124"/>
                <a:gd name="connsiteX8-913" fmla="*/ 9010741 w 11257622"/>
                <a:gd name="connsiteY8-914" fmla="*/ 6098469 h 6209124"/>
                <a:gd name="connsiteX9-915" fmla="*/ 9826444 w 11257622"/>
                <a:gd name="connsiteY9-916" fmla="*/ 6049121 h 6209124"/>
                <a:gd name="connsiteX10-917" fmla="*/ 9100730 w 11257622"/>
                <a:gd name="connsiteY10-918" fmla="*/ 5584664 h 6209124"/>
                <a:gd name="connsiteX11-919" fmla="*/ 7359016 w 11257622"/>
                <a:gd name="connsiteY11-920" fmla="*/ 5149236 h 6209124"/>
                <a:gd name="connsiteX12-921" fmla="*/ 4485187 w 11257622"/>
                <a:gd name="connsiteY12-922" fmla="*/ 5497579 h 6209124"/>
                <a:gd name="connsiteX13-923" fmla="*/ 2133873 w 11257622"/>
                <a:gd name="connsiteY13-924" fmla="*/ 5787864 h 6209124"/>
                <a:gd name="connsiteX14-925" fmla="*/ 798559 w 11257622"/>
                <a:gd name="connsiteY14-926" fmla="*/ 4757350 h 6209124"/>
                <a:gd name="connsiteX15-927" fmla="*/ 14787 w 11257622"/>
                <a:gd name="connsiteY15-928" fmla="*/ 301464 h 6209124"/>
                <a:gd name="connsiteX0-929" fmla="*/ 14787 w 11257622"/>
                <a:gd name="connsiteY0-930" fmla="*/ 301464 h 6229074"/>
                <a:gd name="connsiteX1-931" fmla="*/ 1466216 w 11257622"/>
                <a:gd name="connsiteY1-932" fmla="*/ 403065 h 6229074"/>
                <a:gd name="connsiteX2-933" fmla="*/ 3309530 w 11257622"/>
                <a:gd name="connsiteY2-934" fmla="*/ 403064 h 6229074"/>
                <a:gd name="connsiteX3-935" fmla="*/ 3701416 w 11257622"/>
                <a:gd name="connsiteY3-936" fmla="*/ 940093 h 6229074"/>
                <a:gd name="connsiteX4-937" fmla="*/ 7620273 w 11257622"/>
                <a:gd name="connsiteY4-938" fmla="*/ 345007 h 6229074"/>
                <a:gd name="connsiteX5-939" fmla="*/ 10915016 w 11257622"/>
                <a:gd name="connsiteY5-940" fmla="*/ 678836 h 6229074"/>
                <a:gd name="connsiteX6-941" fmla="*/ 10973073 w 11257622"/>
                <a:gd name="connsiteY6-942" fmla="*/ 3959064 h 6229074"/>
                <a:gd name="connsiteX7-943" fmla="*/ 9303930 w 11257622"/>
                <a:gd name="connsiteY7-944" fmla="*/ 5686264 h 6229074"/>
                <a:gd name="connsiteX8-945" fmla="*/ 9010741 w 11257622"/>
                <a:gd name="connsiteY8-946" fmla="*/ 6098469 h 6229074"/>
                <a:gd name="connsiteX9-947" fmla="*/ 9826444 w 11257622"/>
                <a:gd name="connsiteY9-948" fmla="*/ 6049121 h 6229074"/>
                <a:gd name="connsiteX10-949" fmla="*/ 9100730 w 11257622"/>
                <a:gd name="connsiteY10-950" fmla="*/ 5584664 h 6229074"/>
                <a:gd name="connsiteX11-951" fmla="*/ 7359016 w 11257622"/>
                <a:gd name="connsiteY11-952" fmla="*/ 5149236 h 6229074"/>
                <a:gd name="connsiteX12-953" fmla="*/ 4485187 w 11257622"/>
                <a:gd name="connsiteY12-954" fmla="*/ 5497579 h 6229074"/>
                <a:gd name="connsiteX13-955" fmla="*/ 2133873 w 11257622"/>
                <a:gd name="connsiteY13-956" fmla="*/ 5787864 h 6229074"/>
                <a:gd name="connsiteX14-957" fmla="*/ 798559 w 11257622"/>
                <a:gd name="connsiteY14-958" fmla="*/ 4757350 h 6229074"/>
                <a:gd name="connsiteX15-959" fmla="*/ 14787 w 11257622"/>
                <a:gd name="connsiteY15-960" fmla="*/ 301464 h 6229074"/>
                <a:gd name="connsiteX0-961" fmla="*/ 14787 w 11257622"/>
                <a:gd name="connsiteY0-962" fmla="*/ 301464 h 6214958"/>
                <a:gd name="connsiteX1-963" fmla="*/ 1466216 w 11257622"/>
                <a:gd name="connsiteY1-964" fmla="*/ 403065 h 6214958"/>
                <a:gd name="connsiteX2-965" fmla="*/ 3309530 w 11257622"/>
                <a:gd name="connsiteY2-966" fmla="*/ 403064 h 6214958"/>
                <a:gd name="connsiteX3-967" fmla="*/ 3701416 w 11257622"/>
                <a:gd name="connsiteY3-968" fmla="*/ 940093 h 6214958"/>
                <a:gd name="connsiteX4-969" fmla="*/ 7620273 w 11257622"/>
                <a:gd name="connsiteY4-970" fmla="*/ 345007 h 6214958"/>
                <a:gd name="connsiteX5-971" fmla="*/ 10915016 w 11257622"/>
                <a:gd name="connsiteY5-972" fmla="*/ 678836 h 6214958"/>
                <a:gd name="connsiteX6-973" fmla="*/ 10973073 w 11257622"/>
                <a:gd name="connsiteY6-974" fmla="*/ 3959064 h 6214958"/>
                <a:gd name="connsiteX7-975" fmla="*/ 9303930 w 11257622"/>
                <a:gd name="connsiteY7-976" fmla="*/ 5686264 h 6214958"/>
                <a:gd name="connsiteX8-977" fmla="*/ 8980261 w 11257622"/>
                <a:gd name="connsiteY8-978" fmla="*/ 6106089 h 6214958"/>
                <a:gd name="connsiteX9-979" fmla="*/ 9826444 w 11257622"/>
                <a:gd name="connsiteY9-980" fmla="*/ 6049121 h 6214958"/>
                <a:gd name="connsiteX10-981" fmla="*/ 9100730 w 11257622"/>
                <a:gd name="connsiteY10-982" fmla="*/ 5584664 h 6214958"/>
                <a:gd name="connsiteX11-983" fmla="*/ 7359016 w 11257622"/>
                <a:gd name="connsiteY11-984" fmla="*/ 5149236 h 6214958"/>
                <a:gd name="connsiteX12-985" fmla="*/ 4485187 w 11257622"/>
                <a:gd name="connsiteY12-986" fmla="*/ 5497579 h 6214958"/>
                <a:gd name="connsiteX13-987" fmla="*/ 2133873 w 11257622"/>
                <a:gd name="connsiteY13-988" fmla="*/ 5787864 h 6214958"/>
                <a:gd name="connsiteX14-989" fmla="*/ 798559 w 11257622"/>
                <a:gd name="connsiteY14-990" fmla="*/ 4757350 h 6214958"/>
                <a:gd name="connsiteX15-991" fmla="*/ 14787 w 11257622"/>
                <a:gd name="connsiteY15-992" fmla="*/ 301464 h 6214958"/>
                <a:gd name="connsiteX0-993" fmla="*/ 14787 w 11257622"/>
                <a:gd name="connsiteY0-994" fmla="*/ 301464 h 6197627"/>
                <a:gd name="connsiteX1-995" fmla="*/ 1466216 w 11257622"/>
                <a:gd name="connsiteY1-996" fmla="*/ 403065 h 6197627"/>
                <a:gd name="connsiteX2-997" fmla="*/ 3309530 w 11257622"/>
                <a:gd name="connsiteY2-998" fmla="*/ 403064 h 6197627"/>
                <a:gd name="connsiteX3-999" fmla="*/ 3701416 w 11257622"/>
                <a:gd name="connsiteY3-1000" fmla="*/ 940093 h 6197627"/>
                <a:gd name="connsiteX4-1001" fmla="*/ 7620273 w 11257622"/>
                <a:gd name="connsiteY4-1002" fmla="*/ 345007 h 6197627"/>
                <a:gd name="connsiteX5-1003" fmla="*/ 10915016 w 11257622"/>
                <a:gd name="connsiteY5-1004" fmla="*/ 678836 h 6197627"/>
                <a:gd name="connsiteX6-1005" fmla="*/ 10973073 w 11257622"/>
                <a:gd name="connsiteY6-1006" fmla="*/ 3959064 h 6197627"/>
                <a:gd name="connsiteX7-1007" fmla="*/ 9303930 w 11257622"/>
                <a:gd name="connsiteY7-1008" fmla="*/ 5686264 h 6197627"/>
                <a:gd name="connsiteX8-1009" fmla="*/ 9079321 w 11257622"/>
                <a:gd name="connsiteY8-1010" fmla="*/ 6083229 h 6197627"/>
                <a:gd name="connsiteX9-1011" fmla="*/ 9826444 w 11257622"/>
                <a:gd name="connsiteY9-1012" fmla="*/ 6049121 h 6197627"/>
                <a:gd name="connsiteX10-1013" fmla="*/ 9100730 w 11257622"/>
                <a:gd name="connsiteY10-1014" fmla="*/ 5584664 h 6197627"/>
                <a:gd name="connsiteX11-1015" fmla="*/ 7359016 w 11257622"/>
                <a:gd name="connsiteY11-1016" fmla="*/ 5149236 h 6197627"/>
                <a:gd name="connsiteX12-1017" fmla="*/ 4485187 w 11257622"/>
                <a:gd name="connsiteY12-1018" fmla="*/ 5497579 h 6197627"/>
                <a:gd name="connsiteX13-1019" fmla="*/ 2133873 w 11257622"/>
                <a:gd name="connsiteY13-1020" fmla="*/ 5787864 h 6197627"/>
                <a:gd name="connsiteX14-1021" fmla="*/ 798559 w 11257622"/>
                <a:gd name="connsiteY14-1022" fmla="*/ 4757350 h 6197627"/>
                <a:gd name="connsiteX15-1023" fmla="*/ 14787 w 11257622"/>
                <a:gd name="connsiteY15-1024" fmla="*/ 301464 h 6197627"/>
                <a:gd name="connsiteX0-1025" fmla="*/ 14787 w 11257622"/>
                <a:gd name="connsiteY0-1026" fmla="*/ 301464 h 6221246"/>
                <a:gd name="connsiteX1-1027" fmla="*/ 1466216 w 11257622"/>
                <a:gd name="connsiteY1-1028" fmla="*/ 403065 h 6221246"/>
                <a:gd name="connsiteX2-1029" fmla="*/ 3309530 w 11257622"/>
                <a:gd name="connsiteY2-1030" fmla="*/ 403064 h 6221246"/>
                <a:gd name="connsiteX3-1031" fmla="*/ 3701416 w 11257622"/>
                <a:gd name="connsiteY3-1032" fmla="*/ 940093 h 6221246"/>
                <a:gd name="connsiteX4-1033" fmla="*/ 7620273 w 11257622"/>
                <a:gd name="connsiteY4-1034" fmla="*/ 345007 h 6221246"/>
                <a:gd name="connsiteX5-1035" fmla="*/ 10915016 w 11257622"/>
                <a:gd name="connsiteY5-1036" fmla="*/ 678836 h 6221246"/>
                <a:gd name="connsiteX6-1037" fmla="*/ 10973073 w 11257622"/>
                <a:gd name="connsiteY6-1038" fmla="*/ 3959064 h 6221246"/>
                <a:gd name="connsiteX7-1039" fmla="*/ 9303930 w 11257622"/>
                <a:gd name="connsiteY7-1040" fmla="*/ 5686264 h 6221246"/>
                <a:gd name="connsiteX8-1041" fmla="*/ 9079321 w 11257622"/>
                <a:gd name="connsiteY8-1042" fmla="*/ 6083229 h 6221246"/>
                <a:gd name="connsiteX9-1043" fmla="*/ 9826444 w 11257622"/>
                <a:gd name="connsiteY9-1044" fmla="*/ 6049121 h 6221246"/>
                <a:gd name="connsiteX10-1045" fmla="*/ 9100730 w 11257622"/>
                <a:gd name="connsiteY10-1046" fmla="*/ 5584664 h 6221246"/>
                <a:gd name="connsiteX11-1047" fmla="*/ 7359016 w 11257622"/>
                <a:gd name="connsiteY11-1048" fmla="*/ 5149236 h 6221246"/>
                <a:gd name="connsiteX12-1049" fmla="*/ 4485187 w 11257622"/>
                <a:gd name="connsiteY12-1050" fmla="*/ 5497579 h 6221246"/>
                <a:gd name="connsiteX13-1051" fmla="*/ 2133873 w 11257622"/>
                <a:gd name="connsiteY13-1052" fmla="*/ 5787864 h 6221246"/>
                <a:gd name="connsiteX14-1053" fmla="*/ 798559 w 11257622"/>
                <a:gd name="connsiteY14-1054" fmla="*/ 4757350 h 6221246"/>
                <a:gd name="connsiteX15-1055" fmla="*/ 14787 w 11257622"/>
                <a:gd name="connsiteY15-1056" fmla="*/ 301464 h 6221246"/>
                <a:gd name="connsiteX0-1057" fmla="*/ 14787 w 11257622"/>
                <a:gd name="connsiteY0-1058" fmla="*/ 301464 h 6221246"/>
                <a:gd name="connsiteX1-1059" fmla="*/ 1466216 w 11257622"/>
                <a:gd name="connsiteY1-1060" fmla="*/ 403065 h 6221246"/>
                <a:gd name="connsiteX2-1061" fmla="*/ 3309530 w 11257622"/>
                <a:gd name="connsiteY2-1062" fmla="*/ 403064 h 6221246"/>
                <a:gd name="connsiteX3-1063" fmla="*/ 3701416 w 11257622"/>
                <a:gd name="connsiteY3-1064" fmla="*/ 940093 h 6221246"/>
                <a:gd name="connsiteX4-1065" fmla="*/ 7620273 w 11257622"/>
                <a:gd name="connsiteY4-1066" fmla="*/ 345007 h 6221246"/>
                <a:gd name="connsiteX5-1067" fmla="*/ 10915016 w 11257622"/>
                <a:gd name="connsiteY5-1068" fmla="*/ 678836 h 6221246"/>
                <a:gd name="connsiteX6-1069" fmla="*/ 10973073 w 11257622"/>
                <a:gd name="connsiteY6-1070" fmla="*/ 3959064 h 6221246"/>
                <a:gd name="connsiteX7-1071" fmla="*/ 9303930 w 11257622"/>
                <a:gd name="connsiteY7-1072" fmla="*/ 5686264 h 6221246"/>
                <a:gd name="connsiteX8-1073" fmla="*/ 9079321 w 11257622"/>
                <a:gd name="connsiteY8-1074" fmla="*/ 6083229 h 6221246"/>
                <a:gd name="connsiteX9-1075" fmla="*/ 9826444 w 11257622"/>
                <a:gd name="connsiteY9-1076" fmla="*/ 6049121 h 6221246"/>
                <a:gd name="connsiteX10-1077" fmla="*/ 9100730 w 11257622"/>
                <a:gd name="connsiteY10-1078" fmla="*/ 5584664 h 6221246"/>
                <a:gd name="connsiteX11-1079" fmla="*/ 7359016 w 11257622"/>
                <a:gd name="connsiteY11-1080" fmla="*/ 5149236 h 6221246"/>
                <a:gd name="connsiteX12-1081" fmla="*/ 4485187 w 11257622"/>
                <a:gd name="connsiteY12-1082" fmla="*/ 5497579 h 6221246"/>
                <a:gd name="connsiteX13-1083" fmla="*/ 2133873 w 11257622"/>
                <a:gd name="connsiteY13-1084" fmla="*/ 5787864 h 6221246"/>
                <a:gd name="connsiteX14-1085" fmla="*/ 798559 w 11257622"/>
                <a:gd name="connsiteY14-1086" fmla="*/ 4757350 h 6221246"/>
                <a:gd name="connsiteX15-1087" fmla="*/ 14787 w 11257622"/>
                <a:gd name="connsiteY15-1088" fmla="*/ 301464 h 6221246"/>
                <a:gd name="connsiteX0-1089" fmla="*/ 14787 w 11257622"/>
                <a:gd name="connsiteY0-1090" fmla="*/ 301464 h 6209882"/>
                <a:gd name="connsiteX1-1091" fmla="*/ 1466216 w 11257622"/>
                <a:gd name="connsiteY1-1092" fmla="*/ 403065 h 6209882"/>
                <a:gd name="connsiteX2-1093" fmla="*/ 3309530 w 11257622"/>
                <a:gd name="connsiteY2-1094" fmla="*/ 403064 h 6209882"/>
                <a:gd name="connsiteX3-1095" fmla="*/ 3701416 w 11257622"/>
                <a:gd name="connsiteY3-1096" fmla="*/ 940093 h 6209882"/>
                <a:gd name="connsiteX4-1097" fmla="*/ 7620273 w 11257622"/>
                <a:gd name="connsiteY4-1098" fmla="*/ 345007 h 6209882"/>
                <a:gd name="connsiteX5-1099" fmla="*/ 10915016 w 11257622"/>
                <a:gd name="connsiteY5-1100" fmla="*/ 678836 h 6209882"/>
                <a:gd name="connsiteX6-1101" fmla="*/ 10973073 w 11257622"/>
                <a:gd name="connsiteY6-1102" fmla="*/ 3959064 h 6209882"/>
                <a:gd name="connsiteX7-1103" fmla="*/ 9303930 w 11257622"/>
                <a:gd name="connsiteY7-1104" fmla="*/ 5686264 h 6209882"/>
                <a:gd name="connsiteX8-1105" fmla="*/ 9025981 w 11257622"/>
                <a:gd name="connsiteY8-1106" fmla="*/ 6067989 h 6209882"/>
                <a:gd name="connsiteX9-1107" fmla="*/ 9826444 w 11257622"/>
                <a:gd name="connsiteY9-1108" fmla="*/ 6049121 h 6209882"/>
                <a:gd name="connsiteX10-1109" fmla="*/ 9100730 w 11257622"/>
                <a:gd name="connsiteY10-1110" fmla="*/ 5584664 h 6209882"/>
                <a:gd name="connsiteX11-1111" fmla="*/ 7359016 w 11257622"/>
                <a:gd name="connsiteY11-1112" fmla="*/ 5149236 h 6209882"/>
                <a:gd name="connsiteX12-1113" fmla="*/ 4485187 w 11257622"/>
                <a:gd name="connsiteY12-1114" fmla="*/ 5497579 h 6209882"/>
                <a:gd name="connsiteX13-1115" fmla="*/ 2133873 w 11257622"/>
                <a:gd name="connsiteY13-1116" fmla="*/ 5787864 h 6209882"/>
                <a:gd name="connsiteX14-1117" fmla="*/ 798559 w 11257622"/>
                <a:gd name="connsiteY14-1118" fmla="*/ 4757350 h 6209882"/>
                <a:gd name="connsiteX15-1119" fmla="*/ 14787 w 11257622"/>
                <a:gd name="connsiteY15-1120" fmla="*/ 301464 h 6209882"/>
                <a:gd name="connsiteX0-1121" fmla="*/ 14787 w 11257622"/>
                <a:gd name="connsiteY0-1122" fmla="*/ 301464 h 6209882"/>
                <a:gd name="connsiteX1-1123" fmla="*/ 1466216 w 11257622"/>
                <a:gd name="connsiteY1-1124" fmla="*/ 403065 h 6209882"/>
                <a:gd name="connsiteX2-1125" fmla="*/ 3309530 w 11257622"/>
                <a:gd name="connsiteY2-1126" fmla="*/ 403064 h 6209882"/>
                <a:gd name="connsiteX3-1127" fmla="*/ 3701416 w 11257622"/>
                <a:gd name="connsiteY3-1128" fmla="*/ 940093 h 6209882"/>
                <a:gd name="connsiteX4-1129" fmla="*/ 7620273 w 11257622"/>
                <a:gd name="connsiteY4-1130" fmla="*/ 345007 h 6209882"/>
                <a:gd name="connsiteX5-1131" fmla="*/ 10915016 w 11257622"/>
                <a:gd name="connsiteY5-1132" fmla="*/ 678836 h 6209882"/>
                <a:gd name="connsiteX6-1133" fmla="*/ 10973073 w 11257622"/>
                <a:gd name="connsiteY6-1134" fmla="*/ 3959064 h 6209882"/>
                <a:gd name="connsiteX7-1135" fmla="*/ 9303930 w 11257622"/>
                <a:gd name="connsiteY7-1136" fmla="*/ 5686264 h 6209882"/>
                <a:gd name="connsiteX8-1137" fmla="*/ 9025981 w 11257622"/>
                <a:gd name="connsiteY8-1138" fmla="*/ 6067989 h 6209882"/>
                <a:gd name="connsiteX9-1139" fmla="*/ 9826444 w 11257622"/>
                <a:gd name="connsiteY9-1140" fmla="*/ 6049121 h 6209882"/>
                <a:gd name="connsiteX10-1141" fmla="*/ 9100730 w 11257622"/>
                <a:gd name="connsiteY10-1142" fmla="*/ 5584664 h 6209882"/>
                <a:gd name="connsiteX11-1143" fmla="*/ 7359016 w 11257622"/>
                <a:gd name="connsiteY11-1144" fmla="*/ 5149236 h 6209882"/>
                <a:gd name="connsiteX12-1145" fmla="*/ 4485187 w 11257622"/>
                <a:gd name="connsiteY12-1146" fmla="*/ 5497579 h 6209882"/>
                <a:gd name="connsiteX13-1147" fmla="*/ 2133873 w 11257622"/>
                <a:gd name="connsiteY13-1148" fmla="*/ 5787864 h 6209882"/>
                <a:gd name="connsiteX14-1149" fmla="*/ 798559 w 11257622"/>
                <a:gd name="connsiteY14-1150" fmla="*/ 4757350 h 6209882"/>
                <a:gd name="connsiteX15-1151" fmla="*/ 14787 w 11257622"/>
                <a:gd name="connsiteY15-1152" fmla="*/ 301464 h 6209882"/>
                <a:gd name="connsiteX0-1153" fmla="*/ 14787 w 11257622"/>
                <a:gd name="connsiteY0-1154" fmla="*/ 301464 h 6209882"/>
                <a:gd name="connsiteX1-1155" fmla="*/ 1466216 w 11257622"/>
                <a:gd name="connsiteY1-1156" fmla="*/ 403065 h 6209882"/>
                <a:gd name="connsiteX2-1157" fmla="*/ 3309530 w 11257622"/>
                <a:gd name="connsiteY2-1158" fmla="*/ 403064 h 6209882"/>
                <a:gd name="connsiteX3-1159" fmla="*/ 3701416 w 11257622"/>
                <a:gd name="connsiteY3-1160" fmla="*/ 940093 h 6209882"/>
                <a:gd name="connsiteX4-1161" fmla="*/ 7620273 w 11257622"/>
                <a:gd name="connsiteY4-1162" fmla="*/ 345007 h 6209882"/>
                <a:gd name="connsiteX5-1163" fmla="*/ 10915016 w 11257622"/>
                <a:gd name="connsiteY5-1164" fmla="*/ 678836 h 6209882"/>
                <a:gd name="connsiteX6-1165" fmla="*/ 10973073 w 11257622"/>
                <a:gd name="connsiteY6-1166" fmla="*/ 3959064 h 6209882"/>
                <a:gd name="connsiteX7-1167" fmla="*/ 9303930 w 11257622"/>
                <a:gd name="connsiteY7-1168" fmla="*/ 5686264 h 6209882"/>
                <a:gd name="connsiteX8-1169" fmla="*/ 9025981 w 11257622"/>
                <a:gd name="connsiteY8-1170" fmla="*/ 6067989 h 6209882"/>
                <a:gd name="connsiteX9-1171" fmla="*/ 9826444 w 11257622"/>
                <a:gd name="connsiteY9-1172" fmla="*/ 6049121 h 6209882"/>
                <a:gd name="connsiteX10-1173" fmla="*/ 9100730 w 11257622"/>
                <a:gd name="connsiteY10-1174" fmla="*/ 5584664 h 6209882"/>
                <a:gd name="connsiteX11-1175" fmla="*/ 7359016 w 11257622"/>
                <a:gd name="connsiteY11-1176" fmla="*/ 5149236 h 6209882"/>
                <a:gd name="connsiteX12-1177" fmla="*/ 4485187 w 11257622"/>
                <a:gd name="connsiteY12-1178" fmla="*/ 5497579 h 6209882"/>
                <a:gd name="connsiteX13-1179" fmla="*/ 2133873 w 11257622"/>
                <a:gd name="connsiteY13-1180" fmla="*/ 5787864 h 6209882"/>
                <a:gd name="connsiteX14-1181" fmla="*/ 798559 w 11257622"/>
                <a:gd name="connsiteY14-1182" fmla="*/ 4757350 h 6209882"/>
                <a:gd name="connsiteX15-1183" fmla="*/ 14787 w 11257622"/>
                <a:gd name="connsiteY15-1184" fmla="*/ 301464 h 6209882"/>
                <a:gd name="connsiteX0-1185" fmla="*/ 14787 w 11257622"/>
                <a:gd name="connsiteY0-1186" fmla="*/ 301464 h 6209882"/>
                <a:gd name="connsiteX1-1187" fmla="*/ 1466216 w 11257622"/>
                <a:gd name="connsiteY1-1188" fmla="*/ 403065 h 6209882"/>
                <a:gd name="connsiteX2-1189" fmla="*/ 3309530 w 11257622"/>
                <a:gd name="connsiteY2-1190" fmla="*/ 403064 h 6209882"/>
                <a:gd name="connsiteX3-1191" fmla="*/ 3701416 w 11257622"/>
                <a:gd name="connsiteY3-1192" fmla="*/ 940093 h 6209882"/>
                <a:gd name="connsiteX4-1193" fmla="*/ 7620273 w 11257622"/>
                <a:gd name="connsiteY4-1194" fmla="*/ 345007 h 6209882"/>
                <a:gd name="connsiteX5-1195" fmla="*/ 10915016 w 11257622"/>
                <a:gd name="connsiteY5-1196" fmla="*/ 678836 h 6209882"/>
                <a:gd name="connsiteX6-1197" fmla="*/ 10973073 w 11257622"/>
                <a:gd name="connsiteY6-1198" fmla="*/ 3959064 h 6209882"/>
                <a:gd name="connsiteX7-1199" fmla="*/ 9303930 w 11257622"/>
                <a:gd name="connsiteY7-1200" fmla="*/ 5686264 h 6209882"/>
                <a:gd name="connsiteX8-1201" fmla="*/ 8957401 w 11257622"/>
                <a:gd name="connsiteY8-1202" fmla="*/ 6067989 h 6209882"/>
                <a:gd name="connsiteX9-1203" fmla="*/ 9826444 w 11257622"/>
                <a:gd name="connsiteY9-1204" fmla="*/ 6049121 h 6209882"/>
                <a:gd name="connsiteX10-1205" fmla="*/ 9100730 w 11257622"/>
                <a:gd name="connsiteY10-1206" fmla="*/ 5584664 h 6209882"/>
                <a:gd name="connsiteX11-1207" fmla="*/ 7359016 w 11257622"/>
                <a:gd name="connsiteY11-1208" fmla="*/ 5149236 h 6209882"/>
                <a:gd name="connsiteX12-1209" fmla="*/ 4485187 w 11257622"/>
                <a:gd name="connsiteY12-1210" fmla="*/ 5497579 h 6209882"/>
                <a:gd name="connsiteX13-1211" fmla="*/ 2133873 w 11257622"/>
                <a:gd name="connsiteY13-1212" fmla="*/ 5787864 h 6209882"/>
                <a:gd name="connsiteX14-1213" fmla="*/ 798559 w 11257622"/>
                <a:gd name="connsiteY14-1214" fmla="*/ 4757350 h 6209882"/>
                <a:gd name="connsiteX15-1215" fmla="*/ 14787 w 11257622"/>
                <a:gd name="connsiteY15-1216" fmla="*/ 301464 h 6209882"/>
                <a:gd name="connsiteX0-1217" fmla="*/ 14787 w 11257622"/>
                <a:gd name="connsiteY0-1218" fmla="*/ 301464 h 6166744"/>
                <a:gd name="connsiteX1-1219" fmla="*/ 1466216 w 11257622"/>
                <a:gd name="connsiteY1-1220" fmla="*/ 403065 h 6166744"/>
                <a:gd name="connsiteX2-1221" fmla="*/ 3309530 w 11257622"/>
                <a:gd name="connsiteY2-1222" fmla="*/ 403064 h 6166744"/>
                <a:gd name="connsiteX3-1223" fmla="*/ 3701416 w 11257622"/>
                <a:gd name="connsiteY3-1224" fmla="*/ 940093 h 6166744"/>
                <a:gd name="connsiteX4-1225" fmla="*/ 7620273 w 11257622"/>
                <a:gd name="connsiteY4-1226" fmla="*/ 345007 h 6166744"/>
                <a:gd name="connsiteX5-1227" fmla="*/ 10915016 w 11257622"/>
                <a:gd name="connsiteY5-1228" fmla="*/ 678836 h 6166744"/>
                <a:gd name="connsiteX6-1229" fmla="*/ 10973073 w 11257622"/>
                <a:gd name="connsiteY6-1230" fmla="*/ 3959064 h 6166744"/>
                <a:gd name="connsiteX7-1231" fmla="*/ 9303930 w 11257622"/>
                <a:gd name="connsiteY7-1232" fmla="*/ 5686264 h 6166744"/>
                <a:gd name="connsiteX8-1233" fmla="*/ 9025981 w 11257622"/>
                <a:gd name="connsiteY8-1234" fmla="*/ 6007029 h 6166744"/>
                <a:gd name="connsiteX9-1235" fmla="*/ 9826444 w 11257622"/>
                <a:gd name="connsiteY9-1236" fmla="*/ 6049121 h 6166744"/>
                <a:gd name="connsiteX10-1237" fmla="*/ 9100730 w 11257622"/>
                <a:gd name="connsiteY10-1238" fmla="*/ 5584664 h 6166744"/>
                <a:gd name="connsiteX11-1239" fmla="*/ 7359016 w 11257622"/>
                <a:gd name="connsiteY11-1240" fmla="*/ 5149236 h 6166744"/>
                <a:gd name="connsiteX12-1241" fmla="*/ 4485187 w 11257622"/>
                <a:gd name="connsiteY12-1242" fmla="*/ 5497579 h 6166744"/>
                <a:gd name="connsiteX13-1243" fmla="*/ 2133873 w 11257622"/>
                <a:gd name="connsiteY13-1244" fmla="*/ 5787864 h 6166744"/>
                <a:gd name="connsiteX14-1245" fmla="*/ 798559 w 11257622"/>
                <a:gd name="connsiteY14-1246" fmla="*/ 4757350 h 6166744"/>
                <a:gd name="connsiteX15-1247" fmla="*/ 14787 w 11257622"/>
                <a:gd name="connsiteY15-1248" fmla="*/ 301464 h 6166744"/>
                <a:gd name="connsiteX0-1249" fmla="*/ 14787 w 11257622"/>
                <a:gd name="connsiteY0-1250" fmla="*/ 301464 h 6052682"/>
                <a:gd name="connsiteX1-1251" fmla="*/ 1466216 w 11257622"/>
                <a:gd name="connsiteY1-1252" fmla="*/ 403065 h 6052682"/>
                <a:gd name="connsiteX2-1253" fmla="*/ 3309530 w 11257622"/>
                <a:gd name="connsiteY2-1254" fmla="*/ 403064 h 6052682"/>
                <a:gd name="connsiteX3-1255" fmla="*/ 3701416 w 11257622"/>
                <a:gd name="connsiteY3-1256" fmla="*/ 940093 h 6052682"/>
                <a:gd name="connsiteX4-1257" fmla="*/ 7620273 w 11257622"/>
                <a:gd name="connsiteY4-1258" fmla="*/ 345007 h 6052682"/>
                <a:gd name="connsiteX5-1259" fmla="*/ 10915016 w 11257622"/>
                <a:gd name="connsiteY5-1260" fmla="*/ 678836 h 6052682"/>
                <a:gd name="connsiteX6-1261" fmla="*/ 10973073 w 11257622"/>
                <a:gd name="connsiteY6-1262" fmla="*/ 3959064 h 6052682"/>
                <a:gd name="connsiteX7-1263" fmla="*/ 9303930 w 11257622"/>
                <a:gd name="connsiteY7-1264" fmla="*/ 5686264 h 6052682"/>
                <a:gd name="connsiteX8-1265" fmla="*/ 9826444 w 11257622"/>
                <a:gd name="connsiteY8-1266" fmla="*/ 6049121 h 6052682"/>
                <a:gd name="connsiteX9-1267" fmla="*/ 9100730 w 11257622"/>
                <a:gd name="connsiteY9-1268" fmla="*/ 5584664 h 6052682"/>
                <a:gd name="connsiteX10-1269" fmla="*/ 7359016 w 11257622"/>
                <a:gd name="connsiteY10-1270" fmla="*/ 5149236 h 6052682"/>
                <a:gd name="connsiteX11-1271" fmla="*/ 4485187 w 11257622"/>
                <a:gd name="connsiteY11-1272" fmla="*/ 5497579 h 6052682"/>
                <a:gd name="connsiteX12-1273" fmla="*/ 2133873 w 11257622"/>
                <a:gd name="connsiteY12-1274" fmla="*/ 5787864 h 6052682"/>
                <a:gd name="connsiteX13-1275" fmla="*/ 798559 w 11257622"/>
                <a:gd name="connsiteY13-1276" fmla="*/ 4757350 h 6052682"/>
                <a:gd name="connsiteX14-1277" fmla="*/ 14787 w 11257622"/>
                <a:gd name="connsiteY14-1278" fmla="*/ 301464 h 6052682"/>
                <a:gd name="connsiteX0-1279" fmla="*/ 14787 w 11257622"/>
                <a:gd name="connsiteY0-1280" fmla="*/ 301464 h 6002701"/>
                <a:gd name="connsiteX1-1281" fmla="*/ 1466216 w 11257622"/>
                <a:gd name="connsiteY1-1282" fmla="*/ 403065 h 6002701"/>
                <a:gd name="connsiteX2-1283" fmla="*/ 3309530 w 11257622"/>
                <a:gd name="connsiteY2-1284" fmla="*/ 403064 h 6002701"/>
                <a:gd name="connsiteX3-1285" fmla="*/ 3701416 w 11257622"/>
                <a:gd name="connsiteY3-1286" fmla="*/ 940093 h 6002701"/>
                <a:gd name="connsiteX4-1287" fmla="*/ 7620273 w 11257622"/>
                <a:gd name="connsiteY4-1288" fmla="*/ 345007 h 6002701"/>
                <a:gd name="connsiteX5-1289" fmla="*/ 10915016 w 11257622"/>
                <a:gd name="connsiteY5-1290" fmla="*/ 678836 h 6002701"/>
                <a:gd name="connsiteX6-1291" fmla="*/ 10973073 w 11257622"/>
                <a:gd name="connsiteY6-1292" fmla="*/ 3959064 h 6002701"/>
                <a:gd name="connsiteX7-1293" fmla="*/ 9303930 w 11257622"/>
                <a:gd name="connsiteY7-1294" fmla="*/ 5686264 h 6002701"/>
                <a:gd name="connsiteX8-1295" fmla="*/ 9933124 w 11257622"/>
                <a:gd name="connsiteY8-1296" fmla="*/ 5995781 h 6002701"/>
                <a:gd name="connsiteX9-1297" fmla="*/ 9100730 w 11257622"/>
                <a:gd name="connsiteY9-1298" fmla="*/ 5584664 h 6002701"/>
                <a:gd name="connsiteX10-1299" fmla="*/ 7359016 w 11257622"/>
                <a:gd name="connsiteY10-1300" fmla="*/ 5149236 h 6002701"/>
                <a:gd name="connsiteX11-1301" fmla="*/ 4485187 w 11257622"/>
                <a:gd name="connsiteY11-1302" fmla="*/ 5497579 h 6002701"/>
                <a:gd name="connsiteX12-1303" fmla="*/ 2133873 w 11257622"/>
                <a:gd name="connsiteY12-1304" fmla="*/ 5787864 h 6002701"/>
                <a:gd name="connsiteX13-1305" fmla="*/ 798559 w 11257622"/>
                <a:gd name="connsiteY13-1306" fmla="*/ 4757350 h 6002701"/>
                <a:gd name="connsiteX14-1307" fmla="*/ 14787 w 11257622"/>
                <a:gd name="connsiteY14-1308" fmla="*/ 301464 h 6002701"/>
                <a:gd name="connsiteX0-1309" fmla="*/ 14787 w 11257622"/>
                <a:gd name="connsiteY0-1310" fmla="*/ 301464 h 6064521"/>
                <a:gd name="connsiteX1-1311" fmla="*/ 1466216 w 11257622"/>
                <a:gd name="connsiteY1-1312" fmla="*/ 403065 h 6064521"/>
                <a:gd name="connsiteX2-1313" fmla="*/ 3309530 w 11257622"/>
                <a:gd name="connsiteY2-1314" fmla="*/ 403064 h 6064521"/>
                <a:gd name="connsiteX3-1315" fmla="*/ 3701416 w 11257622"/>
                <a:gd name="connsiteY3-1316" fmla="*/ 940093 h 6064521"/>
                <a:gd name="connsiteX4-1317" fmla="*/ 7620273 w 11257622"/>
                <a:gd name="connsiteY4-1318" fmla="*/ 345007 h 6064521"/>
                <a:gd name="connsiteX5-1319" fmla="*/ 10915016 w 11257622"/>
                <a:gd name="connsiteY5-1320" fmla="*/ 678836 h 6064521"/>
                <a:gd name="connsiteX6-1321" fmla="*/ 10973073 w 11257622"/>
                <a:gd name="connsiteY6-1322" fmla="*/ 3959064 h 6064521"/>
                <a:gd name="connsiteX7-1323" fmla="*/ 9303930 w 11257622"/>
                <a:gd name="connsiteY7-1324" fmla="*/ 5686264 h 6064521"/>
                <a:gd name="connsiteX8-1325" fmla="*/ 9933124 w 11257622"/>
                <a:gd name="connsiteY8-1326" fmla="*/ 5995781 h 6064521"/>
                <a:gd name="connsiteX9-1327" fmla="*/ 9100730 w 11257622"/>
                <a:gd name="connsiteY9-1328" fmla="*/ 5584664 h 6064521"/>
                <a:gd name="connsiteX10-1329" fmla="*/ 7359016 w 11257622"/>
                <a:gd name="connsiteY10-1330" fmla="*/ 5149236 h 6064521"/>
                <a:gd name="connsiteX11-1331" fmla="*/ 4485187 w 11257622"/>
                <a:gd name="connsiteY11-1332" fmla="*/ 5497579 h 6064521"/>
                <a:gd name="connsiteX12-1333" fmla="*/ 2133873 w 11257622"/>
                <a:gd name="connsiteY12-1334" fmla="*/ 5787864 h 6064521"/>
                <a:gd name="connsiteX13-1335" fmla="*/ 798559 w 11257622"/>
                <a:gd name="connsiteY13-1336" fmla="*/ 4757350 h 6064521"/>
                <a:gd name="connsiteX14-1337" fmla="*/ 14787 w 11257622"/>
                <a:gd name="connsiteY14-1338" fmla="*/ 301464 h 6064521"/>
                <a:gd name="connsiteX0-1339" fmla="*/ 14787 w 11257622"/>
                <a:gd name="connsiteY0-1340" fmla="*/ 301464 h 6116242"/>
                <a:gd name="connsiteX1-1341" fmla="*/ 1466216 w 11257622"/>
                <a:gd name="connsiteY1-1342" fmla="*/ 403065 h 6116242"/>
                <a:gd name="connsiteX2-1343" fmla="*/ 3309530 w 11257622"/>
                <a:gd name="connsiteY2-1344" fmla="*/ 403064 h 6116242"/>
                <a:gd name="connsiteX3-1345" fmla="*/ 3701416 w 11257622"/>
                <a:gd name="connsiteY3-1346" fmla="*/ 940093 h 6116242"/>
                <a:gd name="connsiteX4-1347" fmla="*/ 7620273 w 11257622"/>
                <a:gd name="connsiteY4-1348" fmla="*/ 345007 h 6116242"/>
                <a:gd name="connsiteX5-1349" fmla="*/ 10915016 w 11257622"/>
                <a:gd name="connsiteY5-1350" fmla="*/ 678836 h 6116242"/>
                <a:gd name="connsiteX6-1351" fmla="*/ 10973073 w 11257622"/>
                <a:gd name="connsiteY6-1352" fmla="*/ 3959064 h 6116242"/>
                <a:gd name="connsiteX7-1353" fmla="*/ 9303930 w 11257622"/>
                <a:gd name="connsiteY7-1354" fmla="*/ 5686264 h 6116242"/>
                <a:gd name="connsiteX8-1355" fmla="*/ 9712144 w 11257622"/>
                <a:gd name="connsiteY8-1356" fmla="*/ 6056741 h 6116242"/>
                <a:gd name="connsiteX9-1357" fmla="*/ 9100730 w 11257622"/>
                <a:gd name="connsiteY9-1358" fmla="*/ 5584664 h 6116242"/>
                <a:gd name="connsiteX10-1359" fmla="*/ 7359016 w 11257622"/>
                <a:gd name="connsiteY10-1360" fmla="*/ 5149236 h 6116242"/>
                <a:gd name="connsiteX11-1361" fmla="*/ 4485187 w 11257622"/>
                <a:gd name="connsiteY11-1362" fmla="*/ 5497579 h 6116242"/>
                <a:gd name="connsiteX12-1363" fmla="*/ 2133873 w 11257622"/>
                <a:gd name="connsiteY12-1364" fmla="*/ 5787864 h 6116242"/>
                <a:gd name="connsiteX13-1365" fmla="*/ 798559 w 11257622"/>
                <a:gd name="connsiteY13-1366" fmla="*/ 4757350 h 6116242"/>
                <a:gd name="connsiteX14-1367" fmla="*/ 14787 w 11257622"/>
                <a:gd name="connsiteY14-1368" fmla="*/ 301464 h 6116242"/>
                <a:gd name="connsiteX0-1369" fmla="*/ 14787 w 11257622"/>
                <a:gd name="connsiteY0-1370" fmla="*/ 301464 h 6084777"/>
                <a:gd name="connsiteX1-1371" fmla="*/ 1466216 w 11257622"/>
                <a:gd name="connsiteY1-1372" fmla="*/ 403065 h 6084777"/>
                <a:gd name="connsiteX2-1373" fmla="*/ 3309530 w 11257622"/>
                <a:gd name="connsiteY2-1374" fmla="*/ 403064 h 6084777"/>
                <a:gd name="connsiteX3-1375" fmla="*/ 3701416 w 11257622"/>
                <a:gd name="connsiteY3-1376" fmla="*/ 940093 h 6084777"/>
                <a:gd name="connsiteX4-1377" fmla="*/ 7620273 w 11257622"/>
                <a:gd name="connsiteY4-1378" fmla="*/ 345007 h 6084777"/>
                <a:gd name="connsiteX5-1379" fmla="*/ 10915016 w 11257622"/>
                <a:gd name="connsiteY5-1380" fmla="*/ 678836 h 6084777"/>
                <a:gd name="connsiteX6-1381" fmla="*/ 10973073 w 11257622"/>
                <a:gd name="connsiteY6-1382" fmla="*/ 3959064 h 6084777"/>
                <a:gd name="connsiteX7-1383" fmla="*/ 9303930 w 11257622"/>
                <a:gd name="connsiteY7-1384" fmla="*/ 5686264 h 6084777"/>
                <a:gd name="connsiteX8-1385" fmla="*/ 9712144 w 11257622"/>
                <a:gd name="connsiteY8-1386" fmla="*/ 6056741 h 6084777"/>
                <a:gd name="connsiteX9-1387" fmla="*/ 9100730 w 11257622"/>
                <a:gd name="connsiteY9-1388" fmla="*/ 5584664 h 6084777"/>
                <a:gd name="connsiteX10-1389" fmla="*/ 7359016 w 11257622"/>
                <a:gd name="connsiteY10-1390" fmla="*/ 5149236 h 6084777"/>
                <a:gd name="connsiteX11-1391" fmla="*/ 4485187 w 11257622"/>
                <a:gd name="connsiteY11-1392" fmla="*/ 5497579 h 6084777"/>
                <a:gd name="connsiteX12-1393" fmla="*/ 2133873 w 11257622"/>
                <a:gd name="connsiteY12-1394" fmla="*/ 5787864 h 6084777"/>
                <a:gd name="connsiteX13-1395" fmla="*/ 798559 w 11257622"/>
                <a:gd name="connsiteY13-1396" fmla="*/ 4757350 h 6084777"/>
                <a:gd name="connsiteX14-1397" fmla="*/ 14787 w 11257622"/>
                <a:gd name="connsiteY14-1398" fmla="*/ 301464 h 6084777"/>
                <a:gd name="connsiteX0-1399" fmla="*/ 14787 w 11257622"/>
                <a:gd name="connsiteY0-1400" fmla="*/ 301464 h 6112418"/>
                <a:gd name="connsiteX1-1401" fmla="*/ 1466216 w 11257622"/>
                <a:gd name="connsiteY1-1402" fmla="*/ 403065 h 6112418"/>
                <a:gd name="connsiteX2-1403" fmla="*/ 3309530 w 11257622"/>
                <a:gd name="connsiteY2-1404" fmla="*/ 403064 h 6112418"/>
                <a:gd name="connsiteX3-1405" fmla="*/ 3701416 w 11257622"/>
                <a:gd name="connsiteY3-1406" fmla="*/ 940093 h 6112418"/>
                <a:gd name="connsiteX4-1407" fmla="*/ 7620273 w 11257622"/>
                <a:gd name="connsiteY4-1408" fmla="*/ 345007 h 6112418"/>
                <a:gd name="connsiteX5-1409" fmla="*/ 10915016 w 11257622"/>
                <a:gd name="connsiteY5-1410" fmla="*/ 678836 h 6112418"/>
                <a:gd name="connsiteX6-1411" fmla="*/ 10973073 w 11257622"/>
                <a:gd name="connsiteY6-1412" fmla="*/ 3959064 h 6112418"/>
                <a:gd name="connsiteX7-1413" fmla="*/ 9303930 w 11257622"/>
                <a:gd name="connsiteY7-1414" fmla="*/ 5686264 h 6112418"/>
                <a:gd name="connsiteX8-1415" fmla="*/ 9567364 w 11257622"/>
                <a:gd name="connsiteY8-1416" fmla="*/ 6087221 h 6112418"/>
                <a:gd name="connsiteX9-1417" fmla="*/ 9100730 w 11257622"/>
                <a:gd name="connsiteY9-1418" fmla="*/ 5584664 h 6112418"/>
                <a:gd name="connsiteX10-1419" fmla="*/ 7359016 w 11257622"/>
                <a:gd name="connsiteY10-1420" fmla="*/ 5149236 h 6112418"/>
                <a:gd name="connsiteX11-1421" fmla="*/ 4485187 w 11257622"/>
                <a:gd name="connsiteY11-1422" fmla="*/ 5497579 h 6112418"/>
                <a:gd name="connsiteX12-1423" fmla="*/ 2133873 w 11257622"/>
                <a:gd name="connsiteY12-1424" fmla="*/ 5787864 h 6112418"/>
                <a:gd name="connsiteX13-1425" fmla="*/ 798559 w 11257622"/>
                <a:gd name="connsiteY13-1426" fmla="*/ 4757350 h 6112418"/>
                <a:gd name="connsiteX14-1427" fmla="*/ 14787 w 11257622"/>
                <a:gd name="connsiteY14-1428" fmla="*/ 301464 h 6112418"/>
                <a:gd name="connsiteX0-1429" fmla="*/ 14787 w 11257622"/>
                <a:gd name="connsiteY0-1430" fmla="*/ 301464 h 6098655"/>
                <a:gd name="connsiteX1-1431" fmla="*/ 1466216 w 11257622"/>
                <a:gd name="connsiteY1-1432" fmla="*/ 403065 h 6098655"/>
                <a:gd name="connsiteX2-1433" fmla="*/ 3309530 w 11257622"/>
                <a:gd name="connsiteY2-1434" fmla="*/ 403064 h 6098655"/>
                <a:gd name="connsiteX3-1435" fmla="*/ 3701416 w 11257622"/>
                <a:gd name="connsiteY3-1436" fmla="*/ 940093 h 6098655"/>
                <a:gd name="connsiteX4-1437" fmla="*/ 7620273 w 11257622"/>
                <a:gd name="connsiteY4-1438" fmla="*/ 345007 h 6098655"/>
                <a:gd name="connsiteX5-1439" fmla="*/ 10915016 w 11257622"/>
                <a:gd name="connsiteY5-1440" fmla="*/ 678836 h 6098655"/>
                <a:gd name="connsiteX6-1441" fmla="*/ 10973073 w 11257622"/>
                <a:gd name="connsiteY6-1442" fmla="*/ 3959064 h 6098655"/>
                <a:gd name="connsiteX7-1443" fmla="*/ 9303930 w 11257622"/>
                <a:gd name="connsiteY7-1444" fmla="*/ 5686264 h 6098655"/>
                <a:gd name="connsiteX8-1445" fmla="*/ 9567364 w 11257622"/>
                <a:gd name="connsiteY8-1446" fmla="*/ 6087221 h 6098655"/>
                <a:gd name="connsiteX9-1447" fmla="*/ 9100730 w 11257622"/>
                <a:gd name="connsiteY9-1448" fmla="*/ 5584664 h 6098655"/>
                <a:gd name="connsiteX10-1449" fmla="*/ 7359016 w 11257622"/>
                <a:gd name="connsiteY10-1450" fmla="*/ 5149236 h 6098655"/>
                <a:gd name="connsiteX11-1451" fmla="*/ 4485187 w 11257622"/>
                <a:gd name="connsiteY11-1452" fmla="*/ 5497579 h 6098655"/>
                <a:gd name="connsiteX12-1453" fmla="*/ 2133873 w 11257622"/>
                <a:gd name="connsiteY12-1454" fmla="*/ 5787864 h 6098655"/>
                <a:gd name="connsiteX13-1455" fmla="*/ 798559 w 11257622"/>
                <a:gd name="connsiteY13-1456" fmla="*/ 4757350 h 6098655"/>
                <a:gd name="connsiteX14-1457" fmla="*/ 14787 w 11257622"/>
                <a:gd name="connsiteY14-1458" fmla="*/ 301464 h 6098655"/>
                <a:gd name="connsiteX0-1459" fmla="*/ 14787 w 11257622"/>
                <a:gd name="connsiteY0-1460" fmla="*/ 301464 h 6093823"/>
                <a:gd name="connsiteX1-1461" fmla="*/ 1466216 w 11257622"/>
                <a:gd name="connsiteY1-1462" fmla="*/ 403065 h 6093823"/>
                <a:gd name="connsiteX2-1463" fmla="*/ 3309530 w 11257622"/>
                <a:gd name="connsiteY2-1464" fmla="*/ 403064 h 6093823"/>
                <a:gd name="connsiteX3-1465" fmla="*/ 3701416 w 11257622"/>
                <a:gd name="connsiteY3-1466" fmla="*/ 940093 h 6093823"/>
                <a:gd name="connsiteX4-1467" fmla="*/ 7620273 w 11257622"/>
                <a:gd name="connsiteY4-1468" fmla="*/ 345007 h 6093823"/>
                <a:gd name="connsiteX5-1469" fmla="*/ 10915016 w 11257622"/>
                <a:gd name="connsiteY5-1470" fmla="*/ 678836 h 6093823"/>
                <a:gd name="connsiteX6-1471" fmla="*/ 10973073 w 11257622"/>
                <a:gd name="connsiteY6-1472" fmla="*/ 3959064 h 6093823"/>
                <a:gd name="connsiteX7-1473" fmla="*/ 9303930 w 11257622"/>
                <a:gd name="connsiteY7-1474" fmla="*/ 5686264 h 6093823"/>
                <a:gd name="connsiteX8-1475" fmla="*/ 9567364 w 11257622"/>
                <a:gd name="connsiteY8-1476" fmla="*/ 6087221 h 6093823"/>
                <a:gd name="connsiteX9-1477" fmla="*/ 9100730 w 11257622"/>
                <a:gd name="connsiteY9-1478" fmla="*/ 5584664 h 6093823"/>
                <a:gd name="connsiteX10-1479" fmla="*/ 7359016 w 11257622"/>
                <a:gd name="connsiteY10-1480" fmla="*/ 5149236 h 6093823"/>
                <a:gd name="connsiteX11-1481" fmla="*/ 4485187 w 11257622"/>
                <a:gd name="connsiteY11-1482" fmla="*/ 5497579 h 6093823"/>
                <a:gd name="connsiteX12-1483" fmla="*/ 2133873 w 11257622"/>
                <a:gd name="connsiteY12-1484" fmla="*/ 5787864 h 6093823"/>
                <a:gd name="connsiteX13-1485" fmla="*/ 798559 w 11257622"/>
                <a:gd name="connsiteY13-1486" fmla="*/ 4757350 h 6093823"/>
                <a:gd name="connsiteX14-1487" fmla="*/ 14787 w 11257622"/>
                <a:gd name="connsiteY14-1488" fmla="*/ 301464 h 6093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1257622" h="6093823">
                  <a:moveTo>
                    <a:pt x="14787" y="301464"/>
                  </a:moveTo>
                  <a:cubicBezTo>
                    <a:pt x="126063" y="-424250"/>
                    <a:pt x="917092" y="386132"/>
                    <a:pt x="1466216" y="403065"/>
                  </a:cubicBezTo>
                  <a:cubicBezTo>
                    <a:pt x="2015340" y="419998"/>
                    <a:pt x="2936997" y="313559"/>
                    <a:pt x="3309530" y="403064"/>
                  </a:cubicBezTo>
                  <a:cubicBezTo>
                    <a:pt x="3682063" y="492569"/>
                    <a:pt x="2982959" y="949769"/>
                    <a:pt x="3701416" y="940093"/>
                  </a:cubicBezTo>
                  <a:cubicBezTo>
                    <a:pt x="4419873" y="930417"/>
                    <a:pt x="6115625" y="611102"/>
                    <a:pt x="7620273" y="345007"/>
                  </a:cubicBezTo>
                  <a:cubicBezTo>
                    <a:pt x="9124921" y="78912"/>
                    <a:pt x="10356216" y="76493"/>
                    <a:pt x="10915016" y="678836"/>
                  </a:cubicBezTo>
                  <a:cubicBezTo>
                    <a:pt x="11473816" y="1281179"/>
                    <a:pt x="11241587" y="3124493"/>
                    <a:pt x="10973073" y="3959064"/>
                  </a:cubicBezTo>
                  <a:cubicBezTo>
                    <a:pt x="10704559" y="4793635"/>
                    <a:pt x="9698235" y="5453491"/>
                    <a:pt x="9303930" y="5686264"/>
                  </a:cubicBezTo>
                  <a:cubicBezTo>
                    <a:pt x="8909625" y="5919037"/>
                    <a:pt x="8831611" y="6134634"/>
                    <a:pt x="9567364" y="6087221"/>
                  </a:cubicBezTo>
                  <a:cubicBezTo>
                    <a:pt x="10303117" y="6039808"/>
                    <a:pt x="9468788" y="5740995"/>
                    <a:pt x="9100730" y="5584664"/>
                  </a:cubicBezTo>
                  <a:cubicBezTo>
                    <a:pt x="8732672" y="5428333"/>
                    <a:pt x="8128273" y="5163750"/>
                    <a:pt x="7359016" y="5149236"/>
                  </a:cubicBezTo>
                  <a:cubicBezTo>
                    <a:pt x="6589759" y="5134722"/>
                    <a:pt x="4485187" y="5497579"/>
                    <a:pt x="4485187" y="5497579"/>
                  </a:cubicBezTo>
                  <a:cubicBezTo>
                    <a:pt x="3614330" y="5604017"/>
                    <a:pt x="2714444" y="5799959"/>
                    <a:pt x="2133873" y="5787864"/>
                  </a:cubicBezTo>
                  <a:cubicBezTo>
                    <a:pt x="1553302" y="5775769"/>
                    <a:pt x="1151740" y="5671750"/>
                    <a:pt x="798559" y="4757350"/>
                  </a:cubicBezTo>
                  <a:cubicBezTo>
                    <a:pt x="445378" y="3842950"/>
                    <a:pt x="-96489" y="1027178"/>
                    <a:pt x="14787" y="301464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048656" y="379596"/>
              <a:ext cx="10972130" cy="5905822"/>
            </a:xfrm>
            <a:custGeom>
              <a:avLst/>
              <a:gdLst>
                <a:gd name="connsiteX0" fmla="*/ 609600 w 10972130"/>
                <a:gd name="connsiteY0" fmla="*/ 4651205 h 5905822"/>
                <a:gd name="connsiteX1" fmla="*/ 1741715 w 10972130"/>
                <a:gd name="connsiteY1" fmla="*/ 5609148 h 5905822"/>
                <a:gd name="connsiteX2" fmla="*/ 6879772 w 10972130"/>
                <a:gd name="connsiteY2" fmla="*/ 5043091 h 5905822"/>
                <a:gd name="connsiteX3" fmla="*/ 9550400 w 10972130"/>
                <a:gd name="connsiteY3" fmla="*/ 5783319 h 5905822"/>
                <a:gd name="connsiteX4" fmla="*/ 8766629 w 10972130"/>
                <a:gd name="connsiteY4" fmla="*/ 5739776 h 5905822"/>
                <a:gd name="connsiteX5" fmla="*/ 10479315 w 10972130"/>
                <a:gd name="connsiteY5" fmla="*/ 4186748 h 5905822"/>
                <a:gd name="connsiteX6" fmla="*/ 10827657 w 10972130"/>
                <a:gd name="connsiteY6" fmla="*/ 877491 h 5905822"/>
                <a:gd name="connsiteX7" fmla="*/ 8374743 w 10972130"/>
                <a:gd name="connsiteY7" fmla="*/ 122748 h 5905822"/>
                <a:gd name="connsiteX8" fmla="*/ 3526972 w 10972130"/>
                <a:gd name="connsiteY8" fmla="*/ 717834 h 5905822"/>
                <a:gd name="connsiteX9" fmla="*/ 2989943 w 10972130"/>
                <a:gd name="connsiteY9" fmla="*/ 224348 h 5905822"/>
                <a:gd name="connsiteX10" fmla="*/ 856343 w 10972130"/>
                <a:gd name="connsiteY10" fmla="*/ 325948 h 5905822"/>
                <a:gd name="connsiteX11" fmla="*/ 0 w 10972130"/>
                <a:gd name="connsiteY11" fmla="*/ 6634 h 590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72130" h="5905822">
                  <a:moveTo>
                    <a:pt x="609600" y="4651205"/>
                  </a:moveTo>
                  <a:cubicBezTo>
                    <a:pt x="653143" y="5097519"/>
                    <a:pt x="696686" y="5543834"/>
                    <a:pt x="1741715" y="5609148"/>
                  </a:cubicBezTo>
                  <a:cubicBezTo>
                    <a:pt x="2786744" y="5674462"/>
                    <a:pt x="5578325" y="5014063"/>
                    <a:pt x="6879772" y="5043091"/>
                  </a:cubicBezTo>
                  <a:cubicBezTo>
                    <a:pt x="8181219" y="5072119"/>
                    <a:pt x="9235924" y="5667205"/>
                    <a:pt x="9550400" y="5783319"/>
                  </a:cubicBezTo>
                  <a:cubicBezTo>
                    <a:pt x="9864876" y="5899433"/>
                    <a:pt x="8611810" y="6005871"/>
                    <a:pt x="8766629" y="5739776"/>
                  </a:cubicBezTo>
                  <a:cubicBezTo>
                    <a:pt x="8921448" y="5473681"/>
                    <a:pt x="10135810" y="4997129"/>
                    <a:pt x="10479315" y="4186748"/>
                  </a:cubicBezTo>
                  <a:cubicBezTo>
                    <a:pt x="10822820" y="3376367"/>
                    <a:pt x="11178419" y="1554824"/>
                    <a:pt x="10827657" y="877491"/>
                  </a:cubicBezTo>
                  <a:cubicBezTo>
                    <a:pt x="10476895" y="200158"/>
                    <a:pt x="9591524" y="149357"/>
                    <a:pt x="8374743" y="122748"/>
                  </a:cubicBezTo>
                  <a:cubicBezTo>
                    <a:pt x="7157962" y="96138"/>
                    <a:pt x="4424439" y="700901"/>
                    <a:pt x="3526972" y="717834"/>
                  </a:cubicBezTo>
                  <a:cubicBezTo>
                    <a:pt x="2629505" y="734767"/>
                    <a:pt x="3435048" y="289662"/>
                    <a:pt x="2989943" y="224348"/>
                  </a:cubicBezTo>
                  <a:cubicBezTo>
                    <a:pt x="2544838" y="159034"/>
                    <a:pt x="1354667" y="362234"/>
                    <a:pt x="856343" y="325948"/>
                  </a:cubicBezTo>
                  <a:cubicBezTo>
                    <a:pt x="358019" y="289662"/>
                    <a:pt x="94343" y="-51423"/>
                    <a:pt x="0" y="6634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34" y="4534482"/>
            <a:ext cx="1418004" cy="2310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8" y="491543"/>
            <a:ext cx="1725851" cy="14511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15" y="2946400"/>
            <a:ext cx="2534977" cy="3911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97463" y="1217126"/>
            <a:ext cx="649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E75329"/>
                </a:solidFill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* Dặn dò:</a:t>
            </a:r>
            <a:endParaRPr lang="zh-CN" altLang="en-US" sz="2800" b="1" dirty="0">
              <a:solidFill>
                <a:srgbClr val="E75329"/>
              </a:solidFill>
              <a:latin typeface="Times New Roman" panose="02020603050405020304" pitchFamily="18" charset="0"/>
              <a:ea typeface="萝莉体 第二版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B8DDD93D-601A-B0E3-5366-14FDED554BD0}"/>
              </a:ext>
            </a:extLst>
          </p:cNvPr>
          <p:cNvSpPr txBox="1"/>
          <p:nvPr/>
        </p:nvSpPr>
        <p:spPr>
          <a:xfrm>
            <a:off x="2369039" y="1836649"/>
            <a:ext cx="7677786" cy="2515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cũ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Soạn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bài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Tháp</a:t>
            </a: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Mười</a:t>
            </a: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mùa</a:t>
            </a: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2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nổi</a:t>
            </a:r>
            <a:endParaRPr lang="en-US" altLang="zh-CN" sz="32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4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guyên Hồng và những trang văn khóc cho những kiếp người cùng khổ -  Revelogue">
            <a:extLst>
              <a:ext uri="{FF2B5EF4-FFF2-40B4-BE49-F238E27FC236}">
                <a16:creationId xmlns:a16="http://schemas.microsoft.com/office/drawing/2014/main" id="{68734A3C-636E-D047-AE21-843467A22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171"/>
          <a:stretch/>
        </p:blipFill>
        <p:spPr bwMode="auto">
          <a:xfrm>
            <a:off x="997734" y="612330"/>
            <a:ext cx="5498555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77D58FF4-7891-D345-91EC-8B82A9AE3F0C}"/>
              </a:ext>
            </a:extLst>
          </p:cNvPr>
          <p:cNvSpPr txBox="1"/>
          <p:nvPr/>
        </p:nvSpPr>
        <p:spPr>
          <a:xfrm>
            <a:off x="7625148" y="2877780"/>
            <a:ext cx="4430864" cy="3979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indent="-4572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(1918 – 1982)</a:t>
            </a:r>
          </a:p>
          <a:p>
            <a:pPr marL="228600" indent="-4572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marL="228600" indent="-4572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Quê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Nam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Định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76C6257A-FAAA-124E-A004-07966CE85AAF}"/>
              </a:ext>
            </a:extLst>
          </p:cNvPr>
          <p:cNvSpPr txBox="1"/>
          <p:nvPr/>
        </p:nvSpPr>
        <p:spPr>
          <a:xfrm>
            <a:off x="7625148" y="2349981"/>
            <a:ext cx="436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a. Tác giả</a:t>
            </a: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777C6F22-46EA-1647-9A2F-3D64A84153EE}"/>
              </a:ext>
            </a:extLst>
          </p:cNvPr>
          <p:cNvSpPr txBox="1"/>
          <p:nvPr/>
        </p:nvSpPr>
        <p:spPr>
          <a:xfrm>
            <a:off x="7080788" y="121108"/>
            <a:ext cx="4975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 Tìm hiểu chung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D9412246-BE28-49AF-450D-244245E02657}"/>
              </a:ext>
            </a:extLst>
          </p:cNvPr>
          <p:cNvSpPr txBox="1"/>
          <p:nvPr/>
        </p:nvSpPr>
        <p:spPr>
          <a:xfrm>
            <a:off x="7229804" y="942954"/>
            <a:ext cx="497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Kiến thức Ngữ văn (SGK/50)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10630C9F-60D7-3A1D-4030-F744C3BF7F12}"/>
              </a:ext>
            </a:extLst>
          </p:cNvPr>
          <p:cNvSpPr txBox="1"/>
          <p:nvPr/>
        </p:nvSpPr>
        <p:spPr>
          <a:xfrm>
            <a:off x="7229804" y="1603374"/>
            <a:ext cx="497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Tác giả – Tác phẩm</a:t>
            </a:r>
          </a:p>
        </p:txBody>
      </p:sp>
    </p:spTree>
    <p:extLst>
      <p:ext uri="{BB962C8B-B14F-4D97-AF65-F5344CB8AC3E}">
        <p14:creationId xmlns:p14="http://schemas.microsoft.com/office/powerpoint/2010/main" val="23518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hân 100 năm ngày sinh nhà văn Nguyên Hồng 5-11 (1918 - 2018): Người về ấp  Cầu Đen |=&amp;gt; Đăng trên báo Bắc Giang">
            <a:extLst>
              <a:ext uri="{FF2B5EF4-FFF2-40B4-BE49-F238E27FC236}">
                <a16:creationId xmlns:a16="http://schemas.microsoft.com/office/drawing/2014/main" id="{0E422AA8-B981-7C43-8189-C4AF90A2F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03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6">
            <a:extLst>
              <a:ext uri="{FF2B5EF4-FFF2-40B4-BE49-F238E27FC236}">
                <a16:creationId xmlns:a16="http://schemas.microsoft.com/office/drawing/2014/main" id="{A7DE067D-21BF-594B-8F7C-8387BAD6FC01}"/>
              </a:ext>
            </a:extLst>
          </p:cNvPr>
          <p:cNvSpPr txBox="1"/>
          <p:nvPr/>
        </p:nvSpPr>
        <p:spPr>
          <a:xfrm>
            <a:off x="779775" y="2186367"/>
            <a:ext cx="4785221" cy="44740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thuyết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kí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công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ở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thuyết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Phong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giàu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trữ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dạt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dào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D673111A-7CDA-AD4B-A622-B78B8B2C4D83}"/>
              </a:ext>
            </a:extLst>
          </p:cNvPr>
          <p:cNvSpPr txBox="1"/>
          <p:nvPr/>
        </p:nvSpPr>
        <p:spPr>
          <a:xfrm>
            <a:off x="496824" y="1058738"/>
            <a:ext cx="43638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Sự nghiệp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F0C2CB4B-3A08-3F4B-A392-FC9B02312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0" y="2304225"/>
            <a:ext cx="505744" cy="47530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7A53F11-76B7-1648-A98F-FF74510DE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5" y="3544090"/>
            <a:ext cx="505744" cy="47530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AE0EA98-8455-7F45-8ABE-D0E07B306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0" y="4783955"/>
            <a:ext cx="505744" cy="4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uyện Bỉ Vỏ - FAHASA.COM">
            <a:extLst>
              <a:ext uri="{FF2B5EF4-FFF2-40B4-BE49-F238E27FC236}">
                <a16:creationId xmlns:a16="http://schemas.microsoft.com/office/drawing/2014/main" id="{0A761157-B153-4443-AF06-0BD8C7EB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13" y="312549"/>
            <a:ext cx="204814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guyên Hồng và những trang văn khóc cho những kiếp người cùng khổ -  Revelogue">
            <a:extLst>
              <a:ext uri="{FF2B5EF4-FFF2-40B4-BE49-F238E27FC236}">
                <a16:creationId xmlns:a16="http://schemas.microsoft.com/office/drawing/2014/main" id="{76AFE496-5DCF-9D40-8036-F75936D39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35926" r="4363" b="9217"/>
          <a:stretch/>
        </p:blipFill>
        <p:spPr bwMode="auto">
          <a:xfrm>
            <a:off x="457201" y="3661278"/>
            <a:ext cx="5426764" cy="21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14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Những Ngày Thơ Ấu (Hồi Ký) - Tiểu sử - Hồi ký Tác giả Nguyên Hồng |  GiaSach.com">
            <a:extLst>
              <a:ext uri="{FF2B5EF4-FFF2-40B4-BE49-F238E27FC236}">
                <a16:creationId xmlns:a16="http://schemas.microsoft.com/office/drawing/2014/main" id="{5094FB1C-84D7-0247-B57C-05D8D1F2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943" y="321734"/>
            <a:ext cx="4248945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Bỉ vỏ - từ ghê tởm cho đến đáng sợ.">
            <a:extLst>
              <a:ext uri="{FF2B5EF4-FFF2-40B4-BE49-F238E27FC236}">
                <a16:creationId xmlns:a16="http://schemas.microsoft.com/office/drawing/2014/main" id="{294676F5-F738-494A-A696-C346CE0A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13" y="321734"/>
            <a:ext cx="2048144" cy="29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762B5DE1-DBFD-A648-98BC-431991ABD9A5}"/>
              </a:ext>
            </a:extLst>
          </p:cNvPr>
          <p:cNvSpPr txBox="1"/>
          <p:nvPr/>
        </p:nvSpPr>
        <p:spPr>
          <a:xfrm>
            <a:off x="426247" y="5894324"/>
            <a:ext cx="53406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 tác phẩm chính</a:t>
            </a:r>
          </a:p>
        </p:txBody>
      </p:sp>
    </p:spTree>
    <p:extLst>
      <p:ext uri="{BB962C8B-B14F-4D97-AF65-F5344CB8AC3E}">
        <p14:creationId xmlns:p14="http://schemas.microsoft.com/office/powerpoint/2010/main" val="14929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C3AAAE8D-EFB3-D541-9204-BF8965B7DBDC}"/>
              </a:ext>
            </a:extLst>
          </p:cNvPr>
          <p:cNvSpPr txBox="1"/>
          <p:nvPr/>
        </p:nvSpPr>
        <p:spPr>
          <a:xfrm>
            <a:off x="7331383" y="112750"/>
            <a:ext cx="4171994" cy="59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2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phẩm</a:t>
            </a:r>
            <a:endParaRPr lang="en-US" altLang="zh-CN" sz="3200" b="1" kern="1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Những Ngày Thơ Ấu (Hồi Ký) - Tiểu sử - Hồi ký Tác giả Nguyên Hồng |  GiaSach.com">
            <a:extLst>
              <a:ext uri="{FF2B5EF4-FFF2-40B4-BE49-F238E27FC236}">
                <a16:creationId xmlns:a16="http://schemas.microsoft.com/office/drawing/2014/main" id="{C3BFFDA0-CB4C-E64B-A9C0-9CFC481C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5499" y="612553"/>
            <a:ext cx="3943025" cy="5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6C8E94E9-0FF7-B64C-AB8D-8138C0D8DF63}"/>
              </a:ext>
            </a:extLst>
          </p:cNvPr>
          <p:cNvSpPr txBox="1"/>
          <p:nvPr/>
        </p:nvSpPr>
        <p:spPr>
          <a:xfrm>
            <a:off x="7331384" y="669209"/>
            <a:ext cx="4704672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Xuất</a:t>
            </a:r>
            <a:r>
              <a:rPr lang="en-US" altLang="zh-CN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xứ</a:t>
            </a:r>
            <a:r>
              <a:rPr lang="en-US" altLang="zh-CN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trích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kí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ấu</a:t>
            </a:r>
            <a:r>
              <a:rPr lang="en-US" altLang="zh-CN" sz="32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”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kí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i="1" dirty="0" err="1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i="1" dirty="0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i="1" dirty="0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i="1" dirty="0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i="1" dirty="0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kí</a:t>
            </a:r>
            <a:r>
              <a:rPr lang="en-US" altLang="zh-CN" sz="3200" i="1" dirty="0">
                <a:solidFill>
                  <a:srgbClr val="9452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vi-VN" sz="3200" i="1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ghi chép lại những sự việc, những quan sát, nhận xét và tâm trạng có thực mà tác giả đã trải qua.</a:t>
            </a:r>
            <a:r>
              <a:rPr lang="en-VN" sz="3200" i="1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i="1" dirty="0">
              <a:solidFill>
                <a:srgbClr val="9452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9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EDE8E772-3B69-3E47-8EB2-D7E768C2FB3E}"/>
              </a:ext>
            </a:extLst>
          </p:cNvPr>
          <p:cNvSpPr txBox="1"/>
          <p:nvPr/>
        </p:nvSpPr>
        <p:spPr>
          <a:xfrm>
            <a:off x="645064" y="525982"/>
            <a:ext cx="4644691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lưu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ý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hồi</a:t>
            </a:r>
            <a:r>
              <a:rPr lang="en-US" altLang="zh-CN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kí</a:t>
            </a:r>
            <a:endParaRPr lang="en-US" altLang="zh-CN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óm tắt tác phẩm “ Những ngày thơ ấu” của Nguyên Hồng.">
            <a:extLst>
              <a:ext uri="{FF2B5EF4-FFF2-40B4-BE49-F238E27FC236}">
                <a16:creationId xmlns:a16="http://schemas.microsoft.com/office/drawing/2014/main" id="{953D6154-9D0E-8D4D-BBCC-BEFFA43D9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-3" b="-3"/>
          <a:stretch/>
        </p:blipFill>
        <p:spPr bwMode="auto">
          <a:xfrm>
            <a:off x="6695558" y="650494"/>
            <a:ext cx="4212377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8" name="文本框 6">
            <a:extLst>
              <a:ext uri="{FF2B5EF4-FFF2-40B4-BE49-F238E27FC236}">
                <a16:creationId xmlns:a16="http://schemas.microsoft.com/office/drawing/2014/main" id="{F046E447-60E4-4BDD-AB60-9962AA852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46154"/>
              </p:ext>
            </p:extLst>
          </p:nvPr>
        </p:nvGraphicFramePr>
        <p:xfrm>
          <a:off x="645066" y="2031101"/>
          <a:ext cx="4741494" cy="351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07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Những Ngày Thơ Ấu (Hồi Ký) - Tiểu sử - Hồi ký Tác giả Nguyên Hồng |  GiaSach.com">
            <a:extLst>
              <a:ext uri="{FF2B5EF4-FFF2-40B4-BE49-F238E27FC236}">
                <a16:creationId xmlns:a16="http://schemas.microsoft.com/office/drawing/2014/main" id="{C3BFFDA0-CB4C-E64B-A9C0-9CFC481C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151" y="937549"/>
            <a:ext cx="3485533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6">
            <a:extLst>
              <a:ext uri="{FF2B5EF4-FFF2-40B4-BE49-F238E27FC236}">
                <a16:creationId xmlns:a16="http://schemas.microsoft.com/office/drawing/2014/main" id="{6A59D4D8-58BE-F441-AA05-419A21DC12E6}"/>
              </a:ext>
            </a:extLst>
          </p:cNvPr>
          <p:cNvSpPr txBox="1"/>
          <p:nvPr/>
        </p:nvSpPr>
        <p:spPr>
          <a:xfrm>
            <a:off x="1016316" y="1583114"/>
            <a:ext cx="6350395" cy="3200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miêu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tả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Ngôi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Ngôi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nhất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68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F27D912-1105-784D-928D-E3D097F6179F}"/>
              </a:ext>
            </a:extLst>
          </p:cNvPr>
          <p:cNvGrpSpPr/>
          <p:nvPr/>
        </p:nvGrpSpPr>
        <p:grpSpPr>
          <a:xfrm flipH="1">
            <a:off x="100684" y="2759980"/>
            <a:ext cx="4738146" cy="3949983"/>
            <a:chOff x="7633746" y="312350"/>
            <a:chExt cx="4421812" cy="3949983"/>
          </a:xfrm>
        </p:grpSpPr>
        <p:grpSp>
          <p:nvGrpSpPr>
            <p:cNvPr id="15" name="Group 64">
              <a:extLst>
                <a:ext uri="{FF2B5EF4-FFF2-40B4-BE49-F238E27FC236}">
                  <a16:creationId xmlns:a16="http://schemas.microsoft.com/office/drawing/2014/main" id="{B712A45B-17AE-A14D-84DD-8D51EAC37E6D}"/>
                </a:ext>
              </a:extLst>
            </p:cNvPr>
            <p:cNvGrpSpPr/>
            <p:nvPr/>
          </p:nvGrpSpPr>
          <p:grpSpPr>
            <a:xfrm rot="19891913">
              <a:off x="9709369" y="399196"/>
              <a:ext cx="2346189" cy="3863137"/>
              <a:chOff x="170364" y="949888"/>
              <a:chExt cx="1945268" cy="3203011"/>
            </a:xfrm>
          </p:grpSpPr>
          <p:sp>
            <p:nvSpPr>
              <p:cNvPr id="24" name="i$liḋe-Rectangle 69">
                <a:extLst>
                  <a:ext uri="{FF2B5EF4-FFF2-40B4-BE49-F238E27FC236}">
                    <a16:creationId xmlns:a16="http://schemas.microsoft.com/office/drawing/2014/main" id="{096DCE5D-3F9B-6A44-96B8-87B210659489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i$liḋe-Oval 70">
                <a:extLst>
                  <a:ext uri="{FF2B5EF4-FFF2-40B4-BE49-F238E27FC236}">
                    <a16:creationId xmlns:a16="http://schemas.microsoft.com/office/drawing/2014/main" id="{27F135A9-6D6C-6E45-AD8A-BC0096CC5BF0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i$liḋe-Rectangle: Top Corners Rounded 72">
                <a:extLst>
                  <a:ext uri="{FF2B5EF4-FFF2-40B4-BE49-F238E27FC236}">
                    <a16:creationId xmlns:a16="http://schemas.microsoft.com/office/drawing/2014/main" id="{4F4F1585-DA56-0645-94FB-9E2354B0CE1A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i$liḋe-Rectangle: Top Corners Rounded 73">
                <a:extLst>
                  <a:ext uri="{FF2B5EF4-FFF2-40B4-BE49-F238E27FC236}">
                    <a16:creationId xmlns:a16="http://schemas.microsoft.com/office/drawing/2014/main" id="{FB4C9C4C-4C5E-354A-9988-A269AA97217D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rgbClr val="AEC7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6" name="Group 81">
              <a:extLst>
                <a:ext uri="{FF2B5EF4-FFF2-40B4-BE49-F238E27FC236}">
                  <a16:creationId xmlns:a16="http://schemas.microsoft.com/office/drawing/2014/main" id="{FBB9BB85-828B-F14E-8F01-8791CFCB4438}"/>
                </a:ext>
              </a:extLst>
            </p:cNvPr>
            <p:cNvGrpSpPr/>
            <p:nvPr/>
          </p:nvGrpSpPr>
          <p:grpSpPr>
            <a:xfrm flipH="1">
              <a:off x="7633746" y="312350"/>
              <a:ext cx="2102651" cy="475328"/>
              <a:chOff x="5170018" y="1564582"/>
              <a:chExt cx="2006989" cy="555110"/>
            </a:xfrm>
          </p:grpSpPr>
          <p:cxnSp>
            <p:nvCxnSpPr>
              <p:cNvPr id="22" name="i$liḋe-Straight Connector 82">
                <a:extLst>
                  <a:ext uri="{FF2B5EF4-FFF2-40B4-BE49-F238E27FC236}">
                    <a16:creationId xmlns:a16="http://schemas.microsoft.com/office/drawing/2014/main" id="{9E19D66E-03CA-A343-9000-878E60949ED0}"/>
                  </a:ext>
                </a:extLst>
              </p:cNvPr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i$liḋe-Straight Connector 83">
                <a:extLst>
                  <a:ext uri="{FF2B5EF4-FFF2-40B4-BE49-F238E27FC236}">
                    <a16:creationId xmlns:a16="http://schemas.microsoft.com/office/drawing/2014/main" id="{DB44A503-2F6C-0B40-B3D0-5B38735A43B7}"/>
                  </a:ext>
                </a:extLst>
              </p:cNvPr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88">
              <a:extLst>
                <a:ext uri="{FF2B5EF4-FFF2-40B4-BE49-F238E27FC236}">
                  <a16:creationId xmlns:a16="http://schemas.microsoft.com/office/drawing/2014/main" id="{E4348FCE-39DC-E043-9E15-35CDD3A0ED68}"/>
                </a:ext>
              </a:extLst>
            </p:cNvPr>
            <p:cNvGrpSpPr/>
            <p:nvPr/>
          </p:nvGrpSpPr>
          <p:grpSpPr>
            <a:xfrm flipH="1" flipV="1">
              <a:off x="7660101" y="2571087"/>
              <a:ext cx="2102651" cy="475328"/>
              <a:chOff x="5170018" y="1564582"/>
              <a:chExt cx="2006989" cy="555110"/>
            </a:xfrm>
          </p:grpSpPr>
          <p:cxnSp>
            <p:nvCxnSpPr>
              <p:cNvPr id="20" name="i$liḋe-Straight Connector 89">
                <a:extLst>
                  <a:ext uri="{FF2B5EF4-FFF2-40B4-BE49-F238E27FC236}">
                    <a16:creationId xmlns:a16="http://schemas.microsoft.com/office/drawing/2014/main" id="{F9B76FE6-CEE7-0D42-A277-AD25DFA6F736}"/>
                  </a:ext>
                </a:extLst>
              </p:cNvPr>
              <p:cNvCxnSpPr/>
              <p:nvPr/>
            </p:nvCxnSpPr>
            <p:spPr>
              <a:xfrm flipV="1">
                <a:off x="5170018" y="1564582"/>
                <a:ext cx="542842" cy="55511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i$liḋe-Straight Connector 90">
                <a:extLst>
                  <a:ext uri="{FF2B5EF4-FFF2-40B4-BE49-F238E27FC236}">
                    <a16:creationId xmlns:a16="http://schemas.microsoft.com/office/drawing/2014/main" id="{5057918D-540D-614A-9318-F85D8964BD2C}"/>
                  </a:ext>
                </a:extLst>
              </p:cNvPr>
              <p:cNvCxnSpPr/>
              <p:nvPr/>
            </p:nvCxnSpPr>
            <p:spPr>
              <a:xfrm>
                <a:off x="5704923" y="1566961"/>
                <a:ext cx="1472084" cy="0"/>
              </a:xfrm>
              <a:prstGeom prst="line">
                <a:avLst/>
              </a:prstGeom>
              <a:ln w="19050">
                <a:solidFill>
                  <a:srgbClr val="AEC77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i$liḋe-Freeform: Shape 40">
              <a:extLst>
                <a:ext uri="{FF2B5EF4-FFF2-40B4-BE49-F238E27FC236}">
                  <a16:creationId xmlns:a16="http://schemas.microsoft.com/office/drawing/2014/main" id="{474A335E-9D27-3E40-849D-B500C0E5E2E1}"/>
                </a:ext>
              </a:extLst>
            </p:cNvPr>
            <p:cNvSpPr/>
            <p:nvPr/>
          </p:nvSpPr>
          <p:spPr bwMode="auto">
            <a:xfrm>
              <a:off x="10064820" y="1189013"/>
              <a:ext cx="936622" cy="93662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AEC77D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EAE8335-9D27-FA4E-A9F1-8FED2AEC949B}"/>
              </a:ext>
            </a:extLst>
          </p:cNvPr>
          <p:cNvSpPr/>
          <p:nvPr/>
        </p:nvSpPr>
        <p:spPr>
          <a:xfrm>
            <a:off x="672685" y="3132703"/>
            <a:ext cx="2093118" cy="1944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B3D7561F-2CAF-1541-BF1C-735A874DA3A2}"/>
              </a:ext>
            </a:extLst>
          </p:cNvPr>
          <p:cNvSpPr txBox="1"/>
          <p:nvPr/>
        </p:nvSpPr>
        <p:spPr>
          <a:xfrm>
            <a:off x="4938045" y="1912963"/>
            <a:ext cx="6738140" cy="2198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P1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 “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chứ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trò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31" name="文本框 6">
            <a:extLst>
              <a:ext uri="{FF2B5EF4-FFF2-40B4-BE49-F238E27FC236}">
                <a16:creationId xmlns:a16="http://schemas.microsoft.com/office/drawing/2014/main" id="{C4671A25-5597-1A43-8A69-EA25A29C8952}"/>
              </a:ext>
            </a:extLst>
          </p:cNvPr>
          <p:cNvSpPr txBox="1"/>
          <p:nvPr/>
        </p:nvSpPr>
        <p:spPr>
          <a:xfrm>
            <a:off x="4938044" y="4792413"/>
            <a:ext cx="6738139" cy="1706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P2 (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):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gỡ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mẹ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2971B7-54AE-D7DA-A348-54A08AED93DC}"/>
              </a:ext>
            </a:extLst>
          </p:cNvPr>
          <p:cNvSpPr txBox="1"/>
          <p:nvPr/>
        </p:nvSpPr>
        <p:spPr>
          <a:xfrm>
            <a:off x="465664" y="5807"/>
            <a:ext cx="609834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1EF8E6-C149-99A1-235A-F342E234FD3B}"/>
              </a:ext>
            </a:extLst>
          </p:cNvPr>
          <p:cNvSpPr txBox="1"/>
          <p:nvPr/>
        </p:nvSpPr>
        <p:spPr>
          <a:xfrm>
            <a:off x="474970" y="875932"/>
            <a:ext cx="609834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cục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7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37EB07-F2EA-8E45-8EE1-EED68BA48231}"/>
              </a:ext>
            </a:extLst>
          </p:cNvPr>
          <p:cNvSpPr/>
          <p:nvPr/>
        </p:nvSpPr>
        <p:spPr>
          <a:xfrm>
            <a:off x="1013637" y="920835"/>
            <a:ext cx="10164726" cy="8293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Hoàn cảnh của chú bé Hồng</a:t>
            </a:r>
          </a:p>
        </p:txBody>
      </p:sp>
      <p:sp>
        <p:nvSpPr>
          <p:cNvPr id="5" name="Oval 73">
            <a:extLst>
              <a:ext uri="{FF2B5EF4-FFF2-40B4-BE49-F238E27FC236}">
                <a16:creationId xmlns:a16="http://schemas.microsoft.com/office/drawing/2014/main" id="{92232E2B-D3F5-1F4D-A9C1-42DD0CDB10D1}"/>
              </a:ext>
            </a:extLst>
          </p:cNvPr>
          <p:cNvSpPr>
            <a:spLocks noChangeAspect="1"/>
          </p:cNvSpPr>
          <p:nvPr/>
        </p:nvSpPr>
        <p:spPr>
          <a:xfrm>
            <a:off x="143080" y="1974249"/>
            <a:ext cx="986651" cy="987474"/>
          </a:xfrm>
          <a:prstGeom prst="ellipse">
            <a:avLst/>
          </a:prstGeom>
          <a:solidFill>
            <a:srgbClr val="37A5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06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37">
            <a:extLst>
              <a:ext uri="{FF2B5EF4-FFF2-40B4-BE49-F238E27FC236}">
                <a16:creationId xmlns:a16="http://schemas.microsoft.com/office/drawing/2014/main" id="{41C6EF5C-D0F3-FA48-81E0-C7BA97C79A77}"/>
              </a:ext>
            </a:extLst>
          </p:cNvPr>
          <p:cNvSpPr>
            <a:spLocks noEditPoints="1"/>
          </p:cNvSpPr>
          <p:nvPr/>
        </p:nvSpPr>
        <p:spPr bwMode="auto">
          <a:xfrm>
            <a:off x="385636" y="2246527"/>
            <a:ext cx="501537" cy="513572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70">
            <a:extLst>
              <a:ext uri="{FF2B5EF4-FFF2-40B4-BE49-F238E27FC236}">
                <a16:creationId xmlns:a16="http://schemas.microsoft.com/office/drawing/2014/main" id="{DD2DFD8F-0EC9-F542-8859-032B327D205B}"/>
              </a:ext>
            </a:extLst>
          </p:cNvPr>
          <p:cNvSpPr>
            <a:spLocks noChangeAspect="1"/>
          </p:cNvSpPr>
          <p:nvPr/>
        </p:nvSpPr>
        <p:spPr>
          <a:xfrm>
            <a:off x="172124" y="3562021"/>
            <a:ext cx="986651" cy="987474"/>
          </a:xfrm>
          <a:prstGeom prst="ellipse">
            <a:avLst/>
          </a:prstGeom>
          <a:solidFill>
            <a:srgbClr val="37A5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06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7">
            <a:extLst>
              <a:ext uri="{FF2B5EF4-FFF2-40B4-BE49-F238E27FC236}">
                <a16:creationId xmlns:a16="http://schemas.microsoft.com/office/drawing/2014/main" id="{BB3C478D-2C9F-B542-93EB-BEF473254A05}"/>
              </a:ext>
            </a:extLst>
          </p:cNvPr>
          <p:cNvSpPr>
            <a:spLocks noEditPoints="1"/>
          </p:cNvSpPr>
          <p:nvPr/>
        </p:nvSpPr>
        <p:spPr bwMode="auto">
          <a:xfrm>
            <a:off x="444203" y="3809165"/>
            <a:ext cx="442970" cy="39270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BBD33033-D769-4C4B-86F2-BC41CF2B28E7}"/>
              </a:ext>
            </a:extLst>
          </p:cNvPr>
          <p:cNvSpPr>
            <a:spLocks noChangeAspect="1"/>
          </p:cNvSpPr>
          <p:nvPr/>
        </p:nvSpPr>
        <p:spPr>
          <a:xfrm>
            <a:off x="178071" y="5103828"/>
            <a:ext cx="986651" cy="987474"/>
          </a:xfrm>
          <a:prstGeom prst="ellipse">
            <a:avLst/>
          </a:prstGeom>
          <a:solidFill>
            <a:srgbClr val="37A59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306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3">
            <a:extLst>
              <a:ext uri="{FF2B5EF4-FFF2-40B4-BE49-F238E27FC236}">
                <a16:creationId xmlns:a16="http://schemas.microsoft.com/office/drawing/2014/main" id="{7EEF7A92-E4DE-CF45-89D8-F9D0B7DB226A}"/>
              </a:ext>
            </a:extLst>
          </p:cNvPr>
          <p:cNvSpPr>
            <a:spLocks noEditPoints="1"/>
          </p:cNvSpPr>
          <p:nvPr/>
        </p:nvSpPr>
        <p:spPr bwMode="auto">
          <a:xfrm>
            <a:off x="514671" y="5371041"/>
            <a:ext cx="302033" cy="45304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54E96A3-D1F1-374C-9D51-EB53C665851D}"/>
              </a:ext>
            </a:extLst>
          </p:cNvPr>
          <p:cNvSpPr txBox="1"/>
          <p:nvPr/>
        </p:nvSpPr>
        <p:spPr>
          <a:xfrm>
            <a:off x="1372287" y="1829470"/>
            <a:ext cx="6735892" cy="829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quả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hôn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yêu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FC0C3F16-2E52-594E-8245-23FE62281647}"/>
              </a:ext>
            </a:extLst>
          </p:cNvPr>
          <p:cNvSpPr txBox="1"/>
          <p:nvPr/>
        </p:nvSpPr>
        <p:spPr>
          <a:xfrm>
            <a:off x="1372287" y="3591419"/>
            <a:ext cx="6941719" cy="829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Lớn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lên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đình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hạnh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phúc</a:t>
            </a:r>
            <a:endParaRPr lang="en-US" altLang="zh-CN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E48C9904-AD84-D047-AE8F-FA0314208252}"/>
              </a:ext>
            </a:extLst>
          </p:cNvPr>
          <p:cNvSpPr txBox="1"/>
          <p:nvPr/>
        </p:nvSpPr>
        <p:spPr>
          <a:xfrm>
            <a:off x="1365299" y="4634670"/>
            <a:ext cx="6777871" cy="2378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mất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mẹ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hương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Hồng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sống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bơ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vơ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giữa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ghẻ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lạnh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cay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nghiệt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11A6305-45E1-D549-9F2F-DC99E6568CE3}"/>
              </a:ext>
            </a:extLst>
          </p:cNvPr>
          <p:cNvSpPr/>
          <p:nvPr/>
        </p:nvSpPr>
        <p:spPr>
          <a:xfrm>
            <a:off x="8108179" y="2246527"/>
            <a:ext cx="620704" cy="42331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936972AA-98E5-1145-AEB3-91851CE67154}"/>
              </a:ext>
            </a:extLst>
          </p:cNvPr>
          <p:cNvSpPr txBox="1"/>
          <p:nvPr/>
        </p:nvSpPr>
        <p:spPr>
          <a:xfrm>
            <a:off x="8957462" y="2491161"/>
            <a:ext cx="3091458" cy="3421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=&gt; Cô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độc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hạnh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khát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khao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mẹ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lt"/>
              </a:rPr>
              <a:t>. </a:t>
            </a: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6B3BF2AC-09B8-EB0F-BF5E-7AE485219474}"/>
              </a:ext>
            </a:extLst>
          </p:cNvPr>
          <p:cNvSpPr txBox="1"/>
          <p:nvPr/>
        </p:nvSpPr>
        <p:spPr>
          <a:xfrm>
            <a:off x="1499791" y="72099"/>
            <a:ext cx="967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II. Đọc –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33733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成长教育教学通用课件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1128</Words>
  <Application>Microsoft Macintosh PowerPoint</Application>
  <PresentationFormat>Widescreen</PresentationFormat>
  <Paragraphs>112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情缘素材：https://haosc.taobao.com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儿童成长教育教学通用课件PPT模板</dc:title>
  <cp:lastModifiedBy>Microsoft Office User</cp:lastModifiedBy>
  <cp:revision>35</cp:revision>
  <dcterms:created xsi:type="dcterms:W3CDTF">2015-05-05T08:02:00Z</dcterms:created>
  <dcterms:modified xsi:type="dcterms:W3CDTF">2024-11-11T02:50:11Z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