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18"/>
  </p:notesMasterIdLst>
  <p:sldIdLst>
    <p:sldId id="470" r:id="rId11"/>
    <p:sldId id="471" r:id="rId12"/>
    <p:sldId id="511" r:id="rId13"/>
    <p:sldId id="512" r:id="rId14"/>
    <p:sldId id="504" r:id="rId15"/>
    <p:sldId id="495" r:id="rId16"/>
    <p:sldId id="515" r:id="rId17"/>
  </p:sldIdLst>
  <p:sldSz cx="12190413" cy="6859588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A9D"/>
    <a:srgbClr val="EB9188"/>
    <a:srgbClr val="B1D2BF"/>
    <a:srgbClr val="3296A8"/>
    <a:srgbClr val="6D8AAB"/>
    <a:srgbClr val="31709C"/>
    <a:srgbClr val="7697B3"/>
    <a:srgbClr val="6FA094"/>
    <a:srgbClr val="94BCB4"/>
    <a:srgbClr val="595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5" autoAdjust="0"/>
    <p:restoredTop sz="95028" autoAdjust="0"/>
  </p:normalViewPr>
  <p:slideViewPr>
    <p:cSldViewPr snapToGrid="0" showGuides="1">
      <p:cViewPr varScale="1">
        <p:scale>
          <a:sx n="88" d="100"/>
          <a:sy n="88" d="100"/>
        </p:scale>
        <p:origin x="528" y="17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458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11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438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286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05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3.xml"/><Relationship Id="rId4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高可信度的说明">
            <a:extLst>
              <a:ext uri="{FF2B5EF4-FFF2-40B4-BE49-F238E27FC236}">
                <a16:creationId xmlns:a16="http://schemas.microsoft.com/office/drawing/2014/main" id="{A62B0E17-0418-48E5-A904-E720057CE6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162"/>
            <a:ext cx="12190413" cy="6857107"/>
          </a:xfrm>
          <a:prstGeom prst="rect">
            <a:avLst/>
          </a:prstGeom>
        </p:spPr>
      </p:pic>
      <p:sp>
        <p:nvSpPr>
          <p:cNvPr id="5" name="TextBox 18">
            <a:extLst>
              <a:ext uri="{FF2B5EF4-FFF2-40B4-BE49-F238E27FC236}">
                <a16:creationId xmlns:a16="http://schemas.microsoft.com/office/drawing/2014/main" id="{4A1CE602-D2D5-4223-8624-05DA0F194E6D}"/>
              </a:ext>
            </a:extLst>
          </p:cNvPr>
          <p:cNvSpPr txBox="1"/>
          <p:nvPr/>
        </p:nvSpPr>
        <p:spPr>
          <a:xfrm>
            <a:off x="4270443" y="1706332"/>
            <a:ext cx="364952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spc="600" dirty="0" err="1">
                <a:solidFill>
                  <a:srgbClr val="FF0000"/>
                </a:solidFill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Tiết</a:t>
            </a:r>
            <a:r>
              <a:rPr lang="en-US" sz="4500" spc="600" dirty="0">
                <a:solidFill>
                  <a:srgbClr val="FF0000"/>
                </a:solidFill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 27,28: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AF53817D-2228-439C-B632-1BAFB118AA35}"/>
              </a:ext>
            </a:extLst>
          </p:cNvPr>
          <p:cNvSpPr txBox="1"/>
          <p:nvPr/>
        </p:nvSpPr>
        <p:spPr>
          <a:xfrm>
            <a:off x="2283905" y="2735996"/>
            <a:ext cx="762260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800" b="1" dirty="0">
                <a:solidFill>
                  <a:srgbClr val="FF0000"/>
                </a:solidFill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KỂ LẠI MỘT TRẢI </a:t>
            </a:r>
          </a:p>
          <a:p>
            <a:pPr algn="ctr"/>
            <a:r>
              <a:rPr lang="en-US" altLang="zh-CN" sz="5800" b="1" dirty="0">
                <a:solidFill>
                  <a:srgbClr val="FF0000"/>
                </a:solidFill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NGHIỆM ĐÁNG NHỚ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66BF850-3912-4A16-890D-60B0CB141036}"/>
              </a:ext>
            </a:extLst>
          </p:cNvPr>
          <p:cNvGrpSpPr/>
          <p:nvPr/>
        </p:nvGrpSpPr>
        <p:grpSpPr>
          <a:xfrm>
            <a:off x="1645920" y="1619967"/>
            <a:ext cx="9070848" cy="3621241"/>
            <a:chOff x="2418675" y="1545658"/>
            <a:chExt cx="7380169" cy="3621241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C24BFF0C-5670-47EA-BC31-0D5412091E7B}"/>
                </a:ext>
              </a:extLst>
            </p:cNvPr>
            <p:cNvGrpSpPr/>
            <p:nvPr/>
          </p:nvGrpSpPr>
          <p:grpSpPr>
            <a:xfrm flipH="1" flipV="1">
              <a:off x="9270355" y="1545658"/>
              <a:ext cx="528489" cy="3621241"/>
              <a:chOff x="2945453" y="-31141125"/>
              <a:chExt cx="5437284" cy="37256692"/>
            </a:xfrm>
          </p:grpSpPr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8CBEBC01-A137-4DE2-871E-AC5140FEF6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02736" y="-31141125"/>
                <a:ext cx="0" cy="37256692"/>
              </a:xfrm>
              <a:prstGeom prst="line">
                <a:avLst/>
              </a:prstGeom>
              <a:ln w="28575">
                <a:solidFill>
                  <a:srgbClr val="88BA9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E20B6C83-2066-4973-A693-8C6889DE60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88BA9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C78759ED-17F0-4F6E-8FBD-2B951A546E5F}"/>
                </a:ext>
              </a:extLst>
            </p:cNvPr>
            <p:cNvGrpSpPr/>
            <p:nvPr/>
          </p:nvGrpSpPr>
          <p:grpSpPr>
            <a:xfrm>
              <a:off x="2418675" y="4790877"/>
              <a:ext cx="528489" cy="376022"/>
              <a:chOff x="2945453" y="2246911"/>
              <a:chExt cx="5437284" cy="3868656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C7428AB6-5128-478C-ADB5-E107D4A942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88BA9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29AFEF17-CEA5-4172-9FF7-9F800BDE1A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88BA9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1160FDC-621D-4397-AC6E-FB204E797C94}"/>
                </a:ext>
              </a:extLst>
            </p:cNvPr>
            <p:cNvGrpSpPr/>
            <p:nvPr/>
          </p:nvGrpSpPr>
          <p:grpSpPr>
            <a:xfrm flipH="1">
              <a:off x="2418675" y="1545658"/>
              <a:ext cx="7380169" cy="3621241"/>
              <a:chOff x="1931365" y="747372"/>
              <a:chExt cx="7380169" cy="3621241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8F6F9056-1DF0-4682-8A6F-95060E202D65}"/>
                  </a:ext>
                </a:extLst>
              </p:cNvPr>
              <p:cNvGrpSpPr/>
              <p:nvPr/>
            </p:nvGrpSpPr>
            <p:grpSpPr>
              <a:xfrm flipH="1" flipV="1">
                <a:off x="8783045" y="747372"/>
                <a:ext cx="528489" cy="3534876"/>
                <a:chOff x="2945453" y="-30252569"/>
                <a:chExt cx="5437284" cy="36368136"/>
              </a:xfrm>
            </p:grpSpPr>
            <p:cxnSp>
              <p:nvCxnSpPr>
                <p:cNvPr id="23" name="直接连接符 22">
                  <a:extLst>
                    <a:ext uri="{FF2B5EF4-FFF2-40B4-BE49-F238E27FC236}">
                      <a16:creationId xmlns:a16="http://schemas.microsoft.com/office/drawing/2014/main" id="{411E4672-9EA7-42EB-B927-6544258752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02736" y="-30252569"/>
                  <a:ext cx="0" cy="36368136"/>
                </a:xfrm>
                <a:prstGeom prst="line">
                  <a:avLst/>
                </a:prstGeom>
                <a:ln w="28575">
                  <a:solidFill>
                    <a:srgbClr val="88BA9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>
                  <a:extLst>
                    <a:ext uri="{FF2B5EF4-FFF2-40B4-BE49-F238E27FC236}">
                      <a16:creationId xmlns:a16="http://schemas.microsoft.com/office/drawing/2014/main" id="{A19003F4-E7E0-465A-B098-D0F9DA2AEF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88BA9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F725A470-B4A7-4FBC-9A7C-4F64926C3D43}"/>
                  </a:ext>
                </a:extLst>
              </p:cNvPr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21" name="直接连接符 20">
                  <a:extLst>
                    <a:ext uri="{FF2B5EF4-FFF2-40B4-BE49-F238E27FC236}">
                      <a16:creationId xmlns:a16="http://schemas.microsoft.com/office/drawing/2014/main" id="{A4E3A893-E1DA-4ED7-9F0F-C638DD4D68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88BA9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>
                  <a:extLst>
                    <a:ext uri="{FF2B5EF4-FFF2-40B4-BE49-F238E27FC236}">
                      <a16:creationId xmlns:a16="http://schemas.microsoft.com/office/drawing/2014/main" id="{C8A700C6-D3E8-4612-8A8A-9FC3FEA0C5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88BA9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" name="流行钢琴曲文艺清新钢琴无鼓版">
            <a:hlinkClick r:id="" action="ppaction://media"/>
            <a:extLst>
              <a:ext uri="{FF2B5EF4-FFF2-40B4-BE49-F238E27FC236}">
                <a16:creationId xmlns:a16="http://schemas.microsoft.com/office/drawing/2014/main" id="{DAFDCBC0-28D0-414D-A7D4-BB91682CEA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859588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高可信度的说明">
            <a:extLst>
              <a:ext uri="{FF2B5EF4-FFF2-40B4-BE49-F238E27FC236}">
                <a16:creationId xmlns:a16="http://schemas.microsoft.com/office/drawing/2014/main" id="{77CA2738-45C8-4418-98F2-FA056284B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"/>
            <a:ext cx="12190413" cy="6857107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ECD192CC-35FD-4E4D-9883-6151FD4E30E3}"/>
              </a:ext>
            </a:extLst>
          </p:cNvPr>
          <p:cNvSpPr/>
          <p:nvPr/>
        </p:nvSpPr>
        <p:spPr>
          <a:xfrm>
            <a:off x="2415611" y="2765516"/>
            <a:ext cx="7359190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5500" b="1" spc="300" noProof="1">
                <a:solidFill>
                  <a:srgbClr val="FF0000"/>
                </a:solidFill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I. ĐỊNH HƯỚNG</a:t>
            </a:r>
            <a:endParaRPr lang="zh-CN" altLang="en-US" sz="5500" b="1" spc="300" noProof="1">
              <a:solidFill>
                <a:srgbClr val="FF0000"/>
              </a:solidFill>
              <a:latin typeface="Times New Roman" panose="02020603050405020304" pitchFamily="18" charset="0"/>
              <a:ea typeface="字魂35号-经典雅黑" panose="00000500000000000000" pitchFamily="2" charset="-122"/>
              <a:cs typeface="Times New Roman" panose="02020603050405020304" pitchFamily="18" charset="0"/>
              <a:sym typeface="字魂35号-经典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B0C8F7-2D39-4E48-8C05-F81F2F7FCD73}"/>
              </a:ext>
            </a:extLst>
          </p:cNvPr>
          <p:cNvSpPr/>
          <p:nvPr/>
        </p:nvSpPr>
        <p:spPr>
          <a:xfrm>
            <a:off x="970313" y="0"/>
            <a:ext cx="10249786" cy="1159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Những điều cần lưu ý khi kể lại một kỉ niệm đáng nhớ về người thân trong gia đình: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7EAEC-12EB-804A-A573-FE8AC2FFD8BC}"/>
              </a:ext>
            </a:extLst>
          </p:cNvPr>
          <p:cNvSpPr/>
          <p:nvPr/>
        </p:nvSpPr>
        <p:spPr>
          <a:xfrm>
            <a:off x="264040" y="1077684"/>
            <a:ext cx="11688473" cy="5039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VN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một sự việc, hành động, tình huống… của người thân trong gia đình (ông bà, cha mẹ,…) mà em đã chứng kiến và có ấn tượng sâu sắc.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VN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đối tượng người nghe và thời gian em sẽ kể để có cách trình bày phù hợp.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VN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ý và lập dàn ý cho bài nói.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VN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các tư liệu, tranh ảnh liên quan đến trải nghiệm sẽ kể (nếu có)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VN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lên cảm xúc, suy nghĩ hoặc bài học em rút ra từ trải nghiệm đáng nhớ đó.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VN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nét mặt, ánh mắt, hành động,… phù hợp với câu chuyện để tác động đến người nghe.</a:t>
            </a:r>
          </a:p>
        </p:txBody>
      </p:sp>
    </p:spTree>
    <p:extLst>
      <p:ext uri="{BB962C8B-B14F-4D97-AF65-F5344CB8AC3E}">
        <p14:creationId xmlns:p14="http://schemas.microsoft.com/office/powerpoint/2010/main" val="399298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高可信度的说明">
            <a:extLst>
              <a:ext uri="{FF2B5EF4-FFF2-40B4-BE49-F238E27FC236}">
                <a16:creationId xmlns:a16="http://schemas.microsoft.com/office/drawing/2014/main" id="{77CA2738-45C8-4418-98F2-FA056284B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ECD192CC-35FD-4E4D-9883-6151FD4E30E3}"/>
              </a:ext>
            </a:extLst>
          </p:cNvPr>
          <p:cNvSpPr/>
          <p:nvPr/>
        </p:nvSpPr>
        <p:spPr>
          <a:xfrm>
            <a:off x="2672915" y="916542"/>
            <a:ext cx="684458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4800" b="1" spc="300" noProof="1">
                <a:solidFill>
                  <a:srgbClr val="FF0000"/>
                </a:solidFill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II. THỰC HÀNH</a:t>
            </a:r>
            <a:endParaRPr lang="zh-CN" altLang="en-US" sz="4800" b="1" spc="300" noProof="1">
              <a:solidFill>
                <a:srgbClr val="FF0000"/>
              </a:solidFill>
              <a:latin typeface="Times New Roman" panose="02020603050405020304" pitchFamily="18" charset="0"/>
              <a:ea typeface="字魂35号-经典雅黑" panose="00000500000000000000" pitchFamily="2" charset="-122"/>
              <a:cs typeface="Times New Roman" panose="02020603050405020304" pitchFamily="18" charset="0"/>
              <a:sym typeface="字魂35号-经典雅黑" panose="00000500000000000000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FB7E6E-0FF5-642A-73CA-256A8EB59EE8}"/>
              </a:ext>
            </a:extLst>
          </p:cNvPr>
          <p:cNvSpPr/>
          <p:nvPr/>
        </p:nvSpPr>
        <p:spPr>
          <a:xfrm>
            <a:off x="2884173" y="1655206"/>
            <a:ext cx="6422065" cy="3727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bài: </a:t>
            </a:r>
            <a:r>
              <a:rPr lang="en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kể lại cho các bạn nghe câu chuyện mà em đã trải nghiệm và có ấn tượng sâu sắc về một người thân trong gia đình.</a:t>
            </a:r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E327E40F-BC0A-40A1-B978-C9F620C3CEC1}"/>
              </a:ext>
            </a:extLst>
          </p:cNvPr>
          <p:cNvGrpSpPr/>
          <p:nvPr/>
        </p:nvGrpSpPr>
        <p:grpSpPr>
          <a:xfrm>
            <a:off x="3873894" y="1261893"/>
            <a:ext cx="4442623" cy="4335802"/>
            <a:chOff x="3477898" y="1560319"/>
            <a:chExt cx="5000202" cy="4879975"/>
          </a:xfrm>
        </p:grpSpPr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F69FE7C1-DF29-4680-89E9-83258566D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1525" y="3173219"/>
              <a:ext cx="1806575" cy="1804988"/>
            </a:xfrm>
            <a:prstGeom prst="ellipse">
              <a:avLst/>
            </a:prstGeom>
            <a:solidFill>
              <a:srgbClr val="88BA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D073A30-C3CC-4777-8E4A-773112769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148" y="1998469"/>
              <a:ext cx="1292225" cy="4079875"/>
            </a:xfrm>
            <a:custGeom>
              <a:avLst/>
              <a:gdLst>
                <a:gd name="T0" fmla="*/ 1750 w 1750"/>
                <a:gd name="T1" fmla="*/ 272 h 5527"/>
                <a:gd name="T2" fmla="*/ 314 w 1750"/>
                <a:gd name="T3" fmla="*/ 2778 h 5527"/>
                <a:gd name="T4" fmla="*/ 1699 w 1750"/>
                <a:gd name="T5" fmla="*/ 5254 h 5527"/>
                <a:gd name="T6" fmla="*/ 1542 w 1750"/>
                <a:gd name="T7" fmla="*/ 5527 h 5527"/>
                <a:gd name="T8" fmla="*/ 0 w 1750"/>
                <a:gd name="T9" fmla="*/ 2778 h 5527"/>
                <a:gd name="T10" fmla="*/ 1593 w 1750"/>
                <a:gd name="T11" fmla="*/ 0 h 5527"/>
                <a:gd name="T12" fmla="*/ 1750 w 1750"/>
                <a:gd name="T13" fmla="*/ 272 h 5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0" h="5527">
                  <a:moveTo>
                    <a:pt x="1750" y="272"/>
                  </a:moveTo>
                  <a:cubicBezTo>
                    <a:pt x="891" y="777"/>
                    <a:pt x="314" y="1710"/>
                    <a:pt x="314" y="2778"/>
                  </a:cubicBezTo>
                  <a:cubicBezTo>
                    <a:pt x="314" y="3825"/>
                    <a:pt x="868" y="4743"/>
                    <a:pt x="1699" y="5254"/>
                  </a:cubicBezTo>
                  <a:lnTo>
                    <a:pt x="1542" y="5527"/>
                  </a:lnTo>
                  <a:cubicBezTo>
                    <a:pt x="617" y="4961"/>
                    <a:pt x="0" y="3942"/>
                    <a:pt x="0" y="2778"/>
                  </a:cubicBezTo>
                  <a:cubicBezTo>
                    <a:pt x="0" y="1594"/>
                    <a:pt x="640" y="559"/>
                    <a:pt x="1593" y="0"/>
                  </a:cubicBezTo>
                  <a:lnTo>
                    <a:pt x="1750" y="272"/>
                  </a:lnTo>
                  <a:close/>
                </a:path>
              </a:pathLst>
            </a:custGeom>
            <a:solidFill>
              <a:srgbClr val="484849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5C634BFE-91DF-4593-815D-9B739A8F7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198" y="1560319"/>
              <a:ext cx="1219200" cy="1220788"/>
            </a:xfrm>
            <a:prstGeom prst="ellipse">
              <a:avLst/>
            </a:prstGeom>
            <a:solidFill>
              <a:srgbClr val="88BA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F1AD6303-00E9-4AB4-8718-588244511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898" y="3419282"/>
              <a:ext cx="1220788" cy="1219200"/>
            </a:xfrm>
            <a:prstGeom prst="ellipse">
              <a:avLst/>
            </a:prstGeom>
            <a:solidFill>
              <a:srgbClr val="88BA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5DAB1FE8-D5FA-4C07-B678-B01260637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023" y="5221094"/>
              <a:ext cx="1220788" cy="1219200"/>
            </a:xfrm>
            <a:prstGeom prst="ellipse">
              <a:avLst/>
            </a:prstGeom>
            <a:solidFill>
              <a:srgbClr val="88BA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86CD8CCA-8D94-4A8F-9F60-F9D2DDCEF2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3398" y="2492395"/>
              <a:ext cx="1255593" cy="900752"/>
            </a:xfrm>
            <a:prstGeom prst="line">
              <a:avLst/>
            </a:pr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none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9F0B6811-D58A-4E28-8EBA-89F36388E8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65284" y="4798866"/>
              <a:ext cx="1201002" cy="709684"/>
            </a:xfrm>
            <a:prstGeom prst="line">
              <a:avLst/>
            </a:pr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none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C8C253DA-27B5-4FED-A837-A4BB6C78D6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613" y="4025067"/>
              <a:ext cx="1669256" cy="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none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18C63F58-62BC-459F-8142-61D3B81B9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012" y="3262119"/>
              <a:ext cx="1625600" cy="1625600"/>
            </a:xfrm>
            <a:prstGeom prst="ellipse">
              <a:avLst/>
            </a:prstGeom>
            <a:solidFill>
              <a:srgbClr val="88BA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80C461D-19DB-394A-B018-C3310FEFB1C0}"/>
              </a:ext>
            </a:extLst>
          </p:cNvPr>
          <p:cNvSpPr txBox="1"/>
          <p:nvPr/>
        </p:nvSpPr>
        <p:spPr>
          <a:xfrm>
            <a:off x="8412169" y="2100908"/>
            <a:ext cx="372728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kể lại một kỉ niệm đáng nhớ, em sử dụng ngôi thứ mấy?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8551D8-39B3-3E42-85EC-563F521BF8FC}"/>
              </a:ext>
            </a:extLst>
          </p:cNvPr>
          <p:cNvSpPr txBox="1"/>
          <p:nvPr/>
        </p:nvSpPr>
        <p:spPr>
          <a:xfrm>
            <a:off x="916311" y="1238692"/>
            <a:ext cx="37272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Ngôi thứ nhất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6708DD-93B9-3145-94B3-C22B572B2725}"/>
              </a:ext>
            </a:extLst>
          </p:cNvPr>
          <p:cNvSpPr txBox="1"/>
          <p:nvPr/>
        </p:nvSpPr>
        <p:spPr>
          <a:xfrm>
            <a:off x="397934" y="3059378"/>
            <a:ext cx="37272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Ngôi thứ hai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66AB5D-67E1-0144-B2E8-E608472D518C}"/>
              </a:ext>
            </a:extLst>
          </p:cNvPr>
          <p:cNvSpPr txBox="1"/>
          <p:nvPr/>
        </p:nvSpPr>
        <p:spPr>
          <a:xfrm>
            <a:off x="1150887" y="4738511"/>
            <a:ext cx="37272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Ngôi thứ ba</a:t>
            </a:r>
          </a:p>
        </p:txBody>
      </p:sp>
    </p:spTree>
    <p:extLst>
      <p:ext uri="{BB962C8B-B14F-4D97-AF65-F5344CB8AC3E}">
        <p14:creationId xmlns:p14="http://schemas.microsoft.com/office/powerpoint/2010/main" val="12015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29" grpId="1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7A0D912-968C-40AF-BDF8-C1080A879571}"/>
              </a:ext>
            </a:extLst>
          </p:cNvPr>
          <p:cNvGrpSpPr/>
          <p:nvPr/>
        </p:nvGrpSpPr>
        <p:grpSpPr>
          <a:xfrm>
            <a:off x="683154" y="653611"/>
            <a:ext cx="10843722" cy="45719"/>
            <a:chOff x="-2655131" y="939542"/>
            <a:chExt cx="10843722" cy="45719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3EACFB9-3107-4C57-B8D9-B998CC80B962}"/>
                </a:ext>
              </a:extLst>
            </p:cNvPr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88B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35E852B-136A-404B-9928-FFADA036B252}"/>
                </a:ext>
              </a:extLst>
            </p:cNvPr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88B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A7A01A9-2413-44F3-9125-DAA2B442BE23}"/>
              </a:ext>
            </a:extLst>
          </p:cNvPr>
          <p:cNvGrpSpPr/>
          <p:nvPr/>
        </p:nvGrpSpPr>
        <p:grpSpPr>
          <a:xfrm>
            <a:off x="3916172" y="1767372"/>
            <a:ext cx="4376386" cy="3990868"/>
            <a:chOff x="1894605" y="1651687"/>
            <a:chExt cx="4766239" cy="4346381"/>
          </a:xfrm>
          <a:solidFill>
            <a:srgbClr val="579576"/>
          </a:solidFill>
        </p:grpSpPr>
        <p:sp>
          <p:nvSpPr>
            <p:cNvPr id="11" name="任意多边形 6">
              <a:extLst>
                <a:ext uri="{FF2B5EF4-FFF2-40B4-BE49-F238E27FC236}">
                  <a16:creationId xmlns:a16="http://schemas.microsoft.com/office/drawing/2014/main" id="{1A9D1422-E973-4AAE-8913-0C6CBE236959}"/>
                </a:ext>
              </a:extLst>
            </p:cNvPr>
            <p:cNvSpPr/>
            <p:nvPr/>
          </p:nvSpPr>
          <p:spPr>
            <a:xfrm>
              <a:off x="2848712" y="1989044"/>
              <a:ext cx="1209696" cy="1639905"/>
            </a:xfrm>
            <a:custGeom>
              <a:avLst/>
              <a:gdLst>
                <a:gd name="connsiteX0" fmla="*/ 1803400 w 1803400"/>
                <a:gd name="connsiteY0" fmla="*/ 0 h 2444750"/>
                <a:gd name="connsiteX1" fmla="*/ 1676400 w 1803400"/>
                <a:gd name="connsiteY1" fmla="*/ 1047750 h 2444750"/>
                <a:gd name="connsiteX2" fmla="*/ 1555750 w 1803400"/>
                <a:gd name="connsiteY2" fmla="*/ 895350 h 2444750"/>
                <a:gd name="connsiteX3" fmla="*/ 0 w 1803400"/>
                <a:gd name="connsiteY3" fmla="*/ 2444750 h 2444750"/>
                <a:gd name="connsiteX4" fmla="*/ 12700 w 1803400"/>
                <a:gd name="connsiteY4" fmla="*/ 1181100 h 2444750"/>
                <a:gd name="connsiteX5" fmla="*/ 908050 w 1803400"/>
                <a:gd name="connsiteY5" fmla="*/ 273050 h 2444750"/>
                <a:gd name="connsiteX6" fmla="*/ 787400 w 1803400"/>
                <a:gd name="connsiteY6" fmla="*/ 133350 h 2444750"/>
                <a:gd name="connsiteX7" fmla="*/ 1803400 w 1803400"/>
                <a:gd name="connsiteY7" fmla="*/ 0 h 244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400" h="2444750">
                  <a:moveTo>
                    <a:pt x="1803400" y="0"/>
                  </a:moveTo>
                  <a:lnTo>
                    <a:pt x="1676400" y="1047750"/>
                  </a:lnTo>
                  <a:lnTo>
                    <a:pt x="1555750" y="895350"/>
                  </a:lnTo>
                  <a:lnTo>
                    <a:pt x="0" y="2444750"/>
                  </a:lnTo>
                  <a:lnTo>
                    <a:pt x="12700" y="1181100"/>
                  </a:lnTo>
                  <a:lnTo>
                    <a:pt x="908050" y="273050"/>
                  </a:lnTo>
                  <a:lnTo>
                    <a:pt x="787400" y="133350"/>
                  </a:lnTo>
                  <a:lnTo>
                    <a:pt x="1803400" y="0"/>
                  </a:lnTo>
                  <a:close/>
                </a:path>
              </a:pathLst>
            </a:custGeom>
            <a:solidFill>
              <a:srgbClr val="88B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2" name="任意多边形 8">
              <a:extLst>
                <a:ext uri="{FF2B5EF4-FFF2-40B4-BE49-F238E27FC236}">
                  <a16:creationId xmlns:a16="http://schemas.microsoft.com/office/drawing/2014/main" id="{6E083581-FE51-4757-BA42-F292525933E6}"/>
                </a:ext>
              </a:extLst>
            </p:cNvPr>
            <p:cNvSpPr/>
            <p:nvPr/>
          </p:nvSpPr>
          <p:spPr>
            <a:xfrm rot="5400000">
              <a:off x="4430525" y="2359913"/>
              <a:ext cx="1209696" cy="1639905"/>
            </a:xfrm>
            <a:custGeom>
              <a:avLst/>
              <a:gdLst>
                <a:gd name="connsiteX0" fmla="*/ 1803400 w 1803400"/>
                <a:gd name="connsiteY0" fmla="*/ 0 h 2444750"/>
                <a:gd name="connsiteX1" fmla="*/ 1676400 w 1803400"/>
                <a:gd name="connsiteY1" fmla="*/ 1047750 h 2444750"/>
                <a:gd name="connsiteX2" fmla="*/ 1555750 w 1803400"/>
                <a:gd name="connsiteY2" fmla="*/ 895350 h 2444750"/>
                <a:gd name="connsiteX3" fmla="*/ 0 w 1803400"/>
                <a:gd name="connsiteY3" fmla="*/ 2444750 h 2444750"/>
                <a:gd name="connsiteX4" fmla="*/ 12700 w 1803400"/>
                <a:gd name="connsiteY4" fmla="*/ 1181100 h 2444750"/>
                <a:gd name="connsiteX5" fmla="*/ 908050 w 1803400"/>
                <a:gd name="connsiteY5" fmla="*/ 273050 h 2444750"/>
                <a:gd name="connsiteX6" fmla="*/ 787400 w 1803400"/>
                <a:gd name="connsiteY6" fmla="*/ 133350 h 2444750"/>
                <a:gd name="connsiteX7" fmla="*/ 1803400 w 1803400"/>
                <a:gd name="connsiteY7" fmla="*/ 0 h 244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400" h="2444750">
                  <a:moveTo>
                    <a:pt x="1803400" y="0"/>
                  </a:moveTo>
                  <a:lnTo>
                    <a:pt x="1676400" y="1047750"/>
                  </a:lnTo>
                  <a:lnTo>
                    <a:pt x="1555750" y="895350"/>
                  </a:lnTo>
                  <a:lnTo>
                    <a:pt x="0" y="2444750"/>
                  </a:lnTo>
                  <a:lnTo>
                    <a:pt x="12700" y="1181100"/>
                  </a:lnTo>
                  <a:lnTo>
                    <a:pt x="908050" y="273050"/>
                  </a:lnTo>
                  <a:lnTo>
                    <a:pt x="787400" y="133350"/>
                  </a:lnTo>
                  <a:lnTo>
                    <a:pt x="1803400" y="0"/>
                  </a:lnTo>
                  <a:close/>
                </a:path>
              </a:pathLst>
            </a:custGeom>
            <a:solidFill>
              <a:srgbClr val="88B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3" name="任意多边形 9">
              <a:extLst>
                <a:ext uri="{FF2B5EF4-FFF2-40B4-BE49-F238E27FC236}">
                  <a16:creationId xmlns:a16="http://schemas.microsoft.com/office/drawing/2014/main" id="{221DB5E1-0F8A-411B-A502-75370D7A4A51}"/>
                </a:ext>
              </a:extLst>
            </p:cNvPr>
            <p:cNvSpPr/>
            <p:nvPr/>
          </p:nvSpPr>
          <p:spPr>
            <a:xfrm rot="10800000">
              <a:off x="4048428" y="3959647"/>
              <a:ext cx="1209696" cy="1639905"/>
            </a:xfrm>
            <a:custGeom>
              <a:avLst/>
              <a:gdLst>
                <a:gd name="connsiteX0" fmla="*/ 1803400 w 1803400"/>
                <a:gd name="connsiteY0" fmla="*/ 0 h 2444750"/>
                <a:gd name="connsiteX1" fmla="*/ 1676400 w 1803400"/>
                <a:gd name="connsiteY1" fmla="*/ 1047750 h 2444750"/>
                <a:gd name="connsiteX2" fmla="*/ 1555750 w 1803400"/>
                <a:gd name="connsiteY2" fmla="*/ 895350 h 2444750"/>
                <a:gd name="connsiteX3" fmla="*/ 0 w 1803400"/>
                <a:gd name="connsiteY3" fmla="*/ 2444750 h 2444750"/>
                <a:gd name="connsiteX4" fmla="*/ 12700 w 1803400"/>
                <a:gd name="connsiteY4" fmla="*/ 1181100 h 2444750"/>
                <a:gd name="connsiteX5" fmla="*/ 908050 w 1803400"/>
                <a:gd name="connsiteY5" fmla="*/ 273050 h 2444750"/>
                <a:gd name="connsiteX6" fmla="*/ 787400 w 1803400"/>
                <a:gd name="connsiteY6" fmla="*/ 133350 h 2444750"/>
                <a:gd name="connsiteX7" fmla="*/ 1803400 w 1803400"/>
                <a:gd name="connsiteY7" fmla="*/ 0 h 244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400" h="2444750">
                  <a:moveTo>
                    <a:pt x="1803400" y="0"/>
                  </a:moveTo>
                  <a:lnTo>
                    <a:pt x="1676400" y="1047750"/>
                  </a:lnTo>
                  <a:lnTo>
                    <a:pt x="1555750" y="895350"/>
                  </a:lnTo>
                  <a:lnTo>
                    <a:pt x="0" y="2444750"/>
                  </a:lnTo>
                  <a:lnTo>
                    <a:pt x="12700" y="1181100"/>
                  </a:lnTo>
                  <a:lnTo>
                    <a:pt x="908050" y="273050"/>
                  </a:lnTo>
                  <a:lnTo>
                    <a:pt x="787400" y="133350"/>
                  </a:lnTo>
                  <a:lnTo>
                    <a:pt x="1803400" y="0"/>
                  </a:lnTo>
                  <a:close/>
                </a:path>
              </a:pathLst>
            </a:custGeom>
            <a:solidFill>
              <a:srgbClr val="88B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5" name="任意多边形 10">
              <a:extLst>
                <a:ext uri="{FF2B5EF4-FFF2-40B4-BE49-F238E27FC236}">
                  <a16:creationId xmlns:a16="http://schemas.microsoft.com/office/drawing/2014/main" id="{4FE26C8C-4377-4313-A233-D35CF456088F}"/>
                </a:ext>
              </a:extLst>
            </p:cNvPr>
            <p:cNvSpPr/>
            <p:nvPr/>
          </p:nvSpPr>
          <p:spPr>
            <a:xfrm rot="16200000">
              <a:off x="2470430" y="3569610"/>
              <a:ext cx="1209696" cy="1639905"/>
            </a:xfrm>
            <a:custGeom>
              <a:avLst/>
              <a:gdLst>
                <a:gd name="connsiteX0" fmla="*/ 1803400 w 1803400"/>
                <a:gd name="connsiteY0" fmla="*/ 0 h 2444750"/>
                <a:gd name="connsiteX1" fmla="*/ 1676400 w 1803400"/>
                <a:gd name="connsiteY1" fmla="*/ 1047750 h 2444750"/>
                <a:gd name="connsiteX2" fmla="*/ 1555750 w 1803400"/>
                <a:gd name="connsiteY2" fmla="*/ 895350 h 2444750"/>
                <a:gd name="connsiteX3" fmla="*/ 0 w 1803400"/>
                <a:gd name="connsiteY3" fmla="*/ 2444750 h 2444750"/>
                <a:gd name="connsiteX4" fmla="*/ 12700 w 1803400"/>
                <a:gd name="connsiteY4" fmla="*/ 1181100 h 2444750"/>
                <a:gd name="connsiteX5" fmla="*/ 908050 w 1803400"/>
                <a:gd name="connsiteY5" fmla="*/ 273050 h 2444750"/>
                <a:gd name="connsiteX6" fmla="*/ 787400 w 1803400"/>
                <a:gd name="connsiteY6" fmla="*/ 133350 h 2444750"/>
                <a:gd name="connsiteX7" fmla="*/ 1803400 w 1803400"/>
                <a:gd name="connsiteY7" fmla="*/ 0 h 244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400" h="2444750">
                  <a:moveTo>
                    <a:pt x="1803400" y="0"/>
                  </a:moveTo>
                  <a:lnTo>
                    <a:pt x="1676400" y="1047750"/>
                  </a:lnTo>
                  <a:lnTo>
                    <a:pt x="1555750" y="895350"/>
                  </a:lnTo>
                  <a:lnTo>
                    <a:pt x="0" y="2444750"/>
                  </a:lnTo>
                  <a:lnTo>
                    <a:pt x="12700" y="1181100"/>
                  </a:lnTo>
                  <a:lnTo>
                    <a:pt x="908050" y="273050"/>
                  </a:lnTo>
                  <a:lnTo>
                    <a:pt x="787400" y="133350"/>
                  </a:lnTo>
                  <a:lnTo>
                    <a:pt x="1803400" y="0"/>
                  </a:lnTo>
                  <a:close/>
                </a:path>
              </a:pathLst>
            </a:custGeom>
            <a:solidFill>
              <a:srgbClr val="88B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E08ED7C-F12B-4D09-92B1-5712793B1E21}"/>
                </a:ext>
              </a:extLst>
            </p:cNvPr>
            <p:cNvSpPr txBox="1"/>
            <p:nvPr/>
          </p:nvSpPr>
          <p:spPr>
            <a:xfrm>
              <a:off x="1894605" y="2821056"/>
              <a:ext cx="1028625" cy="100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>
                      <a:lumMod val="50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01</a:t>
              </a:r>
              <a:endParaRPr lang="zh-CN" altLang="en-US" sz="5400" b="1" dirty="0">
                <a:solidFill>
                  <a:schemeClr val="bg1">
                    <a:lumMod val="50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CDA0795-7901-46F1-AC74-6EF4836C16D5}"/>
                </a:ext>
              </a:extLst>
            </p:cNvPr>
            <p:cNvSpPr txBox="1"/>
            <p:nvPr/>
          </p:nvSpPr>
          <p:spPr>
            <a:xfrm>
              <a:off x="4176221" y="1651687"/>
              <a:ext cx="1370802" cy="100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>
                      <a:lumMod val="50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02</a:t>
              </a:r>
              <a:endParaRPr lang="zh-CN" altLang="en-US" sz="5400" b="1" dirty="0">
                <a:solidFill>
                  <a:schemeClr val="bg1">
                    <a:lumMod val="50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DC0CE69-DD15-434D-A486-1EE82A2B0BD9}"/>
                </a:ext>
              </a:extLst>
            </p:cNvPr>
            <p:cNvSpPr txBox="1"/>
            <p:nvPr/>
          </p:nvSpPr>
          <p:spPr>
            <a:xfrm>
              <a:off x="5290042" y="3927897"/>
              <a:ext cx="1370802" cy="100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>
                      <a:lumMod val="50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03</a:t>
              </a:r>
              <a:endParaRPr lang="zh-CN" altLang="en-US" sz="5400" b="1" dirty="0">
                <a:solidFill>
                  <a:schemeClr val="bg1">
                    <a:lumMod val="50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B2C7C67-87CE-4B16-83FB-650097BE3F12}"/>
                </a:ext>
              </a:extLst>
            </p:cNvPr>
            <p:cNvSpPr txBox="1"/>
            <p:nvPr/>
          </p:nvSpPr>
          <p:spPr>
            <a:xfrm>
              <a:off x="3017722" y="4992486"/>
              <a:ext cx="1370802" cy="100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>
                      <a:lumMod val="50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04</a:t>
              </a:r>
              <a:endParaRPr lang="zh-CN" altLang="en-US" sz="5400" b="1" dirty="0">
                <a:solidFill>
                  <a:schemeClr val="bg1">
                    <a:lumMod val="50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150FA95-FA8C-4813-BC3E-CDB2C27369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4226" y="3354958"/>
              <a:ext cx="868363" cy="855662"/>
            </a:xfrm>
            <a:custGeom>
              <a:avLst/>
              <a:gdLst>
                <a:gd name="T0" fmla="*/ 3250 w 3829"/>
                <a:gd name="T1" fmla="*/ 3193 h 3774"/>
                <a:gd name="T2" fmla="*/ 3139 w 3829"/>
                <a:gd name="T3" fmla="*/ 3273 h 3774"/>
                <a:gd name="T4" fmla="*/ 3187 w 3829"/>
                <a:gd name="T5" fmla="*/ 3032 h 3774"/>
                <a:gd name="T6" fmla="*/ 3187 w 3829"/>
                <a:gd name="T7" fmla="*/ 3588 h 3774"/>
                <a:gd name="T8" fmla="*/ 3693 w 3829"/>
                <a:gd name="T9" fmla="*/ 3359 h 3774"/>
                <a:gd name="T10" fmla="*/ 463 w 3829"/>
                <a:gd name="T11" fmla="*/ 2946 h 3774"/>
                <a:gd name="T12" fmla="*/ 310 w 3829"/>
                <a:gd name="T13" fmla="*/ 3113 h 3774"/>
                <a:gd name="T14" fmla="*/ 256 w 3829"/>
                <a:gd name="T15" fmla="*/ 3071 h 3774"/>
                <a:gd name="T16" fmla="*/ 212 w 3829"/>
                <a:gd name="T17" fmla="*/ 2961 h 3774"/>
                <a:gd name="T18" fmla="*/ 367 w 3829"/>
                <a:gd name="T19" fmla="*/ 3495 h 3774"/>
                <a:gd name="T20" fmla="*/ 789 w 3829"/>
                <a:gd name="T21" fmla="*/ 3128 h 3774"/>
                <a:gd name="T22" fmla="*/ 1440 w 3829"/>
                <a:gd name="T23" fmla="*/ 1965 h 3774"/>
                <a:gd name="T24" fmla="*/ 1911 w 3829"/>
                <a:gd name="T25" fmla="*/ 2401 h 3774"/>
                <a:gd name="T26" fmla="*/ 1566 w 3829"/>
                <a:gd name="T27" fmla="*/ 2309 h 3774"/>
                <a:gd name="T28" fmla="*/ 3381 w 3829"/>
                <a:gd name="T29" fmla="*/ 1426 h 3774"/>
                <a:gd name="T30" fmla="*/ 3205 w 3829"/>
                <a:gd name="T31" fmla="*/ 1622 h 3774"/>
                <a:gd name="T32" fmla="*/ 3180 w 3829"/>
                <a:gd name="T33" fmla="*/ 1518 h 3774"/>
                <a:gd name="T34" fmla="*/ 3090 w 3829"/>
                <a:gd name="T35" fmla="*/ 1475 h 3774"/>
                <a:gd name="T36" fmla="*/ 3318 w 3829"/>
                <a:gd name="T37" fmla="*/ 1982 h 3774"/>
                <a:gd name="T38" fmla="*/ 3683 w 3829"/>
                <a:gd name="T39" fmla="*/ 1559 h 3774"/>
                <a:gd name="T40" fmla="*/ 1669 w 3829"/>
                <a:gd name="T41" fmla="*/ 1377 h 3774"/>
                <a:gd name="T42" fmla="*/ 1351 w 3829"/>
                <a:gd name="T43" fmla="*/ 2109 h 3774"/>
                <a:gd name="T44" fmla="*/ 2042 w 3829"/>
                <a:gd name="T45" fmla="*/ 2502 h 3774"/>
                <a:gd name="T46" fmla="*/ 2505 w 3829"/>
                <a:gd name="T47" fmla="*/ 1856 h 3774"/>
                <a:gd name="T48" fmla="*/ 1915 w 3829"/>
                <a:gd name="T49" fmla="*/ 1324 h 3774"/>
                <a:gd name="T50" fmla="*/ 346 w 3829"/>
                <a:gd name="T51" fmla="*/ 876 h 3774"/>
                <a:gd name="T52" fmla="*/ 234 w 3829"/>
                <a:gd name="T53" fmla="*/ 956 h 3774"/>
                <a:gd name="T54" fmla="*/ 282 w 3829"/>
                <a:gd name="T55" fmla="*/ 715 h 3774"/>
                <a:gd name="T56" fmla="*/ 282 w 3829"/>
                <a:gd name="T57" fmla="*/ 1271 h 3774"/>
                <a:gd name="T58" fmla="*/ 789 w 3829"/>
                <a:gd name="T59" fmla="*/ 1042 h 3774"/>
                <a:gd name="T60" fmla="*/ 1916 w 3829"/>
                <a:gd name="T61" fmla="*/ 233 h 3774"/>
                <a:gd name="T62" fmla="*/ 1763 w 3829"/>
                <a:gd name="T63" fmla="*/ 399 h 3774"/>
                <a:gd name="T64" fmla="*/ 1709 w 3829"/>
                <a:gd name="T65" fmla="*/ 357 h 3774"/>
                <a:gd name="T66" fmla="*/ 1665 w 3829"/>
                <a:gd name="T67" fmla="*/ 246 h 3774"/>
                <a:gd name="T68" fmla="*/ 1819 w 3829"/>
                <a:gd name="T69" fmla="*/ 780 h 3774"/>
                <a:gd name="T70" fmla="*/ 2241 w 3829"/>
                <a:gd name="T71" fmla="*/ 415 h 3774"/>
                <a:gd name="T72" fmla="*/ 2082 w 3829"/>
                <a:gd name="T73" fmla="*/ 31 h 3774"/>
                <a:gd name="T74" fmla="*/ 2324 w 3829"/>
                <a:gd name="T75" fmla="*/ 679 h 3774"/>
                <a:gd name="T76" fmla="*/ 2299 w 3829"/>
                <a:gd name="T77" fmla="*/ 1303 h 3774"/>
                <a:gd name="T78" fmla="*/ 2959 w 3829"/>
                <a:gd name="T79" fmla="*/ 1438 h 3774"/>
                <a:gd name="T80" fmla="*/ 3631 w 3829"/>
                <a:gd name="T81" fmla="*/ 1275 h 3774"/>
                <a:gd name="T82" fmla="*/ 3712 w 3829"/>
                <a:gd name="T83" fmla="*/ 1963 h 3774"/>
                <a:gd name="T84" fmla="*/ 3037 w 3829"/>
                <a:gd name="T85" fmla="*/ 1978 h 3774"/>
                <a:gd name="T86" fmla="*/ 2483 w 3829"/>
                <a:gd name="T87" fmla="*/ 2372 h 3774"/>
                <a:gd name="T88" fmla="*/ 3712 w 3829"/>
                <a:gd name="T89" fmla="*/ 3003 h 3774"/>
                <a:gd name="T90" fmla="*/ 3631 w 3829"/>
                <a:gd name="T91" fmla="*/ 3690 h 3774"/>
                <a:gd name="T92" fmla="*/ 2959 w 3829"/>
                <a:gd name="T93" fmla="*/ 3527 h 3774"/>
                <a:gd name="T94" fmla="*/ 2232 w 3829"/>
                <a:gd name="T95" fmla="*/ 2575 h 3774"/>
                <a:gd name="T96" fmla="*/ 852 w 3829"/>
                <a:gd name="T97" fmla="*/ 2928 h 3774"/>
                <a:gd name="T98" fmla="*/ 679 w 3829"/>
                <a:gd name="T99" fmla="*/ 3587 h 3774"/>
                <a:gd name="T100" fmla="*/ 31 w 3829"/>
                <a:gd name="T101" fmla="*/ 3345 h 3774"/>
                <a:gd name="T102" fmla="*/ 348 w 3829"/>
                <a:gd name="T103" fmla="*/ 2728 h 3774"/>
                <a:gd name="T104" fmla="*/ 1200 w 3829"/>
                <a:gd name="T105" fmla="*/ 2052 h 3774"/>
                <a:gd name="T106" fmla="*/ 564 w 3829"/>
                <a:gd name="T107" fmla="*/ 1445 h 3774"/>
                <a:gd name="T108" fmla="*/ 3 w 3829"/>
                <a:gd name="T109" fmla="*/ 1052 h 3774"/>
                <a:gd name="T110" fmla="*/ 462 w 3829"/>
                <a:gd name="T111" fmla="*/ 530 h 3774"/>
                <a:gd name="T112" fmla="*/ 921 w 3829"/>
                <a:gd name="T113" fmla="*/ 1043 h 3774"/>
                <a:gd name="T114" fmla="*/ 1848 w 3829"/>
                <a:gd name="T115" fmla="*/ 922 h 3774"/>
                <a:gd name="T116" fmla="*/ 1467 w 3829"/>
                <a:gd name="T117" fmla="*/ 350 h 3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29" h="3774">
                  <a:moveTo>
                    <a:pt x="3367" y="3078"/>
                  </a:moveTo>
                  <a:lnTo>
                    <a:pt x="3368" y="3078"/>
                  </a:lnTo>
                  <a:lnTo>
                    <a:pt x="3381" y="3082"/>
                  </a:lnTo>
                  <a:lnTo>
                    <a:pt x="3392" y="3089"/>
                  </a:lnTo>
                  <a:lnTo>
                    <a:pt x="3397" y="3099"/>
                  </a:lnTo>
                  <a:lnTo>
                    <a:pt x="3401" y="3112"/>
                  </a:lnTo>
                  <a:lnTo>
                    <a:pt x="3397" y="3125"/>
                  </a:lnTo>
                  <a:lnTo>
                    <a:pt x="3390" y="3135"/>
                  </a:lnTo>
                  <a:lnTo>
                    <a:pt x="3380" y="3142"/>
                  </a:lnTo>
                  <a:lnTo>
                    <a:pt x="3367" y="3145"/>
                  </a:lnTo>
                  <a:lnTo>
                    <a:pt x="3334" y="3148"/>
                  </a:lnTo>
                  <a:lnTo>
                    <a:pt x="3302" y="3157"/>
                  </a:lnTo>
                  <a:lnTo>
                    <a:pt x="3274" y="3173"/>
                  </a:lnTo>
                  <a:lnTo>
                    <a:pt x="3250" y="3193"/>
                  </a:lnTo>
                  <a:lnTo>
                    <a:pt x="3230" y="3218"/>
                  </a:lnTo>
                  <a:lnTo>
                    <a:pt x="3215" y="3246"/>
                  </a:lnTo>
                  <a:lnTo>
                    <a:pt x="3205" y="3277"/>
                  </a:lnTo>
                  <a:lnTo>
                    <a:pt x="3201" y="3310"/>
                  </a:lnTo>
                  <a:lnTo>
                    <a:pt x="3201" y="3311"/>
                  </a:lnTo>
                  <a:lnTo>
                    <a:pt x="3199" y="3324"/>
                  </a:lnTo>
                  <a:lnTo>
                    <a:pt x="3192" y="3334"/>
                  </a:lnTo>
                  <a:lnTo>
                    <a:pt x="3182" y="3341"/>
                  </a:lnTo>
                  <a:lnTo>
                    <a:pt x="3169" y="3344"/>
                  </a:lnTo>
                  <a:lnTo>
                    <a:pt x="3156" y="3341"/>
                  </a:lnTo>
                  <a:lnTo>
                    <a:pt x="3146" y="3334"/>
                  </a:lnTo>
                  <a:lnTo>
                    <a:pt x="3139" y="3323"/>
                  </a:lnTo>
                  <a:lnTo>
                    <a:pt x="3136" y="3310"/>
                  </a:lnTo>
                  <a:lnTo>
                    <a:pt x="3139" y="3273"/>
                  </a:lnTo>
                  <a:lnTo>
                    <a:pt x="3148" y="3236"/>
                  </a:lnTo>
                  <a:lnTo>
                    <a:pt x="3162" y="3204"/>
                  </a:lnTo>
                  <a:lnTo>
                    <a:pt x="3180" y="3174"/>
                  </a:lnTo>
                  <a:lnTo>
                    <a:pt x="3204" y="3147"/>
                  </a:lnTo>
                  <a:lnTo>
                    <a:pt x="3230" y="3124"/>
                  </a:lnTo>
                  <a:lnTo>
                    <a:pt x="3260" y="3104"/>
                  </a:lnTo>
                  <a:lnTo>
                    <a:pt x="3294" y="3090"/>
                  </a:lnTo>
                  <a:lnTo>
                    <a:pt x="3330" y="3082"/>
                  </a:lnTo>
                  <a:lnTo>
                    <a:pt x="3367" y="3078"/>
                  </a:lnTo>
                  <a:close/>
                  <a:moveTo>
                    <a:pt x="3367" y="2979"/>
                  </a:moveTo>
                  <a:lnTo>
                    <a:pt x="3318" y="2983"/>
                  </a:lnTo>
                  <a:lnTo>
                    <a:pt x="3271" y="2993"/>
                  </a:lnTo>
                  <a:lnTo>
                    <a:pt x="3227" y="3010"/>
                  </a:lnTo>
                  <a:lnTo>
                    <a:pt x="3187" y="3032"/>
                  </a:lnTo>
                  <a:lnTo>
                    <a:pt x="3150" y="3060"/>
                  </a:lnTo>
                  <a:lnTo>
                    <a:pt x="3118" y="3092"/>
                  </a:lnTo>
                  <a:lnTo>
                    <a:pt x="3090" y="3129"/>
                  </a:lnTo>
                  <a:lnTo>
                    <a:pt x="3068" y="3170"/>
                  </a:lnTo>
                  <a:lnTo>
                    <a:pt x="3050" y="3214"/>
                  </a:lnTo>
                  <a:lnTo>
                    <a:pt x="3040" y="3261"/>
                  </a:lnTo>
                  <a:lnTo>
                    <a:pt x="3037" y="3310"/>
                  </a:lnTo>
                  <a:lnTo>
                    <a:pt x="3040" y="3359"/>
                  </a:lnTo>
                  <a:lnTo>
                    <a:pt x="3050" y="3406"/>
                  </a:lnTo>
                  <a:lnTo>
                    <a:pt x="3068" y="3451"/>
                  </a:lnTo>
                  <a:lnTo>
                    <a:pt x="3090" y="3490"/>
                  </a:lnTo>
                  <a:lnTo>
                    <a:pt x="3118" y="3527"/>
                  </a:lnTo>
                  <a:lnTo>
                    <a:pt x="3150" y="3560"/>
                  </a:lnTo>
                  <a:lnTo>
                    <a:pt x="3187" y="3588"/>
                  </a:lnTo>
                  <a:lnTo>
                    <a:pt x="3227" y="3610"/>
                  </a:lnTo>
                  <a:lnTo>
                    <a:pt x="3271" y="3627"/>
                  </a:lnTo>
                  <a:lnTo>
                    <a:pt x="3318" y="3638"/>
                  </a:lnTo>
                  <a:lnTo>
                    <a:pt x="3367" y="3641"/>
                  </a:lnTo>
                  <a:lnTo>
                    <a:pt x="3416" y="3638"/>
                  </a:lnTo>
                  <a:lnTo>
                    <a:pt x="3462" y="3627"/>
                  </a:lnTo>
                  <a:lnTo>
                    <a:pt x="3506" y="3610"/>
                  </a:lnTo>
                  <a:lnTo>
                    <a:pt x="3547" y="3588"/>
                  </a:lnTo>
                  <a:lnTo>
                    <a:pt x="3584" y="3560"/>
                  </a:lnTo>
                  <a:lnTo>
                    <a:pt x="3617" y="3527"/>
                  </a:lnTo>
                  <a:lnTo>
                    <a:pt x="3645" y="3490"/>
                  </a:lnTo>
                  <a:lnTo>
                    <a:pt x="3667" y="3451"/>
                  </a:lnTo>
                  <a:lnTo>
                    <a:pt x="3683" y="3406"/>
                  </a:lnTo>
                  <a:lnTo>
                    <a:pt x="3693" y="3359"/>
                  </a:lnTo>
                  <a:lnTo>
                    <a:pt x="3697" y="3310"/>
                  </a:lnTo>
                  <a:lnTo>
                    <a:pt x="3693" y="3261"/>
                  </a:lnTo>
                  <a:lnTo>
                    <a:pt x="3683" y="3214"/>
                  </a:lnTo>
                  <a:lnTo>
                    <a:pt x="3667" y="3170"/>
                  </a:lnTo>
                  <a:lnTo>
                    <a:pt x="3645" y="3129"/>
                  </a:lnTo>
                  <a:lnTo>
                    <a:pt x="3617" y="3092"/>
                  </a:lnTo>
                  <a:lnTo>
                    <a:pt x="3584" y="3060"/>
                  </a:lnTo>
                  <a:lnTo>
                    <a:pt x="3547" y="3032"/>
                  </a:lnTo>
                  <a:lnTo>
                    <a:pt x="3506" y="3010"/>
                  </a:lnTo>
                  <a:lnTo>
                    <a:pt x="3462" y="2993"/>
                  </a:lnTo>
                  <a:lnTo>
                    <a:pt x="3416" y="2983"/>
                  </a:lnTo>
                  <a:lnTo>
                    <a:pt x="3367" y="2979"/>
                  </a:lnTo>
                  <a:close/>
                  <a:moveTo>
                    <a:pt x="462" y="2946"/>
                  </a:moveTo>
                  <a:lnTo>
                    <a:pt x="463" y="2946"/>
                  </a:lnTo>
                  <a:lnTo>
                    <a:pt x="476" y="2949"/>
                  </a:lnTo>
                  <a:lnTo>
                    <a:pt x="486" y="2956"/>
                  </a:lnTo>
                  <a:lnTo>
                    <a:pt x="493" y="2967"/>
                  </a:lnTo>
                  <a:lnTo>
                    <a:pt x="495" y="2979"/>
                  </a:lnTo>
                  <a:lnTo>
                    <a:pt x="493" y="2992"/>
                  </a:lnTo>
                  <a:lnTo>
                    <a:pt x="486" y="3003"/>
                  </a:lnTo>
                  <a:lnTo>
                    <a:pt x="475" y="3010"/>
                  </a:lnTo>
                  <a:lnTo>
                    <a:pt x="462" y="3012"/>
                  </a:lnTo>
                  <a:lnTo>
                    <a:pt x="429" y="3015"/>
                  </a:lnTo>
                  <a:lnTo>
                    <a:pt x="398" y="3025"/>
                  </a:lnTo>
                  <a:lnTo>
                    <a:pt x="370" y="3040"/>
                  </a:lnTo>
                  <a:lnTo>
                    <a:pt x="346" y="3061"/>
                  </a:lnTo>
                  <a:lnTo>
                    <a:pt x="325" y="3085"/>
                  </a:lnTo>
                  <a:lnTo>
                    <a:pt x="310" y="3113"/>
                  </a:lnTo>
                  <a:lnTo>
                    <a:pt x="301" y="3145"/>
                  </a:lnTo>
                  <a:lnTo>
                    <a:pt x="297" y="3177"/>
                  </a:lnTo>
                  <a:lnTo>
                    <a:pt x="297" y="3178"/>
                  </a:lnTo>
                  <a:lnTo>
                    <a:pt x="295" y="3191"/>
                  </a:lnTo>
                  <a:lnTo>
                    <a:pt x="287" y="3202"/>
                  </a:lnTo>
                  <a:lnTo>
                    <a:pt x="276" y="3209"/>
                  </a:lnTo>
                  <a:lnTo>
                    <a:pt x="263" y="3211"/>
                  </a:lnTo>
                  <a:lnTo>
                    <a:pt x="251" y="3209"/>
                  </a:lnTo>
                  <a:lnTo>
                    <a:pt x="240" y="3202"/>
                  </a:lnTo>
                  <a:lnTo>
                    <a:pt x="233" y="3191"/>
                  </a:lnTo>
                  <a:lnTo>
                    <a:pt x="231" y="3177"/>
                  </a:lnTo>
                  <a:lnTo>
                    <a:pt x="234" y="3140"/>
                  </a:lnTo>
                  <a:lnTo>
                    <a:pt x="243" y="3105"/>
                  </a:lnTo>
                  <a:lnTo>
                    <a:pt x="256" y="3071"/>
                  </a:lnTo>
                  <a:lnTo>
                    <a:pt x="276" y="3041"/>
                  </a:lnTo>
                  <a:lnTo>
                    <a:pt x="299" y="3014"/>
                  </a:lnTo>
                  <a:lnTo>
                    <a:pt x="326" y="2991"/>
                  </a:lnTo>
                  <a:lnTo>
                    <a:pt x="356" y="2972"/>
                  </a:lnTo>
                  <a:lnTo>
                    <a:pt x="389" y="2958"/>
                  </a:lnTo>
                  <a:lnTo>
                    <a:pt x="425" y="2949"/>
                  </a:lnTo>
                  <a:lnTo>
                    <a:pt x="462" y="2946"/>
                  </a:lnTo>
                  <a:close/>
                  <a:moveTo>
                    <a:pt x="462" y="2847"/>
                  </a:moveTo>
                  <a:lnTo>
                    <a:pt x="413" y="2850"/>
                  </a:lnTo>
                  <a:lnTo>
                    <a:pt x="367" y="2861"/>
                  </a:lnTo>
                  <a:lnTo>
                    <a:pt x="323" y="2877"/>
                  </a:lnTo>
                  <a:lnTo>
                    <a:pt x="282" y="2900"/>
                  </a:lnTo>
                  <a:lnTo>
                    <a:pt x="245" y="2928"/>
                  </a:lnTo>
                  <a:lnTo>
                    <a:pt x="212" y="2961"/>
                  </a:lnTo>
                  <a:lnTo>
                    <a:pt x="184" y="2997"/>
                  </a:lnTo>
                  <a:lnTo>
                    <a:pt x="162" y="3038"/>
                  </a:lnTo>
                  <a:lnTo>
                    <a:pt x="146" y="3082"/>
                  </a:lnTo>
                  <a:lnTo>
                    <a:pt x="136" y="3128"/>
                  </a:lnTo>
                  <a:lnTo>
                    <a:pt x="132" y="3177"/>
                  </a:lnTo>
                  <a:lnTo>
                    <a:pt x="136" y="3227"/>
                  </a:lnTo>
                  <a:lnTo>
                    <a:pt x="146" y="3274"/>
                  </a:lnTo>
                  <a:lnTo>
                    <a:pt x="162" y="3318"/>
                  </a:lnTo>
                  <a:lnTo>
                    <a:pt x="184" y="3359"/>
                  </a:lnTo>
                  <a:lnTo>
                    <a:pt x="212" y="3395"/>
                  </a:lnTo>
                  <a:lnTo>
                    <a:pt x="245" y="3427"/>
                  </a:lnTo>
                  <a:lnTo>
                    <a:pt x="282" y="3455"/>
                  </a:lnTo>
                  <a:lnTo>
                    <a:pt x="323" y="3478"/>
                  </a:lnTo>
                  <a:lnTo>
                    <a:pt x="367" y="3495"/>
                  </a:lnTo>
                  <a:lnTo>
                    <a:pt x="413" y="3505"/>
                  </a:lnTo>
                  <a:lnTo>
                    <a:pt x="462" y="3509"/>
                  </a:lnTo>
                  <a:lnTo>
                    <a:pt x="511" y="3505"/>
                  </a:lnTo>
                  <a:lnTo>
                    <a:pt x="558" y="3495"/>
                  </a:lnTo>
                  <a:lnTo>
                    <a:pt x="602" y="3478"/>
                  </a:lnTo>
                  <a:lnTo>
                    <a:pt x="642" y="3455"/>
                  </a:lnTo>
                  <a:lnTo>
                    <a:pt x="679" y="3427"/>
                  </a:lnTo>
                  <a:lnTo>
                    <a:pt x="711" y="3395"/>
                  </a:lnTo>
                  <a:lnTo>
                    <a:pt x="739" y="3359"/>
                  </a:lnTo>
                  <a:lnTo>
                    <a:pt x="761" y="3318"/>
                  </a:lnTo>
                  <a:lnTo>
                    <a:pt x="779" y="3274"/>
                  </a:lnTo>
                  <a:lnTo>
                    <a:pt x="789" y="3227"/>
                  </a:lnTo>
                  <a:lnTo>
                    <a:pt x="792" y="3177"/>
                  </a:lnTo>
                  <a:lnTo>
                    <a:pt x="789" y="3128"/>
                  </a:lnTo>
                  <a:lnTo>
                    <a:pt x="779" y="3082"/>
                  </a:lnTo>
                  <a:lnTo>
                    <a:pt x="761" y="3038"/>
                  </a:lnTo>
                  <a:lnTo>
                    <a:pt x="739" y="2997"/>
                  </a:lnTo>
                  <a:lnTo>
                    <a:pt x="711" y="2961"/>
                  </a:lnTo>
                  <a:lnTo>
                    <a:pt x="679" y="2928"/>
                  </a:lnTo>
                  <a:lnTo>
                    <a:pt x="642" y="2900"/>
                  </a:lnTo>
                  <a:lnTo>
                    <a:pt x="602" y="2877"/>
                  </a:lnTo>
                  <a:lnTo>
                    <a:pt x="558" y="2861"/>
                  </a:lnTo>
                  <a:lnTo>
                    <a:pt x="511" y="2850"/>
                  </a:lnTo>
                  <a:lnTo>
                    <a:pt x="462" y="2847"/>
                  </a:lnTo>
                  <a:close/>
                  <a:moveTo>
                    <a:pt x="1411" y="1950"/>
                  </a:moveTo>
                  <a:lnTo>
                    <a:pt x="1423" y="1951"/>
                  </a:lnTo>
                  <a:lnTo>
                    <a:pt x="1432" y="1956"/>
                  </a:lnTo>
                  <a:lnTo>
                    <a:pt x="1440" y="1965"/>
                  </a:lnTo>
                  <a:lnTo>
                    <a:pt x="1445" y="1975"/>
                  </a:lnTo>
                  <a:lnTo>
                    <a:pt x="1460" y="2030"/>
                  </a:lnTo>
                  <a:lnTo>
                    <a:pt x="1482" y="2082"/>
                  </a:lnTo>
                  <a:lnTo>
                    <a:pt x="1507" y="2132"/>
                  </a:lnTo>
                  <a:lnTo>
                    <a:pt x="1537" y="2178"/>
                  </a:lnTo>
                  <a:lnTo>
                    <a:pt x="1572" y="2221"/>
                  </a:lnTo>
                  <a:lnTo>
                    <a:pt x="1611" y="2260"/>
                  </a:lnTo>
                  <a:lnTo>
                    <a:pt x="1653" y="2295"/>
                  </a:lnTo>
                  <a:lnTo>
                    <a:pt x="1699" y="2326"/>
                  </a:lnTo>
                  <a:lnTo>
                    <a:pt x="1747" y="2352"/>
                  </a:lnTo>
                  <a:lnTo>
                    <a:pt x="1800" y="2373"/>
                  </a:lnTo>
                  <a:lnTo>
                    <a:pt x="1853" y="2390"/>
                  </a:lnTo>
                  <a:lnTo>
                    <a:pt x="1909" y="2401"/>
                  </a:lnTo>
                  <a:lnTo>
                    <a:pt x="1911" y="2401"/>
                  </a:lnTo>
                  <a:lnTo>
                    <a:pt x="1923" y="2406"/>
                  </a:lnTo>
                  <a:lnTo>
                    <a:pt x="1932" y="2414"/>
                  </a:lnTo>
                  <a:lnTo>
                    <a:pt x="1938" y="2426"/>
                  </a:lnTo>
                  <a:lnTo>
                    <a:pt x="1938" y="2438"/>
                  </a:lnTo>
                  <a:lnTo>
                    <a:pt x="1933" y="2451"/>
                  </a:lnTo>
                  <a:lnTo>
                    <a:pt x="1925" y="2460"/>
                  </a:lnTo>
                  <a:lnTo>
                    <a:pt x="1913" y="2466"/>
                  </a:lnTo>
                  <a:lnTo>
                    <a:pt x="1899" y="2466"/>
                  </a:lnTo>
                  <a:lnTo>
                    <a:pt x="1838" y="2455"/>
                  </a:lnTo>
                  <a:lnTo>
                    <a:pt x="1778" y="2436"/>
                  </a:lnTo>
                  <a:lnTo>
                    <a:pt x="1720" y="2412"/>
                  </a:lnTo>
                  <a:lnTo>
                    <a:pt x="1665" y="2383"/>
                  </a:lnTo>
                  <a:lnTo>
                    <a:pt x="1614" y="2349"/>
                  </a:lnTo>
                  <a:lnTo>
                    <a:pt x="1566" y="2309"/>
                  </a:lnTo>
                  <a:lnTo>
                    <a:pt x="1523" y="2265"/>
                  </a:lnTo>
                  <a:lnTo>
                    <a:pt x="1484" y="2217"/>
                  </a:lnTo>
                  <a:lnTo>
                    <a:pt x="1450" y="2165"/>
                  </a:lnTo>
                  <a:lnTo>
                    <a:pt x="1421" y="2110"/>
                  </a:lnTo>
                  <a:lnTo>
                    <a:pt x="1398" y="2052"/>
                  </a:lnTo>
                  <a:lnTo>
                    <a:pt x="1380" y="1990"/>
                  </a:lnTo>
                  <a:lnTo>
                    <a:pt x="1380" y="1983"/>
                  </a:lnTo>
                  <a:lnTo>
                    <a:pt x="1381" y="1971"/>
                  </a:lnTo>
                  <a:lnTo>
                    <a:pt x="1388" y="1960"/>
                  </a:lnTo>
                  <a:lnTo>
                    <a:pt x="1398" y="1952"/>
                  </a:lnTo>
                  <a:lnTo>
                    <a:pt x="1411" y="1950"/>
                  </a:lnTo>
                  <a:close/>
                  <a:moveTo>
                    <a:pt x="3367" y="1424"/>
                  </a:moveTo>
                  <a:lnTo>
                    <a:pt x="3368" y="1424"/>
                  </a:lnTo>
                  <a:lnTo>
                    <a:pt x="3381" y="1426"/>
                  </a:lnTo>
                  <a:lnTo>
                    <a:pt x="3392" y="1433"/>
                  </a:lnTo>
                  <a:lnTo>
                    <a:pt x="3397" y="1444"/>
                  </a:lnTo>
                  <a:lnTo>
                    <a:pt x="3401" y="1458"/>
                  </a:lnTo>
                  <a:lnTo>
                    <a:pt x="3397" y="1470"/>
                  </a:lnTo>
                  <a:lnTo>
                    <a:pt x="3390" y="1481"/>
                  </a:lnTo>
                  <a:lnTo>
                    <a:pt x="3380" y="1488"/>
                  </a:lnTo>
                  <a:lnTo>
                    <a:pt x="3367" y="1490"/>
                  </a:lnTo>
                  <a:lnTo>
                    <a:pt x="3334" y="1493"/>
                  </a:lnTo>
                  <a:lnTo>
                    <a:pt x="3302" y="1503"/>
                  </a:lnTo>
                  <a:lnTo>
                    <a:pt x="3274" y="1518"/>
                  </a:lnTo>
                  <a:lnTo>
                    <a:pt x="3250" y="1538"/>
                  </a:lnTo>
                  <a:lnTo>
                    <a:pt x="3230" y="1562"/>
                  </a:lnTo>
                  <a:lnTo>
                    <a:pt x="3215" y="1590"/>
                  </a:lnTo>
                  <a:lnTo>
                    <a:pt x="3205" y="1622"/>
                  </a:lnTo>
                  <a:lnTo>
                    <a:pt x="3201" y="1655"/>
                  </a:lnTo>
                  <a:lnTo>
                    <a:pt x="3201" y="1657"/>
                  </a:lnTo>
                  <a:lnTo>
                    <a:pt x="3199" y="1669"/>
                  </a:lnTo>
                  <a:lnTo>
                    <a:pt x="3192" y="1680"/>
                  </a:lnTo>
                  <a:lnTo>
                    <a:pt x="3182" y="1687"/>
                  </a:lnTo>
                  <a:lnTo>
                    <a:pt x="3169" y="1689"/>
                  </a:lnTo>
                  <a:lnTo>
                    <a:pt x="3156" y="1686"/>
                  </a:lnTo>
                  <a:lnTo>
                    <a:pt x="3146" y="1679"/>
                  </a:lnTo>
                  <a:lnTo>
                    <a:pt x="3139" y="1668"/>
                  </a:lnTo>
                  <a:lnTo>
                    <a:pt x="3136" y="1655"/>
                  </a:lnTo>
                  <a:lnTo>
                    <a:pt x="3139" y="1618"/>
                  </a:lnTo>
                  <a:lnTo>
                    <a:pt x="3148" y="1582"/>
                  </a:lnTo>
                  <a:lnTo>
                    <a:pt x="3162" y="1550"/>
                  </a:lnTo>
                  <a:lnTo>
                    <a:pt x="3180" y="1518"/>
                  </a:lnTo>
                  <a:lnTo>
                    <a:pt x="3204" y="1491"/>
                  </a:lnTo>
                  <a:lnTo>
                    <a:pt x="3230" y="1468"/>
                  </a:lnTo>
                  <a:lnTo>
                    <a:pt x="3260" y="1449"/>
                  </a:lnTo>
                  <a:lnTo>
                    <a:pt x="3294" y="1436"/>
                  </a:lnTo>
                  <a:lnTo>
                    <a:pt x="3330" y="1426"/>
                  </a:lnTo>
                  <a:lnTo>
                    <a:pt x="3367" y="1424"/>
                  </a:lnTo>
                  <a:close/>
                  <a:moveTo>
                    <a:pt x="3367" y="1324"/>
                  </a:moveTo>
                  <a:lnTo>
                    <a:pt x="3318" y="1327"/>
                  </a:lnTo>
                  <a:lnTo>
                    <a:pt x="3271" y="1338"/>
                  </a:lnTo>
                  <a:lnTo>
                    <a:pt x="3227" y="1355"/>
                  </a:lnTo>
                  <a:lnTo>
                    <a:pt x="3187" y="1377"/>
                  </a:lnTo>
                  <a:lnTo>
                    <a:pt x="3150" y="1405"/>
                  </a:lnTo>
                  <a:lnTo>
                    <a:pt x="3118" y="1438"/>
                  </a:lnTo>
                  <a:lnTo>
                    <a:pt x="3090" y="1475"/>
                  </a:lnTo>
                  <a:lnTo>
                    <a:pt x="3068" y="1516"/>
                  </a:lnTo>
                  <a:lnTo>
                    <a:pt x="3050" y="1559"/>
                  </a:lnTo>
                  <a:lnTo>
                    <a:pt x="3040" y="1607"/>
                  </a:lnTo>
                  <a:lnTo>
                    <a:pt x="3037" y="1655"/>
                  </a:lnTo>
                  <a:lnTo>
                    <a:pt x="3040" y="1704"/>
                  </a:lnTo>
                  <a:lnTo>
                    <a:pt x="3050" y="1751"/>
                  </a:lnTo>
                  <a:lnTo>
                    <a:pt x="3068" y="1795"/>
                  </a:lnTo>
                  <a:lnTo>
                    <a:pt x="3090" y="1836"/>
                  </a:lnTo>
                  <a:lnTo>
                    <a:pt x="3118" y="1873"/>
                  </a:lnTo>
                  <a:lnTo>
                    <a:pt x="3150" y="1906"/>
                  </a:lnTo>
                  <a:lnTo>
                    <a:pt x="3187" y="1933"/>
                  </a:lnTo>
                  <a:lnTo>
                    <a:pt x="3227" y="1956"/>
                  </a:lnTo>
                  <a:lnTo>
                    <a:pt x="3271" y="1972"/>
                  </a:lnTo>
                  <a:lnTo>
                    <a:pt x="3318" y="1982"/>
                  </a:lnTo>
                  <a:lnTo>
                    <a:pt x="3367" y="1986"/>
                  </a:lnTo>
                  <a:lnTo>
                    <a:pt x="3416" y="1982"/>
                  </a:lnTo>
                  <a:lnTo>
                    <a:pt x="3462" y="1972"/>
                  </a:lnTo>
                  <a:lnTo>
                    <a:pt x="3506" y="1956"/>
                  </a:lnTo>
                  <a:lnTo>
                    <a:pt x="3547" y="1933"/>
                  </a:lnTo>
                  <a:lnTo>
                    <a:pt x="3584" y="1906"/>
                  </a:lnTo>
                  <a:lnTo>
                    <a:pt x="3617" y="1873"/>
                  </a:lnTo>
                  <a:lnTo>
                    <a:pt x="3645" y="1836"/>
                  </a:lnTo>
                  <a:lnTo>
                    <a:pt x="3667" y="1795"/>
                  </a:lnTo>
                  <a:lnTo>
                    <a:pt x="3683" y="1751"/>
                  </a:lnTo>
                  <a:lnTo>
                    <a:pt x="3693" y="1704"/>
                  </a:lnTo>
                  <a:lnTo>
                    <a:pt x="3697" y="1655"/>
                  </a:lnTo>
                  <a:lnTo>
                    <a:pt x="3693" y="1607"/>
                  </a:lnTo>
                  <a:lnTo>
                    <a:pt x="3683" y="1559"/>
                  </a:lnTo>
                  <a:lnTo>
                    <a:pt x="3667" y="1516"/>
                  </a:lnTo>
                  <a:lnTo>
                    <a:pt x="3645" y="1475"/>
                  </a:lnTo>
                  <a:lnTo>
                    <a:pt x="3617" y="1438"/>
                  </a:lnTo>
                  <a:lnTo>
                    <a:pt x="3584" y="1405"/>
                  </a:lnTo>
                  <a:lnTo>
                    <a:pt x="3547" y="1377"/>
                  </a:lnTo>
                  <a:lnTo>
                    <a:pt x="3506" y="1355"/>
                  </a:lnTo>
                  <a:lnTo>
                    <a:pt x="3462" y="1338"/>
                  </a:lnTo>
                  <a:lnTo>
                    <a:pt x="3416" y="1327"/>
                  </a:lnTo>
                  <a:lnTo>
                    <a:pt x="3367" y="1324"/>
                  </a:lnTo>
                  <a:close/>
                  <a:moveTo>
                    <a:pt x="1915" y="1324"/>
                  </a:moveTo>
                  <a:lnTo>
                    <a:pt x="1850" y="1327"/>
                  </a:lnTo>
                  <a:lnTo>
                    <a:pt x="1787" y="1338"/>
                  </a:lnTo>
                  <a:lnTo>
                    <a:pt x="1727" y="1354"/>
                  </a:lnTo>
                  <a:lnTo>
                    <a:pt x="1669" y="1377"/>
                  </a:lnTo>
                  <a:lnTo>
                    <a:pt x="1614" y="1405"/>
                  </a:lnTo>
                  <a:lnTo>
                    <a:pt x="1563" y="1439"/>
                  </a:lnTo>
                  <a:lnTo>
                    <a:pt x="1517" y="1477"/>
                  </a:lnTo>
                  <a:lnTo>
                    <a:pt x="1474" y="1520"/>
                  </a:lnTo>
                  <a:lnTo>
                    <a:pt x="1435" y="1568"/>
                  </a:lnTo>
                  <a:lnTo>
                    <a:pt x="1402" y="1619"/>
                  </a:lnTo>
                  <a:lnTo>
                    <a:pt x="1373" y="1674"/>
                  </a:lnTo>
                  <a:lnTo>
                    <a:pt x="1351" y="1731"/>
                  </a:lnTo>
                  <a:lnTo>
                    <a:pt x="1334" y="1792"/>
                  </a:lnTo>
                  <a:lnTo>
                    <a:pt x="1324" y="1856"/>
                  </a:lnTo>
                  <a:lnTo>
                    <a:pt x="1320" y="1919"/>
                  </a:lnTo>
                  <a:lnTo>
                    <a:pt x="1324" y="1985"/>
                  </a:lnTo>
                  <a:lnTo>
                    <a:pt x="1334" y="2049"/>
                  </a:lnTo>
                  <a:lnTo>
                    <a:pt x="1351" y="2109"/>
                  </a:lnTo>
                  <a:lnTo>
                    <a:pt x="1373" y="2166"/>
                  </a:lnTo>
                  <a:lnTo>
                    <a:pt x="1402" y="2221"/>
                  </a:lnTo>
                  <a:lnTo>
                    <a:pt x="1435" y="2272"/>
                  </a:lnTo>
                  <a:lnTo>
                    <a:pt x="1474" y="2320"/>
                  </a:lnTo>
                  <a:lnTo>
                    <a:pt x="1517" y="2363"/>
                  </a:lnTo>
                  <a:lnTo>
                    <a:pt x="1563" y="2401"/>
                  </a:lnTo>
                  <a:lnTo>
                    <a:pt x="1614" y="2435"/>
                  </a:lnTo>
                  <a:lnTo>
                    <a:pt x="1669" y="2463"/>
                  </a:lnTo>
                  <a:lnTo>
                    <a:pt x="1727" y="2485"/>
                  </a:lnTo>
                  <a:lnTo>
                    <a:pt x="1787" y="2502"/>
                  </a:lnTo>
                  <a:lnTo>
                    <a:pt x="1850" y="2513"/>
                  </a:lnTo>
                  <a:lnTo>
                    <a:pt x="1915" y="2516"/>
                  </a:lnTo>
                  <a:lnTo>
                    <a:pt x="1979" y="2513"/>
                  </a:lnTo>
                  <a:lnTo>
                    <a:pt x="2042" y="2502"/>
                  </a:lnTo>
                  <a:lnTo>
                    <a:pt x="2102" y="2485"/>
                  </a:lnTo>
                  <a:lnTo>
                    <a:pt x="2160" y="2463"/>
                  </a:lnTo>
                  <a:lnTo>
                    <a:pt x="2215" y="2435"/>
                  </a:lnTo>
                  <a:lnTo>
                    <a:pt x="2266" y="2401"/>
                  </a:lnTo>
                  <a:lnTo>
                    <a:pt x="2312" y="2363"/>
                  </a:lnTo>
                  <a:lnTo>
                    <a:pt x="2355" y="2320"/>
                  </a:lnTo>
                  <a:lnTo>
                    <a:pt x="2394" y="2272"/>
                  </a:lnTo>
                  <a:lnTo>
                    <a:pt x="2427" y="2221"/>
                  </a:lnTo>
                  <a:lnTo>
                    <a:pt x="2456" y="2166"/>
                  </a:lnTo>
                  <a:lnTo>
                    <a:pt x="2478" y="2109"/>
                  </a:lnTo>
                  <a:lnTo>
                    <a:pt x="2495" y="2049"/>
                  </a:lnTo>
                  <a:lnTo>
                    <a:pt x="2505" y="1985"/>
                  </a:lnTo>
                  <a:lnTo>
                    <a:pt x="2509" y="1919"/>
                  </a:lnTo>
                  <a:lnTo>
                    <a:pt x="2505" y="1856"/>
                  </a:lnTo>
                  <a:lnTo>
                    <a:pt x="2495" y="1792"/>
                  </a:lnTo>
                  <a:lnTo>
                    <a:pt x="2478" y="1731"/>
                  </a:lnTo>
                  <a:lnTo>
                    <a:pt x="2456" y="1674"/>
                  </a:lnTo>
                  <a:lnTo>
                    <a:pt x="2427" y="1619"/>
                  </a:lnTo>
                  <a:lnTo>
                    <a:pt x="2394" y="1568"/>
                  </a:lnTo>
                  <a:lnTo>
                    <a:pt x="2355" y="1520"/>
                  </a:lnTo>
                  <a:lnTo>
                    <a:pt x="2312" y="1477"/>
                  </a:lnTo>
                  <a:lnTo>
                    <a:pt x="2266" y="1439"/>
                  </a:lnTo>
                  <a:lnTo>
                    <a:pt x="2215" y="1405"/>
                  </a:lnTo>
                  <a:lnTo>
                    <a:pt x="2160" y="1377"/>
                  </a:lnTo>
                  <a:lnTo>
                    <a:pt x="2102" y="1354"/>
                  </a:lnTo>
                  <a:lnTo>
                    <a:pt x="2042" y="1338"/>
                  </a:lnTo>
                  <a:lnTo>
                    <a:pt x="1979" y="1327"/>
                  </a:lnTo>
                  <a:lnTo>
                    <a:pt x="1915" y="1324"/>
                  </a:lnTo>
                  <a:close/>
                  <a:moveTo>
                    <a:pt x="462" y="762"/>
                  </a:moveTo>
                  <a:lnTo>
                    <a:pt x="463" y="762"/>
                  </a:lnTo>
                  <a:lnTo>
                    <a:pt x="476" y="764"/>
                  </a:lnTo>
                  <a:lnTo>
                    <a:pt x="486" y="771"/>
                  </a:lnTo>
                  <a:lnTo>
                    <a:pt x="493" y="782"/>
                  </a:lnTo>
                  <a:lnTo>
                    <a:pt x="495" y="796"/>
                  </a:lnTo>
                  <a:lnTo>
                    <a:pt x="493" y="808"/>
                  </a:lnTo>
                  <a:lnTo>
                    <a:pt x="486" y="819"/>
                  </a:lnTo>
                  <a:lnTo>
                    <a:pt x="475" y="826"/>
                  </a:lnTo>
                  <a:lnTo>
                    <a:pt x="462" y="828"/>
                  </a:lnTo>
                  <a:lnTo>
                    <a:pt x="429" y="832"/>
                  </a:lnTo>
                  <a:lnTo>
                    <a:pt x="398" y="841"/>
                  </a:lnTo>
                  <a:lnTo>
                    <a:pt x="370" y="856"/>
                  </a:lnTo>
                  <a:lnTo>
                    <a:pt x="346" y="876"/>
                  </a:lnTo>
                  <a:lnTo>
                    <a:pt x="325" y="900"/>
                  </a:lnTo>
                  <a:lnTo>
                    <a:pt x="310" y="928"/>
                  </a:lnTo>
                  <a:lnTo>
                    <a:pt x="301" y="960"/>
                  </a:lnTo>
                  <a:lnTo>
                    <a:pt x="297" y="993"/>
                  </a:lnTo>
                  <a:lnTo>
                    <a:pt x="297" y="995"/>
                  </a:lnTo>
                  <a:lnTo>
                    <a:pt x="295" y="1007"/>
                  </a:lnTo>
                  <a:lnTo>
                    <a:pt x="287" y="1018"/>
                  </a:lnTo>
                  <a:lnTo>
                    <a:pt x="276" y="1025"/>
                  </a:lnTo>
                  <a:lnTo>
                    <a:pt x="263" y="1027"/>
                  </a:lnTo>
                  <a:lnTo>
                    <a:pt x="251" y="1024"/>
                  </a:lnTo>
                  <a:lnTo>
                    <a:pt x="240" y="1017"/>
                  </a:lnTo>
                  <a:lnTo>
                    <a:pt x="233" y="1006"/>
                  </a:lnTo>
                  <a:lnTo>
                    <a:pt x="231" y="993"/>
                  </a:lnTo>
                  <a:lnTo>
                    <a:pt x="234" y="956"/>
                  </a:lnTo>
                  <a:lnTo>
                    <a:pt x="243" y="920"/>
                  </a:lnTo>
                  <a:lnTo>
                    <a:pt x="256" y="888"/>
                  </a:lnTo>
                  <a:lnTo>
                    <a:pt x="276" y="856"/>
                  </a:lnTo>
                  <a:lnTo>
                    <a:pt x="299" y="829"/>
                  </a:lnTo>
                  <a:lnTo>
                    <a:pt x="326" y="806"/>
                  </a:lnTo>
                  <a:lnTo>
                    <a:pt x="356" y="787"/>
                  </a:lnTo>
                  <a:lnTo>
                    <a:pt x="389" y="774"/>
                  </a:lnTo>
                  <a:lnTo>
                    <a:pt x="425" y="764"/>
                  </a:lnTo>
                  <a:lnTo>
                    <a:pt x="462" y="762"/>
                  </a:lnTo>
                  <a:close/>
                  <a:moveTo>
                    <a:pt x="462" y="662"/>
                  </a:moveTo>
                  <a:lnTo>
                    <a:pt x="413" y="665"/>
                  </a:lnTo>
                  <a:lnTo>
                    <a:pt x="367" y="676"/>
                  </a:lnTo>
                  <a:lnTo>
                    <a:pt x="323" y="693"/>
                  </a:lnTo>
                  <a:lnTo>
                    <a:pt x="282" y="715"/>
                  </a:lnTo>
                  <a:lnTo>
                    <a:pt x="245" y="743"/>
                  </a:lnTo>
                  <a:lnTo>
                    <a:pt x="212" y="776"/>
                  </a:lnTo>
                  <a:lnTo>
                    <a:pt x="184" y="813"/>
                  </a:lnTo>
                  <a:lnTo>
                    <a:pt x="162" y="854"/>
                  </a:lnTo>
                  <a:lnTo>
                    <a:pt x="146" y="897"/>
                  </a:lnTo>
                  <a:lnTo>
                    <a:pt x="136" y="945"/>
                  </a:lnTo>
                  <a:lnTo>
                    <a:pt x="132" y="993"/>
                  </a:lnTo>
                  <a:lnTo>
                    <a:pt x="136" y="1042"/>
                  </a:lnTo>
                  <a:lnTo>
                    <a:pt x="146" y="1089"/>
                  </a:lnTo>
                  <a:lnTo>
                    <a:pt x="162" y="1133"/>
                  </a:lnTo>
                  <a:lnTo>
                    <a:pt x="184" y="1174"/>
                  </a:lnTo>
                  <a:lnTo>
                    <a:pt x="212" y="1211"/>
                  </a:lnTo>
                  <a:lnTo>
                    <a:pt x="245" y="1244"/>
                  </a:lnTo>
                  <a:lnTo>
                    <a:pt x="282" y="1271"/>
                  </a:lnTo>
                  <a:lnTo>
                    <a:pt x="323" y="1294"/>
                  </a:lnTo>
                  <a:lnTo>
                    <a:pt x="367" y="1310"/>
                  </a:lnTo>
                  <a:lnTo>
                    <a:pt x="413" y="1320"/>
                  </a:lnTo>
                  <a:lnTo>
                    <a:pt x="462" y="1324"/>
                  </a:lnTo>
                  <a:lnTo>
                    <a:pt x="511" y="1320"/>
                  </a:lnTo>
                  <a:lnTo>
                    <a:pt x="558" y="1310"/>
                  </a:lnTo>
                  <a:lnTo>
                    <a:pt x="602" y="1294"/>
                  </a:lnTo>
                  <a:lnTo>
                    <a:pt x="642" y="1271"/>
                  </a:lnTo>
                  <a:lnTo>
                    <a:pt x="679" y="1244"/>
                  </a:lnTo>
                  <a:lnTo>
                    <a:pt x="711" y="1211"/>
                  </a:lnTo>
                  <a:lnTo>
                    <a:pt x="739" y="1174"/>
                  </a:lnTo>
                  <a:lnTo>
                    <a:pt x="761" y="1133"/>
                  </a:lnTo>
                  <a:lnTo>
                    <a:pt x="779" y="1089"/>
                  </a:lnTo>
                  <a:lnTo>
                    <a:pt x="789" y="1042"/>
                  </a:lnTo>
                  <a:lnTo>
                    <a:pt x="792" y="993"/>
                  </a:lnTo>
                  <a:lnTo>
                    <a:pt x="789" y="945"/>
                  </a:lnTo>
                  <a:lnTo>
                    <a:pt x="779" y="897"/>
                  </a:lnTo>
                  <a:lnTo>
                    <a:pt x="761" y="854"/>
                  </a:lnTo>
                  <a:lnTo>
                    <a:pt x="739" y="813"/>
                  </a:lnTo>
                  <a:lnTo>
                    <a:pt x="711" y="776"/>
                  </a:lnTo>
                  <a:lnTo>
                    <a:pt x="679" y="743"/>
                  </a:lnTo>
                  <a:lnTo>
                    <a:pt x="642" y="715"/>
                  </a:lnTo>
                  <a:lnTo>
                    <a:pt x="602" y="693"/>
                  </a:lnTo>
                  <a:lnTo>
                    <a:pt x="558" y="676"/>
                  </a:lnTo>
                  <a:lnTo>
                    <a:pt x="511" y="665"/>
                  </a:lnTo>
                  <a:lnTo>
                    <a:pt x="462" y="662"/>
                  </a:lnTo>
                  <a:close/>
                  <a:moveTo>
                    <a:pt x="1915" y="233"/>
                  </a:moveTo>
                  <a:lnTo>
                    <a:pt x="1916" y="233"/>
                  </a:lnTo>
                  <a:lnTo>
                    <a:pt x="1928" y="235"/>
                  </a:lnTo>
                  <a:lnTo>
                    <a:pt x="1939" y="242"/>
                  </a:lnTo>
                  <a:lnTo>
                    <a:pt x="1946" y="252"/>
                  </a:lnTo>
                  <a:lnTo>
                    <a:pt x="1948" y="265"/>
                  </a:lnTo>
                  <a:lnTo>
                    <a:pt x="1945" y="278"/>
                  </a:lnTo>
                  <a:lnTo>
                    <a:pt x="1938" y="288"/>
                  </a:lnTo>
                  <a:lnTo>
                    <a:pt x="1927" y="295"/>
                  </a:lnTo>
                  <a:lnTo>
                    <a:pt x="1915" y="298"/>
                  </a:lnTo>
                  <a:lnTo>
                    <a:pt x="1881" y="301"/>
                  </a:lnTo>
                  <a:lnTo>
                    <a:pt x="1850" y="312"/>
                  </a:lnTo>
                  <a:lnTo>
                    <a:pt x="1822" y="327"/>
                  </a:lnTo>
                  <a:lnTo>
                    <a:pt x="1797" y="347"/>
                  </a:lnTo>
                  <a:lnTo>
                    <a:pt x="1778" y="371"/>
                  </a:lnTo>
                  <a:lnTo>
                    <a:pt x="1763" y="399"/>
                  </a:lnTo>
                  <a:lnTo>
                    <a:pt x="1753" y="430"/>
                  </a:lnTo>
                  <a:lnTo>
                    <a:pt x="1750" y="464"/>
                  </a:lnTo>
                  <a:lnTo>
                    <a:pt x="1750" y="465"/>
                  </a:lnTo>
                  <a:lnTo>
                    <a:pt x="1746" y="478"/>
                  </a:lnTo>
                  <a:lnTo>
                    <a:pt x="1739" y="488"/>
                  </a:lnTo>
                  <a:lnTo>
                    <a:pt x="1729" y="494"/>
                  </a:lnTo>
                  <a:lnTo>
                    <a:pt x="1716" y="498"/>
                  </a:lnTo>
                  <a:lnTo>
                    <a:pt x="1703" y="494"/>
                  </a:lnTo>
                  <a:lnTo>
                    <a:pt x="1693" y="487"/>
                  </a:lnTo>
                  <a:lnTo>
                    <a:pt x="1686" y="477"/>
                  </a:lnTo>
                  <a:lnTo>
                    <a:pt x="1684" y="464"/>
                  </a:lnTo>
                  <a:lnTo>
                    <a:pt x="1686" y="427"/>
                  </a:lnTo>
                  <a:lnTo>
                    <a:pt x="1695" y="391"/>
                  </a:lnTo>
                  <a:lnTo>
                    <a:pt x="1709" y="357"/>
                  </a:lnTo>
                  <a:lnTo>
                    <a:pt x="1728" y="327"/>
                  </a:lnTo>
                  <a:lnTo>
                    <a:pt x="1751" y="300"/>
                  </a:lnTo>
                  <a:lnTo>
                    <a:pt x="1779" y="277"/>
                  </a:lnTo>
                  <a:lnTo>
                    <a:pt x="1809" y="258"/>
                  </a:lnTo>
                  <a:lnTo>
                    <a:pt x="1841" y="244"/>
                  </a:lnTo>
                  <a:lnTo>
                    <a:pt x="1877" y="235"/>
                  </a:lnTo>
                  <a:lnTo>
                    <a:pt x="1915" y="233"/>
                  </a:lnTo>
                  <a:close/>
                  <a:moveTo>
                    <a:pt x="1915" y="132"/>
                  </a:moveTo>
                  <a:lnTo>
                    <a:pt x="1866" y="136"/>
                  </a:lnTo>
                  <a:lnTo>
                    <a:pt x="1819" y="146"/>
                  </a:lnTo>
                  <a:lnTo>
                    <a:pt x="1775" y="164"/>
                  </a:lnTo>
                  <a:lnTo>
                    <a:pt x="1735" y="186"/>
                  </a:lnTo>
                  <a:lnTo>
                    <a:pt x="1698" y="214"/>
                  </a:lnTo>
                  <a:lnTo>
                    <a:pt x="1665" y="246"/>
                  </a:lnTo>
                  <a:lnTo>
                    <a:pt x="1637" y="284"/>
                  </a:lnTo>
                  <a:lnTo>
                    <a:pt x="1615" y="323"/>
                  </a:lnTo>
                  <a:lnTo>
                    <a:pt x="1599" y="367"/>
                  </a:lnTo>
                  <a:lnTo>
                    <a:pt x="1588" y="415"/>
                  </a:lnTo>
                  <a:lnTo>
                    <a:pt x="1585" y="464"/>
                  </a:lnTo>
                  <a:lnTo>
                    <a:pt x="1588" y="513"/>
                  </a:lnTo>
                  <a:lnTo>
                    <a:pt x="1599" y="559"/>
                  </a:lnTo>
                  <a:lnTo>
                    <a:pt x="1615" y="604"/>
                  </a:lnTo>
                  <a:lnTo>
                    <a:pt x="1637" y="644"/>
                  </a:lnTo>
                  <a:lnTo>
                    <a:pt x="1665" y="682"/>
                  </a:lnTo>
                  <a:lnTo>
                    <a:pt x="1698" y="714"/>
                  </a:lnTo>
                  <a:lnTo>
                    <a:pt x="1735" y="742"/>
                  </a:lnTo>
                  <a:lnTo>
                    <a:pt x="1775" y="764"/>
                  </a:lnTo>
                  <a:lnTo>
                    <a:pt x="1819" y="780"/>
                  </a:lnTo>
                  <a:lnTo>
                    <a:pt x="1866" y="791"/>
                  </a:lnTo>
                  <a:lnTo>
                    <a:pt x="1915" y="794"/>
                  </a:lnTo>
                  <a:lnTo>
                    <a:pt x="1963" y="791"/>
                  </a:lnTo>
                  <a:lnTo>
                    <a:pt x="2010" y="780"/>
                  </a:lnTo>
                  <a:lnTo>
                    <a:pt x="2054" y="764"/>
                  </a:lnTo>
                  <a:lnTo>
                    <a:pt x="2094" y="742"/>
                  </a:lnTo>
                  <a:lnTo>
                    <a:pt x="2131" y="714"/>
                  </a:lnTo>
                  <a:lnTo>
                    <a:pt x="2164" y="682"/>
                  </a:lnTo>
                  <a:lnTo>
                    <a:pt x="2192" y="644"/>
                  </a:lnTo>
                  <a:lnTo>
                    <a:pt x="2214" y="604"/>
                  </a:lnTo>
                  <a:lnTo>
                    <a:pt x="2230" y="559"/>
                  </a:lnTo>
                  <a:lnTo>
                    <a:pt x="2241" y="513"/>
                  </a:lnTo>
                  <a:lnTo>
                    <a:pt x="2244" y="464"/>
                  </a:lnTo>
                  <a:lnTo>
                    <a:pt x="2241" y="415"/>
                  </a:lnTo>
                  <a:lnTo>
                    <a:pt x="2230" y="367"/>
                  </a:lnTo>
                  <a:lnTo>
                    <a:pt x="2214" y="323"/>
                  </a:lnTo>
                  <a:lnTo>
                    <a:pt x="2192" y="284"/>
                  </a:lnTo>
                  <a:lnTo>
                    <a:pt x="2164" y="246"/>
                  </a:lnTo>
                  <a:lnTo>
                    <a:pt x="2131" y="214"/>
                  </a:lnTo>
                  <a:lnTo>
                    <a:pt x="2094" y="186"/>
                  </a:lnTo>
                  <a:lnTo>
                    <a:pt x="2054" y="164"/>
                  </a:lnTo>
                  <a:lnTo>
                    <a:pt x="2010" y="146"/>
                  </a:lnTo>
                  <a:lnTo>
                    <a:pt x="1963" y="136"/>
                  </a:lnTo>
                  <a:lnTo>
                    <a:pt x="1915" y="132"/>
                  </a:lnTo>
                  <a:close/>
                  <a:moveTo>
                    <a:pt x="1915" y="0"/>
                  </a:moveTo>
                  <a:lnTo>
                    <a:pt x="1973" y="4"/>
                  </a:lnTo>
                  <a:lnTo>
                    <a:pt x="2028" y="15"/>
                  </a:lnTo>
                  <a:lnTo>
                    <a:pt x="2082" y="31"/>
                  </a:lnTo>
                  <a:lnTo>
                    <a:pt x="2131" y="55"/>
                  </a:lnTo>
                  <a:lnTo>
                    <a:pt x="2178" y="84"/>
                  </a:lnTo>
                  <a:lnTo>
                    <a:pt x="2221" y="117"/>
                  </a:lnTo>
                  <a:lnTo>
                    <a:pt x="2260" y="156"/>
                  </a:lnTo>
                  <a:lnTo>
                    <a:pt x="2294" y="199"/>
                  </a:lnTo>
                  <a:lnTo>
                    <a:pt x="2322" y="246"/>
                  </a:lnTo>
                  <a:lnTo>
                    <a:pt x="2345" y="297"/>
                  </a:lnTo>
                  <a:lnTo>
                    <a:pt x="2362" y="350"/>
                  </a:lnTo>
                  <a:lnTo>
                    <a:pt x="2373" y="406"/>
                  </a:lnTo>
                  <a:lnTo>
                    <a:pt x="2376" y="464"/>
                  </a:lnTo>
                  <a:lnTo>
                    <a:pt x="2373" y="521"/>
                  </a:lnTo>
                  <a:lnTo>
                    <a:pt x="2362" y="576"/>
                  </a:lnTo>
                  <a:lnTo>
                    <a:pt x="2346" y="629"/>
                  </a:lnTo>
                  <a:lnTo>
                    <a:pt x="2324" y="679"/>
                  </a:lnTo>
                  <a:lnTo>
                    <a:pt x="2295" y="726"/>
                  </a:lnTo>
                  <a:lnTo>
                    <a:pt x="2263" y="768"/>
                  </a:lnTo>
                  <a:lnTo>
                    <a:pt x="2224" y="807"/>
                  </a:lnTo>
                  <a:lnTo>
                    <a:pt x="2183" y="841"/>
                  </a:lnTo>
                  <a:lnTo>
                    <a:pt x="2136" y="870"/>
                  </a:lnTo>
                  <a:lnTo>
                    <a:pt x="2087" y="893"/>
                  </a:lnTo>
                  <a:lnTo>
                    <a:pt x="2035" y="911"/>
                  </a:lnTo>
                  <a:lnTo>
                    <a:pt x="1981" y="922"/>
                  </a:lnTo>
                  <a:lnTo>
                    <a:pt x="1981" y="1195"/>
                  </a:lnTo>
                  <a:lnTo>
                    <a:pt x="2049" y="1205"/>
                  </a:lnTo>
                  <a:lnTo>
                    <a:pt x="2115" y="1220"/>
                  </a:lnTo>
                  <a:lnTo>
                    <a:pt x="2180" y="1242"/>
                  </a:lnTo>
                  <a:lnTo>
                    <a:pt x="2241" y="1270"/>
                  </a:lnTo>
                  <a:lnTo>
                    <a:pt x="2299" y="1303"/>
                  </a:lnTo>
                  <a:lnTo>
                    <a:pt x="2353" y="1341"/>
                  </a:lnTo>
                  <a:lnTo>
                    <a:pt x="2404" y="1383"/>
                  </a:lnTo>
                  <a:lnTo>
                    <a:pt x="2452" y="1431"/>
                  </a:lnTo>
                  <a:lnTo>
                    <a:pt x="2493" y="1482"/>
                  </a:lnTo>
                  <a:lnTo>
                    <a:pt x="2531" y="1537"/>
                  </a:lnTo>
                  <a:lnTo>
                    <a:pt x="2564" y="1595"/>
                  </a:lnTo>
                  <a:lnTo>
                    <a:pt x="2591" y="1657"/>
                  </a:lnTo>
                  <a:lnTo>
                    <a:pt x="2613" y="1721"/>
                  </a:lnTo>
                  <a:lnTo>
                    <a:pt x="2905" y="1672"/>
                  </a:lnTo>
                  <a:lnTo>
                    <a:pt x="2904" y="1655"/>
                  </a:lnTo>
                  <a:lnTo>
                    <a:pt x="2909" y="1597"/>
                  </a:lnTo>
                  <a:lnTo>
                    <a:pt x="2919" y="1541"/>
                  </a:lnTo>
                  <a:lnTo>
                    <a:pt x="2936" y="1488"/>
                  </a:lnTo>
                  <a:lnTo>
                    <a:pt x="2959" y="1438"/>
                  </a:lnTo>
                  <a:lnTo>
                    <a:pt x="2988" y="1391"/>
                  </a:lnTo>
                  <a:lnTo>
                    <a:pt x="3021" y="1348"/>
                  </a:lnTo>
                  <a:lnTo>
                    <a:pt x="3060" y="1309"/>
                  </a:lnTo>
                  <a:lnTo>
                    <a:pt x="3103" y="1275"/>
                  </a:lnTo>
                  <a:lnTo>
                    <a:pt x="3150" y="1246"/>
                  </a:lnTo>
                  <a:lnTo>
                    <a:pt x="3200" y="1223"/>
                  </a:lnTo>
                  <a:lnTo>
                    <a:pt x="3253" y="1206"/>
                  </a:lnTo>
                  <a:lnTo>
                    <a:pt x="3309" y="1196"/>
                  </a:lnTo>
                  <a:lnTo>
                    <a:pt x="3367" y="1192"/>
                  </a:lnTo>
                  <a:lnTo>
                    <a:pt x="3425" y="1196"/>
                  </a:lnTo>
                  <a:lnTo>
                    <a:pt x="3481" y="1206"/>
                  </a:lnTo>
                  <a:lnTo>
                    <a:pt x="3533" y="1223"/>
                  </a:lnTo>
                  <a:lnTo>
                    <a:pt x="3584" y="1246"/>
                  </a:lnTo>
                  <a:lnTo>
                    <a:pt x="3631" y="1275"/>
                  </a:lnTo>
                  <a:lnTo>
                    <a:pt x="3674" y="1309"/>
                  </a:lnTo>
                  <a:lnTo>
                    <a:pt x="3712" y="1348"/>
                  </a:lnTo>
                  <a:lnTo>
                    <a:pt x="3745" y="1391"/>
                  </a:lnTo>
                  <a:lnTo>
                    <a:pt x="3774" y="1438"/>
                  </a:lnTo>
                  <a:lnTo>
                    <a:pt x="3798" y="1488"/>
                  </a:lnTo>
                  <a:lnTo>
                    <a:pt x="3815" y="1541"/>
                  </a:lnTo>
                  <a:lnTo>
                    <a:pt x="3826" y="1597"/>
                  </a:lnTo>
                  <a:lnTo>
                    <a:pt x="3829" y="1655"/>
                  </a:lnTo>
                  <a:lnTo>
                    <a:pt x="3826" y="1714"/>
                  </a:lnTo>
                  <a:lnTo>
                    <a:pt x="3815" y="1769"/>
                  </a:lnTo>
                  <a:lnTo>
                    <a:pt x="3798" y="1823"/>
                  </a:lnTo>
                  <a:lnTo>
                    <a:pt x="3774" y="1873"/>
                  </a:lnTo>
                  <a:lnTo>
                    <a:pt x="3745" y="1919"/>
                  </a:lnTo>
                  <a:lnTo>
                    <a:pt x="3712" y="1963"/>
                  </a:lnTo>
                  <a:lnTo>
                    <a:pt x="3674" y="2001"/>
                  </a:lnTo>
                  <a:lnTo>
                    <a:pt x="3631" y="2036"/>
                  </a:lnTo>
                  <a:lnTo>
                    <a:pt x="3584" y="2064"/>
                  </a:lnTo>
                  <a:lnTo>
                    <a:pt x="3533" y="2087"/>
                  </a:lnTo>
                  <a:lnTo>
                    <a:pt x="3481" y="2104"/>
                  </a:lnTo>
                  <a:lnTo>
                    <a:pt x="3425" y="2115"/>
                  </a:lnTo>
                  <a:lnTo>
                    <a:pt x="3367" y="2118"/>
                  </a:lnTo>
                  <a:lnTo>
                    <a:pt x="3313" y="2115"/>
                  </a:lnTo>
                  <a:lnTo>
                    <a:pt x="3259" y="2106"/>
                  </a:lnTo>
                  <a:lnTo>
                    <a:pt x="3209" y="2091"/>
                  </a:lnTo>
                  <a:lnTo>
                    <a:pt x="3161" y="2070"/>
                  </a:lnTo>
                  <a:lnTo>
                    <a:pt x="3115" y="2044"/>
                  </a:lnTo>
                  <a:lnTo>
                    <a:pt x="3074" y="2014"/>
                  </a:lnTo>
                  <a:lnTo>
                    <a:pt x="3037" y="1978"/>
                  </a:lnTo>
                  <a:lnTo>
                    <a:pt x="3003" y="1939"/>
                  </a:lnTo>
                  <a:lnTo>
                    <a:pt x="2973" y="1896"/>
                  </a:lnTo>
                  <a:lnTo>
                    <a:pt x="2948" y="1851"/>
                  </a:lnTo>
                  <a:lnTo>
                    <a:pt x="2929" y="1802"/>
                  </a:lnTo>
                  <a:lnTo>
                    <a:pt x="2637" y="1851"/>
                  </a:lnTo>
                  <a:lnTo>
                    <a:pt x="2640" y="1885"/>
                  </a:lnTo>
                  <a:lnTo>
                    <a:pt x="2641" y="1919"/>
                  </a:lnTo>
                  <a:lnTo>
                    <a:pt x="2637" y="1993"/>
                  </a:lnTo>
                  <a:lnTo>
                    <a:pt x="2627" y="2063"/>
                  </a:lnTo>
                  <a:lnTo>
                    <a:pt x="2610" y="2130"/>
                  </a:lnTo>
                  <a:lnTo>
                    <a:pt x="2586" y="2196"/>
                  </a:lnTo>
                  <a:lnTo>
                    <a:pt x="2557" y="2258"/>
                  </a:lnTo>
                  <a:lnTo>
                    <a:pt x="2522" y="2317"/>
                  </a:lnTo>
                  <a:lnTo>
                    <a:pt x="2483" y="2372"/>
                  </a:lnTo>
                  <a:lnTo>
                    <a:pt x="3082" y="2946"/>
                  </a:lnTo>
                  <a:lnTo>
                    <a:pt x="3122" y="2917"/>
                  </a:lnTo>
                  <a:lnTo>
                    <a:pt x="3166" y="2892"/>
                  </a:lnTo>
                  <a:lnTo>
                    <a:pt x="3214" y="2874"/>
                  </a:lnTo>
                  <a:lnTo>
                    <a:pt x="3263" y="2858"/>
                  </a:lnTo>
                  <a:lnTo>
                    <a:pt x="3314" y="2850"/>
                  </a:lnTo>
                  <a:lnTo>
                    <a:pt x="3367" y="2847"/>
                  </a:lnTo>
                  <a:lnTo>
                    <a:pt x="3425" y="2850"/>
                  </a:lnTo>
                  <a:lnTo>
                    <a:pt x="3481" y="2861"/>
                  </a:lnTo>
                  <a:lnTo>
                    <a:pt x="3533" y="2878"/>
                  </a:lnTo>
                  <a:lnTo>
                    <a:pt x="3584" y="2901"/>
                  </a:lnTo>
                  <a:lnTo>
                    <a:pt x="3631" y="2931"/>
                  </a:lnTo>
                  <a:lnTo>
                    <a:pt x="3674" y="2964"/>
                  </a:lnTo>
                  <a:lnTo>
                    <a:pt x="3712" y="3003"/>
                  </a:lnTo>
                  <a:lnTo>
                    <a:pt x="3745" y="3046"/>
                  </a:lnTo>
                  <a:lnTo>
                    <a:pt x="3774" y="3092"/>
                  </a:lnTo>
                  <a:lnTo>
                    <a:pt x="3798" y="3143"/>
                  </a:lnTo>
                  <a:lnTo>
                    <a:pt x="3815" y="3196"/>
                  </a:lnTo>
                  <a:lnTo>
                    <a:pt x="3826" y="3252"/>
                  </a:lnTo>
                  <a:lnTo>
                    <a:pt x="3829" y="3310"/>
                  </a:lnTo>
                  <a:lnTo>
                    <a:pt x="3826" y="3368"/>
                  </a:lnTo>
                  <a:lnTo>
                    <a:pt x="3815" y="3424"/>
                  </a:lnTo>
                  <a:lnTo>
                    <a:pt x="3798" y="3477"/>
                  </a:lnTo>
                  <a:lnTo>
                    <a:pt x="3774" y="3527"/>
                  </a:lnTo>
                  <a:lnTo>
                    <a:pt x="3745" y="3575"/>
                  </a:lnTo>
                  <a:lnTo>
                    <a:pt x="3712" y="3618"/>
                  </a:lnTo>
                  <a:lnTo>
                    <a:pt x="3674" y="3656"/>
                  </a:lnTo>
                  <a:lnTo>
                    <a:pt x="3631" y="3690"/>
                  </a:lnTo>
                  <a:lnTo>
                    <a:pt x="3584" y="3719"/>
                  </a:lnTo>
                  <a:lnTo>
                    <a:pt x="3533" y="3743"/>
                  </a:lnTo>
                  <a:lnTo>
                    <a:pt x="3481" y="3759"/>
                  </a:lnTo>
                  <a:lnTo>
                    <a:pt x="3425" y="3769"/>
                  </a:lnTo>
                  <a:lnTo>
                    <a:pt x="3367" y="3774"/>
                  </a:lnTo>
                  <a:lnTo>
                    <a:pt x="3309" y="3769"/>
                  </a:lnTo>
                  <a:lnTo>
                    <a:pt x="3253" y="3759"/>
                  </a:lnTo>
                  <a:lnTo>
                    <a:pt x="3200" y="3743"/>
                  </a:lnTo>
                  <a:lnTo>
                    <a:pt x="3150" y="3719"/>
                  </a:lnTo>
                  <a:lnTo>
                    <a:pt x="3103" y="3690"/>
                  </a:lnTo>
                  <a:lnTo>
                    <a:pt x="3060" y="3656"/>
                  </a:lnTo>
                  <a:lnTo>
                    <a:pt x="3021" y="3618"/>
                  </a:lnTo>
                  <a:lnTo>
                    <a:pt x="2988" y="3575"/>
                  </a:lnTo>
                  <a:lnTo>
                    <a:pt x="2959" y="3527"/>
                  </a:lnTo>
                  <a:lnTo>
                    <a:pt x="2936" y="3477"/>
                  </a:lnTo>
                  <a:lnTo>
                    <a:pt x="2919" y="3424"/>
                  </a:lnTo>
                  <a:lnTo>
                    <a:pt x="2909" y="3368"/>
                  </a:lnTo>
                  <a:lnTo>
                    <a:pt x="2904" y="3310"/>
                  </a:lnTo>
                  <a:lnTo>
                    <a:pt x="2908" y="3261"/>
                  </a:lnTo>
                  <a:lnTo>
                    <a:pt x="2915" y="3213"/>
                  </a:lnTo>
                  <a:lnTo>
                    <a:pt x="2927" y="3167"/>
                  </a:lnTo>
                  <a:lnTo>
                    <a:pt x="2945" y="3122"/>
                  </a:lnTo>
                  <a:lnTo>
                    <a:pt x="2966" y="3081"/>
                  </a:lnTo>
                  <a:lnTo>
                    <a:pt x="2991" y="3042"/>
                  </a:lnTo>
                  <a:lnTo>
                    <a:pt x="2391" y="2469"/>
                  </a:lnTo>
                  <a:lnTo>
                    <a:pt x="2341" y="2508"/>
                  </a:lnTo>
                  <a:lnTo>
                    <a:pt x="2289" y="2543"/>
                  </a:lnTo>
                  <a:lnTo>
                    <a:pt x="2232" y="2575"/>
                  </a:lnTo>
                  <a:lnTo>
                    <a:pt x="2173" y="2600"/>
                  </a:lnTo>
                  <a:lnTo>
                    <a:pt x="2112" y="2621"/>
                  </a:lnTo>
                  <a:lnTo>
                    <a:pt x="2048" y="2636"/>
                  </a:lnTo>
                  <a:lnTo>
                    <a:pt x="1982" y="2645"/>
                  </a:lnTo>
                  <a:lnTo>
                    <a:pt x="1915" y="2648"/>
                  </a:lnTo>
                  <a:lnTo>
                    <a:pt x="1843" y="2644"/>
                  </a:lnTo>
                  <a:lnTo>
                    <a:pt x="1772" y="2634"/>
                  </a:lnTo>
                  <a:lnTo>
                    <a:pt x="1703" y="2616"/>
                  </a:lnTo>
                  <a:lnTo>
                    <a:pt x="1638" y="2593"/>
                  </a:lnTo>
                  <a:lnTo>
                    <a:pt x="1576" y="2564"/>
                  </a:lnTo>
                  <a:lnTo>
                    <a:pt x="1518" y="2529"/>
                  </a:lnTo>
                  <a:lnTo>
                    <a:pt x="1462" y="2488"/>
                  </a:lnTo>
                  <a:lnTo>
                    <a:pt x="1411" y="2444"/>
                  </a:lnTo>
                  <a:lnTo>
                    <a:pt x="852" y="2928"/>
                  </a:lnTo>
                  <a:lnTo>
                    <a:pt x="876" y="2974"/>
                  </a:lnTo>
                  <a:lnTo>
                    <a:pt x="897" y="3021"/>
                  </a:lnTo>
                  <a:lnTo>
                    <a:pt x="912" y="3071"/>
                  </a:lnTo>
                  <a:lnTo>
                    <a:pt x="921" y="3124"/>
                  </a:lnTo>
                  <a:lnTo>
                    <a:pt x="925" y="3177"/>
                  </a:lnTo>
                  <a:lnTo>
                    <a:pt x="920" y="3235"/>
                  </a:lnTo>
                  <a:lnTo>
                    <a:pt x="910" y="3291"/>
                  </a:lnTo>
                  <a:lnTo>
                    <a:pt x="893" y="3345"/>
                  </a:lnTo>
                  <a:lnTo>
                    <a:pt x="870" y="3395"/>
                  </a:lnTo>
                  <a:lnTo>
                    <a:pt x="841" y="3442"/>
                  </a:lnTo>
                  <a:lnTo>
                    <a:pt x="808" y="3485"/>
                  </a:lnTo>
                  <a:lnTo>
                    <a:pt x="769" y="3524"/>
                  </a:lnTo>
                  <a:lnTo>
                    <a:pt x="726" y="3558"/>
                  </a:lnTo>
                  <a:lnTo>
                    <a:pt x="679" y="3587"/>
                  </a:lnTo>
                  <a:lnTo>
                    <a:pt x="629" y="3610"/>
                  </a:lnTo>
                  <a:lnTo>
                    <a:pt x="576" y="3627"/>
                  </a:lnTo>
                  <a:lnTo>
                    <a:pt x="520" y="3638"/>
                  </a:lnTo>
                  <a:lnTo>
                    <a:pt x="462" y="3641"/>
                  </a:lnTo>
                  <a:lnTo>
                    <a:pt x="404" y="3638"/>
                  </a:lnTo>
                  <a:lnTo>
                    <a:pt x="348" y="3627"/>
                  </a:lnTo>
                  <a:lnTo>
                    <a:pt x="296" y="3610"/>
                  </a:lnTo>
                  <a:lnTo>
                    <a:pt x="245" y="3587"/>
                  </a:lnTo>
                  <a:lnTo>
                    <a:pt x="198" y="3558"/>
                  </a:lnTo>
                  <a:lnTo>
                    <a:pt x="155" y="3524"/>
                  </a:lnTo>
                  <a:lnTo>
                    <a:pt x="117" y="3485"/>
                  </a:lnTo>
                  <a:lnTo>
                    <a:pt x="84" y="3442"/>
                  </a:lnTo>
                  <a:lnTo>
                    <a:pt x="55" y="3395"/>
                  </a:lnTo>
                  <a:lnTo>
                    <a:pt x="31" y="3345"/>
                  </a:lnTo>
                  <a:lnTo>
                    <a:pt x="14" y="3291"/>
                  </a:lnTo>
                  <a:lnTo>
                    <a:pt x="3" y="3235"/>
                  </a:lnTo>
                  <a:lnTo>
                    <a:pt x="0" y="3177"/>
                  </a:lnTo>
                  <a:lnTo>
                    <a:pt x="3" y="3120"/>
                  </a:lnTo>
                  <a:lnTo>
                    <a:pt x="14" y="3064"/>
                  </a:lnTo>
                  <a:lnTo>
                    <a:pt x="31" y="3011"/>
                  </a:lnTo>
                  <a:lnTo>
                    <a:pt x="55" y="2961"/>
                  </a:lnTo>
                  <a:lnTo>
                    <a:pt x="84" y="2913"/>
                  </a:lnTo>
                  <a:lnTo>
                    <a:pt x="117" y="2870"/>
                  </a:lnTo>
                  <a:lnTo>
                    <a:pt x="155" y="2832"/>
                  </a:lnTo>
                  <a:lnTo>
                    <a:pt x="198" y="2798"/>
                  </a:lnTo>
                  <a:lnTo>
                    <a:pt x="245" y="2769"/>
                  </a:lnTo>
                  <a:lnTo>
                    <a:pt x="296" y="2746"/>
                  </a:lnTo>
                  <a:lnTo>
                    <a:pt x="348" y="2728"/>
                  </a:lnTo>
                  <a:lnTo>
                    <a:pt x="404" y="2718"/>
                  </a:lnTo>
                  <a:lnTo>
                    <a:pt x="462" y="2714"/>
                  </a:lnTo>
                  <a:lnTo>
                    <a:pt x="519" y="2718"/>
                  </a:lnTo>
                  <a:lnTo>
                    <a:pt x="574" y="2728"/>
                  </a:lnTo>
                  <a:lnTo>
                    <a:pt x="627" y="2744"/>
                  </a:lnTo>
                  <a:lnTo>
                    <a:pt x="675" y="2768"/>
                  </a:lnTo>
                  <a:lnTo>
                    <a:pt x="722" y="2796"/>
                  </a:lnTo>
                  <a:lnTo>
                    <a:pt x="765" y="2828"/>
                  </a:lnTo>
                  <a:lnTo>
                    <a:pt x="1324" y="2344"/>
                  </a:lnTo>
                  <a:lnTo>
                    <a:pt x="1290" y="2291"/>
                  </a:lnTo>
                  <a:lnTo>
                    <a:pt x="1260" y="2235"/>
                  </a:lnTo>
                  <a:lnTo>
                    <a:pt x="1235" y="2177"/>
                  </a:lnTo>
                  <a:lnTo>
                    <a:pt x="1215" y="2115"/>
                  </a:lnTo>
                  <a:lnTo>
                    <a:pt x="1200" y="2052"/>
                  </a:lnTo>
                  <a:lnTo>
                    <a:pt x="1192" y="1987"/>
                  </a:lnTo>
                  <a:lnTo>
                    <a:pt x="1188" y="1919"/>
                  </a:lnTo>
                  <a:lnTo>
                    <a:pt x="1192" y="1849"/>
                  </a:lnTo>
                  <a:lnTo>
                    <a:pt x="1202" y="1780"/>
                  </a:lnTo>
                  <a:lnTo>
                    <a:pt x="1218" y="1712"/>
                  </a:lnTo>
                  <a:lnTo>
                    <a:pt x="1242" y="1648"/>
                  </a:lnTo>
                  <a:lnTo>
                    <a:pt x="1269" y="1587"/>
                  </a:lnTo>
                  <a:lnTo>
                    <a:pt x="812" y="1295"/>
                  </a:lnTo>
                  <a:lnTo>
                    <a:pt x="779" y="1331"/>
                  </a:lnTo>
                  <a:lnTo>
                    <a:pt x="741" y="1362"/>
                  </a:lnTo>
                  <a:lnTo>
                    <a:pt x="701" y="1390"/>
                  </a:lnTo>
                  <a:lnTo>
                    <a:pt x="658" y="1413"/>
                  </a:lnTo>
                  <a:lnTo>
                    <a:pt x="611" y="1432"/>
                  </a:lnTo>
                  <a:lnTo>
                    <a:pt x="564" y="1445"/>
                  </a:lnTo>
                  <a:lnTo>
                    <a:pt x="514" y="1454"/>
                  </a:lnTo>
                  <a:lnTo>
                    <a:pt x="462" y="1456"/>
                  </a:lnTo>
                  <a:lnTo>
                    <a:pt x="404" y="1453"/>
                  </a:lnTo>
                  <a:lnTo>
                    <a:pt x="348" y="1442"/>
                  </a:lnTo>
                  <a:lnTo>
                    <a:pt x="296" y="1425"/>
                  </a:lnTo>
                  <a:lnTo>
                    <a:pt x="245" y="1402"/>
                  </a:lnTo>
                  <a:lnTo>
                    <a:pt x="198" y="1374"/>
                  </a:lnTo>
                  <a:lnTo>
                    <a:pt x="155" y="1339"/>
                  </a:lnTo>
                  <a:lnTo>
                    <a:pt x="117" y="1301"/>
                  </a:lnTo>
                  <a:lnTo>
                    <a:pt x="84" y="1258"/>
                  </a:lnTo>
                  <a:lnTo>
                    <a:pt x="55" y="1211"/>
                  </a:lnTo>
                  <a:lnTo>
                    <a:pt x="31" y="1161"/>
                  </a:lnTo>
                  <a:lnTo>
                    <a:pt x="14" y="1107"/>
                  </a:lnTo>
                  <a:lnTo>
                    <a:pt x="3" y="1052"/>
                  </a:lnTo>
                  <a:lnTo>
                    <a:pt x="0" y="993"/>
                  </a:lnTo>
                  <a:lnTo>
                    <a:pt x="3" y="935"/>
                  </a:lnTo>
                  <a:lnTo>
                    <a:pt x="14" y="879"/>
                  </a:lnTo>
                  <a:lnTo>
                    <a:pt x="31" y="826"/>
                  </a:lnTo>
                  <a:lnTo>
                    <a:pt x="55" y="776"/>
                  </a:lnTo>
                  <a:lnTo>
                    <a:pt x="84" y="729"/>
                  </a:lnTo>
                  <a:lnTo>
                    <a:pt x="117" y="686"/>
                  </a:lnTo>
                  <a:lnTo>
                    <a:pt x="155" y="647"/>
                  </a:lnTo>
                  <a:lnTo>
                    <a:pt x="198" y="613"/>
                  </a:lnTo>
                  <a:lnTo>
                    <a:pt x="245" y="584"/>
                  </a:lnTo>
                  <a:lnTo>
                    <a:pt x="296" y="562"/>
                  </a:lnTo>
                  <a:lnTo>
                    <a:pt x="348" y="544"/>
                  </a:lnTo>
                  <a:lnTo>
                    <a:pt x="404" y="534"/>
                  </a:lnTo>
                  <a:lnTo>
                    <a:pt x="462" y="530"/>
                  </a:lnTo>
                  <a:lnTo>
                    <a:pt x="520" y="534"/>
                  </a:lnTo>
                  <a:lnTo>
                    <a:pt x="576" y="544"/>
                  </a:lnTo>
                  <a:lnTo>
                    <a:pt x="629" y="562"/>
                  </a:lnTo>
                  <a:lnTo>
                    <a:pt x="679" y="584"/>
                  </a:lnTo>
                  <a:lnTo>
                    <a:pt x="726" y="613"/>
                  </a:lnTo>
                  <a:lnTo>
                    <a:pt x="769" y="647"/>
                  </a:lnTo>
                  <a:lnTo>
                    <a:pt x="808" y="686"/>
                  </a:lnTo>
                  <a:lnTo>
                    <a:pt x="841" y="729"/>
                  </a:lnTo>
                  <a:lnTo>
                    <a:pt x="870" y="776"/>
                  </a:lnTo>
                  <a:lnTo>
                    <a:pt x="893" y="826"/>
                  </a:lnTo>
                  <a:lnTo>
                    <a:pt x="910" y="879"/>
                  </a:lnTo>
                  <a:lnTo>
                    <a:pt x="920" y="935"/>
                  </a:lnTo>
                  <a:lnTo>
                    <a:pt x="925" y="993"/>
                  </a:lnTo>
                  <a:lnTo>
                    <a:pt x="921" y="1043"/>
                  </a:lnTo>
                  <a:lnTo>
                    <a:pt x="913" y="1092"/>
                  </a:lnTo>
                  <a:lnTo>
                    <a:pt x="900" y="1139"/>
                  </a:lnTo>
                  <a:lnTo>
                    <a:pt x="883" y="1183"/>
                  </a:lnTo>
                  <a:lnTo>
                    <a:pt x="1340" y="1475"/>
                  </a:lnTo>
                  <a:lnTo>
                    <a:pt x="1383" y="1425"/>
                  </a:lnTo>
                  <a:lnTo>
                    <a:pt x="1429" y="1380"/>
                  </a:lnTo>
                  <a:lnTo>
                    <a:pt x="1479" y="1338"/>
                  </a:lnTo>
                  <a:lnTo>
                    <a:pt x="1534" y="1301"/>
                  </a:lnTo>
                  <a:lnTo>
                    <a:pt x="1591" y="1268"/>
                  </a:lnTo>
                  <a:lnTo>
                    <a:pt x="1652" y="1241"/>
                  </a:lnTo>
                  <a:lnTo>
                    <a:pt x="1715" y="1220"/>
                  </a:lnTo>
                  <a:lnTo>
                    <a:pt x="1781" y="1204"/>
                  </a:lnTo>
                  <a:lnTo>
                    <a:pt x="1848" y="1195"/>
                  </a:lnTo>
                  <a:lnTo>
                    <a:pt x="1848" y="922"/>
                  </a:lnTo>
                  <a:lnTo>
                    <a:pt x="1794" y="911"/>
                  </a:lnTo>
                  <a:lnTo>
                    <a:pt x="1742" y="893"/>
                  </a:lnTo>
                  <a:lnTo>
                    <a:pt x="1693" y="870"/>
                  </a:lnTo>
                  <a:lnTo>
                    <a:pt x="1646" y="841"/>
                  </a:lnTo>
                  <a:lnTo>
                    <a:pt x="1605" y="807"/>
                  </a:lnTo>
                  <a:lnTo>
                    <a:pt x="1566" y="768"/>
                  </a:lnTo>
                  <a:lnTo>
                    <a:pt x="1534" y="726"/>
                  </a:lnTo>
                  <a:lnTo>
                    <a:pt x="1505" y="679"/>
                  </a:lnTo>
                  <a:lnTo>
                    <a:pt x="1483" y="629"/>
                  </a:lnTo>
                  <a:lnTo>
                    <a:pt x="1467" y="576"/>
                  </a:lnTo>
                  <a:lnTo>
                    <a:pt x="1456" y="521"/>
                  </a:lnTo>
                  <a:lnTo>
                    <a:pt x="1453" y="464"/>
                  </a:lnTo>
                  <a:lnTo>
                    <a:pt x="1456" y="406"/>
                  </a:lnTo>
                  <a:lnTo>
                    <a:pt x="1467" y="350"/>
                  </a:lnTo>
                  <a:lnTo>
                    <a:pt x="1484" y="297"/>
                  </a:lnTo>
                  <a:lnTo>
                    <a:pt x="1507" y="246"/>
                  </a:lnTo>
                  <a:lnTo>
                    <a:pt x="1535" y="199"/>
                  </a:lnTo>
                  <a:lnTo>
                    <a:pt x="1569" y="156"/>
                  </a:lnTo>
                  <a:lnTo>
                    <a:pt x="1608" y="117"/>
                  </a:lnTo>
                  <a:lnTo>
                    <a:pt x="1651" y="84"/>
                  </a:lnTo>
                  <a:lnTo>
                    <a:pt x="1698" y="55"/>
                  </a:lnTo>
                  <a:lnTo>
                    <a:pt x="1747" y="31"/>
                  </a:lnTo>
                  <a:lnTo>
                    <a:pt x="1801" y="15"/>
                  </a:lnTo>
                  <a:lnTo>
                    <a:pt x="1856" y="4"/>
                  </a:lnTo>
                  <a:lnTo>
                    <a:pt x="1913" y="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88BA9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</p:grpSp>
      <p:sp>
        <p:nvSpPr>
          <p:cNvPr id="26" name="PA_文本框 101">
            <a:extLst>
              <a:ext uri="{FF2B5EF4-FFF2-40B4-BE49-F238E27FC236}">
                <a16:creationId xmlns:a16="http://schemas.microsoft.com/office/drawing/2014/main" id="{5D46D9F5-6B43-5449-A1C0-330C42D2118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70571" y="2580576"/>
            <a:ext cx="3105398" cy="120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5400" b="1" dirty="0">
                <a:ln w="19050">
                  <a:noFill/>
                </a:ln>
                <a:solidFill>
                  <a:srgbClr val="945200"/>
                </a:solidFill>
                <a:latin typeface="+mj-lt"/>
                <a:ea typeface="方正流行体简体" panose="03000509000000000000" pitchFamily="65" charset="-122"/>
                <a:cs typeface="Times New Roman" panose="02020603050405020304" pitchFamily="18" charset="0"/>
              </a:rPr>
              <a:t>Chuẩn bị</a:t>
            </a:r>
            <a:endParaRPr lang="zh-CN" altLang="en-US" sz="5400" b="1" dirty="0">
              <a:ln w="19050">
                <a:noFill/>
              </a:ln>
              <a:solidFill>
                <a:srgbClr val="945200"/>
              </a:solidFill>
              <a:latin typeface="+mj-lt"/>
              <a:ea typeface="方正流行体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7" name="PA_文本框 101">
            <a:extLst>
              <a:ext uri="{FF2B5EF4-FFF2-40B4-BE49-F238E27FC236}">
                <a16:creationId xmlns:a16="http://schemas.microsoft.com/office/drawing/2014/main" id="{3AA6E169-5EFB-794C-BCC0-0A8F0C45B49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58465" y="249587"/>
            <a:ext cx="3105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ln w="19050">
                  <a:noFill/>
                </a:ln>
                <a:solidFill>
                  <a:srgbClr val="945200"/>
                </a:solidFill>
                <a:latin typeface="+mj-lt"/>
                <a:ea typeface="方正流行体简体" panose="03000509000000000000" pitchFamily="65" charset="-122"/>
                <a:cs typeface="Times New Roman" panose="02020603050405020304" pitchFamily="18" charset="0"/>
              </a:rPr>
              <a:t>Tìm ý và lập dàn ý</a:t>
            </a:r>
            <a:endParaRPr lang="zh-CN" altLang="en-US" sz="5400" b="1" dirty="0">
              <a:ln w="19050">
                <a:noFill/>
              </a:ln>
              <a:solidFill>
                <a:srgbClr val="945200"/>
              </a:solidFill>
              <a:latin typeface="+mj-lt"/>
              <a:ea typeface="方正流行体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8" name="PA_文本框 101">
            <a:extLst>
              <a:ext uri="{FF2B5EF4-FFF2-40B4-BE49-F238E27FC236}">
                <a16:creationId xmlns:a16="http://schemas.microsoft.com/office/drawing/2014/main" id="{B372A25C-E78C-9646-9181-D30D079D75E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950972" y="3850100"/>
            <a:ext cx="3996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ln w="19050">
                  <a:noFill/>
                </a:ln>
                <a:solidFill>
                  <a:srgbClr val="945200"/>
                </a:solidFill>
                <a:latin typeface="+mj-lt"/>
                <a:ea typeface="方正流行体简体" panose="03000509000000000000" pitchFamily="65" charset="-122"/>
                <a:cs typeface="Times New Roman" panose="02020603050405020304" pitchFamily="18" charset="0"/>
              </a:rPr>
              <a:t>Nói và nghe</a:t>
            </a:r>
            <a:endParaRPr lang="zh-CN" altLang="en-US" sz="5400" b="1" dirty="0">
              <a:ln w="19050">
                <a:noFill/>
              </a:ln>
              <a:solidFill>
                <a:srgbClr val="945200"/>
              </a:solidFill>
              <a:latin typeface="+mj-lt"/>
              <a:ea typeface="方正流行体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9" name="PA_文本框 101">
            <a:extLst>
              <a:ext uri="{FF2B5EF4-FFF2-40B4-BE49-F238E27FC236}">
                <a16:creationId xmlns:a16="http://schemas.microsoft.com/office/drawing/2014/main" id="{EDAB8611-12CF-244E-BDC3-2CE65E7158B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15562" y="5664830"/>
            <a:ext cx="6756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ln w="19050">
                  <a:noFill/>
                </a:ln>
                <a:solidFill>
                  <a:srgbClr val="945200"/>
                </a:solidFill>
                <a:latin typeface="+mj-lt"/>
                <a:ea typeface="方正流行体简体" panose="03000509000000000000" pitchFamily="65" charset="-122"/>
                <a:cs typeface="Times New Roman" panose="02020603050405020304" pitchFamily="18" charset="0"/>
              </a:rPr>
              <a:t>Kiểm tra và chỉnh sửa</a:t>
            </a:r>
            <a:endParaRPr lang="zh-CN" altLang="en-US" sz="5400" b="1" dirty="0">
              <a:ln w="19050">
                <a:noFill/>
              </a:ln>
              <a:solidFill>
                <a:srgbClr val="945200"/>
              </a:solidFill>
              <a:latin typeface="+mj-lt"/>
              <a:ea typeface="方正流行体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70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845B98-6BC0-C14B-AC91-37B994D2A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56" y="4245429"/>
            <a:ext cx="5388700" cy="3081097"/>
          </a:xfrm>
          <a:prstGeom prst="rect">
            <a:avLst/>
          </a:prstGeom>
        </p:spPr>
      </p:pic>
      <p:sp>
        <p:nvSpPr>
          <p:cNvPr id="4" name="矩形 18">
            <a:extLst>
              <a:ext uri="{FF2B5EF4-FFF2-40B4-BE49-F238E27FC236}">
                <a16:creationId xmlns:a16="http://schemas.microsoft.com/office/drawing/2014/main" id="{387F3FF6-0236-2A93-36A8-4CC52C4AA7A6}"/>
              </a:ext>
            </a:extLst>
          </p:cNvPr>
          <p:cNvSpPr/>
          <p:nvPr/>
        </p:nvSpPr>
        <p:spPr>
          <a:xfrm>
            <a:off x="742918" y="8632"/>
            <a:ext cx="10704576" cy="6002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zh-CN" sz="3300" b="1" spc="300" noProof="1">
                <a:solidFill>
                  <a:srgbClr val="FF0000"/>
                </a:solidFill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* Dặn dò:</a:t>
            </a:r>
          </a:p>
          <a:p>
            <a:pPr marL="685800" indent="-685800"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altLang="zh-CN" sz="3300" spc="300" noProof="1"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Học bài cũ</a:t>
            </a:r>
          </a:p>
          <a:p>
            <a:pPr marL="685800" indent="-685800"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altLang="zh-CN" sz="3300" spc="300" noProof="1"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Hoàn thiện phần thực hành</a:t>
            </a:r>
          </a:p>
          <a:p>
            <a:pPr marL="685800" indent="-685800"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altLang="zh-CN" sz="3300" spc="300" noProof="1"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Hoàn thành: </a:t>
            </a:r>
            <a:r>
              <a:rPr lang="en-US" altLang="zh-CN" sz="3300" b="1" spc="300" noProof="1"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“Tự đánh giá” </a:t>
            </a:r>
            <a:r>
              <a:rPr lang="en-US" altLang="zh-CN" sz="3300" spc="300" noProof="1"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(SGK/47-49) vào vở soạn văn.</a:t>
            </a:r>
          </a:p>
          <a:p>
            <a:pPr marL="685800" indent="-685800"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altLang="zh-CN" sz="3300" spc="300" noProof="1"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Chuẩn bị bài sau: </a:t>
            </a:r>
            <a:r>
              <a:rPr lang="en-US" altLang="zh-CN" sz="3300" b="1" spc="300" noProof="1"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Bài 3: KÍ </a:t>
            </a:r>
            <a:r>
              <a:rPr lang="en-US" altLang="zh-CN" sz="3300" spc="300" noProof="1"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(soạn bài </a:t>
            </a:r>
            <a:r>
              <a:rPr lang="en-US" altLang="zh-CN" sz="3300" b="1" spc="300" noProof="1"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“Trong lòng mẹ”)</a:t>
            </a:r>
          </a:p>
          <a:p>
            <a:pPr algn="just" eaLnBrk="1" hangingPunct="1">
              <a:lnSpc>
                <a:spcPct val="150000"/>
              </a:lnSpc>
              <a:defRPr/>
            </a:pPr>
            <a:endParaRPr lang="zh-CN" altLang="en-US" sz="3300" b="1" spc="300" noProof="1">
              <a:solidFill>
                <a:srgbClr val="88BA9D"/>
              </a:solidFill>
              <a:latin typeface="Times New Roman" panose="02020603050405020304" pitchFamily="18" charset="0"/>
              <a:ea typeface="字魂35号-经典雅黑" panose="00000500000000000000" pitchFamily="2" charset="-122"/>
              <a:cs typeface="Times New Roman" panose="02020603050405020304" pitchFamily="18" charset="0"/>
              <a:sym typeface="字魂35号-经典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05543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商务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5185</TotalTime>
  <Words>298</Words>
  <Application>Microsoft Macintosh PowerPoint</Application>
  <PresentationFormat>Custom</PresentationFormat>
  <Paragraphs>37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7</vt:i4>
      </vt:variant>
    </vt:vector>
  </HeadingPairs>
  <TitlesOfParts>
    <vt:vector size="29" baseType="lpstr">
      <vt:lpstr>等线</vt:lpstr>
      <vt:lpstr>等线 Light</vt:lpstr>
      <vt:lpstr>Arial</vt:lpstr>
      <vt:lpstr>Calibri</vt:lpstr>
      <vt:lpstr>Impact</vt:lpstr>
      <vt:lpstr>ITC Avant Garde Std Bk</vt:lpstr>
      <vt:lpstr>LiHei Pro</vt:lpstr>
      <vt:lpstr>Signika</vt:lpstr>
      <vt:lpstr>Times New Roman</vt:lpstr>
      <vt:lpstr>Wingdings</vt:lpstr>
      <vt:lpstr>字魂35号-经典雅黑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Microsoft Office User</cp:lastModifiedBy>
  <cp:revision>3196</cp:revision>
  <dcterms:created xsi:type="dcterms:W3CDTF">2015-12-01T09:06:39Z</dcterms:created>
  <dcterms:modified xsi:type="dcterms:W3CDTF">2023-10-26T01:07:29Z</dcterms:modified>
</cp:coreProperties>
</file>