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007577237" r:id="rId3"/>
    <p:sldId id="2007577233" r:id="rId4"/>
    <p:sldId id="2007577210" r:id="rId5"/>
    <p:sldId id="2007577234" r:id="rId6"/>
    <p:sldId id="2007577235" r:id="rId7"/>
    <p:sldId id="2007577238" r:id="rId8"/>
    <p:sldId id="2007577240" r:id="rId9"/>
    <p:sldId id="2007577239" r:id="rId10"/>
    <p:sldId id="2007577243" r:id="rId11"/>
    <p:sldId id="318" r:id="rId12"/>
    <p:sldId id="2007577245" r:id="rId13"/>
    <p:sldId id="2007577247" r:id="rId14"/>
    <p:sldId id="2007577249" r:id="rId15"/>
    <p:sldId id="2007577213"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4CE"/>
    <a:srgbClr val="E75791"/>
    <a:srgbClr val="ADDEF8"/>
    <a:srgbClr val="7188C9"/>
    <a:srgbClr val="BBC6E5"/>
    <a:srgbClr val="B6C5E5"/>
    <a:srgbClr val="60B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4"/>
    <p:restoredTop sz="94953" autoAdjust="0"/>
  </p:normalViewPr>
  <p:slideViewPr>
    <p:cSldViewPr snapToGrid="0">
      <p:cViewPr varScale="1">
        <p:scale>
          <a:sx n="104" d="100"/>
          <a:sy n="104" d="100"/>
        </p:scale>
        <p:origin x="704" y="19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C0D5C-95FD-40FD-8EB9-77E837CB0992}" type="datetimeFigureOut">
              <a:rPr lang="zh-CN" altLang="en-US" smtClean="0"/>
              <a:t>2024/10/11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F665CF-FEEA-4DF8-9018-EB7D52E1B7FB}" type="slidenum">
              <a:rPr lang="zh-CN" altLang="en-US" smtClean="0"/>
              <a:t>‹#›</a:t>
            </a:fld>
            <a:endParaRPr lang="zh-CN" altLang="en-US"/>
          </a:p>
        </p:txBody>
      </p:sp>
    </p:spTree>
    <p:extLst>
      <p:ext uri="{BB962C8B-B14F-4D97-AF65-F5344CB8AC3E}">
        <p14:creationId xmlns:p14="http://schemas.microsoft.com/office/powerpoint/2010/main" val="2603107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F665CF-FEEA-4DF8-9018-EB7D52E1B7FB}" type="slidenum">
              <a:rPr lang="zh-CN" altLang="en-US" smtClean="0"/>
              <a:t>1</a:t>
            </a:fld>
            <a:endParaRPr lang="zh-CN" altLang="en-US"/>
          </a:p>
        </p:txBody>
      </p:sp>
    </p:spTree>
    <p:extLst>
      <p:ext uri="{BB962C8B-B14F-4D97-AF65-F5344CB8AC3E}">
        <p14:creationId xmlns:p14="http://schemas.microsoft.com/office/powerpoint/2010/main" val="3637255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2F665CF-FEEA-4DF8-9018-EB7D52E1B7FB}" type="slidenum">
              <a:rPr lang="zh-CN" altLang="en-US" smtClean="0"/>
              <a:t>10</a:t>
            </a:fld>
            <a:endParaRPr lang="zh-CN" altLang="en-US"/>
          </a:p>
        </p:txBody>
      </p:sp>
    </p:spTree>
    <p:extLst>
      <p:ext uri="{BB962C8B-B14F-4D97-AF65-F5344CB8AC3E}">
        <p14:creationId xmlns:p14="http://schemas.microsoft.com/office/powerpoint/2010/main" val="2767422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a:extLst>
              <a:ext uri="{FF2B5EF4-FFF2-40B4-BE49-F238E27FC236}">
                <a16:creationId xmlns:a16="http://schemas.microsoft.com/office/drawing/2014/main" id="{A479DAA6-6E9D-951D-68A3-5FE7514379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a:extLst>
              <a:ext uri="{FF2B5EF4-FFF2-40B4-BE49-F238E27FC236}">
                <a16:creationId xmlns:a16="http://schemas.microsoft.com/office/drawing/2014/main" id="{DD82B00A-3781-7DB5-ED87-184D3B384D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9460" name="灯片编号占位符 3">
            <a:extLst>
              <a:ext uri="{FF2B5EF4-FFF2-40B4-BE49-F238E27FC236}">
                <a16:creationId xmlns:a16="http://schemas.microsoft.com/office/drawing/2014/main" id="{68A7B641-0A19-06FA-2324-22A268E61B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fld id="{181A410C-0795-0D42-AF5E-3E6E432AAF81}" type="slidenum">
              <a:rPr lang="zh-CN" altLang="en-US">
                <a:ea typeface="宋体" panose="02010600030101010101" pitchFamily="2" charset="-122"/>
              </a:rPr>
              <a:pPr/>
              <a:t>11</a:t>
            </a:fld>
            <a:endParaRPr lang="zh-CN" altLang="en-US">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2F665CF-FEEA-4DF8-9018-EB7D52E1B7FB}" type="slidenum">
              <a:rPr lang="zh-CN" altLang="en-US" smtClean="0"/>
              <a:t>12</a:t>
            </a:fld>
            <a:endParaRPr lang="zh-CN" altLang="en-US"/>
          </a:p>
        </p:txBody>
      </p:sp>
    </p:spTree>
    <p:extLst>
      <p:ext uri="{BB962C8B-B14F-4D97-AF65-F5344CB8AC3E}">
        <p14:creationId xmlns:p14="http://schemas.microsoft.com/office/powerpoint/2010/main" val="1760434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2F665CF-FEEA-4DF8-9018-EB7D52E1B7FB}" type="slidenum">
              <a:rPr lang="zh-CN" altLang="en-US" smtClean="0"/>
              <a:t>13</a:t>
            </a:fld>
            <a:endParaRPr lang="zh-CN" altLang="en-US"/>
          </a:p>
        </p:txBody>
      </p:sp>
    </p:spTree>
    <p:extLst>
      <p:ext uri="{BB962C8B-B14F-4D97-AF65-F5344CB8AC3E}">
        <p14:creationId xmlns:p14="http://schemas.microsoft.com/office/powerpoint/2010/main" val="1326562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2F665CF-FEEA-4DF8-9018-EB7D52E1B7FB}" type="slidenum">
              <a:rPr lang="zh-CN" altLang="en-US" smtClean="0"/>
              <a:t>14</a:t>
            </a:fld>
            <a:endParaRPr lang="zh-CN" altLang="en-US"/>
          </a:p>
        </p:txBody>
      </p:sp>
    </p:spTree>
    <p:extLst>
      <p:ext uri="{BB962C8B-B14F-4D97-AF65-F5344CB8AC3E}">
        <p14:creationId xmlns:p14="http://schemas.microsoft.com/office/powerpoint/2010/main" val="774431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F665CF-FEEA-4DF8-9018-EB7D52E1B7FB}" type="slidenum">
              <a:rPr lang="zh-CN" altLang="en-US" smtClean="0"/>
              <a:t>15</a:t>
            </a:fld>
            <a:endParaRPr lang="zh-CN" altLang="en-US"/>
          </a:p>
        </p:txBody>
      </p:sp>
    </p:spTree>
    <p:extLst>
      <p:ext uri="{BB962C8B-B14F-4D97-AF65-F5344CB8AC3E}">
        <p14:creationId xmlns:p14="http://schemas.microsoft.com/office/powerpoint/2010/main" val="14380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2F665CF-FEEA-4DF8-9018-EB7D52E1B7FB}" type="slidenum">
              <a:rPr lang="zh-CN" altLang="en-US" smtClean="0"/>
              <a:t>2</a:t>
            </a:fld>
            <a:endParaRPr lang="zh-CN" altLang="en-US"/>
          </a:p>
        </p:txBody>
      </p:sp>
    </p:spTree>
    <p:extLst>
      <p:ext uri="{BB962C8B-B14F-4D97-AF65-F5344CB8AC3E}">
        <p14:creationId xmlns:p14="http://schemas.microsoft.com/office/powerpoint/2010/main" val="319546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2F665CF-FEEA-4DF8-9018-EB7D52E1B7FB}" type="slidenum">
              <a:rPr lang="zh-CN" altLang="en-US" smtClean="0"/>
              <a:t>3</a:t>
            </a:fld>
            <a:endParaRPr lang="zh-CN" altLang="en-US"/>
          </a:p>
        </p:txBody>
      </p:sp>
    </p:spTree>
    <p:extLst>
      <p:ext uri="{BB962C8B-B14F-4D97-AF65-F5344CB8AC3E}">
        <p14:creationId xmlns:p14="http://schemas.microsoft.com/office/powerpoint/2010/main" val="3146467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F665CF-FEEA-4DF8-9018-EB7D52E1B7FB}" type="slidenum">
              <a:rPr lang="zh-CN" altLang="en-US" smtClean="0"/>
              <a:t>4</a:t>
            </a:fld>
            <a:endParaRPr lang="zh-CN" altLang="en-US"/>
          </a:p>
        </p:txBody>
      </p:sp>
    </p:spTree>
    <p:extLst>
      <p:ext uri="{BB962C8B-B14F-4D97-AF65-F5344CB8AC3E}">
        <p14:creationId xmlns:p14="http://schemas.microsoft.com/office/powerpoint/2010/main" val="1159788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2F665CF-FEEA-4DF8-9018-EB7D52E1B7FB}" type="slidenum">
              <a:rPr lang="zh-CN" altLang="en-US" smtClean="0"/>
              <a:t>5</a:t>
            </a:fld>
            <a:endParaRPr lang="zh-CN" altLang="en-US"/>
          </a:p>
        </p:txBody>
      </p:sp>
    </p:spTree>
    <p:extLst>
      <p:ext uri="{BB962C8B-B14F-4D97-AF65-F5344CB8AC3E}">
        <p14:creationId xmlns:p14="http://schemas.microsoft.com/office/powerpoint/2010/main" val="1856286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2F665CF-FEEA-4DF8-9018-EB7D52E1B7FB}" type="slidenum">
              <a:rPr lang="zh-CN" altLang="en-US" smtClean="0"/>
              <a:t>6</a:t>
            </a:fld>
            <a:endParaRPr lang="zh-CN" altLang="en-US"/>
          </a:p>
        </p:txBody>
      </p:sp>
    </p:spTree>
    <p:extLst>
      <p:ext uri="{BB962C8B-B14F-4D97-AF65-F5344CB8AC3E}">
        <p14:creationId xmlns:p14="http://schemas.microsoft.com/office/powerpoint/2010/main" val="3620506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2F665CF-FEEA-4DF8-9018-EB7D52E1B7FB}" type="slidenum">
              <a:rPr lang="zh-CN" altLang="en-US" smtClean="0"/>
              <a:t>7</a:t>
            </a:fld>
            <a:endParaRPr lang="zh-CN" altLang="en-US"/>
          </a:p>
        </p:txBody>
      </p:sp>
    </p:spTree>
    <p:extLst>
      <p:ext uri="{BB962C8B-B14F-4D97-AF65-F5344CB8AC3E}">
        <p14:creationId xmlns:p14="http://schemas.microsoft.com/office/powerpoint/2010/main" val="203160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F665CF-FEEA-4DF8-9018-EB7D52E1B7FB}" type="slidenum">
              <a:rPr lang="zh-CN" altLang="en-US" smtClean="0"/>
              <a:t>8</a:t>
            </a:fld>
            <a:endParaRPr lang="zh-CN" altLang="en-US"/>
          </a:p>
        </p:txBody>
      </p:sp>
    </p:spTree>
    <p:extLst>
      <p:ext uri="{BB962C8B-B14F-4D97-AF65-F5344CB8AC3E}">
        <p14:creationId xmlns:p14="http://schemas.microsoft.com/office/powerpoint/2010/main" val="6684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2F665CF-FEEA-4DF8-9018-EB7D52E1B7FB}" type="slidenum">
              <a:rPr lang="zh-CN" altLang="en-US" smtClean="0"/>
              <a:t>9</a:t>
            </a:fld>
            <a:endParaRPr lang="zh-CN" altLang="en-US"/>
          </a:p>
        </p:txBody>
      </p:sp>
    </p:spTree>
    <p:extLst>
      <p:ext uri="{BB962C8B-B14F-4D97-AF65-F5344CB8AC3E}">
        <p14:creationId xmlns:p14="http://schemas.microsoft.com/office/powerpoint/2010/main" val="342957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04AE5-7474-4493-B144-4465C05FBBB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60AF5FA-18A6-4C56-8E8B-D48959B7AC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6A44740-415A-489C-A53F-9C0D3A7CB51E}"/>
              </a:ext>
            </a:extLst>
          </p:cNvPr>
          <p:cNvSpPr>
            <a:spLocks noGrp="1"/>
          </p:cNvSpPr>
          <p:nvPr>
            <p:ph type="dt" sz="half" idx="10"/>
          </p:nvPr>
        </p:nvSpPr>
        <p:spPr/>
        <p:txBody>
          <a:bodyPr/>
          <a:lstStyle/>
          <a:p>
            <a:fld id="{10F66D50-1759-459B-A7F4-8A9CB9BDBA46}" type="datetimeFigureOut">
              <a:rPr lang="zh-CN" altLang="en-US" smtClean="0"/>
              <a:t>2024/10/11</a:t>
            </a:fld>
            <a:endParaRPr lang="zh-CN" altLang="en-US"/>
          </a:p>
        </p:txBody>
      </p:sp>
      <p:sp>
        <p:nvSpPr>
          <p:cNvPr id="5" name="页脚占位符 4">
            <a:extLst>
              <a:ext uri="{FF2B5EF4-FFF2-40B4-BE49-F238E27FC236}">
                <a16:creationId xmlns:a16="http://schemas.microsoft.com/office/drawing/2014/main" id="{2E14BB4F-6536-4D0C-8336-074718DC056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CD4305C-9B3B-4B7A-B43A-FF0E1054DEFE}"/>
              </a:ext>
            </a:extLst>
          </p:cNvPr>
          <p:cNvSpPr>
            <a:spLocks noGrp="1"/>
          </p:cNvSpPr>
          <p:nvPr>
            <p:ph type="sldNum" sz="quarter" idx="12"/>
          </p:nvPr>
        </p:nvSpPr>
        <p:spPr/>
        <p:txBody>
          <a:bodyPr/>
          <a:lstStyle/>
          <a:p>
            <a:fld id="{73E9769B-1A7D-4EE2-970E-A71B42010F78}" type="slidenum">
              <a:rPr lang="zh-CN" altLang="en-US" smtClean="0"/>
              <a:t>‹#›</a:t>
            </a:fld>
            <a:endParaRPr lang="zh-CN" altLang="en-US"/>
          </a:p>
        </p:txBody>
      </p:sp>
    </p:spTree>
    <p:extLst>
      <p:ext uri="{BB962C8B-B14F-4D97-AF65-F5344CB8AC3E}">
        <p14:creationId xmlns:p14="http://schemas.microsoft.com/office/powerpoint/2010/main" val="330776772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70D27B-F274-4B3B-AFEE-32D97D2202F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F7EDB09-F097-4DC7-824C-8E31BAAED58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937A937-96E9-4D9B-BC80-BDF6E06E5655}"/>
              </a:ext>
            </a:extLst>
          </p:cNvPr>
          <p:cNvSpPr>
            <a:spLocks noGrp="1"/>
          </p:cNvSpPr>
          <p:nvPr>
            <p:ph type="dt" sz="half" idx="10"/>
          </p:nvPr>
        </p:nvSpPr>
        <p:spPr/>
        <p:txBody>
          <a:bodyPr/>
          <a:lstStyle/>
          <a:p>
            <a:fld id="{10F66D50-1759-459B-A7F4-8A9CB9BDBA46}" type="datetimeFigureOut">
              <a:rPr lang="zh-CN" altLang="en-US" smtClean="0"/>
              <a:t>2024/10/11</a:t>
            </a:fld>
            <a:endParaRPr lang="zh-CN" altLang="en-US"/>
          </a:p>
        </p:txBody>
      </p:sp>
      <p:sp>
        <p:nvSpPr>
          <p:cNvPr id="5" name="页脚占位符 4">
            <a:extLst>
              <a:ext uri="{FF2B5EF4-FFF2-40B4-BE49-F238E27FC236}">
                <a16:creationId xmlns:a16="http://schemas.microsoft.com/office/drawing/2014/main" id="{5E103455-04D3-4617-B296-4168021F3E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778EC3-E922-458B-B3BF-54220CDBC301}"/>
              </a:ext>
            </a:extLst>
          </p:cNvPr>
          <p:cNvSpPr>
            <a:spLocks noGrp="1"/>
          </p:cNvSpPr>
          <p:nvPr>
            <p:ph type="sldNum" sz="quarter" idx="12"/>
          </p:nvPr>
        </p:nvSpPr>
        <p:spPr/>
        <p:txBody>
          <a:bodyPr/>
          <a:lstStyle/>
          <a:p>
            <a:fld id="{73E9769B-1A7D-4EE2-970E-A71B42010F78}" type="slidenum">
              <a:rPr lang="zh-CN" altLang="en-US" smtClean="0"/>
              <a:t>‹#›</a:t>
            </a:fld>
            <a:endParaRPr lang="zh-CN" altLang="en-US"/>
          </a:p>
        </p:txBody>
      </p:sp>
    </p:spTree>
    <p:extLst>
      <p:ext uri="{BB962C8B-B14F-4D97-AF65-F5344CB8AC3E}">
        <p14:creationId xmlns:p14="http://schemas.microsoft.com/office/powerpoint/2010/main" val="102646950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741EDD8-FB23-4711-9A41-D351F768CA2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201E1A-2867-4FD8-9053-F716C853281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93E7E5A-4AAA-41E2-B344-F897F25629B3}"/>
              </a:ext>
            </a:extLst>
          </p:cNvPr>
          <p:cNvSpPr>
            <a:spLocks noGrp="1"/>
          </p:cNvSpPr>
          <p:nvPr>
            <p:ph type="dt" sz="half" idx="10"/>
          </p:nvPr>
        </p:nvSpPr>
        <p:spPr/>
        <p:txBody>
          <a:bodyPr/>
          <a:lstStyle/>
          <a:p>
            <a:fld id="{10F66D50-1759-459B-A7F4-8A9CB9BDBA46}" type="datetimeFigureOut">
              <a:rPr lang="zh-CN" altLang="en-US" smtClean="0"/>
              <a:t>2024/10/11</a:t>
            </a:fld>
            <a:endParaRPr lang="zh-CN" altLang="en-US"/>
          </a:p>
        </p:txBody>
      </p:sp>
      <p:sp>
        <p:nvSpPr>
          <p:cNvPr id="5" name="页脚占位符 4">
            <a:extLst>
              <a:ext uri="{FF2B5EF4-FFF2-40B4-BE49-F238E27FC236}">
                <a16:creationId xmlns:a16="http://schemas.microsoft.com/office/drawing/2014/main" id="{D4CD5522-91FF-4A5A-9F07-4A95A6CA3FA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D07073-CC9E-4280-A805-1BD00C9CE2B3}"/>
              </a:ext>
            </a:extLst>
          </p:cNvPr>
          <p:cNvSpPr>
            <a:spLocks noGrp="1"/>
          </p:cNvSpPr>
          <p:nvPr>
            <p:ph type="sldNum" sz="quarter" idx="12"/>
          </p:nvPr>
        </p:nvSpPr>
        <p:spPr/>
        <p:txBody>
          <a:bodyPr/>
          <a:lstStyle/>
          <a:p>
            <a:fld id="{73E9769B-1A7D-4EE2-970E-A71B42010F78}" type="slidenum">
              <a:rPr lang="zh-CN" altLang="en-US" smtClean="0"/>
              <a:t>‹#›</a:t>
            </a:fld>
            <a:endParaRPr lang="zh-CN" altLang="en-US"/>
          </a:p>
        </p:txBody>
      </p:sp>
    </p:spTree>
    <p:extLst>
      <p:ext uri="{BB962C8B-B14F-4D97-AF65-F5344CB8AC3E}">
        <p14:creationId xmlns:p14="http://schemas.microsoft.com/office/powerpoint/2010/main" val="17834481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11999"/>
      </p:ext>
    </p:extLst>
  </p:cSld>
  <p:clrMapOvr>
    <a:masterClrMapping/>
  </p:clrMapOvr>
  <p:transition spd="slow"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3277CA-4BCA-4E5D-A9C2-7662F43975E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818E6E1-E8E9-4F28-93C4-39D0B682BA8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D5BEC95-53FE-448C-8F81-FE9D988F58A6}"/>
              </a:ext>
            </a:extLst>
          </p:cNvPr>
          <p:cNvSpPr>
            <a:spLocks noGrp="1"/>
          </p:cNvSpPr>
          <p:nvPr>
            <p:ph type="dt" sz="half" idx="10"/>
          </p:nvPr>
        </p:nvSpPr>
        <p:spPr/>
        <p:txBody>
          <a:bodyPr/>
          <a:lstStyle/>
          <a:p>
            <a:fld id="{10F66D50-1759-459B-A7F4-8A9CB9BDBA46}" type="datetimeFigureOut">
              <a:rPr lang="zh-CN" altLang="en-US" smtClean="0"/>
              <a:t>2024/10/11</a:t>
            </a:fld>
            <a:endParaRPr lang="zh-CN" altLang="en-US"/>
          </a:p>
        </p:txBody>
      </p:sp>
      <p:sp>
        <p:nvSpPr>
          <p:cNvPr id="5" name="页脚占位符 4">
            <a:extLst>
              <a:ext uri="{FF2B5EF4-FFF2-40B4-BE49-F238E27FC236}">
                <a16:creationId xmlns:a16="http://schemas.microsoft.com/office/drawing/2014/main" id="{312A02B1-8A26-4DC8-9C68-B161B9683C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75549B-94D5-4300-98B5-92868EFC4E81}"/>
              </a:ext>
            </a:extLst>
          </p:cNvPr>
          <p:cNvSpPr>
            <a:spLocks noGrp="1"/>
          </p:cNvSpPr>
          <p:nvPr>
            <p:ph type="sldNum" sz="quarter" idx="12"/>
          </p:nvPr>
        </p:nvSpPr>
        <p:spPr/>
        <p:txBody>
          <a:bodyPr/>
          <a:lstStyle/>
          <a:p>
            <a:fld id="{73E9769B-1A7D-4EE2-970E-A71B42010F78}" type="slidenum">
              <a:rPr lang="zh-CN" altLang="en-US" smtClean="0"/>
              <a:t>‹#›</a:t>
            </a:fld>
            <a:endParaRPr lang="zh-CN" altLang="en-US"/>
          </a:p>
        </p:txBody>
      </p:sp>
    </p:spTree>
    <p:extLst>
      <p:ext uri="{BB962C8B-B14F-4D97-AF65-F5344CB8AC3E}">
        <p14:creationId xmlns:p14="http://schemas.microsoft.com/office/powerpoint/2010/main" val="252201935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059C38-255B-4D68-93A5-B3A02BDB680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19E7538-EF1A-41ED-872E-E2F9CE9994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A37A37E-48F5-43C2-A6E5-8EC0A7CFC6B6}"/>
              </a:ext>
            </a:extLst>
          </p:cNvPr>
          <p:cNvSpPr>
            <a:spLocks noGrp="1"/>
          </p:cNvSpPr>
          <p:nvPr>
            <p:ph type="dt" sz="half" idx="10"/>
          </p:nvPr>
        </p:nvSpPr>
        <p:spPr/>
        <p:txBody>
          <a:bodyPr/>
          <a:lstStyle/>
          <a:p>
            <a:fld id="{10F66D50-1759-459B-A7F4-8A9CB9BDBA46}" type="datetimeFigureOut">
              <a:rPr lang="zh-CN" altLang="en-US" smtClean="0"/>
              <a:t>2024/10/11</a:t>
            </a:fld>
            <a:endParaRPr lang="zh-CN" altLang="en-US"/>
          </a:p>
        </p:txBody>
      </p:sp>
      <p:sp>
        <p:nvSpPr>
          <p:cNvPr id="5" name="页脚占位符 4">
            <a:extLst>
              <a:ext uri="{FF2B5EF4-FFF2-40B4-BE49-F238E27FC236}">
                <a16:creationId xmlns:a16="http://schemas.microsoft.com/office/drawing/2014/main" id="{AE39AD1A-372A-46D5-94AB-B9D5C060584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062FE7-F265-4F32-A418-7543674BF52E}"/>
              </a:ext>
            </a:extLst>
          </p:cNvPr>
          <p:cNvSpPr>
            <a:spLocks noGrp="1"/>
          </p:cNvSpPr>
          <p:nvPr>
            <p:ph type="sldNum" sz="quarter" idx="12"/>
          </p:nvPr>
        </p:nvSpPr>
        <p:spPr/>
        <p:txBody>
          <a:bodyPr/>
          <a:lstStyle/>
          <a:p>
            <a:fld id="{73E9769B-1A7D-4EE2-970E-A71B42010F78}" type="slidenum">
              <a:rPr lang="zh-CN" altLang="en-US" smtClean="0"/>
              <a:t>‹#›</a:t>
            </a:fld>
            <a:endParaRPr lang="zh-CN" altLang="en-US"/>
          </a:p>
        </p:txBody>
      </p:sp>
    </p:spTree>
    <p:extLst>
      <p:ext uri="{BB962C8B-B14F-4D97-AF65-F5344CB8AC3E}">
        <p14:creationId xmlns:p14="http://schemas.microsoft.com/office/powerpoint/2010/main" val="220531913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7DE50C-53DB-4D21-8C8E-0B32DD6FA9F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76ED0E2-00A3-46FB-8DC4-CAD647A661E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0B09707-2941-4BB1-8D7C-546C51B312E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A2691C6-FF25-477E-8C93-8D7BB43AAD96}"/>
              </a:ext>
            </a:extLst>
          </p:cNvPr>
          <p:cNvSpPr>
            <a:spLocks noGrp="1"/>
          </p:cNvSpPr>
          <p:nvPr>
            <p:ph type="dt" sz="half" idx="10"/>
          </p:nvPr>
        </p:nvSpPr>
        <p:spPr/>
        <p:txBody>
          <a:bodyPr/>
          <a:lstStyle/>
          <a:p>
            <a:fld id="{10F66D50-1759-459B-A7F4-8A9CB9BDBA46}" type="datetimeFigureOut">
              <a:rPr lang="zh-CN" altLang="en-US" smtClean="0"/>
              <a:t>2024/10/11</a:t>
            </a:fld>
            <a:endParaRPr lang="zh-CN" altLang="en-US"/>
          </a:p>
        </p:txBody>
      </p:sp>
      <p:sp>
        <p:nvSpPr>
          <p:cNvPr id="6" name="页脚占位符 5">
            <a:extLst>
              <a:ext uri="{FF2B5EF4-FFF2-40B4-BE49-F238E27FC236}">
                <a16:creationId xmlns:a16="http://schemas.microsoft.com/office/drawing/2014/main" id="{13D63A7D-E354-4159-B233-A1237C7EABB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C3E3200-F574-4042-81BA-A1637B8B802E}"/>
              </a:ext>
            </a:extLst>
          </p:cNvPr>
          <p:cNvSpPr>
            <a:spLocks noGrp="1"/>
          </p:cNvSpPr>
          <p:nvPr>
            <p:ph type="sldNum" sz="quarter" idx="12"/>
          </p:nvPr>
        </p:nvSpPr>
        <p:spPr/>
        <p:txBody>
          <a:bodyPr/>
          <a:lstStyle/>
          <a:p>
            <a:fld id="{73E9769B-1A7D-4EE2-970E-A71B42010F78}" type="slidenum">
              <a:rPr lang="zh-CN" altLang="en-US" smtClean="0"/>
              <a:t>‹#›</a:t>
            </a:fld>
            <a:endParaRPr lang="zh-CN" altLang="en-US"/>
          </a:p>
        </p:txBody>
      </p:sp>
    </p:spTree>
    <p:extLst>
      <p:ext uri="{BB962C8B-B14F-4D97-AF65-F5344CB8AC3E}">
        <p14:creationId xmlns:p14="http://schemas.microsoft.com/office/powerpoint/2010/main" val="168609289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84C0C9-0725-4EBD-BE91-29937BC6525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E47A1EF-394E-44C4-A07A-7603BF822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9C2DF8D-6C71-4419-82C3-B4AB6973E3F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B0A6622-4050-4C1B-BC6D-06B31325C0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D75580F-F43E-44D8-B9A2-ED71B511745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80C16BD-0265-40D3-82CB-2171E1487105}"/>
              </a:ext>
            </a:extLst>
          </p:cNvPr>
          <p:cNvSpPr>
            <a:spLocks noGrp="1"/>
          </p:cNvSpPr>
          <p:nvPr>
            <p:ph type="dt" sz="half" idx="10"/>
          </p:nvPr>
        </p:nvSpPr>
        <p:spPr/>
        <p:txBody>
          <a:bodyPr/>
          <a:lstStyle/>
          <a:p>
            <a:fld id="{10F66D50-1759-459B-A7F4-8A9CB9BDBA46}" type="datetimeFigureOut">
              <a:rPr lang="zh-CN" altLang="en-US" smtClean="0"/>
              <a:t>2024/10/11</a:t>
            </a:fld>
            <a:endParaRPr lang="zh-CN" altLang="en-US"/>
          </a:p>
        </p:txBody>
      </p:sp>
      <p:sp>
        <p:nvSpPr>
          <p:cNvPr id="8" name="页脚占位符 7">
            <a:extLst>
              <a:ext uri="{FF2B5EF4-FFF2-40B4-BE49-F238E27FC236}">
                <a16:creationId xmlns:a16="http://schemas.microsoft.com/office/drawing/2014/main" id="{80326AAF-AFF7-4681-84A5-ADF0FE0DADB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FFB85E5-B439-4752-AEAE-137065CE7B72}"/>
              </a:ext>
            </a:extLst>
          </p:cNvPr>
          <p:cNvSpPr>
            <a:spLocks noGrp="1"/>
          </p:cNvSpPr>
          <p:nvPr>
            <p:ph type="sldNum" sz="quarter" idx="12"/>
          </p:nvPr>
        </p:nvSpPr>
        <p:spPr/>
        <p:txBody>
          <a:bodyPr/>
          <a:lstStyle/>
          <a:p>
            <a:fld id="{73E9769B-1A7D-4EE2-970E-A71B42010F78}" type="slidenum">
              <a:rPr lang="zh-CN" altLang="en-US" smtClean="0"/>
              <a:t>‹#›</a:t>
            </a:fld>
            <a:endParaRPr lang="zh-CN" altLang="en-US"/>
          </a:p>
        </p:txBody>
      </p:sp>
    </p:spTree>
    <p:extLst>
      <p:ext uri="{BB962C8B-B14F-4D97-AF65-F5344CB8AC3E}">
        <p14:creationId xmlns:p14="http://schemas.microsoft.com/office/powerpoint/2010/main" val="267762152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9957A6-4880-439A-B519-900713352F2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AC13A73-C35F-4B67-B06D-DE55DDC454C8}"/>
              </a:ext>
            </a:extLst>
          </p:cNvPr>
          <p:cNvSpPr>
            <a:spLocks noGrp="1"/>
          </p:cNvSpPr>
          <p:nvPr>
            <p:ph type="dt" sz="half" idx="10"/>
          </p:nvPr>
        </p:nvSpPr>
        <p:spPr/>
        <p:txBody>
          <a:bodyPr/>
          <a:lstStyle/>
          <a:p>
            <a:fld id="{10F66D50-1759-459B-A7F4-8A9CB9BDBA46}" type="datetimeFigureOut">
              <a:rPr lang="zh-CN" altLang="en-US" smtClean="0"/>
              <a:t>2024/10/11</a:t>
            </a:fld>
            <a:endParaRPr lang="zh-CN" altLang="en-US"/>
          </a:p>
        </p:txBody>
      </p:sp>
      <p:sp>
        <p:nvSpPr>
          <p:cNvPr id="4" name="页脚占位符 3">
            <a:extLst>
              <a:ext uri="{FF2B5EF4-FFF2-40B4-BE49-F238E27FC236}">
                <a16:creationId xmlns:a16="http://schemas.microsoft.com/office/drawing/2014/main" id="{D39CEEA6-5371-4168-91AA-79CCAA628D9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AEEEE7-F5E8-4E18-887A-BE01874FF388}"/>
              </a:ext>
            </a:extLst>
          </p:cNvPr>
          <p:cNvSpPr>
            <a:spLocks noGrp="1"/>
          </p:cNvSpPr>
          <p:nvPr>
            <p:ph type="sldNum" sz="quarter" idx="12"/>
          </p:nvPr>
        </p:nvSpPr>
        <p:spPr/>
        <p:txBody>
          <a:bodyPr/>
          <a:lstStyle/>
          <a:p>
            <a:fld id="{73E9769B-1A7D-4EE2-970E-A71B42010F78}" type="slidenum">
              <a:rPr lang="zh-CN" altLang="en-US" smtClean="0"/>
              <a:t>‹#›</a:t>
            </a:fld>
            <a:endParaRPr lang="zh-CN" altLang="en-US"/>
          </a:p>
        </p:txBody>
      </p:sp>
    </p:spTree>
    <p:extLst>
      <p:ext uri="{BB962C8B-B14F-4D97-AF65-F5344CB8AC3E}">
        <p14:creationId xmlns:p14="http://schemas.microsoft.com/office/powerpoint/2010/main" val="219505747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58FCD36-4820-4706-96F2-6E7DF3450CEA}"/>
              </a:ext>
            </a:extLst>
          </p:cNvPr>
          <p:cNvSpPr>
            <a:spLocks noGrp="1"/>
          </p:cNvSpPr>
          <p:nvPr>
            <p:ph type="dt" sz="half" idx="10"/>
          </p:nvPr>
        </p:nvSpPr>
        <p:spPr/>
        <p:txBody>
          <a:bodyPr/>
          <a:lstStyle/>
          <a:p>
            <a:fld id="{10F66D50-1759-459B-A7F4-8A9CB9BDBA46}" type="datetimeFigureOut">
              <a:rPr lang="zh-CN" altLang="en-US" smtClean="0"/>
              <a:t>2024/10/11</a:t>
            </a:fld>
            <a:endParaRPr lang="zh-CN" altLang="en-US"/>
          </a:p>
        </p:txBody>
      </p:sp>
      <p:sp>
        <p:nvSpPr>
          <p:cNvPr id="3" name="页脚占位符 2">
            <a:extLst>
              <a:ext uri="{FF2B5EF4-FFF2-40B4-BE49-F238E27FC236}">
                <a16:creationId xmlns:a16="http://schemas.microsoft.com/office/drawing/2014/main" id="{20008F0C-AA80-4969-8D44-8C0ABFFA196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C65C9AD-954C-4170-8B13-9AF6574F2B9F}"/>
              </a:ext>
            </a:extLst>
          </p:cNvPr>
          <p:cNvSpPr>
            <a:spLocks noGrp="1"/>
          </p:cNvSpPr>
          <p:nvPr>
            <p:ph type="sldNum" sz="quarter" idx="12"/>
          </p:nvPr>
        </p:nvSpPr>
        <p:spPr/>
        <p:txBody>
          <a:bodyPr/>
          <a:lstStyle/>
          <a:p>
            <a:fld id="{73E9769B-1A7D-4EE2-970E-A71B42010F78}" type="slidenum">
              <a:rPr lang="zh-CN" altLang="en-US" smtClean="0"/>
              <a:t>‹#›</a:t>
            </a:fld>
            <a:endParaRPr lang="zh-CN" altLang="en-US"/>
          </a:p>
        </p:txBody>
      </p:sp>
    </p:spTree>
    <p:extLst>
      <p:ext uri="{BB962C8B-B14F-4D97-AF65-F5344CB8AC3E}">
        <p14:creationId xmlns:p14="http://schemas.microsoft.com/office/powerpoint/2010/main" val="411596869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D32B39-77E4-4E13-BDC1-DEF4214CF39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2A4827E-90D1-4F4E-BBBF-48B08FF42E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E24567B-F974-46DA-9E10-99BE6CFE0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AEA56B4-CAB3-4FD5-942D-8FEE5B852D42}"/>
              </a:ext>
            </a:extLst>
          </p:cNvPr>
          <p:cNvSpPr>
            <a:spLocks noGrp="1"/>
          </p:cNvSpPr>
          <p:nvPr>
            <p:ph type="dt" sz="half" idx="10"/>
          </p:nvPr>
        </p:nvSpPr>
        <p:spPr/>
        <p:txBody>
          <a:bodyPr/>
          <a:lstStyle/>
          <a:p>
            <a:fld id="{10F66D50-1759-459B-A7F4-8A9CB9BDBA46}" type="datetimeFigureOut">
              <a:rPr lang="zh-CN" altLang="en-US" smtClean="0"/>
              <a:t>2024/10/11</a:t>
            </a:fld>
            <a:endParaRPr lang="zh-CN" altLang="en-US"/>
          </a:p>
        </p:txBody>
      </p:sp>
      <p:sp>
        <p:nvSpPr>
          <p:cNvPr id="6" name="页脚占位符 5">
            <a:extLst>
              <a:ext uri="{FF2B5EF4-FFF2-40B4-BE49-F238E27FC236}">
                <a16:creationId xmlns:a16="http://schemas.microsoft.com/office/drawing/2014/main" id="{2B19356D-E2F9-4ED8-B9B5-AB76D67F5F5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F5A50BA-E3B7-449A-83C4-A030D4D91EB6}"/>
              </a:ext>
            </a:extLst>
          </p:cNvPr>
          <p:cNvSpPr>
            <a:spLocks noGrp="1"/>
          </p:cNvSpPr>
          <p:nvPr>
            <p:ph type="sldNum" sz="quarter" idx="12"/>
          </p:nvPr>
        </p:nvSpPr>
        <p:spPr/>
        <p:txBody>
          <a:bodyPr/>
          <a:lstStyle/>
          <a:p>
            <a:fld id="{73E9769B-1A7D-4EE2-970E-A71B42010F78}" type="slidenum">
              <a:rPr lang="zh-CN" altLang="en-US" smtClean="0"/>
              <a:t>‹#›</a:t>
            </a:fld>
            <a:endParaRPr lang="zh-CN" altLang="en-US"/>
          </a:p>
        </p:txBody>
      </p:sp>
    </p:spTree>
    <p:extLst>
      <p:ext uri="{BB962C8B-B14F-4D97-AF65-F5344CB8AC3E}">
        <p14:creationId xmlns:p14="http://schemas.microsoft.com/office/powerpoint/2010/main" val="92854941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B23A46-E6C0-4045-AA6E-E6EA1D4B134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CA305EF-C663-4A9B-BBA9-9830F2DFF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3332D8A-B950-41A2-A016-C385A4EEA7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786D16-2F3E-45F7-9B7E-67541F63E291}"/>
              </a:ext>
            </a:extLst>
          </p:cNvPr>
          <p:cNvSpPr>
            <a:spLocks noGrp="1"/>
          </p:cNvSpPr>
          <p:nvPr>
            <p:ph type="dt" sz="half" idx="10"/>
          </p:nvPr>
        </p:nvSpPr>
        <p:spPr/>
        <p:txBody>
          <a:bodyPr/>
          <a:lstStyle/>
          <a:p>
            <a:fld id="{10F66D50-1759-459B-A7F4-8A9CB9BDBA46}" type="datetimeFigureOut">
              <a:rPr lang="zh-CN" altLang="en-US" smtClean="0"/>
              <a:t>2024/10/11</a:t>
            </a:fld>
            <a:endParaRPr lang="zh-CN" altLang="en-US"/>
          </a:p>
        </p:txBody>
      </p:sp>
      <p:sp>
        <p:nvSpPr>
          <p:cNvPr id="6" name="页脚占位符 5">
            <a:extLst>
              <a:ext uri="{FF2B5EF4-FFF2-40B4-BE49-F238E27FC236}">
                <a16:creationId xmlns:a16="http://schemas.microsoft.com/office/drawing/2014/main" id="{7D3ED107-9BCC-484B-8A34-553FF4DD81D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767AAC7-FB2D-4017-9451-5BF01D38638E}"/>
              </a:ext>
            </a:extLst>
          </p:cNvPr>
          <p:cNvSpPr>
            <a:spLocks noGrp="1"/>
          </p:cNvSpPr>
          <p:nvPr>
            <p:ph type="sldNum" sz="quarter" idx="12"/>
          </p:nvPr>
        </p:nvSpPr>
        <p:spPr/>
        <p:txBody>
          <a:bodyPr/>
          <a:lstStyle/>
          <a:p>
            <a:fld id="{73E9769B-1A7D-4EE2-970E-A71B42010F78}" type="slidenum">
              <a:rPr lang="zh-CN" altLang="en-US" smtClean="0"/>
              <a:t>‹#›</a:t>
            </a:fld>
            <a:endParaRPr lang="zh-CN" altLang="en-US"/>
          </a:p>
        </p:txBody>
      </p:sp>
    </p:spTree>
    <p:extLst>
      <p:ext uri="{BB962C8B-B14F-4D97-AF65-F5344CB8AC3E}">
        <p14:creationId xmlns:p14="http://schemas.microsoft.com/office/powerpoint/2010/main" val="296647812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CC6D9CC-88D4-4F5F-A967-E3E25AF180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2226E24-B414-4CB9-A9D0-5018706C10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178D3FC-C310-4CEC-BEE2-AB4AD5E93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66D50-1759-459B-A7F4-8A9CB9BDBA46}" type="datetimeFigureOut">
              <a:rPr lang="zh-CN" altLang="en-US" smtClean="0"/>
              <a:t>2024/10/11</a:t>
            </a:fld>
            <a:endParaRPr lang="zh-CN" altLang="en-US"/>
          </a:p>
        </p:txBody>
      </p:sp>
      <p:sp>
        <p:nvSpPr>
          <p:cNvPr id="5" name="页脚占位符 4">
            <a:extLst>
              <a:ext uri="{FF2B5EF4-FFF2-40B4-BE49-F238E27FC236}">
                <a16:creationId xmlns:a16="http://schemas.microsoft.com/office/drawing/2014/main" id="{A2C5AFC1-9E7A-4D7D-9667-6D745E2CC4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C81D584-68DA-475C-A9F3-0BEE2A3D55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9769B-1A7D-4EE2-970E-A71B42010F78}" type="slidenum">
              <a:rPr lang="zh-CN" altLang="en-US" smtClean="0"/>
              <a:t>‹#›</a:t>
            </a:fld>
            <a:endParaRPr lang="zh-CN" altLang="en-US"/>
          </a:p>
        </p:txBody>
      </p:sp>
    </p:spTree>
    <p:extLst>
      <p:ext uri="{BB962C8B-B14F-4D97-AF65-F5344CB8AC3E}">
        <p14:creationId xmlns:p14="http://schemas.microsoft.com/office/powerpoint/2010/main" val="729166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D9863C2-3F32-40FA-982C-BC8E79B7C8FF}"/>
              </a:ext>
            </a:extLst>
          </p:cNvPr>
          <p:cNvPicPr>
            <a:picLocks noChangeAspect="1"/>
          </p:cNvPicPr>
          <p:nvPr/>
        </p:nvPicPr>
        <p:blipFill>
          <a:blip r:embed="rId3"/>
          <a:stretch>
            <a:fillRect/>
          </a:stretch>
        </p:blipFill>
        <p:spPr>
          <a:xfrm>
            <a:off x="0" y="0"/>
            <a:ext cx="12192000" cy="6858000"/>
          </a:xfrm>
          <a:prstGeom prst="rect">
            <a:avLst/>
          </a:prstGeom>
        </p:spPr>
      </p:pic>
      <p:grpSp>
        <p:nvGrpSpPr>
          <p:cNvPr id="58" name="组合 57">
            <a:extLst>
              <a:ext uri="{FF2B5EF4-FFF2-40B4-BE49-F238E27FC236}">
                <a16:creationId xmlns:a16="http://schemas.microsoft.com/office/drawing/2014/main" id="{206C6C46-830B-4D87-A6B3-84FC81E10699}"/>
              </a:ext>
            </a:extLst>
          </p:cNvPr>
          <p:cNvGrpSpPr/>
          <p:nvPr/>
        </p:nvGrpSpPr>
        <p:grpSpPr>
          <a:xfrm>
            <a:off x="0" y="-87541"/>
            <a:ext cx="12192000" cy="6524626"/>
            <a:chOff x="0" y="-87541"/>
            <a:chExt cx="12192000" cy="6524626"/>
          </a:xfrm>
        </p:grpSpPr>
        <p:pic>
          <p:nvPicPr>
            <p:cNvPr id="5" name="图片 4">
              <a:extLst>
                <a:ext uri="{FF2B5EF4-FFF2-40B4-BE49-F238E27FC236}">
                  <a16:creationId xmlns:a16="http://schemas.microsoft.com/office/drawing/2014/main" id="{37733378-C600-485E-9B32-1C6885B66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810"/>
              <a:ext cx="6396691" cy="6391275"/>
            </a:xfrm>
            <a:prstGeom prst="rect">
              <a:avLst/>
            </a:prstGeom>
          </p:spPr>
        </p:pic>
        <p:pic>
          <p:nvPicPr>
            <p:cNvPr id="6" name="图片 5">
              <a:extLst>
                <a:ext uri="{FF2B5EF4-FFF2-40B4-BE49-F238E27FC236}">
                  <a16:creationId xmlns:a16="http://schemas.microsoft.com/office/drawing/2014/main" id="{B1B38103-62DD-4154-897E-A4351ECAA3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309" y="-87541"/>
              <a:ext cx="6396691" cy="6391275"/>
            </a:xfrm>
            <a:prstGeom prst="rect">
              <a:avLst/>
            </a:prstGeom>
          </p:spPr>
        </p:pic>
      </p:grpSp>
      <p:sp>
        <p:nvSpPr>
          <p:cNvPr id="14" name="星形: 五角 13">
            <a:extLst>
              <a:ext uri="{FF2B5EF4-FFF2-40B4-BE49-F238E27FC236}">
                <a16:creationId xmlns:a16="http://schemas.microsoft.com/office/drawing/2014/main" id="{EBA0394D-163E-4CA4-8C53-E29AA1CE3120}"/>
              </a:ext>
            </a:extLst>
          </p:cNvPr>
          <p:cNvSpPr/>
          <p:nvPr/>
        </p:nvSpPr>
        <p:spPr>
          <a:xfrm>
            <a:off x="9916887" y="921743"/>
            <a:ext cx="177800" cy="1778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5" name="星形: 五角 14">
            <a:extLst>
              <a:ext uri="{FF2B5EF4-FFF2-40B4-BE49-F238E27FC236}">
                <a16:creationId xmlns:a16="http://schemas.microsoft.com/office/drawing/2014/main" id="{C3F29A5D-E8F4-4D91-A0EB-145C781BCCFE}"/>
              </a:ext>
            </a:extLst>
          </p:cNvPr>
          <p:cNvSpPr/>
          <p:nvPr/>
        </p:nvSpPr>
        <p:spPr>
          <a:xfrm>
            <a:off x="1844267" y="1068699"/>
            <a:ext cx="201818" cy="2018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31" name="组合 30">
            <a:extLst>
              <a:ext uri="{FF2B5EF4-FFF2-40B4-BE49-F238E27FC236}">
                <a16:creationId xmlns:a16="http://schemas.microsoft.com/office/drawing/2014/main" id="{EEF5E0F8-9B33-44DB-8076-680F89CE19E3}"/>
              </a:ext>
            </a:extLst>
          </p:cNvPr>
          <p:cNvGrpSpPr/>
          <p:nvPr/>
        </p:nvGrpSpPr>
        <p:grpSpPr>
          <a:xfrm>
            <a:off x="-1" y="3127014"/>
            <a:ext cx="12191999" cy="3746862"/>
            <a:chOff x="-4504873" y="3707375"/>
            <a:chExt cx="16858346" cy="4514038"/>
          </a:xfrm>
        </p:grpSpPr>
        <p:grpSp>
          <p:nvGrpSpPr>
            <p:cNvPr id="26" name="组合 25">
              <a:extLst>
                <a:ext uri="{FF2B5EF4-FFF2-40B4-BE49-F238E27FC236}">
                  <a16:creationId xmlns:a16="http://schemas.microsoft.com/office/drawing/2014/main" id="{0FC3E4D5-D088-4E42-AB29-B002A9575D23}"/>
                </a:ext>
              </a:extLst>
            </p:cNvPr>
            <p:cNvGrpSpPr/>
            <p:nvPr/>
          </p:nvGrpSpPr>
          <p:grpSpPr>
            <a:xfrm>
              <a:off x="-4504873" y="3707375"/>
              <a:ext cx="8429173" cy="4498743"/>
              <a:chOff x="0" y="2461113"/>
              <a:chExt cx="12192000" cy="6507006"/>
            </a:xfrm>
          </p:grpSpPr>
          <p:pic>
            <p:nvPicPr>
              <p:cNvPr id="21" name="图片 20">
                <a:extLst>
                  <a:ext uri="{FF2B5EF4-FFF2-40B4-BE49-F238E27FC236}">
                    <a16:creationId xmlns:a16="http://schemas.microsoft.com/office/drawing/2014/main" id="{2D812E65-FCBF-4FBB-9D8E-D10557250D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61113"/>
                <a:ext cx="12192000" cy="4614775"/>
              </a:xfrm>
              <a:prstGeom prst="rect">
                <a:avLst/>
              </a:prstGeom>
            </p:spPr>
          </p:pic>
          <p:pic>
            <p:nvPicPr>
              <p:cNvPr id="23" name="图片 22">
                <a:extLst>
                  <a:ext uri="{FF2B5EF4-FFF2-40B4-BE49-F238E27FC236}">
                    <a16:creationId xmlns:a16="http://schemas.microsoft.com/office/drawing/2014/main" id="{2B9DF334-F5E4-401C-8ABD-8C47E4470F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063285"/>
                <a:ext cx="12192000" cy="5085019"/>
              </a:xfrm>
              <a:prstGeom prst="rect">
                <a:avLst/>
              </a:prstGeom>
            </p:spPr>
          </p:pic>
          <p:pic>
            <p:nvPicPr>
              <p:cNvPr id="25" name="图片 24">
                <a:extLst>
                  <a:ext uri="{FF2B5EF4-FFF2-40B4-BE49-F238E27FC236}">
                    <a16:creationId xmlns:a16="http://schemas.microsoft.com/office/drawing/2014/main" id="{279AEE4B-1CB1-4DF6-96C4-1B6F705766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414629"/>
                <a:ext cx="12192000" cy="3553490"/>
              </a:xfrm>
              <a:prstGeom prst="rect">
                <a:avLst/>
              </a:prstGeom>
            </p:spPr>
          </p:pic>
        </p:grpSp>
        <p:grpSp>
          <p:nvGrpSpPr>
            <p:cNvPr id="27" name="组合 26">
              <a:extLst>
                <a:ext uri="{FF2B5EF4-FFF2-40B4-BE49-F238E27FC236}">
                  <a16:creationId xmlns:a16="http://schemas.microsoft.com/office/drawing/2014/main" id="{675D05BD-AEA4-4476-9390-6517AE64FA7F}"/>
                </a:ext>
              </a:extLst>
            </p:cNvPr>
            <p:cNvGrpSpPr/>
            <p:nvPr/>
          </p:nvGrpSpPr>
          <p:grpSpPr>
            <a:xfrm flipH="1">
              <a:off x="3924300" y="3722670"/>
              <a:ext cx="8429173" cy="4498743"/>
              <a:chOff x="0" y="2461113"/>
              <a:chExt cx="12192000" cy="6507006"/>
            </a:xfrm>
          </p:grpSpPr>
          <p:pic>
            <p:nvPicPr>
              <p:cNvPr id="28" name="图片 27">
                <a:extLst>
                  <a:ext uri="{FF2B5EF4-FFF2-40B4-BE49-F238E27FC236}">
                    <a16:creationId xmlns:a16="http://schemas.microsoft.com/office/drawing/2014/main" id="{BAA0629C-80CD-4DEF-9A28-5B1C172B8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61113"/>
                <a:ext cx="12192000" cy="4614775"/>
              </a:xfrm>
              <a:prstGeom prst="rect">
                <a:avLst/>
              </a:prstGeom>
            </p:spPr>
          </p:pic>
          <p:pic>
            <p:nvPicPr>
              <p:cNvPr id="29" name="图片 28">
                <a:extLst>
                  <a:ext uri="{FF2B5EF4-FFF2-40B4-BE49-F238E27FC236}">
                    <a16:creationId xmlns:a16="http://schemas.microsoft.com/office/drawing/2014/main" id="{A1E461BC-00C9-4F7A-9820-EC47FA2669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063285"/>
                <a:ext cx="12192000" cy="5085019"/>
              </a:xfrm>
              <a:prstGeom prst="rect">
                <a:avLst/>
              </a:prstGeom>
            </p:spPr>
          </p:pic>
          <p:pic>
            <p:nvPicPr>
              <p:cNvPr id="30" name="图片 29">
                <a:extLst>
                  <a:ext uri="{FF2B5EF4-FFF2-40B4-BE49-F238E27FC236}">
                    <a16:creationId xmlns:a16="http://schemas.microsoft.com/office/drawing/2014/main" id="{9E940574-AFD2-4836-9B06-91A11FD0D3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414629"/>
                <a:ext cx="12192000" cy="3553490"/>
              </a:xfrm>
              <a:prstGeom prst="rect">
                <a:avLst/>
              </a:prstGeom>
            </p:spPr>
          </p:pic>
        </p:grpSp>
      </p:grpSp>
      <p:pic>
        <p:nvPicPr>
          <p:cNvPr id="32" name="图片 31">
            <a:extLst>
              <a:ext uri="{FF2B5EF4-FFF2-40B4-BE49-F238E27FC236}">
                <a16:creationId xmlns:a16="http://schemas.microsoft.com/office/drawing/2014/main" id="{A51A192B-B708-42DD-B2E0-73FA8FA9F1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3196774" y="-2343560"/>
            <a:ext cx="5798452" cy="11343306"/>
          </a:xfrm>
          <a:prstGeom prst="rect">
            <a:avLst/>
          </a:prstGeom>
        </p:spPr>
      </p:pic>
      <p:sp>
        <p:nvSpPr>
          <p:cNvPr id="33" name="星形: 五角 32">
            <a:extLst>
              <a:ext uri="{FF2B5EF4-FFF2-40B4-BE49-F238E27FC236}">
                <a16:creationId xmlns:a16="http://schemas.microsoft.com/office/drawing/2014/main" id="{43348EA5-FBA7-4450-98BF-CAFA5FCE8A0E}"/>
              </a:ext>
            </a:extLst>
          </p:cNvPr>
          <p:cNvSpPr/>
          <p:nvPr/>
        </p:nvSpPr>
        <p:spPr>
          <a:xfrm>
            <a:off x="930630" y="2508556"/>
            <a:ext cx="297585" cy="29758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4" name="星形: 五角 33">
            <a:extLst>
              <a:ext uri="{FF2B5EF4-FFF2-40B4-BE49-F238E27FC236}">
                <a16:creationId xmlns:a16="http://schemas.microsoft.com/office/drawing/2014/main" id="{81E44B94-4FB4-4E34-98BD-33D4E8468AD7}"/>
              </a:ext>
            </a:extLst>
          </p:cNvPr>
          <p:cNvSpPr/>
          <p:nvPr/>
        </p:nvSpPr>
        <p:spPr>
          <a:xfrm>
            <a:off x="10737583" y="2895134"/>
            <a:ext cx="308378" cy="30837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5" name="星形: 五角 34">
            <a:extLst>
              <a:ext uri="{FF2B5EF4-FFF2-40B4-BE49-F238E27FC236}">
                <a16:creationId xmlns:a16="http://schemas.microsoft.com/office/drawing/2014/main" id="{EAE520AF-F16C-4160-9975-0B7751E8D1B2}"/>
              </a:ext>
            </a:extLst>
          </p:cNvPr>
          <p:cNvSpPr/>
          <p:nvPr/>
        </p:nvSpPr>
        <p:spPr>
          <a:xfrm>
            <a:off x="10024918" y="5192714"/>
            <a:ext cx="241993" cy="241993"/>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6" name="星形: 五角 35">
            <a:extLst>
              <a:ext uri="{FF2B5EF4-FFF2-40B4-BE49-F238E27FC236}">
                <a16:creationId xmlns:a16="http://schemas.microsoft.com/office/drawing/2014/main" id="{9895EE57-B6F8-46FF-9B31-ADC6728F6D38}"/>
              </a:ext>
            </a:extLst>
          </p:cNvPr>
          <p:cNvSpPr/>
          <p:nvPr/>
        </p:nvSpPr>
        <p:spPr>
          <a:xfrm>
            <a:off x="3327446" y="6029049"/>
            <a:ext cx="233106" cy="23310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7" name="星形: 五角 36">
            <a:extLst>
              <a:ext uri="{FF2B5EF4-FFF2-40B4-BE49-F238E27FC236}">
                <a16:creationId xmlns:a16="http://schemas.microsoft.com/office/drawing/2014/main" id="{36761309-994D-4B6D-98CC-AE99AD7911E6}"/>
              </a:ext>
            </a:extLst>
          </p:cNvPr>
          <p:cNvSpPr/>
          <p:nvPr/>
        </p:nvSpPr>
        <p:spPr>
          <a:xfrm>
            <a:off x="1660577" y="4926216"/>
            <a:ext cx="297585" cy="29758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9" name="星形: 五角 38">
            <a:extLst>
              <a:ext uri="{FF2B5EF4-FFF2-40B4-BE49-F238E27FC236}">
                <a16:creationId xmlns:a16="http://schemas.microsoft.com/office/drawing/2014/main" id="{AC5B6F58-7DDF-406A-8564-9418894299B4}"/>
              </a:ext>
            </a:extLst>
          </p:cNvPr>
          <p:cNvSpPr/>
          <p:nvPr/>
        </p:nvSpPr>
        <p:spPr>
          <a:xfrm>
            <a:off x="10449303" y="4338322"/>
            <a:ext cx="341947" cy="34194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0" name="星形: 五角 39">
            <a:extLst>
              <a:ext uri="{FF2B5EF4-FFF2-40B4-BE49-F238E27FC236}">
                <a16:creationId xmlns:a16="http://schemas.microsoft.com/office/drawing/2014/main" id="{4CC6A1C0-85A0-4A53-B0FF-F9B6BCB7B3A5}"/>
              </a:ext>
            </a:extLst>
          </p:cNvPr>
          <p:cNvSpPr/>
          <p:nvPr/>
        </p:nvSpPr>
        <p:spPr>
          <a:xfrm>
            <a:off x="8651707" y="394031"/>
            <a:ext cx="241993" cy="241993"/>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1" name="星形: 五角 40">
            <a:extLst>
              <a:ext uri="{FF2B5EF4-FFF2-40B4-BE49-F238E27FC236}">
                <a16:creationId xmlns:a16="http://schemas.microsoft.com/office/drawing/2014/main" id="{7A61AA06-2B56-44D6-ADB6-19F969781FE9}"/>
              </a:ext>
            </a:extLst>
          </p:cNvPr>
          <p:cNvSpPr/>
          <p:nvPr/>
        </p:nvSpPr>
        <p:spPr>
          <a:xfrm>
            <a:off x="424347" y="4612127"/>
            <a:ext cx="201818" cy="2018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2" name="星形: 五角 41">
            <a:extLst>
              <a:ext uri="{FF2B5EF4-FFF2-40B4-BE49-F238E27FC236}">
                <a16:creationId xmlns:a16="http://schemas.microsoft.com/office/drawing/2014/main" id="{4C9F63C5-5C8B-49C4-A6C4-62030E2899B3}"/>
              </a:ext>
            </a:extLst>
          </p:cNvPr>
          <p:cNvSpPr/>
          <p:nvPr/>
        </p:nvSpPr>
        <p:spPr>
          <a:xfrm>
            <a:off x="6274172" y="124541"/>
            <a:ext cx="341947" cy="34194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43" name="图片 42">
            <a:extLst>
              <a:ext uri="{FF2B5EF4-FFF2-40B4-BE49-F238E27FC236}">
                <a16:creationId xmlns:a16="http://schemas.microsoft.com/office/drawing/2014/main" id="{72DD99C4-DE3A-4056-A26E-92011FDCB6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6049" y="4777423"/>
            <a:ext cx="1668835" cy="1251626"/>
          </a:xfrm>
          <a:prstGeom prst="rect">
            <a:avLst/>
          </a:prstGeom>
        </p:spPr>
      </p:pic>
      <p:pic>
        <p:nvPicPr>
          <p:cNvPr id="44" name="图片 43">
            <a:extLst>
              <a:ext uri="{FF2B5EF4-FFF2-40B4-BE49-F238E27FC236}">
                <a16:creationId xmlns:a16="http://schemas.microsoft.com/office/drawing/2014/main" id="{0833DE94-DEA5-4713-8F05-0801CF44D1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671269">
            <a:off x="10531037" y="-352628"/>
            <a:ext cx="2308591" cy="2692814"/>
          </a:xfrm>
          <a:prstGeom prst="rect">
            <a:avLst/>
          </a:prstGeom>
        </p:spPr>
      </p:pic>
      <p:pic>
        <p:nvPicPr>
          <p:cNvPr id="46" name="图片 45">
            <a:extLst>
              <a:ext uri="{FF2B5EF4-FFF2-40B4-BE49-F238E27FC236}">
                <a16:creationId xmlns:a16="http://schemas.microsoft.com/office/drawing/2014/main" id="{ACD63142-240B-4436-AB5A-74B487D0695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4893" y="-391100"/>
            <a:ext cx="2156966" cy="2156966"/>
          </a:xfrm>
          <a:prstGeom prst="rect">
            <a:avLst/>
          </a:prstGeom>
        </p:spPr>
      </p:pic>
      <p:pic>
        <p:nvPicPr>
          <p:cNvPr id="47" name="图片 46">
            <a:extLst>
              <a:ext uri="{FF2B5EF4-FFF2-40B4-BE49-F238E27FC236}">
                <a16:creationId xmlns:a16="http://schemas.microsoft.com/office/drawing/2014/main" id="{F35BE3C7-E6EC-467F-8E17-AF12F7873B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26830" y="5915373"/>
            <a:ext cx="1617725" cy="1078483"/>
          </a:xfrm>
          <a:prstGeom prst="rect">
            <a:avLst/>
          </a:prstGeom>
        </p:spPr>
      </p:pic>
      <p:sp>
        <p:nvSpPr>
          <p:cNvPr id="50" name="标题 1">
            <a:extLst>
              <a:ext uri="{FF2B5EF4-FFF2-40B4-BE49-F238E27FC236}">
                <a16:creationId xmlns:a16="http://schemas.microsoft.com/office/drawing/2014/main" id="{9E827F22-8C67-464C-AE9F-A2C0D5893044}"/>
              </a:ext>
            </a:extLst>
          </p:cNvPr>
          <p:cNvSpPr>
            <a:spLocks noGrp="1"/>
          </p:cNvSpPr>
          <p:nvPr>
            <p:ph type="title"/>
          </p:nvPr>
        </p:nvSpPr>
        <p:spPr>
          <a:xfrm>
            <a:off x="1566017" y="2106290"/>
            <a:ext cx="9416309" cy="3225475"/>
          </a:xfrm>
        </p:spPr>
        <p:txBody>
          <a:bodyPr>
            <a:normAutofit/>
          </a:bodyPr>
          <a:lstStyle/>
          <a:p>
            <a:pPr algn="ctr"/>
            <a:r>
              <a:rPr lang="en-US" altLang="zh-CN" sz="5400" b="1" spc="600" dirty="0" err="1">
                <a:solidFill>
                  <a:srgbClr val="60BEF2"/>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Tiết</a:t>
            </a:r>
            <a:r>
              <a:rPr lang="en-US" altLang="zh-CN" sz="5400" b="1" spc="600" dirty="0">
                <a:solidFill>
                  <a:srgbClr val="60BEF2"/>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 17, 18 – </a:t>
            </a:r>
            <a:r>
              <a:rPr lang="en-US" altLang="zh-CN" sz="5400" b="1" spc="600" dirty="0" err="1">
                <a:solidFill>
                  <a:srgbClr val="60BEF2"/>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Văn</a:t>
            </a:r>
            <a:r>
              <a:rPr lang="en-US" altLang="zh-CN" sz="5400" b="1" spc="600" dirty="0">
                <a:solidFill>
                  <a:srgbClr val="60BEF2"/>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 </a:t>
            </a:r>
            <a:r>
              <a:rPr lang="en-US" altLang="zh-CN" sz="5400" b="1" spc="600" dirty="0" err="1">
                <a:solidFill>
                  <a:srgbClr val="60BEF2"/>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bản</a:t>
            </a:r>
            <a:r>
              <a:rPr lang="en-US" altLang="zh-CN" sz="5400" b="1" spc="600" dirty="0">
                <a:solidFill>
                  <a:srgbClr val="60BEF2"/>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 </a:t>
            </a:r>
            <a:br>
              <a:rPr lang="en-US" altLang="zh-CN" sz="5400" b="1" spc="600" dirty="0">
                <a:solidFill>
                  <a:srgbClr val="60BEF2"/>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br>
            <a:r>
              <a:rPr lang="en-US" altLang="zh-CN" sz="5400" b="1" spc="600" dirty="0" err="1">
                <a:solidFill>
                  <a:srgbClr val="0070C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À</a:t>
            </a:r>
            <a:r>
              <a:rPr lang="en-US" altLang="zh-CN" sz="5400" b="1" spc="600" dirty="0">
                <a:solidFill>
                  <a:srgbClr val="0070C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 ƠI TAY MẸ</a:t>
            </a:r>
            <a:endParaRPr lang="zh-CN" altLang="en-US" sz="5400" b="1" spc="600" dirty="0">
              <a:solidFill>
                <a:srgbClr val="0070C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endParaRPr>
          </a:p>
        </p:txBody>
      </p:sp>
      <p:sp>
        <p:nvSpPr>
          <p:cNvPr id="55" name="标题 1">
            <a:extLst>
              <a:ext uri="{FF2B5EF4-FFF2-40B4-BE49-F238E27FC236}">
                <a16:creationId xmlns:a16="http://schemas.microsoft.com/office/drawing/2014/main" id="{B18A9646-9EEE-41C8-8A1A-DC8E72D05550}"/>
              </a:ext>
            </a:extLst>
          </p:cNvPr>
          <p:cNvSpPr txBox="1">
            <a:spLocks/>
          </p:cNvSpPr>
          <p:nvPr/>
        </p:nvSpPr>
        <p:spPr>
          <a:xfrm>
            <a:off x="3389073" y="1637005"/>
            <a:ext cx="5413851" cy="6627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b="1" dirty="0">
                <a:solidFill>
                  <a:srgbClr val="FF0000"/>
                </a:solidFill>
                <a:effectLst>
                  <a:innerShdw blurRad="63500" dist="50800" dir="18900000">
                    <a:srgbClr val="E75791">
                      <a:alpha val="49804"/>
                    </a:srgbClr>
                  </a:innerShdw>
                </a:effectLst>
                <a:latin typeface="Times New Roman" panose="02020603050405020304" pitchFamily="18" charset="0"/>
                <a:ea typeface="小考拉体" panose="02000503000000000000" pitchFamily="2" charset="-122"/>
                <a:cs typeface="Times New Roman" panose="02020603050405020304" pitchFamily="18" charset="0"/>
              </a:rPr>
              <a:t>BÀI 2: THƠ</a:t>
            </a:r>
          </a:p>
          <a:p>
            <a:pPr algn="ctr"/>
            <a:r>
              <a:rPr lang="en-US" altLang="zh-CN" dirty="0">
                <a:solidFill>
                  <a:srgbClr val="FF0000"/>
                </a:solidFill>
                <a:effectLst>
                  <a:innerShdw blurRad="63500" dist="50800" dir="18900000">
                    <a:srgbClr val="E75791">
                      <a:alpha val="49804"/>
                    </a:srgbClr>
                  </a:innerShdw>
                </a:effectLst>
                <a:latin typeface="Times New Roman" panose="02020603050405020304" pitchFamily="18" charset="0"/>
                <a:ea typeface="小考拉体" panose="02000503000000000000" pitchFamily="2" charset="-122"/>
                <a:cs typeface="Times New Roman" panose="02020603050405020304" pitchFamily="18" charset="0"/>
              </a:rPr>
              <a:t>(</a:t>
            </a:r>
            <a:r>
              <a:rPr lang="vi-VN" altLang="zh-CN" dirty="0">
                <a:solidFill>
                  <a:srgbClr val="FF0000"/>
                </a:solidFill>
                <a:effectLst>
                  <a:innerShdw blurRad="63500" dist="50800" dir="18900000">
                    <a:srgbClr val="E75791">
                      <a:alpha val="49804"/>
                    </a:srgbClr>
                  </a:innerShdw>
                </a:effectLst>
                <a:latin typeface="Times New Roman" panose="02020603050405020304" pitchFamily="18" charset="0"/>
                <a:ea typeface="小考拉体" panose="02000503000000000000" pitchFamily="2" charset="-122"/>
                <a:cs typeface="Times New Roman" panose="02020603050405020304" pitchFamily="18" charset="0"/>
              </a:rPr>
              <a:t>THƠ LỤC BÁT)</a:t>
            </a:r>
            <a:endParaRPr lang="en-US" altLang="zh-CN" dirty="0">
              <a:solidFill>
                <a:srgbClr val="FF0000"/>
              </a:solidFill>
              <a:effectLst>
                <a:innerShdw blurRad="63500" dist="50800" dir="18900000">
                  <a:srgbClr val="E75791">
                    <a:alpha val="49804"/>
                  </a:srgbClr>
                </a:innerShdw>
              </a:effectLst>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51" name="矩形 55">
            <a:extLst>
              <a:ext uri="{FF2B5EF4-FFF2-40B4-BE49-F238E27FC236}">
                <a16:creationId xmlns:a16="http://schemas.microsoft.com/office/drawing/2014/main" id="{E2325409-B06E-F54C-A7D8-504C4006CA79}"/>
              </a:ext>
            </a:extLst>
          </p:cNvPr>
          <p:cNvSpPr/>
          <p:nvPr/>
        </p:nvSpPr>
        <p:spPr>
          <a:xfrm>
            <a:off x="3916596" y="4567305"/>
            <a:ext cx="4710487" cy="422936"/>
          </a:xfrm>
          <a:prstGeom prst="rect">
            <a:avLst/>
          </a:prstGeom>
        </p:spPr>
        <p:txBody>
          <a:bodyPr wrap="square">
            <a:spAutoFit/>
          </a:bodyPr>
          <a:lstStyle/>
          <a:p>
            <a:pPr algn="ctr">
              <a:lnSpc>
                <a:spcPts val="2500"/>
              </a:lnSpc>
            </a:pPr>
            <a:r>
              <a:rPr lang="en-US" altLang="zh-CN" sz="3000" i="1" dirty="0">
                <a:solidFill>
                  <a:srgbClr val="7188C9"/>
                </a:solidFill>
                <a:effectLst>
                  <a:innerShdw blurRad="63500" dist="50800" dir="18900000">
                    <a:prstClr val="black">
                      <a:alpha val="50000"/>
                    </a:prstClr>
                  </a:innerShdw>
                </a:effectLst>
                <a:latin typeface="Times New Roman" panose="02020603050405020304" pitchFamily="18" charset="0"/>
                <a:ea typeface="小考拉体" panose="02000503000000000000" pitchFamily="2" charset="-122"/>
                <a:cs typeface="Times New Roman" panose="02020603050405020304" pitchFamily="18" charset="0"/>
              </a:rPr>
              <a:t>(BÌNH NGUYÊN)</a:t>
            </a:r>
            <a:endParaRPr lang="zh-CN" altLang="en-US" sz="3000" i="1" dirty="0">
              <a:solidFill>
                <a:srgbClr val="7188C9"/>
              </a:solidFill>
              <a:effectLst>
                <a:innerShdw blurRad="63500" dist="50800" dir="18900000">
                  <a:prstClr val="black">
                    <a:alpha val="50000"/>
                  </a:prstClr>
                </a:innerShdw>
              </a:effectLst>
              <a:latin typeface="Times New Roman" panose="02020603050405020304" pitchFamily="18" charset="0"/>
              <a:ea typeface="小考拉体" panose="02000503000000000000" pitchFamily="2" charset="-122"/>
              <a:cs typeface="Times New Roman" panose="02020603050405020304" pitchFamily="18" charset="0"/>
            </a:endParaRPr>
          </a:p>
        </p:txBody>
      </p:sp>
      <p:pic>
        <p:nvPicPr>
          <p:cNvPr id="38" name="Picture 37" descr="A picture containing vector graphics&#10;&#10;Description automatically generated">
            <a:extLst>
              <a:ext uri="{FF2B5EF4-FFF2-40B4-BE49-F238E27FC236}">
                <a16:creationId xmlns:a16="http://schemas.microsoft.com/office/drawing/2014/main" id="{7AF2D640-A734-C042-9C67-DBE5D2A6D5A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71174" y="3556260"/>
            <a:ext cx="3707589" cy="3707589"/>
          </a:xfrm>
          <a:prstGeom prst="rect">
            <a:avLst/>
          </a:prstGeom>
        </p:spPr>
      </p:pic>
    </p:spTree>
    <p:extLst>
      <p:ext uri="{BB962C8B-B14F-4D97-AF65-F5344CB8AC3E}">
        <p14:creationId xmlns:p14="http://schemas.microsoft.com/office/powerpoint/2010/main" val="3594144570"/>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baby&#10;&#10;Description automatically generated">
            <a:extLst>
              <a:ext uri="{FF2B5EF4-FFF2-40B4-BE49-F238E27FC236}">
                <a16:creationId xmlns:a16="http://schemas.microsoft.com/office/drawing/2014/main" id="{C71FF433-4AC3-C64D-B781-21A1A274C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81" y="172416"/>
            <a:ext cx="4637944" cy="6350000"/>
          </a:xfrm>
          <a:prstGeom prst="rect">
            <a:avLst/>
          </a:prstGeom>
        </p:spPr>
      </p:pic>
      <p:sp>
        <p:nvSpPr>
          <p:cNvPr id="5" name="TextBox 4">
            <a:extLst>
              <a:ext uri="{FF2B5EF4-FFF2-40B4-BE49-F238E27FC236}">
                <a16:creationId xmlns:a16="http://schemas.microsoft.com/office/drawing/2014/main" id="{F5224B69-A6E8-EC40-9EA5-67515243AD5B}"/>
              </a:ext>
            </a:extLst>
          </p:cNvPr>
          <p:cNvSpPr txBox="1"/>
          <p:nvPr/>
        </p:nvSpPr>
        <p:spPr>
          <a:xfrm>
            <a:off x="3713150" y="68020"/>
            <a:ext cx="7180126" cy="905056"/>
          </a:xfrm>
          <a:prstGeom prst="rect">
            <a:avLst/>
          </a:prstGeom>
          <a:noFill/>
        </p:spPr>
        <p:txBody>
          <a:bodyPr wrap="square" rtlCol="0">
            <a:spAutoFit/>
          </a:bodyPr>
          <a:lstStyle/>
          <a:p>
            <a:pPr algn="just">
              <a:lnSpc>
                <a:spcPct val="150000"/>
              </a:lnSpc>
            </a:pPr>
            <a:r>
              <a:rPr lang="en-VN" sz="4000" b="1" dirty="0">
                <a:solidFill>
                  <a:srgbClr val="0070C0"/>
                </a:solidFill>
                <a:latin typeface="Times New Roman" panose="02020603050405020304" pitchFamily="18" charset="0"/>
                <a:cs typeface="Times New Roman" panose="02020603050405020304" pitchFamily="18" charset="0"/>
              </a:rPr>
              <a:t>2. Tình cảm mẹ dành cho con</a:t>
            </a:r>
            <a:endParaRPr lang="en-VN" sz="4000" dirty="0">
              <a:solidFill>
                <a:srgbClr val="0070C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10783CA-E754-27C4-768E-C04A2CF3EA65}"/>
              </a:ext>
            </a:extLst>
          </p:cNvPr>
          <p:cNvSpPr txBox="1"/>
          <p:nvPr/>
        </p:nvSpPr>
        <p:spPr>
          <a:xfrm>
            <a:off x="3713150" y="950797"/>
            <a:ext cx="8176084" cy="5185522"/>
          </a:xfrm>
          <a:prstGeom prst="rect">
            <a:avLst/>
          </a:prstGeom>
          <a:noFill/>
        </p:spPr>
        <p:txBody>
          <a:bodyPr wrap="square" rtlCol="0">
            <a:spAutoFit/>
          </a:bodyPr>
          <a:lstStyle/>
          <a:p>
            <a:pPr algn="just">
              <a:lnSpc>
                <a:spcPct val="150000"/>
              </a:lnSpc>
            </a:pPr>
            <a:r>
              <a:rPr lang="vi-VN" sz="2800" dirty="0">
                <a:latin typeface="Times New Roman" panose="02020603050405020304" pitchFamily="18" charset="0"/>
                <a:cs typeface="Times New Roman" panose="02020603050405020304" pitchFamily="18" charset="0"/>
              </a:rPr>
              <a:t>- Những từ ngữ được dùng để chỉ em nhỏ:</a:t>
            </a:r>
            <a:r>
              <a:rPr lang="vi-VN" sz="2800" i="1" dirty="0">
                <a:latin typeface="Times New Roman" panose="02020603050405020304" pitchFamily="18" charset="0"/>
                <a:cs typeface="Times New Roman" panose="02020603050405020304" pitchFamily="18" charset="0"/>
              </a:rPr>
              <a:t> cái trăng vàng, cái trăng tròn, cái trăng còn nằm nôi, cái Mặt Trời bé con, cái khuyết.</a:t>
            </a:r>
          </a:p>
          <a:p>
            <a:pPr algn="just">
              <a:lnSpc>
                <a:spcPct val="150000"/>
              </a:lnSpc>
            </a:pPr>
            <a:r>
              <a:rPr lang="vi-VN" sz="2800" dirty="0">
                <a:latin typeface="Times New Roman" panose="02020603050405020304" pitchFamily="18" charset="0"/>
                <a:cs typeface="Times New Roman" panose="02020603050405020304" pitchFamily="18" charset="0"/>
              </a:rPr>
              <a:t>→ Cách sử dụng từ ngữ, hình ảnh trên cho thấy tình cảm yêu thương vô bờ, sự nâng niu, trìu mến người mẹ dành cho con. </a:t>
            </a:r>
          </a:p>
          <a:p>
            <a:pPr algn="just">
              <a:lnSpc>
                <a:spcPct val="150000"/>
              </a:lnSpc>
            </a:pPr>
            <a:r>
              <a:rPr lang="vi-VN" sz="2800" b="1" dirty="0">
                <a:latin typeface="Times New Roman" panose="02020603050405020304" pitchFamily="18" charset="0"/>
                <a:cs typeface="Times New Roman" panose="02020603050405020304" pitchFamily="18" charset="0"/>
              </a:rPr>
              <a:t>=&gt; Trong cảm nhận của mẹ, con là cả vũ trụ bé bỏng mẹ muốn nâng niu, nâng giấc trong vòng tay. </a:t>
            </a:r>
            <a:endParaRPr lang="en-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4658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heckerboard(across)">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heckerboard(across)">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6">
            <a:extLst>
              <a:ext uri="{FF2B5EF4-FFF2-40B4-BE49-F238E27FC236}">
                <a16:creationId xmlns:a16="http://schemas.microsoft.com/office/drawing/2014/main" id="{A301269D-8A4E-64D3-DD97-1DF4F5DD9955}"/>
              </a:ext>
            </a:extLst>
          </p:cNvPr>
          <p:cNvSpPr>
            <a:spLocks noChangeArrowheads="1"/>
          </p:cNvSpPr>
          <p:nvPr/>
        </p:nvSpPr>
        <p:spPr bwMode="auto">
          <a:xfrm>
            <a:off x="7229475" y="1411288"/>
            <a:ext cx="3883025" cy="295275"/>
          </a:xfrm>
          <a:prstGeom prst="rect">
            <a:avLst/>
          </a:prstGeom>
          <a:noFill/>
          <a:ln>
            <a:noFill/>
          </a:ln>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7" name="文本框 5">
            <a:extLst>
              <a:ext uri="{FF2B5EF4-FFF2-40B4-BE49-F238E27FC236}">
                <a16:creationId xmlns:a16="http://schemas.microsoft.com/office/drawing/2014/main" id="{B16E079B-A198-AA48-574E-DB6A3FA7A30A}"/>
              </a:ext>
            </a:extLst>
          </p:cNvPr>
          <p:cNvSpPr txBox="1">
            <a:spLocks noChangeArrowheads="1"/>
          </p:cNvSpPr>
          <p:nvPr/>
        </p:nvSpPr>
        <p:spPr bwMode="auto">
          <a:xfrm>
            <a:off x="3687579" y="172896"/>
            <a:ext cx="829010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just"/>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Lời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ru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của</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mẹ</a:t>
            </a:r>
            <a:r>
              <a:rPr lang="en-US" altLang="en-US" sz="2800" b="1" i="1" dirty="0">
                <a:latin typeface="Times New Roman" panose="02020603050405020304" pitchFamily="18" charset="0"/>
                <a:cs typeface="Times New Roman" panose="02020603050405020304" pitchFamily="18" charset="0"/>
              </a:rPr>
              <a:t>:</a:t>
            </a:r>
          </a:p>
          <a:p>
            <a:pPr algn="just"/>
            <a:r>
              <a:rPr lang="en-US" altLang="en-US" sz="2800" b="1" dirty="0">
                <a:latin typeface="Times New Roman" panose="02020603050405020304" pitchFamily="18" charset="0"/>
                <a:cs typeface="Times New Roman" panose="02020603050405020304" pitchFamily="18" charset="0"/>
              </a:rPr>
              <a:t>- Ru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con</a:t>
            </a:r>
            <a:r>
              <a:rPr lang="en-US" altLang="en-US" sz="2800"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Mềm</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ngọn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gió</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thu</a:t>
            </a:r>
            <a:r>
              <a:rPr lang="en-US" altLang="en-US" sz="2800" i="1" dirty="0">
                <a:latin typeface="Times New Roman" panose="02020603050405020304" pitchFamily="18" charset="0"/>
                <a:cs typeface="Times New Roman" panose="02020603050405020304" pitchFamily="18" charset="0"/>
              </a:rPr>
              <a:t>, tan </a:t>
            </a:r>
            <a:r>
              <a:rPr lang="en-US" altLang="en-US" sz="2800" i="1" dirty="0" err="1">
                <a:latin typeface="Times New Roman" panose="02020603050405020304" pitchFamily="18" charset="0"/>
                <a:cs typeface="Times New Roman" panose="02020603050405020304" pitchFamily="18" charset="0"/>
              </a:rPr>
              <a:t>đám</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sương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mù</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cái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khuyết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tròn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đầy</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cái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thương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cái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nhớ</a:t>
            </a:r>
            <a:r>
              <a:rPr lang="en-US" altLang="en-US" sz="2800" i="1"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muốn</a:t>
            </a:r>
            <a:r>
              <a:rPr lang="en-US" altLang="en-US" sz="2800" dirty="0">
                <a:latin typeface="Times New Roman" panose="02020603050405020304" pitchFamily="18" charset="0"/>
                <a:cs typeface="Times New Roman" panose="02020603050405020304" pitchFamily="18" charset="0"/>
              </a:rPr>
              <a:t> con </a:t>
            </a:r>
            <a:r>
              <a:rPr lang="en-US" altLang="en-US" sz="2800" dirty="0" err="1">
                <a:latin typeface="Times New Roman" panose="02020603050405020304" pitchFamily="18" charset="0"/>
                <a:cs typeface="Times New Roman" panose="02020603050405020304" pitchFamily="18" charset="0"/>
              </a:rPr>
              <a:t>lớn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vượt</a:t>
            </a:r>
            <a:r>
              <a:rPr lang="en-US" altLang="en-US" sz="2800" dirty="0">
                <a:latin typeface="Times New Roman" panose="02020603050405020304" pitchFamily="18" charset="0"/>
                <a:cs typeface="Times New Roman" panose="02020603050405020304" pitchFamily="18" charset="0"/>
              </a:rPr>
              <a:t> qua </a:t>
            </a:r>
            <a:r>
              <a:rPr lang="en-US" altLang="en-US" sz="2800" dirty="0" err="1">
                <a:latin typeface="Times New Roman" panose="02020603050405020304" pitchFamily="18" charset="0"/>
                <a:cs typeface="Times New Roman" panose="02020603050405020304" pitchFamily="18" charset="0"/>
              </a:rPr>
              <a:t>mọi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lớn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trọn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vẹn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tròn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đầy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suôn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sẻ</a:t>
            </a:r>
            <a:r>
              <a:rPr lang="en-US" altLang="en-US" sz="2800" dirty="0">
                <a:latin typeface="Times New Roman" panose="02020603050405020304" pitchFamily="18" charset="0"/>
                <a:cs typeface="Times New Roman" panose="02020603050405020304" pitchFamily="18" charset="0"/>
              </a:rPr>
              <a:t>.</a:t>
            </a:r>
          </a:p>
          <a:p>
            <a:pPr algn="just"/>
            <a:r>
              <a:rPr lang="en-US" altLang="en-US" sz="2800" b="1" dirty="0">
                <a:latin typeface="Times New Roman" panose="02020603050405020304" pitchFamily="18" charset="0"/>
                <a:cs typeface="Times New Roman" panose="02020603050405020304" pitchFamily="18" charset="0"/>
              </a:rPr>
              <a:t>- Ru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ngoại</a:t>
            </a:r>
            <a:r>
              <a:rPr lang="en-US" altLang="en-US" sz="2800"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Sóng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lặng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bãi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bồi</a:t>
            </a:r>
            <a:r>
              <a:rPr lang="en-US" altLang="en-US" sz="2800" i="1" dirty="0">
                <a:latin typeface="Times New Roman" panose="02020603050405020304" pitchFamily="18" charset="0"/>
                <a:cs typeface="Times New Roman" panose="02020603050405020304" pitchFamily="18" charset="0"/>
              </a:rPr>
              <a:t>,</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mưa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không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dột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chỗ</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ngoại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ngồi</a:t>
            </a:r>
            <a:r>
              <a:rPr lang="en-US" altLang="en-US" sz="2800" i="1"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mọi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yên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khỏe</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ngoại</a:t>
            </a:r>
            <a:endParaRPr lang="en-US" altLang="en-US" sz="2800" dirty="0">
              <a:latin typeface="Times New Roman" panose="02020603050405020304" pitchFamily="18" charset="0"/>
              <a:cs typeface="Times New Roman" panose="02020603050405020304" pitchFamily="18" charset="0"/>
            </a:endParaRPr>
          </a:p>
          <a:p>
            <a:pPr algn="just">
              <a:buFontTx/>
              <a:buChar char="-"/>
            </a:pPr>
            <a:r>
              <a:rPr lang="en-US" altLang="en-US" sz="2800" b="1" dirty="0">
                <a:latin typeface="Times New Roman" panose="02020603050405020304" pitchFamily="18" charset="0"/>
                <a:cs typeface="Times New Roman" panose="02020603050405020304" pitchFamily="18" charset="0"/>
              </a:rPr>
              <a:t> Ru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đời</a:t>
            </a:r>
            <a:r>
              <a:rPr lang="en-US" altLang="en-US" sz="2800"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Nín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cái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đau</a:t>
            </a:r>
            <a:r>
              <a:rPr lang="en-US" altLang="en-US" sz="2800" i="1" dirty="0">
                <a:latin typeface="Times New Roman" panose="02020603050405020304" pitchFamily="18" charset="0"/>
                <a:cs typeface="Times New Roman" panose="02020603050405020304" pitchFamily="18" charset="0"/>
              </a:rPr>
              <a:t> </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bớt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đau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thương</a:t>
            </a:r>
            <a:r>
              <a:rPr lang="en-US" altLang="en-US" sz="2800" dirty="0">
                <a:latin typeface="Times New Roman" panose="02020603050405020304" pitchFamily="18" charset="0"/>
                <a:cs typeface="Times New Roman" panose="02020603050405020304" pitchFamily="18" charset="0"/>
              </a:rPr>
              <a:t>, an </a:t>
            </a:r>
            <a:r>
              <a:rPr lang="en-US" altLang="en-US" sz="2800" dirty="0" err="1">
                <a:latin typeface="Times New Roman" panose="02020603050405020304" pitchFamily="18" charset="0"/>
                <a:cs typeface="Times New Roman" panose="02020603050405020304" pitchFamily="18" charset="0"/>
              </a:rPr>
              <a:t>yên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phúc</a:t>
            </a:r>
            <a:r>
              <a:rPr lang="en-US" altLang="en-US" sz="2800" dirty="0">
                <a:latin typeface="Times New Roman" panose="02020603050405020304" pitchFamily="18" charset="0"/>
                <a:cs typeface="Times New Roman" panose="02020603050405020304" pitchFamily="18" charset="0"/>
              </a:rPr>
              <a:t>.</a:t>
            </a:r>
          </a:p>
          <a:p>
            <a:pPr algn="just"/>
            <a:r>
              <a:rPr lang="en-US" altLang="en-US" sz="2800"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a:t>
            </a:r>
            <a:r>
              <a:rPr lang="en-US" altLang="en-US" sz="2800" b="1" i="1" dirty="0" err="1">
                <a:latin typeface="Times New Roman" panose="02020603050405020304" pitchFamily="18" charset="0"/>
                <a:cs typeface="Times New Roman" panose="02020603050405020304" pitchFamily="18" charset="0"/>
              </a:rPr>
              <a:t>À</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ơi</a:t>
            </a:r>
            <a:r>
              <a:rPr lang="en-US" altLang="en-US" sz="2800" b="1" i="1" dirty="0">
                <a:latin typeface="Times New Roman" panose="02020603050405020304" pitchFamily="18" charset="0"/>
                <a:cs typeface="Times New Roman" panose="02020603050405020304" pitchFamily="18" charset="0"/>
              </a:rPr>
              <a:t>…</a:t>
            </a:r>
            <a:r>
              <a:rPr lang="en-US" altLang="en-US" sz="2800" b="1" i="1" dirty="0" err="1">
                <a:latin typeface="Times New Roman" panose="02020603050405020304" pitchFamily="18" charset="0"/>
                <a:cs typeface="Times New Roman" panose="02020603050405020304" pitchFamily="18" charset="0"/>
              </a:rPr>
              <a:t>Mẹ</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chẳng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một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câu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ru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mình</a:t>
            </a:r>
            <a:r>
              <a:rPr lang="en-US" altLang="en-US" sz="2800" b="1" i="1" dirty="0">
                <a:latin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a:t>
            </a:r>
            <a:r>
              <a:rPr lang="en-US" altLang="en-US" sz="2800" i="1"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Mẹ</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mọi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riêng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thân</a:t>
            </a:r>
            <a:r>
              <a:rPr lang="en-US" altLang="en-US" sz="2800" dirty="0">
                <a:latin typeface="Times New Roman" panose="02020603050405020304" pitchFamily="18" charset="0"/>
                <a:cs typeface="Times New Roman" panose="02020603050405020304" pitchFamily="18" charset="0"/>
              </a:rPr>
              <a:t>:</a:t>
            </a:r>
            <a:endParaRPr lang="en-US" altLang="en-US" sz="2800" b="1" i="1" dirty="0">
              <a:latin typeface="Times New Roman" panose="02020603050405020304" pitchFamily="18" charset="0"/>
              <a:cs typeface="Times New Roman" panose="02020603050405020304" pitchFamily="18" charset="0"/>
            </a:endParaRPr>
          </a:p>
        </p:txBody>
      </p:sp>
      <p:sp>
        <p:nvSpPr>
          <p:cNvPr id="9" name="文本框 5">
            <a:extLst>
              <a:ext uri="{FF2B5EF4-FFF2-40B4-BE49-F238E27FC236}">
                <a16:creationId xmlns:a16="http://schemas.microsoft.com/office/drawing/2014/main" id="{60C81206-5F75-6039-43A7-839474DDD0E7}"/>
              </a:ext>
            </a:extLst>
          </p:cNvPr>
          <p:cNvSpPr txBox="1">
            <a:spLocks noChangeArrowheads="1"/>
          </p:cNvSpPr>
          <p:nvPr/>
        </p:nvSpPr>
        <p:spPr bwMode="auto">
          <a:xfrm>
            <a:off x="214312" y="5536614"/>
            <a:ext cx="11763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en-US" sz="2800" b="1" dirty="0"/>
              <a:t>-&gt; </a:t>
            </a:r>
            <a:r>
              <a:rPr lang="en-US" altLang="en-US" sz="2800" b="1" dirty="0" err="1">
                <a:latin typeface="Times New Roman" panose="02020603050405020304" pitchFamily="18" charset="0"/>
                <a:cs typeface="Times New Roman" panose="02020603050405020304" pitchFamily="18" charset="0"/>
              </a:rPr>
              <a:t>Điệp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cấu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trúc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ẩn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dụ</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hóa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nhịp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uyển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chuyển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lắng</a:t>
            </a:r>
            <a:r>
              <a:rPr lang="en-US" altLang="en-US" sz="2400" b="1" dirty="0">
                <a:latin typeface="Times New Roman" panose="02020603050405020304" pitchFamily="18" charset="0"/>
                <a:cs typeface="Times New Roman" panose="02020603050405020304" pitchFamily="18" charset="0"/>
              </a:rPr>
              <a:t>.</a:t>
            </a:r>
          </a:p>
        </p:txBody>
      </p:sp>
      <p:sp>
        <p:nvSpPr>
          <p:cNvPr id="10" name="文本框 5">
            <a:extLst>
              <a:ext uri="{FF2B5EF4-FFF2-40B4-BE49-F238E27FC236}">
                <a16:creationId xmlns:a16="http://schemas.microsoft.com/office/drawing/2014/main" id="{72121513-41EB-B895-7835-D717B824619A}"/>
              </a:ext>
            </a:extLst>
          </p:cNvPr>
          <p:cNvSpPr txBox="1">
            <a:spLocks noChangeArrowheads="1"/>
          </p:cNvSpPr>
          <p:nvPr/>
        </p:nvSpPr>
        <p:spPr bwMode="auto">
          <a:xfrm>
            <a:off x="214312" y="6161229"/>
            <a:ext cx="11763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en-US" sz="2800" b="1" dirty="0">
                <a:solidFill>
                  <a:srgbClr val="C00000"/>
                </a:solidFill>
              </a:rPr>
              <a:t>=&gt;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Đức</a:t>
            </a:r>
            <a:r>
              <a:rPr lang="en-US" altLang="en-US" sz="2800" b="1" dirty="0">
                <a:solidFill>
                  <a:srgbClr val="C00000"/>
                </a:solidFill>
                <a:latin typeface="Times New Roman" panose="02020603050405020304" pitchFamily="18" charset="0"/>
                <a:cs typeface="Times New Roman" panose="02020603050405020304" pitchFamily="18" charset="0"/>
              </a:rPr>
              <a:t> hi </a:t>
            </a:r>
            <a:r>
              <a:rPr lang="en-US" altLang="en-US" sz="2800" b="1" dirty="0" err="1">
                <a:solidFill>
                  <a:srgbClr val="C00000"/>
                </a:solidFill>
                <a:latin typeface="Times New Roman" panose="02020603050405020304" pitchFamily="18" charset="0"/>
                <a:cs typeface="Times New Roman" panose="02020603050405020304" pitchFamily="18" charset="0"/>
              </a:rPr>
              <a:t>sinh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cao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cả</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và</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tình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cảm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thiêng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liêng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mẹ</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dành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cho</a:t>
            </a:r>
            <a:r>
              <a:rPr lang="en-US" altLang="en-US" sz="2800" b="1" dirty="0">
                <a:solidFill>
                  <a:srgbClr val="C00000"/>
                </a:solidFill>
                <a:latin typeface="Times New Roman" panose="02020603050405020304" pitchFamily="18" charset="0"/>
                <a:cs typeface="Times New Roman" panose="02020603050405020304" pitchFamily="18" charset="0"/>
              </a:rPr>
              <a:t> con.</a:t>
            </a:r>
          </a:p>
        </p:txBody>
      </p:sp>
      <p:pic>
        <p:nvPicPr>
          <p:cNvPr id="11" name="Picture 10" descr="A picture containing doll&#10;&#10;Description automatically generated">
            <a:extLst>
              <a:ext uri="{FF2B5EF4-FFF2-40B4-BE49-F238E27FC236}">
                <a16:creationId xmlns:a16="http://schemas.microsoft.com/office/drawing/2014/main" id="{D75D08F4-CC6F-C359-21FD-C632A5C76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21" y="980413"/>
            <a:ext cx="4197860" cy="4078832"/>
          </a:xfrm>
          <a:prstGeom prst="rect">
            <a:avLst/>
          </a:prstGeom>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blinds(horizontal)">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blinds(horizontal)">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blinds(horizontal)">
                                      <p:cBhvr>
                                        <p:cTn id="17" dur="500"/>
                                        <p:tgtEl>
                                          <p:spTgt spid="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blinds(horizontal)">
                                      <p:cBhvr>
                                        <p:cTn id="22" dur="500"/>
                                        <p:tgtEl>
                                          <p:spTgt spid="1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bble chart&#10;&#10;Description automatically generated">
            <a:extLst>
              <a:ext uri="{FF2B5EF4-FFF2-40B4-BE49-F238E27FC236}">
                <a16:creationId xmlns:a16="http://schemas.microsoft.com/office/drawing/2014/main" id="{5CABCE86-C257-8E45-9780-59B14C6D0E4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500" b="95556" l="2500" r="90278">
                        <a14:foregroundMark x1="2500" y1="57778" x2="11389" y2="73333"/>
                        <a14:foregroundMark x1="27500" y1="90000" x2="51944" y2="95833"/>
                        <a14:foregroundMark x1="51944" y1="95833" x2="71389" y2="88889"/>
                        <a14:foregroundMark x1="90278" y1="38333" x2="90000" y2="62222"/>
                        <a14:foregroundMark x1="90000" y1="62222" x2="87778" y2="68611"/>
                        <a14:foregroundMark x1="63889" y1="7500" x2="70000" y2="8611"/>
                      </a14:backgroundRemoval>
                    </a14:imgEffect>
                  </a14:imgLayer>
                </a14:imgProps>
              </a:ext>
              <a:ext uri="{28A0092B-C50C-407E-A947-70E740481C1C}">
                <a14:useLocalDpi xmlns:a14="http://schemas.microsoft.com/office/drawing/2010/main" val="0"/>
              </a:ext>
            </a:extLst>
          </a:blip>
          <a:stretch>
            <a:fillRect/>
          </a:stretch>
        </p:blipFill>
        <p:spPr>
          <a:xfrm>
            <a:off x="-1038347" y="1077664"/>
            <a:ext cx="4572000" cy="4572000"/>
          </a:xfrm>
          <a:prstGeom prst="rect">
            <a:avLst/>
          </a:prstGeom>
        </p:spPr>
      </p:pic>
      <p:sp>
        <p:nvSpPr>
          <p:cNvPr id="7" name="TextBox 6">
            <a:extLst>
              <a:ext uri="{FF2B5EF4-FFF2-40B4-BE49-F238E27FC236}">
                <a16:creationId xmlns:a16="http://schemas.microsoft.com/office/drawing/2014/main" id="{18B2C228-3B2A-1443-899B-330329779984}"/>
              </a:ext>
            </a:extLst>
          </p:cNvPr>
          <p:cNvSpPr txBox="1"/>
          <p:nvPr/>
        </p:nvSpPr>
        <p:spPr>
          <a:xfrm>
            <a:off x="3687580" y="771993"/>
            <a:ext cx="8020258" cy="5183342"/>
          </a:xfrm>
          <a:prstGeom prst="rect">
            <a:avLst/>
          </a:prstGeom>
          <a:noFill/>
        </p:spPr>
        <p:txBody>
          <a:bodyPr wrap="square" rtlCol="0">
            <a:spAutoFit/>
          </a:bodyPr>
          <a:lstStyle/>
          <a:p>
            <a:pPr algn="just">
              <a:lnSpc>
                <a:spcPct val="150000"/>
              </a:lnSpc>
            </a:pPr>
            <a:r>
              <a:rPr lang="vi-VN" sz="3200" b="1" dirty="0">
                <a:latin typeface="+mj-lt"/>
              </a:rPr>
              <a:t>* Điệp ngữ “À ơi”:</a:t>
            </a:r>
          </a:p>
          <a:p>
            <a:pPr algn="just">
              <a:lnSpc>
                <a:spcPct val="150000"/>
              </a:lnSpc>
            </a:pPr>
            <a:r>
              <a:rPr lang="vi-VN" sz="3200" dirty="0">
                <a:latin typeface="+mj-lt"/>
              </a:rPr>
              <a:t>- Tạo nên âm hưởng lời ru êm đềm, nhịp nhàng, đều đặn, ru vỗ của tình mẹ dành cho con. </a:t>
            </a:r>
            <a:endParaRPr lang="en-VN" sz="3200" dirty="0">
              <a:latin typeface="+mj-lt"/>
            </a:endParaRPr>
          </a:p>
          <a:p>
            <a:pPr algn="just">
              <a:lnSpc>
                <a:spcPct val="150000"/>
              </a:lnSpc>
            </a:pPr>
            <a:r>
              <a:rPr lang="vi-VN" sz="3200" dirty="0">
                <a:latin typeface="+mj-lt"/>
              </a:rPr>
              <a:t>- Điệp ngữ cũng gợi ra hình ảnh đôi bàn tay mẹ cần mẫn, dịu dàng, mềm mại tựa cánh võng yêu thương nâng giấc cho con.</a:t>
            </a:r>
            <a:endParaRPr lang="en-VN" sz="3200" dirty="0">
              <a:latin typeface="+mj-lt"/>
            </a:endParaRPr>
          </a:p>
          <a:p>
            <a:pPr algn="just">
              <a:lnSpc>
                <a:spcPct val="150000"/>
              </a:lnSpc>
            </a:pPr>
            <a:r>
              <a:rPr lang="vi-VN" sz="3200" b="1" dirty="0">
                <a:latin typeface="+mj-lt"/>
                <a:sym typeface="Symbol" pitchFamily="2" charset="2"/>
              </a:rPr>
              <a:t></a:t>
            </a:r>
            <a:r>
              <a:rPr lang="vi-VN" sz="3200" b="1" dirty="0">
                <a:latin typeface="+mj-lt"/>
              </a:rPr>
              <a:t> Tình cảm yêu thương mẹ dành cho con.</a:t>
            </a:r>
            <a:endParaRPr lang="en-VN" sz="3200" b="1" dirty="0">
              <a:latin typeface="+mj-lt"/>
            </a:endParaRPr>
          </a:p>
        </p:txBody>
      </p:sp>
      <p:sp>
        <p:nvSpPr>
          <p:cNvPr id="8" name="TextBox 7">
            <a:extLst>
              <a:ext uri="{FF2B5EF4-FFF2-40B4-BE49-F238E27FC236}">
                <a16:creationId xmlns:a16="http://schemas.microsoft.com/office/drawing/2014/main" id="{2A498550-F77E-461C-A9ED-6EE64940375D}"/>
              </a:ext>
            </a:extLst>
          </p:cNvPr>
          <p:cNvSpPr txBox="1"/>
          <p:nvPr/>
        </p:nvSpPr>
        <p:spPr>
          <a:xfrm>
            <a:off x="589092" y="-48011"/>
            <a:ext cx="11013815" cy="823752"/>
          </a:xfrm>
          <a:prstGeom prst="rect">
            <a:avLst/>
          </a:prstGeom>
          <a:noFill/>
        </p:spPr>
        <p:txBody>
          <a:bodyPr wrap="square" rtlCol="0">
            <a:spAutoFit/>
          </a:bodyPr>
          <a:lstStyle/>
          <a:p>
            <a:pPr algn="ctr">
              <a:lnSpc>
                <a:spcPct val="150000"/>
              </a:lnSpc>
            </a:pPr>
            <a:r>
              <a:rPr lang="en-VN" sz="3600" b="1" dirty="0">
                <a:solidFill>
                  <a:srgbClr val="0070C0"/>
                </a:solidFill>
                <a:latin typeface="Times New Roman" panose="02020603050405020304" pitchFamily="18" charset="0"/>
                <a:cs typeface="Times New Roman" panose="02020603050405020304" pitchFamily="18" charset="0"/>
              </a:rPr>
              <a:t>3. Biện pháp nghệ thuật</a:t>
            </a:r>
            <a:endParaRPr lang="en-VN" sz="3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51282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224B69-A6E8-EC40-9EA5-67515243AD5B}"/>
              </a:ext>
            </a:extLst>
          </p:cNvPr>
          <p:cNvSpPr txBox="1"/>
          <p:nvPr/>
        </p:nvSpPr>
        <p:spPr>
          <a:xfrm>
            <a:off x="2505937" y="0"/>
            <a:ext cx="7180126" cy="1108252"/>
          </a:xfrm>
          <a:prstGeom prst="rect">
            <a:avLst/>
          </a:prstGeom>
          <a:noFill/>
        </p:spPr>
        <p:txBody>
          <a:bodyPr wrap="square" rtlCol="0">
            <a:spAutoFit/>
          </a:bodyPr>
          <a:lstStyle/>
          <a:p>
            <a:pPr algn="ctr">
              <a:lnSpc>
                <a:spcPct val="150000"/>
              </a:lnSpc>
            </a:pPr>
            <a:r>
              <a:rPr lang="vi-VN" sz="4800" b="1" dirty="0">
                <a:solidFill>
                  <a:srgbClr val="FF0000"/>
                </a:solidFill>
                <a:latin typeface="Times New Roman" panose="02020603050405020304" pitchFamily="18" charset="0"/>
                <a:cs typeface="Times New Roman" panose="02020603050405020304" pitchFamily="18" charset="0"/>
              </a:rPr>
              <a:t>4. Ý nghĩa tượng trưng</a:t>
            </a:r>
            <a:endParaRPr lang="en-VN" sz="4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51C93F7-4A0D-5241-9F62-C61F91E8B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699" y="0"/>
            <a:ext cx="6912429" cy="6912429"/>
          </a:xfrm>
          <a:prstGeom prst="rect">
            <a:avLst/>
          </a:prstGeom>
        </p:spPr>
      </p:pic>
      <p:sp>
        <p:nvSpPr>
          <p:cNvPr id="7" name="TextBox 6">
            <a:extLst>
              <a:ext uri="{FF2B5EF4-FFF2-40B4-BE49-F238E27FC236}">
                <a16:creationId xmlns:a16="http://schemas.microsoft.com/office/drawing/2014/main" id="{2C633DE1-7C94-8BB6-A791-D3A94A5BD34C}"/>
              </a:ext>
            </a:extLst>
          </p:cNvPr>
          <p:cNvSpPr txBox="1"/>
          <p:nvPr/>
        </p:nvSpPr>
        <p:spPr>
          <a:xfrm>
            <a:off x="4112402" y="1904282"/>
            <a:ext cx="7563923" cy="3103863"/>
          </a:xfrm>
          <a:prstGeom prst="rect">
            <a:avLst/>
          </a:prstGeom>
          <a:noFill/>
        </p:spPr>
        <p:txBody>
          <a:bodyPr wrap="square" rtlCol="0">
            <a:spAutoFit/>
          </a:bodyPr>
          <a:lstStyle/>
          <a:p>
            <a:pPr algn="just">
              <a:lnSpc>
                <a:spcPct val="150000"/>
              </a:lnSpc>
            </a:pPr>
            <a:r>
              <a:rPr lang="vi-VN" sz="3350" dirty="0">
                <a:latin typeface="+mj-lt"/>
              </a:rPr>
              <a:t>- Hình ảnh đôi bàn tay biết hát ru của mẹ trở thành biểu tượng tuyệt đẹp về sức mạnh kì diệu, màu nhiệm của tình yêu thương, đức hi sinh lặng thầm của mẹ.</a:t>
            </a:r>
            <a:r>
              <a:rPr lang="en-VN" sz="3350" dirty="0">
                <a:latin typeface="+mj-lt"/>
              </a:rPr>
              <a:t> </a:t>
            </a:r>
          </a:p>
        </p:txBody>
      </p:sp>
    </p:spTree>
    <p:extLst>
      <p:ext uri="{BB962C8B-B14F-4D97-AF65-F5344CB8AC3E}">
        <p14:creationId xmlns:p14="http://schemas.microsoft.com/office/powerpoint/2010/main" val="16121154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星形: 五角 15">
            <a:extLst>
              <a:ext uri="{FF2B5EF4-FFF2-40B4-BE49-F238E27FC236}">
                <a16:creationId xmlns:a16="http://schemas.microsoft.com/office/drawing/2014/main" id="{C91ABFA9-7B14-1F4E-A12D-FE8A13259168}"/>
              </a:ext>
            </a:extLst>
          </p:cNvPr>
          <p:cNvSpPr/>
          <p:nvPr/>
        </p:nvSpPr>
        <p:spPr>
          <a:xfrm>
            <a:off x="1956548" y="912510"/>
            <a:ext cx="201818" cy="2018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星形: 五角 19">
            <a:extLst>
              <a:ext uri="{FF2B5EF4-FFF2-40B4-BE49-F238E27FC236}">
                <a16:creationId xmlns:a16="http://schemas.microsoft.com/office/drawing/2014/main" id="{14A5DB24-00BD-D848-82CC-EB8ADDF645E5}"/>
              </a:ext>
            </a:extLst>
          </p:cNvPr>
          <p:cNvSpPr/>
          <p:nvPr/>
        </p:nvSpPr>
        <p:spPr>
          <a:xfrm>
            <a:off x="2540046" y="6029049"/>
            <a:ext cx="233106" cy="23310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41">
            <a:extLst>
              <a:ext uri="{FF2B5EF4-FFF2-40B4-BE49-F238E27FC236}">
                <a16:creationId xmlns:a16="http://schemas.microsoft.com/office/drawing/2014/main" id="{9E6C9672-AA57-334F-93C8-2D63430F98A8}"/>
              </a:ext>
            </a:extLst>
          </p:cNvPr>
          <p:cNvGrpSpPr/>
          <p:nvPr/>
        </p:nvGrpSpPr>
        <p:grpSpPr>
          <a:xfrm>
            <a:off x="1273302" y="1220891"/>
            <a:ext cx="3557368" cy="1425896"/>
            <a:chOff x="1205033" y="1947666"/>
            <a:chExt cx="4005142" cy="1425896"/>
          </a:xfrm>
        </p:grpSpPr>
        <p:sp>
          <p:nvSpPr>
            <p:cNvPr id="7" name="角丸四角形 13">
              <a:extLst>
                <a:ext uri="{FF2B5EF4-FFF2-40B4-BE49-F238E27FC236}">
                  <a16:creationId xmlns:a16="http://schemas.microsoft.com/office/drawing/2014/main" id="{70E1EBF5-D4A1-104B-A824-858FB10B86D4}"/>
                </a:ext>
              </a:extLst>
            </p:cNvPr>
            <p:cNvSpPr/>
            <p:nvPr/>
          </p:nvSpPr>
          <p:spPr>
            <a:xfrm>
              <a:off x="1205033" y="1947666"/>
              <a:ext cx="4005142" cy="1425896"/>
            </a:xfrm>
            <a:prstGeom prst="roundRect">
              <a:avLst/>
            </a:prstGeom>
            <a:solidFill>
              <a:schemeClr val="bg1">
                <a:lumMod val="65000"/>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srgbClr val="FFFFFF"/>
                </a:solidFill>
                <a:effectLst/>
                <a:uLnTx/>
                <a:uFillTx/>
                <a:latin typeface="小考拉体" panose="02000503000000000000" pitchFamily="2" charset="-122"/>
                <a:ea typeface="小考拉体" panose="02000503000000000000" pitchFamily="2" charset="-122"/>
              </a:endParaRPr>
            </a:p>
          </p:txBody>
        </p:sp>
        <p:sp>
          <p:nvSpPr>
            <p:cNvPr id="8" name="郑少PPT">
              <a:extLst>
                <a:ext uri="{FF2B5EF4-FFF2-40B4-BE49-F238E27FC236}">
                  <a16:creationId xmlns:a16="http://schemas.microsoft.com/office/drawing/2014/main" id="{1A6F623F-599C-834C-8552-F3D712B64C30}"/>
                </a:ext>
              </a:extLst>
            </p:cNvPr>
            <p:cNvSpPr txBox="1"/>
            <p:nvPr/>
          </p:nvSpPr>
          <p:spPr>
            <a:xfrm>
              <a:off x="1531917" y="1994634"/>
              <a:ext cx="3353842" cy="102137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500" b="1" i="0" u="none" strike="noStrike" kern="1200" cap="none" spc="0" normalizeH="0" baseline="0" noProof="0" dirty="0">
                  <a:ln>
                    <a:noFill/>
                  </a:ln>
                  <a:solidFill>
                    <a:srgbClr val="1C1C1C"/>
                  </a:solidFill>
                  <a:effectLst/>
                  <a:uLnTx/>
                  <a:uFillTx/>
                  <a:latin typeface="+mj-lt"/>
                  <a:ea typeface="小考拉体" panose="02000503000000000000" pitchFamily="2" charset="-122"/>
                </a:rPr>
                <a:t>Nội dung</a:t>
              </a:r>
              <a:endParaRPr kumimoji="0" lang="zh-CN" altLang="en-US" sz="4500" b="1" i="0" u="none" strike="noStrike" kern="1200" cap="none" spc="0" normalizeH="0" baseline="0" noProof="0" dirty="0">
                <a:ln>
                  <a:noFill/>
                </a:ln>
                <a:solidFill>
                  <a:prstClr val="black">
                    <a:lumMod val="85000"/>
                    <a:lumOff val="15000"/>
                  </a:prstClr>
                </a:solidFill>
                <a:effectLst/>
                <a:uLnTx/>
                <a:uFillTx/>
                <a:latin typeface="+mj-lt"/>
                <a:ea typeface="小考拉体" panose="02000503000000000000" pitchFamily="2" charset="-122"/>
              </a:endParaRPr>
            </a:p>
          </p:txBody>
        </p:sp>
      </p:grpSp>
      <p:grpSp>
        <p:nvGrpSpPr>
          <p:cNvPr id="9" name="组合 44">
            <a:extLst>
              <a:ext uri="{FF2B5EF4-FFF2-40B4-BE49-F238E27FC236}">
                <a16:creationId xmlns:a16="http://schemas.microsoft.com/office/drawing/2014/main" id="{9F1CDD4D-8D45-7D47-A95D-2C7F83D9F4C6}"/>
              </a:ext>
            </a:extLst>
          </p:cNvPr>
          <p:cNvGrpSpPr/>
          <p:nvPr/>
        </p:nvGrpSpPr>
        <p:grpSpPr>
          <a:xfrm>
            <a:off x="7633145" y="1229304"/>
            <a:ext cx="3557368" cy="1357860"/>
            <a:chOff x="1205033" y="3490233"/>
            <a:chExt cx="4005142" cy="1357860"/>
          </a:xfrm>
        </p:grpSpPr>
        <p:sp>
          <p:nvSpPr>
            <p:cNvPr id="10" name="角丸四角形 33">
              <a:extLst>
                <a:ext uri="{FF2B5EF4-FFF2-40B4-BE49-F238E27FC236}">
                  <a16:creationId xmlns:a16="http://schemas.microsoft.com/office/drawing/2014/main" id="{5C1E167B-CE74-E344-9A2C-DCFA2B1F5C89}"/>
                </a:ext>
              </a:extLst>
            </p:cNvPr>
            <p:cNvSpPr/>
            <p:nvPr/>
          </p:nvSpPr>
          <p:spPr>
            <a:xfrm>
              <a:off x="1205033" y="3490233"/>
              <a:ext cx="4005142" cy="1357860"/>
            </a:xfrm>
            <a:prstGeom prst="roundRect">
              <a:avLst/>
            </a:prstGeom>
            <a:solidFill>
              <a:schemeClr val="bg1">
                <a:lumMod val="65000"/>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srgbClr val="FFFFFF"/>
                </a:solidFill>
                <a:effectLst/>
                <a:uLnTx/>
                <a:uFillTx/>
                <a:latin typeface="小考拉体" panose="02000503000000000000" pitchFamily="2" charset="-122"/>
                <a:ea typeface="小考拉体" panose="02000503000000000000" pitchFamily="2" charset="-122"/>
              </a:endParaRPr>
            </a:p>
          </p:txBody>
        </p:sp>
        <p:sp>
          <p:nvSpPr>
            <p:cNvPr id="11" name="郑少PPT">
              <a:extLst>
                <a:ext uri="{FF2B5EF4-FFF2-40B4-BE49-F238E27FC236}">
                  <a16:creationId xmlns:a16="http://schemas.microsoft.com/office/drawing/2014/main" id="{23DCB227-46F5-F141-8C2A-7DFCBF011D40}"/>
                </a:ext>
              </a:extLst>
            </p:cNvPr>
            <p:cNvSpPr txBox="1"/>
            <p:nvPr/>
          </p:nvSpPr>
          <p:spPr>
            <a:xfrm>
              <a:off x="1564021" y="3505018"/>
              <a:ext cx="3287166" cy="102137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500" b="1" i="0" u="none" strike="noStrike" kern="1200" cap="none" spc="0" normalizeH="0" baseline="0" noProof="0" dirty="0">
                  <a:ln>
                    <a:noFill/>
                  </a:ln>
                  <a:solidFill>
                    <a:srgbClr val="1C1C1C"/>
                  </a:solidFill>
                  <a:effectLst/>
                  <a:uLnTx/>
                  <a:uFillTx/>
                  <a:latin typeface="+mj-lt"/>
                  <a:ea typeface="小考拉体" panose="02000503000000000000" pitchFamily="2" charset="-122"/>
                </a:rPr>
                <a:t>Nghệ thuật</a:t>
              </a:r>
              <a:endParaRPr kumimoji="0" lang="zh-CN" altLang="en-US" sz="4500" b="1" i="0" u="none" strike="noStrike" kern="1200" cap="none" spc="0" normalizeH="0" baseline="0" noProof="0" dirty="0">
                <a:ln>
                  <a:noFill/>
                </a:ln>
                <a:solidFill>
                  <a:prstClr val="black">
                    <a:lumMod val="85000"/>
                    <a:lumOff val="15000"/>
                  </a:prstClr>
                </a:solidFill>
                <a:effectLst/>
                <a:uLnTx/>
                <a:uFillTx/>
                <a:latin typeface="+mj-lt"/>
                <a:ea typeface="小考拉体" panose="02000503000000000000" pitchFamily="2" charset="-122"/>
              </a:endParaRPr>
            </a:p>
          </p:txBody>
        </p:sp>
      </p:grpSp>
      <p:sp>
        <p:nvSpPr>
          <p:cNvPr id="12" name="円/楕円 6">
            <a:extLst>
              <a:ext uri="{FF2B5EF4-FFF2-40B4-BE49-F238E27FC236}">
                <a16:creationId xmlns:a16="http://schemas.microsoft.com/office/drawing/2014/main" id="{5F987CCA-D725-864A-955E-6D716B008E1F}"/>
              </a:ext>
            </a:extLst>
          </p:cNvPr>
          <p:cNvSpPr/>
          <p:nvPr/>
        </p:nvSpPr>
        <p:spPr>
          <a:xfrm>
            <a:off x="419659" y="1423783"/>
            <a:ext cx="1020202" cy="1020113"/>
          </a:xfrm>
          <a:prstGeom prst="ellipse">
            <a:avLst/>
          </a:prstGeom>
          <a:solidFill>
            <a:srgbClr val="ADDEF8"/>
          </a:solidFill>
          <a:ln w="98425" cmpd="sng">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小考拉体" panose="02000503000000000000" pitchFamily="2" charset="-122"/>
                <a:ea typeface="小考拉体" panose="02000503000000000000" pitchFamily="2" charset="-122"/>
              </a:rPr>
              <a:t>01</a:t>
            </a:r>
            <a:endPar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小考拉体" panose="02000503000000000000" pitchFamily="2" charset="-122"/>
              <a:ea typeface="小考拉体" panose="02000503000000000000" pitchFamily="2" charset="-122"/>
            </a:endParaRPr>
          </a:p>
        </p:txBody>
      </p:sp>
      <p:sp>
        <p:nvSpPr>
          <p:cNvPr id="13" name="円/楕円 34">
            <a:extLst>
              <a:ext uri="{FF2B5EF4-FFF2-40B4-BE49-F238E27FC236}">
                <a16:creationId xmlns:a16="http://schemas.microsoft.com/office/drawing/2014/main" id="{CDF02613-E198-C14A-A738-F5C28807C38F}"/>
              </a:ext>
            </a:extLst>
          </p:cNvPr>
          <p:cNvSpPr/>
          <p:nvPr/>
        </p:nvSpPr>
        <p:spPr>
          <a:xfrm>
            <a:off x="6777835" y="1398178"/>
            <a:ext cx="1020202" cy="1020113"/>
          </a:xfrm>
          <a:prstGeom prst="ellipse">
            <a:avLst/>
          </a:prstGeom>
          <a:solidFill>
            <a:srgbClr val="F4B4CE"/>
          </a:solidFill>
          <a:ln w="98425" cmpd="sng">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小考拉体" panose="02000503000000000000" pitchFamily="2" charset="-122"/>
                <a:ea typeface="小考拉体" panose="02000503000000000000" pitchFamily="2" charset="-122"/>
              </a:rPr>
              <a:t>02</a:t>
            </a:r>
            <a:endPar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小考拉体" panose="02000503000000000000" pitchFamily="2" charset="-122"/>
              <a:ea typeface="小考拉体" panose="02000503000000000000" pitchFamily="2" charset="-122"/>
            </a:endParaRPr>
          </a:p>
        </p:txBody>
      </p:sp>
      <p:sp>
        <p:nvSpPr>
          <p:cNvPr id="14" name="TextBox 13">
            <a:extLst>
              <a:ext uri="{FF2B5EF4-FFF2-40B4-BE49-F238E27FC236}">
                <a16:creationId xmlns:a16="http://schemas.microsoft.com/office/drawing/2014/main" id="{8ED90FA5-D813-0B46-9D20-A214B9B6F16C}"/>
              </a:ext>
            </a:extLst>
          </p:cNvPr>
          <p:cNvSpPr txBox="1"/>
          <p:nvPr/>
        </p:nvSpPr>
        <p:spPr>
          <a:xfrm>
            <a:off x="1088571" y="-609600"/>
            <a:ext cx="184731" cy="369332"/>
          </a:xfrm>
          <a:prstGeom prst="rect">
            <a:avLst/>
          </a:prstGeom>
          <a:noFill/>
        </p:spPr>
        <p:txBody>
          <a:bodyPr wrap="none" rtlCol="0">
            <a:spAutoFit/>
          </a:bodyPr>
          <a:lstStyle/>
          <a:p>
            <a:endParaRPr lang="en-VN" dirty="0"/>
          </a:p>
        </p:txBody>
      </p:sp>
      <p:sp>
        <p:nvSpPr>
          <p:cNvPr id="15" name="TextBox 14">
            <a:extLst>
              <a:ext uri="{FF2B5EF4-FFF2-40B4-BE49-F238E27FC236}">
                <a16:creationId xmlns:a16="http://schemas.microsoft.com/office/drawing/2014/main" id="{3276DF69-DFC8-1E41-B983-16A4197CEBD6}"/>
              </a:ext>
            </a:extLst>
          </p:cNvPr>
          <p:cNvSpPr txBox="1"/>
          <p:nvPr/>
        </p:nvSpPr>
        <p:spPr>
          <a:xfrm>
            <a:off x="289773" y="2900288"/>
            <a:ext cx="4741833" cy="3728136"/>
          </a:xfrm>
          <a:prstGeom prst="rect">
            <a:avLst/>
          </a:prstGeom>
          <a:noFill/>
        </p:spPr>
        <p:txBody>
          <a:bodyPr wrap="square" rtlCol="0">
            <a:spAutoFit/>
          </a:bodyPr>
          <a:lstStyle/>
          <a:p>
            <a:pPr algn="ctr">
              <a:lnSpc>
                <a:spcPct val="114000"/>
              </a:lnSpc>
            </a:pPr>
            <a:r>
              <a:rPr lang="vi-VN" sz="3500" dirty="0">
                <a:latin typeface="Times New Roman" panose="02020603050405020304" pitchFamily="18" charset="0"/>
                <a:cs typeface="Times New Roman" panose="02020603050405020304" pitchFamily="18" charset="0"/>
              </a:rPr>
              <a:t>Bài thơ thể hiện cảm xúc trân trọng, biết ơn, sự xúc động sâu sắc trước tình yêu thương hết mực, đức hi sinh lặng thầm của người mẹ.</a:t>
            </a:r>
            <a:endParaRPr lang="en-VN" sz="35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27B7B05-F2A2-1344-81BC-C9170335D96A}"/>
              </a:ext>
            </a:extLst>
          </p:cNvPr>
          <p:cNvSpPr txBox="1"/>
          <p:nvPr/>
        </p:nvSpPr>
        <p:spPr>
          <a:xfrm>
            <a:off x="6036076" y="2872273"/>
            <a:ext cx="5866151" cy="3125599"/>
          </a:xfrm>
          <a:prstGeom prst="rect">
            <a:avLst/>
          </a:prstGeom>
          <a:noFill/>
        </p:spPr>
        <p:txBody>
          <a:bodyPr wrap="square" rtlCol="0">
            <a:spAutoFit/>
          </a:bodyPr>
          <a:lstStyle/>
          <a:p>
            <a:pPr marL="457200" lvl="0" indent="-457200" algn="just">
              <a:lnSpc>
                <a:spcPct val="114000"/>
              </a:lnSpc>
              <a:buFont typeface="Wingdings" pitchFamily="2" charset="2"/>
              <a:buChar char="§"/>
            </a:pPr>
            <a:r>
              <a:rPr lang="vi-VN" sz="3500" dirty="0">
                <a:latin typeface="+mj-lt"/>
              </a:rPr>
              <a:t>Sử dụng thành công thể thơ lục bát mang âm hưởng ngọt ngào của lời ru từ ca dao.</a:t>
            </a:r>
            <a:endParaRPr lang="en-VN" sz="3500" dirty="0">
              <a:latin typeface="+mj-lt"/>
            </a:endParaRPr>
          </a:p>
          <a:p>
            <a:pPr marL="457200" lvl="0" indent="-457200" algn="just">
              <a:lnSpc>
                <a:spcPct val="114000"/>
              </a:lnSpc>
              <a:buFont typeface="Wingdings" pitchFamily="2" charset="2"/>
              <a:buChar char="§"/>
            </a:pPr>
            <a:r>
              <a:rPr lang="vi-VN" sz="3500" dirty="0">
                <a:latin typeface="+mj-lt"/>
              </a:rPr>
              <a:t>Hình ảnh phong phú. </a:t>
            </a:r>
            <a:endParaRPr lang="en-VN" sz="3500" dirty="0">
              <a:latin typeface="+mj-lt"/>
            </a:endParaRPr>
          </a:p>
          <a:p>
            <a:pPr marL="457200" lvl="0" indent="-457200" algn="just">
              <a:lnSpc>
                <a:spcPct val="114000"/>
              </a:lnSpc>
              <a:buFont typeface="Wingdings" pitchFamily="2" charset="2"/>
              <a:buChar char="§"/>
            </a:pPr>
            <a:r>
              <a:rPr lang="vi-VN" sz="3500" dirty="0">
                <a:latin typeface="+mj-lt"/>
              </a:rPr>
              <a:t>Biện pháp điệp ngữ.</a:t>
            </a:r>
            <a:endParaRPr lang="en-VN" sz="3500" dirty="0">
              <a:latin typeface="+mj-lt"/>
            </a:endParaRPr>
          </a:p>
        </p:txBody>
      </p:sp>
      <p:sp>
        <p:nvSpPr>
          <p:cNvPr id="17" name="标题 1">
            <a:extLst>
              <a:ext uri="{FF2B5EF4-FFF2-40B4-BE49-F238E27FC236}">
                <a16:creationId xmlns:a16="http://schemas.microsoft.com/office/drawing/2014/main" id="{B80C7E65-096F-DA13-9281-D8C015E3F265}"/>
              </a:ext>
            </a:extLst>
          </p:cNvPr>
          <p:cNvSpPr>
            <a:spLocks noGrp="1"/>
          </p:cNvSpPr>
          <p:nvPr>
            <p:ph type="title"/>
          </p:nvPr>
        </p:nvSpPr>
        <p:spPr>
          <a:xfrm>
            <a:off x="402102" y="69694"/>
            <a:ext cx="11320206" cy="904481"/>
          </a:xfrm>
        </p:spPr>
        <p:txBody>
          <a:bodyPr>
            <a:normAutofit/>
          </a:bodyPr>
          <a:lstStyle/>
          <a:p>
            <a:pPr algn="ctr"/>
            <a:r>
              <a:rPr lang="en-US" altLang="zh-CN" sz="4800" b="1" spc="600" dirty="0">
                <a:solidFill>
                  <a:srgbClr val="FF000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C. TỔNG KẾT</a:t>
            </a:r>
            <a:endParaRPr lang="zh-CN" altLang="en-US" sz="4800" b="1" spc="600" dirty="0">
              <a:solidFill>
                <a:srgbClr val="FF000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endParaRPr>
          </a:p>
        </p:txBody>
      </p:sp>
    </p:spTree>
    <p:extLst>
      <p:ext uri="{BB962C8B-B14F-4D97-AF65-F5344CB8AC3E}">
        <p14:creationId xmlns:p14="http://schemas.microsoft.com/office/powerpoint/2010/main" val="12289041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blinds(horizontal)">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875D21F-0850-46B8-BB71-391C5FD8765C}"/>
              </a:ext>
            </a:extLst>
          </p:cNvPr>
          <p:cNvPicPr>
            <a:picLocks noChangeAspect="1"/>
          </p:cNvPicPr>
          <p:nvPr/>
        </p:nvPicPr>
        <p:blipFill>
          <a:blip r:embed="rId3"/>
          <a:stretch>
            <a:fillRect/>
          </a:stretch>
        </p:blipFill>
        <p:spPr>
          <a:xfrm>
            <a:off x="0" y="0"/>
            <a:ext cx="12192000" cy="6858000"/>
          </a:xfrm>
          <a:prstGeom prst="rect">
            <a:avLst/>
          </a:prstGeom>
        </p:spPr>
      </p:pic>
      <p:grpSp>
        <p:nvGrpSpPr>
          <p:cNvPr id="5" name="组合 4">
            <a:extLst>
              <a:ext uri="{FF2B5EF4-FFF2-40B4-BE49-F238E27FC236}">
                <a16:creationId xmlns:a16="http://schemas.microsoft.com/office/drawing/2014/main" id="{8B27BC5A-7992-4016-8433-733D06F132E1}"/>
              </a:ext>
            </a:extLst>
          </p:cNvPr>
          <p:cNvGrpSpPr/>
          <p:nvPr/>
        </p:nvGrpSpPr>
        <p:grpSpPr>
          <a:xfrm>
            <a:off x="0" y="0"/>
            <a:ext cx="12192000" cy="6524626"/>
            <a:chOff x="0" y="-87541"/>
            <a:chExt cx="12192000" cy="6524626"/>
          </a:xfrm>
        </p:grpSpPr>
        <p:pic>
          <p:nvPicPr>
            <p:cNvPr id="6" name="图片 5">
              <a:extLst>
                <a:ext uri="{FF2B5EF4-FFF2-40B4-BE49-F238E27FC236}">
                  <a16:creationId xmlns:a16="http://schemas.microsoft.com/office/drawing/2014/main" id="{CD153380-882B-420C-9762-F5F5E8567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810"/>
              <a:ext cx="6396691" cy="6391275"/>
            </a:xfrm>
            <a:prstGeom prst="rect">
              <a:avLst/>
            </a:prstGeom>
          </p:spPr>
        </p:pic>
        <p:pic>
          <p:nvPicPr>
            <p:cNvPr id="7" name="图片 6">
              <a:extLst>
                <a:ext uri="{FF2B5EF4-FFF2-40B4-BE49-F238E27FC236}">
                  <a16:creationId xmlns:a16="http://schemas.microsoft.com/office/drawing/2014/main" id="{B52DDC5B-0ECD-45F3-8A76-8B9304192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309" y="-87541"/>
              <a:ext cx="6396691" cy="6391275"/>
            </a:xfrm>
            <a:prstGeom prst="rect">
              <a:avLst/>
            </a:prstGeom>
          </p:spPr>
        </p:pic>
      </p:grpSp>
      <p:grpSp>
        <p:nvGrpSpPr>
          <p:cNvPr id="8" name="组合 7">
            <a:extLst>
              <a:ext uri="{FF2B5EF4-FFF2-40B4-BE49-F238E27FC236}">
                <a16:creationId xmlns:a16="http://schemas.microsoft.com/office/drawing/2014/main" id="{89BBACCB-5B29-45E4-8249-68A041BFB0FB}"/>
              </a:ext>
            </a:extLst>
          </p:cNvPr>
          <p:cNvGrpSpPr/>
          <p:nvPr/>
        </p:nvGrpSpPr>
        <p:grpSpPr>
          <a:xfrm>
            <a:off x="-1" y="3596914"/>
            <a:ext cx="12191999" cy="3276396"/>
            <a:chOff x="-4504873" y="3707375"/>
            <a:chExt cx="16858346" cy="3947243"/>
          </a:xfrm>
        </p:grpSpPr>
        <p:grpSp>
          <p:nvGrpSpPr>
            <p:cNvPr id="9" name="组合 8">
              <a:extLst>
                <a:ext uri="{FF2B5EF4-FFF2-40B4-BE49-F238E27FC236}">
                  <a16:creationId xmlns:a16="http://schemas.microsoft.com/office/drawing/2014/main" id="{0447FBF3-92F5-4F5F-A197-07B57B879979}"/>
                </a:ext>
              </a:extLst>
            </p:cNvPr>
            <p:cNvGrpSpPr/>
            <p:nvPr/>
          </p:nvGrpSpPr>
          <p:grpSpPr>
            <a:xfrm>
              <a:off x="-4504873" y="3707375"/>
              <a:ext cx="8429173" cy="3931948"/>
              <a:chOff x="0" y="2461113"/>
              <a:chExt cx="12192000" cy="5687191"/>
            </a:xfrm>
          </p:grpSpPr>
          <p:pic>
            <p:nvPicPr>
              <p:cNvPr id="13" name="图片 12">
                <a:extLst>
                  <a:ext uri="{FF2B5EF4-FFF2-40B4-BE49-F238E27FC236}">
                    <a16:creationId xmlns:a16="http://schemas.microsoft.com/office/drawing/2014/main" id="{9D4E6644-98D8-4496-B3AB-242738C901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61113"/>
                <a:ext cx="12192000" cy="4614775"/>
              </a:xfrm>
              <a:prstGeom prst="rect">
                <a:avLst/>
              </a:prstGeom>
            </p:spPr>
          </p:pic>
          <p:pic>
            <p:nvPicPr>
              <p:cNvPr id="14" name="图片 13">
                <a:extLst>
                  <a:ext uri="{FF2B5EF4-FFF2-40B4-BE49-F238E27FC236}">
                    <a16:creationId xmlns:a16="http://schemas.microsoft.com/office/drawing/2014/main" id="{E9C9D90B-FF93-478E-B5D6-3DEB2C3DD9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063285"/>
                <a:ext cx="12192000" cy="5085019"/>
              </a:xfrm>
              <a:prstGeom prst="rect">
                <a:avLst/>
              </a:prstGeom>
            </p:spPr>
          </p:pic>
        </p:grpSp>
        <p:grpSp>
          <p:nvGrpSpPr>
            <p:cNvPr id="10" name="组合 9">
              <a:extLst>
                <a:ext uri="{FF2B5EF4-FFF2-40B4-BE49-F238E27FC236}">
                  <a16:creationId xmlns:a16="http://schemas.microsoft.com/office/drawing/2014/main" id="{4AC60B1B-DC54-4EB4-B33F-7A14B2453996}"/>
                </a:ext>
              </a:extLst>
            </p:cNvPr>
            <p:cNvGrpSpPr/>
            <p:nvPr/>
          </p:nvGrpSpPr>
          <p:grpSpPr>
            <a:xfrm flipH="1">
              <a:off x="3924300" y="3722670"/>
              <a:ext cx="8429173" cy="3931948"/>
              <a:chOff x="0" y="2461113"/>
              <a:chExt cx="12192000" cy="5687191"/>
            </a:xfrm>
          </p:grpSpPr>
          <p:pic>
            <p:nvPicPr>
              <p:cNvPr id="11" name="图片 10">
                <a:extLst>
                  <a:ext uri="{FF2B5EF4-FFF2-40B4-BE49-F238E27FC236}">
                    <a16:creationId xmlns:a16="http://schemas.microsoft.com/office/drawing/2014/main" id="{C85C9AE5-F60B-429D-A76B-DA40091954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61113"/>
                <a:ext cx="12192000" cy="4614775"/>
              </a:xfrm>
              <a:prstGeom prst="rect">
                <a:avLst/>
              </a:prstGeom>
            </p:spPr>
          </p:pic>
          <p:pic>
            <p:nvPicPr>
              <p:cNvPr id="12" name="图片 11">
                <a:extLst>
                  <a:ext uri="{FF2B5EF4-FFF2-40B4-BE49-F238E27FC236}">
                    <a16:creationId xmlns:a16="http://schemas.microsoft.com/office/drawing/2014/main" id="{D52F131E-2CDF-411D-9FB3-9A16FBB66F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063285"/>
                <a:ext cx="12192000" cy="5085019"/>
              </a:xfrm>
              <a:prstGeom prst="rect">
                <a:avLst/>
              </a:prstGeom>
            </p:spPr>
          </p:pic>
        </p:grpSp>
      </p:grpSp>
      <p:sp>
        <p:nvSpPr>
          <p:cNvPr id="17" name="星形: 五角 16">
            <a:extLst>
              <a:ext uri="{FF2B5EF4-FFF2-40B4-BE49-F238E27FC236}">
                <a16:creationId xmlns:a16="http://schemas.microsoft.com/office/drawing/2014/main" id="{1225376F-2108-45C0-BBB1-0BE5FA8C663A}"/>
              </a:ext>
            </a:extLst>
          </p:cNvPr>
          <p:cNvSpPr/>
          <p:nvPr/>
        </p:nvSpPr>
        <p:spPr>
          <a:xfrm>
            <a:off x="1682018" y="897725"/>
            <a:ext cx="201818" cy="2018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星形: 五角 17">
            <a:extLst>
              <a:ext uri="{FF2B5EF4-FFF2-40B4-BE49-F238E27FC236}">
                <a16:creationId xmlns:a16="http://schemas.microsoft.com/office/drawing/2014/main" id="{600D05B2-F376-4892-A929-D64F0B553CBB}"/>
              </a:ext>
            </a:extLst>
          </p:cNvPr>
          <p:cNvSpPr/>
          <p:nvPr/>
        </p:nvSpPr>
        <p:spPr>
          <a:xfrm>
            <a:off x="655406" y="2136130"/>
            <a:ext cx="297585" cy="29758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星形: 五角 18">
            <a:extLst>
              <a:ext uri="{FF2B5EF4-FFF2-40B4-BE49-F238E27FC236}">
                <a16:creationId xmlns:a16="http://schemas.microsoft.com/office/drawing/2014/main" id="{FD4279BF-0798-4DAE-89CA-EF54BDE593D8}"/>
              </a:ext>
            </a:extLst>
          </p:cNvPr>
          <p:cNvSpPr/>
          <p:nvPr/>
        </p:nvSpPr>
        <p:spPr>
          <a:xfrm>
            <a:off x="11527289" y="3775917"/>
            <a:ext cx="308378" cy="30837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星形: 五角 19">
            <a:extLst>
              <a:ext uri="{FF2B5EF4-FFF2-40B4-BE49-F238E27FC236}">
                <a16:creationId xmlns:a16="http://schemas.microsoft.com/office/drawing/2014/main" id="{DAB5B46A-3D17-438E-AD3F-86A9FF5D1141}"/>
              </a:ext>
            </a:extLst>
          </p:cNvPr>
          <p:cNvSpPr/>
          <p:nvPr/>
        </p:nvSpPr>
        <p:spPr>
          <a:xfrm>
            <a:off x="10171985" y="6138923"/>
            <a:ext cx="241993" cy="241993"/>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星形: 五角 21">
            <a:extLst>
              <a:ext uri="{FF2B5EF4-FFF2-40B4-BE49-F238E27FC236}">
                <a16:creationId xmlns:a16="http://schemas.microsoft.com/office/drawing/2014/main" id="{4999BDB9-F51B-4E34-B1BB-A438DDAA82CB}"/>
              </a:ext>
            </a:extLst>
          </p:cNvPr>
          <p:cNvSpPr/>
          <p:nvPr/>
        </p:nvSpPr>
        <p:spPr>
          <a:xfrm>
            <a:off x="761783" y="5389233"/>
            <a:ext cx="297585" cy="29758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星形: 五角 22">
            <a:extLst>
              <a:ext uri="{FF2B5EF4-FFF2-40B4-BE49-F238E27FC236}">
                <a16:creationId xmlns:a16="http://schemas.microsoft.com/office/drawing/2014/main" id="{2355B157-822B-48E9-8EA0-1932B8B01D9E}"/>
              </a:ext>
            </a:extLst>
          </p:cNvPr>
          <p:cNvSpPr/>
          <p:nvPr/>
        </p:nvSpPr>
        <p:spPr>
          <a:xfrm>
            <a:off x="10596370" y="5284531"/>
            <a:ext cx="341947" cy="34194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星形: 五角 23">
            <a:extLst>
              <a:ext uri="{FF2B5EF4-FFF2-40B4-BE49-F238E27FC236}">
                <a16:creationId xmlns:a16="http://schemas.microsoft.com/office/drawing/2014/main" id="{952D6D2C-E8FA-40D7-A2AF-B7D2871F1818}"/>
              </a:ext>
            </a:extLst>
          </p:cNvPr>
          <p:cNvSpPr/>
          <p:nvPr/>
        </p:nvSpPr>
        <p:spPr>
          <a:xfrm>
            <a:off x="10970172" y="1544095"/>
            <a:ext cx="241993" cy="241993"/>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星形: 五角 24">
            <a:extLst>
              <a:ext uri="{FF2B5EF4-FFF2-40B4-BE49-F238E27FC236}">
                <a16:creationId xmlns:a16="http://schemas.microsoft.com/office/drawing/2014/main" id="{21114FDD-9799-4FF9-B47C-59788A7BA1F6}"/>
              </a:ext>
            </a:extLst>
          </p:cNvPr>
          <p:cNvSpPr/>
          <p:nvPr/>
        </p:nvSpPr>
        <p:spPr>
          <a:xfrm>
            <a:off x="559965" y="4406854"/>
            <a:ext cx="201818" cy="2018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星形: 五角 25">
            <a:extLst>
              <a:ext uri="{FF2B5EF4-FFF2-40B4-BE49-F238E27FC236}">
                <a16:creationId xmlns:a16="http://schemas.microsoft.com/office/drawing/2014/main" id="{467C8997-9685-4CBB-9B2E-A91BF9ED5A65}"/>
              </a:ext>
            </a:extLst>
          </p:cNvPr>
          <p:cNvSpPr/>
          <p:nvPr/>
        </p:nvSpPr>
        <p:spPr>
          <a:xfrm>
            <a:off x="8369770" y="2103"/>
            <a:ext cx="341947" cy="34194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a:extLst>
              <a:ext uri="{FF2B5EF4-FFF2-40B4-BE49-F238E27FC236}">
                <a16:creationId xmlns:a16="http://schemas.microsoft.com/office/drawing/2014/main" id="{CCFAE969-3228-4A8E-B1DB-82AD76DD14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950" y="684541"/>
            <a:ext cx="1668835" cy="1251626"/>
          </a:xfrm>
          <a:prstGeom prst="rect">
            <a:avLst/>
          </a:prstGeom>
        </p:spPr>
      </p:pic>
      <p:pic>
        <p:nvPicPr>
          <p:cNvPr id="49" name="图片 48">
            <a:extLst>
              <a:ext uri="{FF2B5EF4-FFF2-40B4-BE49-F238E27FC236}">
                <a16:creationId xmlns:a16="http://schemas.microsoft.com/office/drawing/2014/main" id="{438D94DF-CD3A-44CD-9036-397B37D412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051554">
            <a:off x="10331413" y="-601202"/>
            <a:ext cx="2308591" cy="2692814"/>
          </a:xfrm>
          <a:prstGeom prst="rect">
            <a:avLst/>
          </a:prstGeom>
        </p:spPr>
      </p:pic>
      <p:pic>
        <p:nvPicPr>
          <p:cNvPr id="52" name="图片 51">
            <a:extLst>
              <a:ext uri="{FF2B5EF4-FFF2-40B4-BE49-F238E27FC236}">
                <a16:creationId xmlns:a16="http://schemas.microsoft.com/office/drawing/2014/main" id="{E72713BC-825D-40DF-B599-9ECC241B00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9165" y="5705946"/>
            <a:ext cx="1617725" cy="1078483"/>
          </a:xfrm>
          <a:prstGeom prst="rect">
            <a:avLst/>
          </a:prstGeom>
        </p:spPr>
      </p:pic>
      <p:pic>
        <p:nvPicPr>
          <p:cNvPr id="33" name="Picture 32" descr="c2f1884921fb4.png">
            <a:extLst>
              <a:ext uri="{FF2B5EF4-FFF2-40B4-BE49-F238E27FC236}">
                <a16:creationId xmlns:a16="http://schemas.microsoft.com/office/drawing/2014/main" id="{B0E10312-898A-D540-BBF3-1ED0903FFB1B}"/>
              </a:ext>
            </a:extLst>
          </p:cNvPr>
          <p:cNvPicPr>
            <a:picLocks noChangeAspect="1"/>
          </p:cNvPicPr>
          <p:nvPr/>
        </p:nvPicPr>
        <p:blipFill rotWithShape="1">
          <a:blip r:embed="rId10"/>
          <a:srcRect b="13601"/>
          <a:stretch/>
        </p:blipFill>
        <p:spPr>
          <a:xfrm>
            <a:off x="9186942" y="3293270"/>
            <a:ext cx="4333726" cy="3744307"/>
          </a:xfrm>
          <a:prstGeom prst="rect">
            <a:avLst/>
          </a:prstGeom>
        </p:spPr>
      </p:pic>
      <p:pic>
        <p:nvPicPr>
          <p:cNvPr id="35" name="图片 34">
            <a:extLst>
              <a:ext uri="{FF2B5EF4-FFF2-40B4-BE49-F238E27FC236}">
                <a16:creationId xmlns:a16="http://schemas.microsoft.com/office/drawing/2014/main" id="{3879E914-B6FC-2544-9729-A2238B71049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325650" y="2211915"/>
            <a:ext cx="4099133" cy="6145232"/>
          </a:xfrm>
          <a:prstGeom prst="rect">
            <a:avLst/>
          </a:prstGeom>
        </p:spPr>
      </p:pic>
      <p:sp>
        <p:nvSpPr>
          <p:cNvPr id="36" name="TextBox 35">
            <a:extLst>
              <a:ext uri="{FF2B5EF4-FFF2-40B4-BE49-F238E27FC236}">
                <a16:creationId xmlns:a16="http://schemas.microsoft.com/office/drawing/2014/main" id="{0250726E-EEF6-97A7-3C2F-32C645869950}"/>
              </a:ext>
            </a:extLst>
          </p:cNvPr>
          <p:cNvSpPr txBox="1"/>
          <p:nvPr/>
        </p:nvSpPr>
        <p:spPr>
          <a:xfrm>
            <a:off x="1825201" y="138726"/>
            <a:ext cx="8421545" cy="403514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lnSpc>
                <a:spcPct val="150000"/>
              </a:lnSpc>
            </a:pPr>
            <a:r>
              <a:rPr lang="vi-VN" sz="3500" b="1" dirty="0">
                <a:solidFill>
                  <a:srgbClr val="FF0000"/>
                </a:solidFill>
                <a:latin typeface="Times New Roman" panose="02020603050405020304" pitchFamily="18" charset="0"/>
                <a:cs typeface="Times New Roman" panose="02020603050405020304" pitchFamily="18" charset="0"/>
              </a:rPr>
              <a:t>* DẶN DÒ</a:t>
            </a:r>
            <a:r>
              <a:rPr lang="vi-VN" sz="3500" b="1" i="1" dirty="0">
                <a:solidFill>
                  <a:srgbClr val="FF0000"/>
                </a:solidFill>
                <a:latin typeface="Times New Roman" panose="02020603050405020304" pitchFamily="18" charset="0"/>
                <a:cs typeface="Times New Roman" panose="02020603050405020304" pitchFamily="18" charset="0"/>
              </a:rPr>
              <a:t> </a:t>
            </a:r>
          </a:p>
          <a:p>
            <a:pPr algn="just">
              <a:lnSpc>
                <a:spcPct val="150000"/>
              </a:lnSpc>
            </a:pPr>
            <a:r>
              <a:rPr lang="vi-VN" sz="3500" dirty="0">
                <a:latin typeface="Times New Roman" panose="02020603050405020304" pitchFamily="18" charset="0"/>
                <a:cs typeface="Times New Roman" panose="02020603050405020304" pitchFamily="18" charset="0"/>
              </a:rPr>
              <a:t>- Nắm vững nội dung bài học</a:t>
            </a:r>
          </a:p>
          <a:p>
            <a:pPr algn="just">
              <a:lnSpc>
                <a:spcPct val="150000"/>
              </a:lnSpc>
            </a:pPr>
            <a:r>
              <a:rPr lang="vi-VN" sz="3500" dirty="0">
                <a:latin typeface="Times New Roman" panose="02020603050405020304" pitchFamily="18" charset="0"/>
                <a:cs typeface="Times New Roman" panose="02020603050405020304" pitchFamily="18" charset="0"/>
              </a:rPr>
              <a:t>- Học thuộc thơ</a:t>
            </a:r>
          </a:p>
          <a:p>
            <a:pPr algn="just">
              <a:lnSpc>
                <a:spcPct val="150000"/>
              </a:lnSpc>
            </a:pPr>
            <a:r>
              <a:rPr lang="vi-VN" sz="3500" dirty="0">
                <a:latin typeface="Times New Roman" panose="02020603050405020304" pitchFamily="18" charset="0"/>
                <a:cs typeface="Times New Roman" panose="02020603050405020304" pitchFamily="18" charset="0"/>
              </a:rPr>
              <a:t>- Chuẩn bị tiết học sau: soạn bài </a:t>
            </a:r>
          </a:p>
          <a:p>
            <a:pPr algn="just">
              <a:lnSpc>
                <a:spcPct val="150000"/>
              </a:lnSpc>
            </a:pPr>
            <a:r>
              <a:rPr lang="vi-VN" sz="3500" b="1" dirty="0">
                <a:latin typeface="Times New Roman" panose="02020603050405020304" pitchFamily="18" charset="0"/>
                <a:cs typeface="Times New Roman" panose="02020603050405020304" pitchFamily="18" charset="0"/>
              </a:rPr>
              <a:t>+ “Về thăm mẹ” (Đinh Nam Khương)</a:t>
            </a:r>
            <a:endParaRPr lang="en-VN" sz="3500" b="1" dirty="0">
              <a:latin typeface="Times New Roman" panose="02020603050405020304" pitchFamily="18" charset="0"/>
              <a:cs typeface="Times New Roman" panose="02020603050405020304" pitchFamily="18" charset="0"/>
            </a:endParaRPr>
          </a:p>
        </p:txBody>
      </p:sp>
      <p:pic>
        <p:nvPicPr>
          <p:cNvPr id="37" name="Picture 36">
            <a:extLst>
              <a:ext uri="{FF2B5EF4-FFF2-40B4-BE49-F238E27FC236}">
                <a16:creationId xmlns:a16="http://schemas.microsoft.com/office/drawing/2014/main" id="{7C788661-47F2-BFEF-1D9F-33AA1A63ABD1}"/>
              </a:ext>
            </a:extLst>
          </p:cNvPr>
          <p:cNvPicPr>
            <a:picLocks noChangeAspect="1"/>
          </p:cNvPicPr>
          <p:nvPr/>
        </p:nvPicPr>
        <p:blipFill>
          <a:blip r:embed="rId12"/>
          <a:stretch>
            <a:fillRect/>
          </a:stretch>
        </p:blipFill>
        <p:spPr>
          <a:xfrm>
            <a:off x="-571996" y="3930106"/>
            <a:ext cx="3387436" cy="3387436"/>
          </a:xfrm>
          <a:prstGeom prst="rect">
            <a:avLst/>
          </a:prstGeom>
        </p:spPr>
      </p:pic>
    </p:spTree>
    <p:extLst>
      <p:ext uri="{BB962C8B-B14F-4D97-AF65-F5344CB8AC3E}">
        <p14:creationId xmlns:p14="http://schemas.microsoft.com/office/powerpoint/2010/main" val="110379684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4609E90-F983-CB4A-B1B6-33446688F040}"/>
              </a:ext>
            </a:extLst>
          </p:cNvPr>
          <p:cNvPicPr>
            <a:picLocks noChangeAspect="1"/>
          </p:cNvPicPr>
          <p:nvPr/>
        </p:nvPicPr>
        <p:blipFill>
          <a:blip r:embed="rId3"/>
          <a:stretch>
            <a:fillRect/>
          </a:stretch>
        </p:blipFill>
        <p:spPr>
          <a:xfrm>
            <a:off x="0" y="0"/>
            <a:ext cx="12192000" cy="6858000"/>
          </a:xfrm>
          <a:prstGeom prst="rect">
            <a:avLst/>
          </a:prstGeom>
        </p:spPr>
      </p:pic>
      <p:sp>
        <p:nvSpPr>
          <p:cNvPr id="5" name="Rounded Rectangle 4">
            <a:extLst>
              <a:ext uri="{FF2B5EF4-FFF2-40B4-BE49-F238E27FC236}">
                <a16:creationId xmlns:a16="http://schemas.microsoft.com/office/drawing/2014/main" id="{8F3C1E3B-8CEC-064A-9356-EB3CAB70752E}"/>
              </a:ext>
            </a:extLst>
          </p:cNvPr>
          <p:cNvSpPr/>
          <p:nvPr/>
        </p:nvSpPr>
        <p:spPr>
          <a:xfrm>
            <a:off x="1055064" y="603250"/>
            <a:ext cx="10081871" cy="5651500"/>
          </a:xfrm>
          <a:prstGeom prst="round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3200" dirty="0">
                <a:latin typeface="Times New Roman" panose="02020603050405020304" pitchFamily="18" charset="0"/>
                <a:cs typeface="Times New Roman" panose="02020603050405020304" pitchFamily="18" charset="0"/>
              </a:rPr>
              <a:t>1. Kiến thức Ngữ văn </a:t>
            </a:r>
          </a:p>
          <a:p>
            <a:pPr algn="just"/>
            <a:r>
              <a:rPr lang="en-VN" sz="3200" dirty="0">
                <a:latin typeface="Times New Roman" panose="02020603050405020304" pitchFamily="18" charset="0"/>
                <a:cs typeface="Times New Roman" panose="02020603050405020304" pitchFamily="18" charset="0"/>
              </a:rPr>
              <a:t>       (SGK/36-37)</a:t>
            </a:r>
          </a:p>
        </p:txBody>
      </p:sp>
      <p:pic>
        <p:nvPicPr>
          <p:cNvPr id="7" name="图片 43">
            <a:extLst>
              <a:ext uri="{FF2B5EF4-FFF2-40B4-BE49-F238E27FC236}">
                <a16:creationId xmlns:a16="http://schemas.microsoft.com/office/drawing/2014/main" id="{314B7859-A41E-FF4E-BFA4-7BC8133CA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98926">
            <a:off x="-41685" y="77718"/>
            <a:ext cx="1539709" cy="1795966"/>
          </a:xfrm>
          <a:prstGeom prst="rect">
            <a:avLst/>
          </a:prstGeom>
        </p:spPr>
      </p:pic>
      <p:sp>
        <p:nvSpPr>
          <p:cNvPr id="8" name="TextBox 7">
            <a:extLst>
              <a:ext uri="{FF2B5EF4-FFF2-40B4-BE49-F238E27FC236}">
                <a16:creationId xmlns:a16="http://schemas.microsoft.com/office/drawing/2014/main" id="{3E5FF4E7-08C5-C38E-322E-34E2E203B2F2}"/>
              </a:ext>
            </a:extLst>
          </p:cNvPr>
          <p:cNvSpPr txBox="1"/>
          <p:nvPr/>
        </p:nvSpPr>
        <p:spPr>
          <a:xfrm>
            <a:off x="1055064" y="2133596"/>
            <a:ext cx="4403152" cy="1200329"/>
          </a:xfrm>
          <a:prstGeom prst="rect">
            <a:avLst/>
          </a:prstGeom>
          <a:noFill/>
        </p:spPr>
        <p:txBody>
          <a:bodyPr wrap="square" rtlCol="0">
            <a:spAutoFit/>
          </a:bodyPr>
          <a:lstStyle/>
          <a:p>
            <a:pPr algn="just"/>
            <a:r>
              <a:rPr lang="en-VN" sz="3600" b="1" dirty="0">
                <a:latin typeface="Times New Roman" panose="02020603050405020304" pitchFamily="18" charset="0"/>
                <a:cs typeface="Times New Roman" panose="02020603050405020304" pitchFamily="18" charset="0"/>
              </a:rPr>
              <a:t>1. Kiến thức Ngữ văn </a:t>
            </a:r>
          </a:p>
          <a:p>
            <a:pPr algn="just"/>
            <a:r>
              <a:rPr lang="en-VN" sz="3600" dirty="0">
                <a:latin typeface="Times New Roman" panose="02020603050405020304" pitchFamily="18" charset="0"/>
                <a:cs typeface="Times New Roman" panose="02020603050405020304" pitchFamily="18" charset="0"/>
              </a:rPr>
              <a:t>       (SGK/36-37)</a:t>
            </a:r>
          </a:p>
        </p:txBody>
      </p:sp>
      <p:sp>
        <p:nvSpPr>
          <p:cNvPr id="9" name="TextBox 8">
            <a:extLst>
              <a:ext uri="{FF2B5EF4-FFF2-40B4-BE49-F238E27FC236}">
                <a16:creationId xmlns:a16="http://schemas.microsoft.com/office/drawing/2014/main" id="{0BA04A40-432B-6757-9734-D03C6C819F63}"/>
              </a:ext>
            </a:extLst>
          </p:cNvPr>
          <p:cNvSpPr txBox="1"/>
          <p:nvPr/>
        </p:nvSpPr>
        <p:spPr>
          <a:xfrm>
            <a:off x="2585270" y="842170"/>
            <a:ext cx="7670811" cy="1200329"/>
          </a:xfrm>
          <a:prstGeom prst="rect">
            <a:avLst/>
          </a:prstGeom>
          <a:noFill/>
        </p:spPr>
        <p:txBody>
          <a:bodyPr wrap="square">
            <a:spAutoFit/>
          </a:bodyPr>
          <a:lstStyle/>
          <a:p>
            <a:pPr algn="ctr"/>
            <a:r>
              <a:rPr lang="en-US" altLang="zh-CN" sz="3600" b="1" spc="600" dirty="0">
                <a:solidFill>
                  <a:srgbClr val="FF000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A. </a:t>
            </a:r>
            <a:r>
              <a:rPr lang="en-US" altLang="zh-CN" sz="3600" b="1" spc="600" dirty="0" err="1">
                <a:solidFill>
                  <a:srgbClr val="FF000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Đọc</a:t>
            </a:r>
            <a:r>
              <a:rPr lang="en-US" altLang="zh-CN" sz="3600" b="1" spc="600" dirty="0">
                <a:solidFill>
                  <a:srgbClr val="FF000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 </a:t>
            </a:r>
            <a:r>
              <a:rPr lang="en-US" altLang="zh-CN" sz="3600" b="1" spc="600" dirty="0" err="1">
                <a:solidFill>
                  <a:srgbClr val="FF000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và</a:t>
            </a:r>
            <a:r>
              <a:rPr lang="en-US" altLang="zh-CN" sz="3600" b="1" spc="600" dirty="0">
                <a:solidFill>
                  <a:srgbClr val="FF000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 </a:t>
            </a:r>
            <a:r>
              <a:rPr lang="en-US" altLang="zh-CN" sz="3600" b="1" spc="600" dirty="0" err="1">
                <a:solidFill>
                  <a:srgbClr val="FF000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tìm</a:t>
            </a:r>
            <a:r>
              <a:rPr lang="en-US" altLang="zh-CN" sz="3600" b="1" spc="600" dirty="0">
                <a:solidFill>
                  <a:srgbClr val="FF000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 </a:t>
            </a:r>
            <a:r>
              <a:rPr lang="en-US" altLang="zh-CN" sz="3600" b="1" spc="600" dirty="0" err="1">
                <a:solidFill>
                  <a:srgbClr val="FF000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hiểu</a:t>
            </a:r>
            <a:r>
              <a:rPr lang="en-US" altLang="zh-CN" sz="3600" b="1" spc="600" dirty="0">
                <a:solidFill>
                  <a:srgbClr val="FF000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 </a:t>
            </a:r>
            <a:r>
              <a:rPr lang="en-US" altLang="zh-CN" sz="3600" b="1" spc="600" dirty="0" err="1">
                <a:solidFill>
                  <a:srgbClr val="FF000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chung</a:t>
            </a:r>
            <a:r>
              <a:rPr lang="en-US" altLang="zh-CN" sz="3600" b="1" spc="600" dirty="0">
                <a:solidFill>
                  <a:srgbClr val="FF000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 </a:t>
            </a:r>
            <a:r>
              <a:rPr lang="en-US" altLang="zh-CN" sz="3600" b="1" spc="600" dirty="0" err="1">
                <a:solidFill>
                  <a:srgbClr val="FF000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về</a:t>
            </a:r>
            <a:r>
              <a:rPr lang="en-US" altLang="zh-CN" sz="3600" b="1" spc="600" dirty="0">
                <a:solidFill>
                  <a:srgbClr val="FF000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 </a:t>
            </a:r>
            <a:r>
              <a:rPr lang="en-US" altLang="zh-CN" sz="3600" b="1" spc="600" dirty="0" err="1">
                <a:solidFill>
                  <a:srgbClr val="FF000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văn</a:t>
            </a:r>
            <a:r>
              <a:rPr lang="en-US" altLang="zh-CN" sz="3600" b="1" spc="600" dirty="0">
                <a:solidFill>
                  <a:srgbClr val="FF000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 </a:t>
            </a:r>
            <a:r>
              <a:rPr lang="en-US" altLang="zh-CN" sz="3600" b="1" spc="600" dirty="0" err="1">
                <a:solidFill>
                  <a:srgbClr val="FF0000"/>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bản</a:t>
            </a:r>
            <a:endParaRPr lang="en-VN" sz="3600" dirty="0">
              <a:solidFill>
                <a:srgbClr val="FF0000"/>
              </a:solidFill>
            </a:endParaRPr>
          </a:p>
        </p:txBody>
      </p:sp>
    </p:spTree>
    <p:extLst>
      <p:ext uri="{BB962C8B-B14F-4D97-AF65-F5344CB8AC3E}">
        <p14:creationId xmlns:p14="http://schemas.microsoft.com/office/powerpoint/2010/main" val="31846332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linds(horizontal)">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blinds(horizontal)">
                                      <p:cBhvr>
                                        <p:cTn id="1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ọc hiểu văn bản: À ơi tay mẹ. - Hoc24">
            <a:extLst>
              <a:ext uri="{FF2B5EF4-FFF2-40B4-BE49-F238E27FC236}">
                <a16:creationId xmlns:a16="http://schemas.microsoft.com/office/drawing/2014/main" id="{5FF70A53-7B15-0D40-B528-773A5AFAB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60" y="177800"/>
            <a:ext cx="4316627" cy="650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3D0F15-DDEE-9244-8DD0-653DA8EA8142}"/>
              </a:ext>
            </a:extLst>
          </p:cNvPr>
          <p:cNvSpPr txBox="1"/>
          <p:nvPr/>
        </p:nvSpPr>
        <p:spPr>
          <a:xfrm>
            <a:off x="4757351" y="1058412"/>
            <a:ext cx="7129849" cy="4435830"/>
          </a:xfrm>
          <a:prstGeom prst="rect">
            <a:avLst/>
          </a:prstGeom>
          <a:noFill/>
        </p:spPr>
        <p:txBody>
          <a:bodyPr wrap="square" rtlCol="0">
            <a:spAutoFit/>
          </a:bodyPr>
          <a:lstStyle/>
          <a:p>
            <a:pPr algn="just">
              <a:lnSpc>
                <a:spcPct val="150000"/>
              </a:lnSpc>
            </a:pPr>
            <a:r>
              <a:rPr lang="en-VN" sz="3200" b="1" dirty="0">
                <a:solidFill>
                  <a:srgbClr val="FF0000"/>
                </a:solidFill>
                <a:latin typeface="Times New Roman" panose="02020603050405020304" pitchFamily="18" charset="0"/>
                <a:cs typeface="Times New Roman" panose="02020603050405020304" pitchFamily="18" charset="0"/>
              </a:rPr>
              <a:t>2. Tác giả: Bình Nguyên</a:t>
            </a:r>
          </a:p>
          <a:p>
            <a:pPr algn="just">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Hào</a:t>
            </a:r>
            <a:r>
              <a:rPr lang="en-US" sz="3200" dirty="0">
                <a:latin typeface="Times New Roman" panose="02020603050405020304" pitchFamily="18" charset="0"/>
                <a:cs typeface="Times New Roman" panose="02020603050405020304" pitchFamily="18" charset="0"/>
              </a:rPr>
              <a:t> (25/1/1959)</a:t>
            </a:r>
            <a:endParaRPr lang="en-VN"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Phúc</a:t>
            </a:r>
            <a:r>
              <a:rPr lang="en-US" sz="3200" dirty="0">
                <a:latin typeface="Times New Roman" panose="02020603050405020304" pitchFamily="18" charset="0"/>
                <a:cs typeface="Times New Roman" panose="02020603050405020304" pitchFamily="18" charset="0"/>
              </a:rPr>
              <a:t>, TP </a:t>
            </a:r>
            <a:r>
              <a:rPr lang="en-US" sz="3200" dirty="0" err="1">
                <a:latin typeface="Times New Roman" panose="02020603050405020304" pitchFamily="18" charset="0"/>
                <a:cs typeface="Times New Roman" panose="02020603050405020304" pitchFamily="18" charset="0"/>
              </a:rPr>
              <a:t>Ninh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a:t>
            </a:r>
            <a:endParaRPr lang="en-VN"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Nam</a:t>
            </a:r>
            <a:r>
              <a:rPr lang="vi-VN" sz="3200" dirty="0">
                <a:latin typeface="Times New Roman" panose="02020603050405020304" pitchFamily="18" charset="0"/>
                <a:cs typeface="Times New Roman" panose="02020603050405020304" pitchFamily="18" charset="0"/>
              </a:rPr>
              <a:t>.</a:t>
            </a:r>
            <a:endParaRPr lang="en-VN" sz="3200" dirty="0">
              <a:latin typeface="Times New Roman" panose="02020603050405020304" pitchFamily="18" charset="0"/>
              <a:cs typeface="Times New Roman" panose="02020603050405020304" pitchFamily="18" charset="0"/>
            </a:endParaRPr>
          </a:p>
        </p:txBody>
      </p:sp>
      <p:pic>
        <p:nvPicPr>
          <p:cNvPr id="6" name="图片 43">
            <a:extLst>
              <a:ext uri="{FF2B5EF4-FFF2-40B4-BE49-F238E27FC236}">
                <a16:creationId xmlns:a16="http://schemas.microsoft.com/office/drawing/2014/main" id="{19FDE2C6-423F-B04E-A99A-BBCC93855F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71269">
            <a:off x="10823861" y="-210275"/>
            <a:ext cx="1539709" cy="1795966"/>
          </a:xfrm>
          <a:prstGeom prst="rect">
            <a:avLst/>
          </a:prstGeom>
        </p:spPr>
      </p:pic>
    </p:spTree>
    <p:extLst>
      <p:ext uri="{BB962C8B-B14F-4D97-AF65-F5344CB8AC3E}">
        <p14:creationId xmlns:p14="http://schemas.microsoft.com/office/powerpoint/2010/main" val="7036887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57">
            <a:extLst>
              <a:ext uri="{FF2B5EF4-FFF2-40B4-BE49-F238E27FC236}">
                <a16:creationId xmlns:a16="http://schemas.microsoft.com/office/drawing/2014/main" id="{0BE8F943-D229-5A40-AC18-567D33A5DF71}"/>
              </a:ext>
            </a:extLst>
          </p:cNvPr>
          <p:cNvGrpSpPr/>
          <p:nvPr/>
        </p:nvGrpSpPr>
        <p:grpSpPr>
          <a:xfrm>
            <a:off x="-722670" y="1470969"/>
            <a:ext cx="13435780" cy="5871769"/>
            <a:chOff x="0" y="-87541"/>
            <a:chExt cx="12192000" cy="6524626"/>
          </a:xfrm>
        </p:grpSpPr>
        <p:pic>
          <p:nvPicPr>
            <p:cNvPr id="44" name="图片 4">
              <a:extLst>
                <a:ext uri="{FF2B5EF4-FFF2-40B4-BE49-F238E27FC236}">
                  <a16:creationId xmlns:a16="http://schemas.microsoft.com/office/drawing/2014/main" id="{2D740793-1D39-764F-BBA1-49DBD6DFE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810"/>
              <a:ext cx="6396691" cy="6391275"/>
            </a:xfrm>
            <a:prstGeom prst="rect">
              <a:avLst/>
            </a:prstGeom>
          </p:spPr>
        </p:pic>
        <p:pic>
          <p:nvPicPr>
            <p:cNvPr id="45" name="图片 5">
              <a:extLst>
                <a:ext uri="{FF2B5EF4-FFF2-40B4-BE49-F238E27FC236}">
                  <a16:creationId xmlns:a16="http://schemas.microsoft.com/office/drawing/2014/main" id="{BE63FBBF-9819-714A-8980-23D1F30BF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309" y="-87541"/>
              <a:ext cx="6396691" cy="6391275"/>
            </a:xfrm>
            <a:prstGeom prst="rect">
              <a:avLst/>
            </a:prstGeom>
          </p:spPr>
        </p:pic>
      </p:grpSp>
      <p:sp>
        <p:nvSpPr>
          <p:cNvPr id="16" name="星形: 五角 15">
            <a:extLst>
              <a:ext uri="{FF2B5EF4-FFF2-40B4-BE49-F238E27FC236}">
                <a16:creationId xmlns:a16="http://schemas.microsoft.com/office/drawing/2014/main" id="{C4E8F148-3ACA-4E72-B0D5-1E1FE4E9FBFC}"/>
              </a:ext>
            </a:extLst>
          </p:cNvPr>
          <p:cNvSpPr/>
          <p:nvPr/>
        </p:nvSpPr>
        <p:spPr>
          <a:xfrm>
            <a:off x="1682018" y="897725"/>
            <a:ext cx="201818" cy="2018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星形: 五角 16">
            <a:extLst>
              <a:ext uri="{FF2B5EF4-FFF2-40B4-BE49-F238E27FC236}">
                <a16:creationId xmlns:a16="http://schemas.microsoft.com/office/drawing/2014/main" id="{851D757D-4D5E-496E-BCA8-202656A990DB}"/>
              </a:ext>
            </a:extLst>
          </p:cNvPr>
          <p:cNvSpPr/>
          <p:nvPr/>
        </p:nvSpPr>
        <p:spPr>
          <a:xfrm>
            <a:off x="655406" y="2136130"/>
            <a:ext cx="297585" cy="29758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星形: 五角 17">
            <a:extLst>
              <a:ext uri="{FF2B5EF4-FFF2-40B4-BE49-F238E27FC236}">
                <a16:creationId xmlns:a16="http://schemas.microsoft.com/office/drawing/2014/main" id="{BD5CC826-8892-49BC-BC94-97F97592421E}"/>
              </a:ext>
            </a:extLst>
          </p:cNvPr>
          <p:cNvSpPr/>
          <p:nvPr/>
        </p:nvSpPr>
        <p:spPr>
          <a:xfrm>
            <a:off x="11527289" y="3775917"/>
            <a:ext cx="308378" cy="30837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星形: 五角 18">
            <a:extLst>
              <a:ext uri="{FF2B5EF4-FFF2-40B4-BE49-F238E27FC236}">
                <a16:creationId xmlns:a16="http://schemas.microsoft.com/office/drawing/2014/main" id="{4403563A-3EED-4BF2-A7D1-CCACF5F72707}"/>
              </a:ext>
            </a:extLst>
          </p:cNvPr>
          <p:cNvSpPr/>
          <p:nvPr/>
        </p:nvSpPr>
        <p:spPr>
          <a:xfrm>
            <a:off x="10171985" y="6138923"/>
            <a:ext cx="241993" cy="241993"/>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星形: 五角 19">
            <a:extLst>
              <a:ext uri="{FF2B5EF4-FFF2-40B4-BE49-F238E27FC236}">
                <a16:creationId xmlns:a16="http://schemas.microsoft.com/office/drawing/2014/main" id="{48B1B4CB-86A2-4A4C-95CD-30C679400063}"/>
              </a:ext>
            </a:extLst>
          </p:cNvPr>
          <p:cNvSpPr/>
          <p:nvPr/>
        </p:nvSpPr>
        <p:spPr>
          <a:xfrm>
            <a:off x="2540046" y="6029049"/>
            <a:ext cx="233106" cy="23310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星形: 五角 20">
            <a:extLst>
              <a:ext uri="{FF2B5EF4-FFF2-40B4-BE49-F238E27FC236}">
                <a16:creationId xmlns:a16="http://schemas.microsoft.com/office/drawing/2014/main" id="{8D12CB84-329D-4E93-8B04-9AB7DE2BB777}"/>
              </a:ext>
            </a:extLst>
          </p:cNvPr>
          <p:cNvSpPr/>
          <p:nvPr/>
        </p:nvSpPr>
        <p:spPr>
          <a:xfrm>
            <a:off x="761783" y="5389233"/>
            <a:ext cx="297585" cy="29758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星形: 五角 23">
            <a:extLst>
              <a:ext uri="{FF2B5EF4-FFF2-40B4-BE49-F238E27FC236}">
                <a16:creationId xmlns:a16="http://schemas.microsoft.com/office/drawing/2014/main" id="{A00D14A7-07F4-49D8-A376-B191076F6F55}"/>
              </a:ext>
            </a:extLst>
          </p:cNvPr>
          <p:cNvSpPr/>
          <p:nvPr/>
        </p:nvSpPr>
        <p:spPr>
          <a:xfrm>
            <a:off x="559965" y="4406854"/>
            <a:ext cx="201818" cy="2018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a:extLst>
              <a:ext uri="{FF2B5EF4-FFF2-40B4-BE49-F238E27FC236}">
                <a16:creationId xmlns:a16="http://schemas.microsoft.com/office/drawing/2014/main" id="{E2503989-066C-46D2-AE30-AE747D88D6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9114" y="6526005"/>
            <a:ext cx="177148" cy="180622"/>
          </a:xfrm>
          <a:prstGeom prst="rect">
            <a:avLst/>
          </a:prstGeom>
        </p:spPr>
      </p:pic>
      <p:sp>
        <p:nvSpPr>
          <p:cNvPr id="34" name="TextBox 33">
            <a:extLst>
              <a:ext uri="{FF2B5EF4-FFF2-40B4-BE49-F238E27FC236}">
                <a16:creationId xmlns:a16="http://schemas.microsoft.com/office/drawing/2014/main" id="{A75E6DAA-D8D1-3B49-B86A-C804454CB0A7}"/>
              </a:ext>
            </a:extLst>
          </p:cNvPr>
          <p:cNvSpPr txBox="1"/>
          <p:nvPr/>
        </p:nvSpPr>
        <p:spPr>
          <a:xfrm>
            <a:off x="5587267" y="151373"/>
            <a:ext cx="6248400" cy="1108252"/>
          </a:xfrm>
          <a:prstGeom prst="rect">
            <a:avLst/>
          </a:prstGeom>
          <a:noFill/>
        </p:spPr>
        <p:txBody>
          <a:bodyPr wrap="square" rtlCol="0">
            <a:spAutoFit/>
          </a:bodyPr>
          <a:lstStyle/>
          <a:p>
            <a:pPr algn="ctr">
              <a:lnSpc>
                <a:spcPct val="150000"/>
              </a:lnSpc>
            </a:pPr>
            <a:r>
              <a:rPr lang="en-VN" sz="5000" b="1" dirty="0">
                <a:solidFill>
                  <a:srgbClr val="FF0000"/>
                </a:solidFill>
                <a:latin typeface="Times New Roman" panose="02020603050405020304" pitchFamily="18" charset="0"/>
                <a:cs typeface="Times New Roman" panose="02020603050405020304" pitchFamily="18" charset="0"/>
              </a:rPr>
              <a:t>3. Tác phẩm</a:t>
            </a:r>
            <a:endParaRPr lang="en-VN" sz="5000" dirty="0">
              <a:latin typeface="Times New Roman" panose="02020603050405020304" pitchFamily="18" charset="0"/>
              <a:cs typeface="Times New Roman" panose="02020603050405020304" pitchFamily="18" charset="0"/>
            </a:endParaRPr>
          </a:p>
        </p:txBody>
      </p:sp>
      <p:pic>
        <p:nvPicPr>
          <p:cNvPr id="26" name="Picture 25" descr="A picture containing diagram&#10;&#10;Description automatically generated">
            <a:extLst>
              <a:ext uri="{FF2B5EF4-FFF2-40B4-BE49-F238E27FC236}">
                <a16:creationId xmlns:a16="http://schemas.microsoft.com/office/drawing/2014/main" id="{AA32AC4E-23FB-D441-A47F-7D8EB23D7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94244">
            <a:off x="1114317" y="717849"/>
            <a:ext cx="4603874" cy="5493957"/>
          </a:xfrm>
          <a:prstGeom prst="rect">
            <a:avLst/>
          </a:prstGeom>
        </p:spPr>
      </p:pic>
    </p:spTree>
    <p:extLst>
      <p:ext uri="{BB962C8B-B14F-4D97-AF65-F5344CB8AC3E}">
        <p14:creationId xmlns:p14="http://schemas.microsoft.com/office/powerpoint/2010/main" val="1930213433"/>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81FE3C6-F6E0-724E-8805-975A6BFFA456}"/>
              </a:ext>
            </a:extLst>
          </p:cNvPr>
          <p:cNvSpPr txBox="1"/>
          <p:nvPr/>
        </p:nvSpPr>
        <p:spPr>
          <a:xfrm>
            <a:off x="5899710" y="112707"/>
            <a:ext cx="5664200" cy="6632585"/>
          </a:xfrm>
          <a:prstGeom prst="rect">
            <a:avLst/>
          </a:prstGeom>
          <a:noFill/>
        </p:spPr>
        <p:txBody>
          <a:bodyPr wrap="square" rtlCol="0">
            <a:spAutoFit/>
          </a:bodyPr>
          <a:lstStyle/>
          <a:p>
            <a:pPr algn="ctr"/>
            <a:r>
              <a:rPr lang="en-US" sz="2500" i="1" dirty="0">
                <a:latin typeface="Times New Roman" panose="02020603050405020304" pitchFamily="18" charset="0"/>
                <a:cs typeface="Times New Roman" panose="02020603050405020304" pitchFamily="18" charset="0"/>
              </a:rPr>
              <a:t>B</a:t>
            </a:r>
            <a:r>
              <a:rPr lang="en-VN" sz="2500" i="1" dirty="0">
                <a:latin typeface="Times New Roman" panose="02020603050405020304" pitchFamily="18" charset="0"/>
                <a:cs typeface="Times New Roman" panose="02020603050405020304" pitchFamily="18" charset="0"/>
              </a:rPr>
              <a:t>àn tay mẹ thức một đời</a:t>
            </a:r>
          </a:p>
          <a:p>
            <a:pPr algn="ctr"/>
            <a:r>
              <a:rPr lang="en-US" sz="2500" i="1" dirty="0" err="1">
                <a:latin typeface="Times New Roman" panose="02020603050405020304" pitchFamily="18" charset="0"/>
                <a:cs typeface="Times New Roman" panose="02020603050405020304" pitchFamily="18" charset="0"/>
              </a:rPr>
              <a:t>À</a:t>
            </a:r>
            <a:r>
              <a:rPr lang="en-VN" sz="2500" i="1" dirty="0">
                <a:latin typeface="Times New Roman" panose="02020603050405020304" pitchFamily="18" charset="0"/>
                <a:cs typeface="Times New Roman" panose="02020603050405020304" pitchFamily="18" charset="0"/>
              </a:rPr>
              <a:t> ơi này cái Mặt Trời bé con…</a:t>
            </a:r>
          </a:p>
          <a:p>
            <a:pPr algn="ctr"/>
            <a:r>
              <a:rPr lang="en-US" sz="2500" i="1" dirty="0">
                <a:latin typeface="Times New Roman" panose="02020603050405020304" pitchFamily="18" charset="0"/>
                <a:cs typeface="Times New Roman" panose="02020603050405020304" pitchFamily="18" charset="0"/>
              </a:rPr>
              <a:t>M</a:t>
            </a:r>
            <a:r>
              <a:rPr lang="en-VN" sz="2500" i="1" dirty="0">
                <a:latin typeface="Times New Roman" panose="02020603050405020304" pitchFamily="18" charset="0"/>
                <a:cs typeface="Times New Roman" panose="02020603050405020304" pitchFamily="18" charset="0"/>
              </a:rPr>
              <a:t>ai sau bể cạn non mòn</a:t>
            </a:r>
          </a:p>
          <a:p>
            <a:pPr algn="ctr"/>
            <a:r>
              <a:rPr lang="en-US" sz="2500" i="1" dirty="0" err="1">
                <a:latin typeface="Times New Roman" panose="02020603050405020304" pitchFamily="18" charset="0"/>
                <a:cs typeface="Times New Roman" panose="02020603050405020304" pitchFamily="18" charset="0"/>
              </a:rPr>
              <a:t>À</a:t>
            </a:r>
            <a:r>
              <a:rPr lang="en-VN" sz="2500" i="1" dirty="0">
                <a:latin typeface="Times New Roman" panose="02020603050405020304" pitchFamily="18" charset="0"/>
                <a:cs typeface="Times New Roman" panose="02020603050405020304" pitchFamily="18" charset="0"/>
              </a:rPr>
              <a:t> ơi tay mẹ vẫn còn hát ru.</a:t>
            </a:r>
          </a:p>
          <a:p>
            <a:pPr algn="ctr"/>
            <a:endParaRPr lang="en-VN" sz="2500" i="1" dirty="0">
              <a:latin typeface="Times New Roman" panose="02020603050405020304" pitchFamily="18" charset="0"/>
              <a:cs typeface="Times New Roman" panose="02020603050405020304" pitchFamily="18" charset="0"/>
            </a:endParaRPr>
          </a:p>
          <a:p>
            <a:pPr algn="ctr"/>
            <a:r>
              <a:rPr lang="en-US" sz="2500" i="1" dirty="0">
                <a:latin typeface="Times New Roman" panose="02020603050405020304" pitchFamily="18" charset="0"/>
                <a:cs typeface="Times New Roman" panose="02020603050405020304" pitchFamily="18" charset="0"/>
              </a:rPr>
              <a:t>R</a:t>
            </a:r>
            <a:r>
              <a:rPr lang="en-VN" sz="2500" i="1" dirty="0">
                <a:latin typeface="Times New Roman" panose="02020603050405020304" pitchFamily="18" charset="0"/>
                <a:cs typeface="Times New Roman" panose="02020603050405020304" pitchFamily="18" charset="0"/>
              </a:rPr>
              <a:t>u cho mềm ngọn gió thu</a:t>
            </a:r>
          </a:p>
          <a:p>
            <a:pPr algn="ctr"/>
            <a:r>
              <a:rPr lang="en-US" sz="2500" i="1" dirty="0">
                <a:latin typeface="Times New Roman" panose="02020603050405020304" pitchFamily="18" charset="0"/>
                <a:cs typeface="Times New Roman" panose="02020603050405020304" pitchFamily="18" charset="0"/>
              </a:rPr>
              <a:t>R</a:t>
            </a:r>
            <a:r>
              <a:rPr lang="en-VN" sz="2500" i="1" dirty="0">
                <a:latin typeface="Times New Roman" panose="02020603050405020304" pitchFamily="18" charset="0"/>
                <a:cs typeface="Times New Roman" panose="02020603050405020304" pitchFamily="18" charset="0"/>
              </a:rPr>
              <a:t>u cho tan đám sương mù lá cây</a:t>
            </a:r>
          </a:p>
          <a:p>
            <a:pPr algn="ctr"/>
            <a:r>
              <a:rPr lang="en-US" sz="2500" i="1" dirty="0">
                <a:latin typeface="Times New Roman" panose="02020603050405020304" pitchFamily="18" charset="0"/>
                <a:cs typeface="Times New Roman" panose="02020603050405020304" pitchFamily="18" charset="0"/>
              </a:rPr>
              <a:t>R</a:t>
            </a:r>
            <a:r>
              <a:rPr lang="en-VN" sz="2500" i="1" dirty="0">
                <a:latin typeface="Times New Roman" panose="02020603050405020304" pitchFamily="18" charset="0"/>
                <a:cs typeface="Times New Roman" panose="02020603050405020304" pitchFamily="18" charset="0"/>
              </a:rPr>
              <a:t>u cho cái khuyết tròn đầy</a:t>
            </a:r>
          </a:p>
          <a:p>
            <a:pPr algn="ctr"/>
            <a:r>
              <a:rPr lang="en-US" sz="2500" i="1" dirty="0">
                <a:latin typeface="Times New Roman" panose="02020603050405020304" pitchFamily="18" charset="0"/>
                <a:cs typeface="Times New Roman" panose="02020603050405020304" pitchFamily="18" charset="0"/>
              </a:rPr>
              <a:t>C</a:t>
            </a:r>
            <a:r>
              <a:rPr lang="en-VN" sz="2500" i="1" dirty="0">
                <a:latin typeface="Times New Roman" panose="02020603050405020304" pitchFamily="18" charset="0"/>
                <a:cs typeface="Times New Roman" panose="02020603050405020304" pitchFamily="18" charset="0"/>
              </a:rPr>
              <a:t>ái thương cái nhớ nặng ngày xa nhau.</a:t>
            </a:r>
          </a:p>
          <a:p>
            <a:pPr algn="ctr"/>
            <a:endParaRPr lang="en-VN" sz="2500" i="1" dirty="0">
              <a:latin typeface="Times New Roman" panose="02020603050405020304" pitchFamily="18" charset="0"/>
              <a:cs typeface="Times New Roman" panose="02020603050405020304" pitchFamily="18" charset="0"/>
            </a:endParaRPr>
          </a:p>
          <a:p>
            <a:pPr algn="ctr"/>
            <a:r>
              <a:rPr lang="en-US" sz="2500" i="1" dirty="0">
                <a:latin typeface="Times New Roman" panose="02020603050405020304" pitchFamily="18" charset="0"/>
                <a:cs typeface="Times New Roman" panose="02020603050405020304" pitchFamily="18" charset="0"/>
              </a:rPr>
              <a:t>B</a:t>
            </a:r>
            <a:r>
              <a:rPr lang="en-VN" sz="2500" i="1" dirty="0">
                <a:latin typeface="Times New Roman" panose="02020603050405020304" pitchFamily="18" charset="0"/>
                <a:cs typeface="Times New Roman" panose="02020603050405020304" pitchFamily="18" charset="0"/>
              </a:rPr>
              <a:t>àn tay mang phép nhiệm mầu</a:t>
            </a:r>
          </a:p>
          <a:p>
            <a:pPr algn="ctr"/>
            <a:r>
              <a:rPr lang="en-US" sz="2500" i="1" dirty="0">
                <a:latin typeface="Times New Roman" panose="02020603050405020304" pitchFamily="18" charset="0"/>
                <a:cs typeface="Times New Roman" panose="02020603050405020304" pitchFamily="18" charset="0"/>
              </a:rPr>
              <a:t>C</a:t>
            </a:r>
            <a:r>
              <a:rPr lang="en-VN" sz="2500" i="1" dirty="0">
                <a:latin typeface="Times New Roman" panose="02020603050405020304" pitchFamily="18" charset="0"/>
                <a:cs typeface="Times New Roman" panose="02020603050405020304" pitchFamily="18" charset="0"/>
              </a:rPr>
              <a:t>hắt chiu từ những dãi dầu đấy thôi.</a:t>
            </a:r>
          </a:p>
          <a:p>
            <a:pPr algn="ctr"/>
            <a:endParaRPr lang="en-VN" sz="2500" i="1" dirty="0">
              <a:latin typeface="Times New Roman" panose="02020603050405020304" pitchFamily="18" charset="0"/>
              <a:cs typeface="Times New Roman" panose="02020603050405020304" pitchFamily="18" charset="0"/>
            </a:endParaRPr>
          </a:p>
          <a:p>
            <a:pPr algn="ctr"/>
            <a:r>
              <a:rPr lang="en-US" sz="2500" i="1" dirty="0">
                <a:latin typeface="Times New Roman" panose="02020603050405020304" pitchFamily="18" charset="0"/>
                <a:cs typeface="Times New Roman" panose="02020603050405020304" pitchFamily="18" charset="0"/>
              </a:rPr>
              <a:t>R</a:t>
            </a:r>
            <a:r>
              <a:rPr lang="en-VN" sz="2500" i="1" dirty="0">
                <a:latin typeface="Times New Roman" panose="02020603050405020304" pitchFamily="18" charset="0"/>
                <a:cs typeface="Times New Roman" panose="02020603050405020304" pitchFamily="18" charset="0"/>
              </a:rPr>
              <a:t>u cho sóng lặng bãi bồi</a:t>
            </a:r>
          </a:p>
          <a:p>
            <a:pPr algn="ctr"/>
            <a:r>
              <a:rPr lang="en-US" sz="2500" i="1" dirty="0">
                <a:latin typeface="Times New Roman" panose="02020603050405020304" pitchFamily="18" charset="0"/>
                <a:cs typeface="Times New Roman" panose="02020603050405020304" pitchFamily="18" charset="0"/>
              </a:rPr>
              <a:t>M</a:t>
            </a:r>
            <a:r>
              <a:rPr lang="en-VN" sz="2500" i="1" dirty="0">
                <a:latin typeface="Times New Roman" panose="02020603050405020304" pitchFamily="18" charset="0"/>
                <a:cs typeface="Times New Roman" panose="02020603050405020304" pitchFamily="18" charset="0"/>
              </a:rPr>
              <a:t>ưa không dột chỗ ngoại ngồi vá khâu</a:t>
            </a:r>
          </a:p>
          <a:p>
            <a:pPr algn="ctr"/>
            <a:r>
              <a:rPr lang="en-US" sz="2500" i="1" dirty="0">
                <a:latin typeface="Times New Roman" panose="02020603050405020304" pitchFamily="18" charset="0"/>
                <a:cs typeface="Times New Roman" panose="02020603050405020304" pitchFamily="18" charset="0"/>
              </a:rPr>
              <a:t>R</a:t>
            </a:r>
            <a:r>
              <a:rPr lang="en-VN" sz="2500" i="1" dirty="0">
                <a:latin typeface="Times New Roman" panose="02020603050405020304" pitchFamily="18" charset="0"/>
                <a:cs typeface="Times New Roman" panose="02020603050405020304" pitchFamily="18" charset="0"/>
              </a:rPr>
              <a:t>u cho đời nín cái đau</a:t>
            </a:r>
          </a:p>
          <a:p>
            <a:pPr algn="ctr"/>
            <a:r>
              <a:rPr lang="en-US" sz="2500" i="1" dirty="0" err="1">
                <a:latin typeface="Times New Roman" panose="02020603050405020304" pitchFamily="18" charset="0"/>
                <a:cs typeface="Times New Roman" panose="02020603050405020304" pitchFamily="18" charset="0"/>
              </a:rPr>
              <a:t>À</a:t>
            </a:r>
            <a:r>
              <a:rPr lang="en-VN" sz="2500" i="1" dirty="0">
                <a:latin typeface="Times New Roman" panose="02020603050405020304" pitchFamily="18" charset="0"/>
                <a:cs typeface="Times New Roman" panose="02020603050405020304" pitchFamily="18" charset="0"/>
              </a:rPr>
              <a:t> ơi… mẹ chẳng một câu ru mình.</a:t>
            </a:r>
          </a:p>
        </p:txBody>
      </p:sp>
      <p:sp>
        <p:nvSpPr>
          <p:cNvPr id="12" name="TextBox 11">
            <a:extLst>
              <a:ext uri="{FF2B5EF4-FFF2-40B4-BE49-F238E27FC236}">
                <a16:creationId xmlns:a16="http://schemas.microsoft.com/office/drawing/2014/main" id="{8CB79D7C-E0A2-AE40-8219-FB922B5DF9C2}"/>
              </a:ext>
            </a:extLst>
          </p:cNvPr>
          <p:cNvSpPr txBox="1"/>
          <p:nvPr/>
        </p:nvSpPr>
        <p:spPr>
          <a:xfrm>
            <a:off x="235510" y="881947"/>
            <a:ext cx="5664200" cy="2785378"/>
          </a:xfrm>
          <a:prstGeom prst="rect">
            <a:avLst/>
          </a:prstGeom>
          <a:noFill/>
        </p:spPr>
        <p:txBody>
          <a:bodyPr wrap="square" rtlCol="0">
            <a:spAutoFit/>
          </a:bodyPr>
          <a:lstStyle/>
          <a:p>
            <a:pPr algn="ctr"/>
            <a:r>
              <a:rPr lang="en-VN" sz="2500" i="1" dirty="0">
                <a:latin typeface="Times New Roman" panose="02020603050405020304" pitchFamily="18" charset="0"/>
                <a:cs typeface="Times New Roman" panose="02020603050405020304" pitchFamily="18" charset="0"/>
              </a:rPr>
              <a:t>Bàn tay mẹ chắn mưa sa</a:t>
            </a:r>
          </a:p>
          <a:p>
            <a:pPr algn="ctr"/>
            <a:r>
              <a:rPr lang="en-US" sz="2500" i="1" dirty="0">
                <a:latin typeface="Times New Roman" panose="02020603050405020304" pitchFamily="18" charset="0"/>
                <a:cs typeface="Times New Roman" panose="02020603050405020304" pitchFamily="18" charset="0"/>
              </a:rPr>
              <a:t>B</a:t>
            </a:r>
            <a:r>
              <a:rPr lang="en-VN" sz="2500" i="1" dirty="0">
                <a:latin typeface="Times New Roman" panose="02020603050405020304" pitchFamily="18" charset="0"/>
                <a:cs typeface="Times New Roman" panose="02020603050405020304" pitchFamily="18" charset="0"/>
              </a:rPr>
              <a:t>àn tay mẹ chặn bão qua mùa màng.</a:t>
            </a:r>
          </a:p>
          <a:p>
            <a:pPr algn="ctr"/>
            <a:endParaRPr lang="en-VN" sz="2500" i="1" dirty="0">
              <a:latin typeface="Times New Roman" panose="02020603050405020304" pitchFamily="18" charset="0"/>
              <a:cs typeface="Times New Roman" panose="02020603050405020304" pitchFamily="18" charset="0"/>
            </a:endParaRPr>
          </a:p>
          <a:p>
            <a:pPr algn="ctr"/>
            <a:r>
              <a:rPr lang="en-US" sz="2500" i="1" dirty="0">
                <a:latin typeface="Times New Roman" panose="02020603050405020304" pitchFamily="18" charset="0"/>
                <a:cs typeface="Times New Roman" panose="02020603050405020304" pitchFamily="18" charset="0"/>
              </a:rPr>
              <a:t>V</a:t>
            </a:r>
            <a:r>
              <a:rPr lang="en-VN" sz="2500" i="1" dirty="0">
                <a:latin typeface="Times New Roman" panose="02020603050405020304" pitchFamily="18" charset="0"/>
                <a:cs typeface="Times New Roman" panose="02020603050405020304" pitchFamily="18" charset="0"/>
              </a:rPr>
              <a:t>ẫn bàn tay mẹ dịu dàng</a:t>
            </a:r>
          </a:p>
          <a:p>
            <a:pPr algn="ctr"/>
            <a:r>
              <a:rPr lang="en-US" sz="2500" i="1" dirty="0" err="1">
                <a:latin typeface="Times New Roman" panose="02020603050405020304" pitchFamily="18" charset="0"/>
                <a:cs typeface="Times New Roman" panose="02020603050405020304" pitchFamily="18" charset="0"/>
              </a:rPr>
              <a:t>À</a:t>
            </a:r>
            <a:r>
              <a:rPr lang="en-VN" sz="2500" i="1" dirty="0">
                <a:latin typeface="Times New Roman" panose="02020603050405020304" pitchFamily="18" charset="0"/>
                <a:cs typeface="Times New Roman" panose="02020603050405020304" pitchFamily="18" charset="0"/>
              </a:rPr>
              <a:t> ơi này cái trăng vàng ngủ ngon</a:t>
            </a:r>
          </a:p>
          <a:p>
            <a:pPr algn="ctr"/>
            <a:r>
              <a:rPr lang="en-US" sz="2500" i="1" dirty="0" err="1">
                <a:latin typeface="Times New Roman" panose="02020603050405020304" pitchFamily="18" charset="0"/>
                <a:cs typeface="Times New Roman" panose="02020603050405020304" pitchFamily="18" charset="0"/>
              </a:rPr>
              <a:t>À</a:t>
            </a:r>
            <a:r>
              <a:rPr lang="en-VN" sz="2500" i="1" dirty="0">
                <a:latin typeface="Times New Roman" panose="02020603050405020304" pitchFamily="18" charset="0"/>
                <a:cs typeface="Times New Roman" panose="02020603050405020304" pitchFamily="18" charset="0"/>
              </a:rPr>
              <a:t> ơi này cái trăng tròn</a:t>
            </a:r>
          </a:p>
          <a:p>
            <a:pPr algn="ctr"/>
            <a:r>
              <a:rPr lang="en-US" sz="2500" i="1" dirty="0" err="1">
                <a:latin typeface="Times New Roman" panose="02020603050405020304" pitchFamily="18" charset="0"/>
                <a:cs typeface="Times New Roman" panose="02020603050405020304" pitchFamily="18" charset="0"/>
              </a:rPr>
              <a:t>À</a:t>
            </a:r>
            <a:r>
              <a:rPr lang="en-VN" sz="2500" i="1" dirty="0">
                <a:latin typeface="Times New Roman" panose="02020603050405020304" pitchFamily="18" charset="0"/>
                <a:cs typeface="Times New Roman" panose="02020603050405020304" pitchFamily="18" charset="0"/>
              </a:rPr>
              <a:t> ơi này cái trăng còn nằm nôi…</a:t>
            </a:r>
          </a:p>
        </p:txBody>
      </p:sp>
      <p:pic>
        <p:nvPicPr>
          <p:cNvPr id="14" name="Picture 13" descr="A picture containing text&#10;&#10;Description automatically generated">
            <a:extLst>
              <a:ext uri="{FF2B5EF4-FFF2-40B4-BE49-F238E27FC236}">
                <a16:creationId xmlns:a16="http://schemas.microsoft.com/office/drawing/2014/main" id="{C0439D02-4593-B945-A624-5C648F7F6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904" y="3603306"/>
            <a:ext cx="3935413" cy="3206005"/>
          </a:xfrm>
          <a:prstGeom prst="ellipse">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D18E1444-806E-D6E8-30C9-45D48E0D8914}"/>
              </a:ext>
            </a:extLst>
          </p:cNvPr>
          <p:cNvSpPr txBox="1"/>
          <p:nvPr/>
        </p:nvSpPr>
        <p:spPr>
          <a:xfrm>
            <a:off x="628090" y="112707"/>
            <a:ext cx="6241142" cy="584775"/>
          </a:xfrm>
          <a:prstGeom prst="rect">
            <a:avLst/>
          </a:prstGeom>
          <a:noFill/>
        </p:spPr>
        <p:txBody>
          <a:bodyPr wrap="square">
            <a:spAutoFit/>
          </a:bodyPr>
          <a:lstStyle/>
          <a:p>
            <a:pPr marR="30480" algn="just"/>
            <a:r>
              <a:rPr lang="de-DE" sz="3200" b="1" dirty="0">
                <a:solidFill>
                  <a:srgbClr val="FF0000"/>
                </a:solidFill>
                <a:latin typeface="Times New Roman" panose="02020603050405020304" pitchFamily="18" charset="0"/>
                <a:ea typeface="Times New Roman" panose="02020603050405020304" pitchFamily="18" charset="0"/>
              </a:rPr>
              <a:t>a.</a:t>
            </a:r>
            <a:r>
              <a:rPr lang="de-DE" sz="3200" b="1" dirty="0">
                <a:solidFill>
                  <a:srgbClr val="FF0000"/>
                </a:solidFill>
                <a:effectLst/>
                <a:latin typeface="Times New Roman" panose="02020603050405020304" pitchFamily="18" charset="0"/>
                <a:ea typeface="Times New Roman" panose="02020603050405020304" pitchFamily="18" charset="0"/>
              </a:rPr>
              <a:t> </a:t>
            </a:r>
            <a:r>
              <a:rPr lang="de-DE" sz="3200" b="1" dirty="0" err="1">
                <a:solidFill>
                  <a:srgbClr val="FF0000"/>
                </a:solidFill>
                <a:effectLst/>
                <a:latin typeface="Times New Roman" panose="02020603050405020304" pitchFamily="18" charset="0"/>
                <a:ea typeface="Times New Roman" panose="02020603050405020304" pitchFamily="18" charset="0"/>
              </a:rPr>
              <a:t>Đọc</a:t>
            </a:r>
            <a:r>
              <a:rPr lang="de-DE" sz="3200" b="1" dirty="0">
                <a:solidFill>
                  <a:srgbClr val="FF0000"/>
                </a:solidFill>
                <a:effectLst/>
                <a:latin typeface="Times New Roman" panose="02020603050405020304" pitchFamily="18" charset="0"/>
                <a:ea typeface="Times New Roman" panose="02020603050405020304" pitchFamily="18" charset="0"/>
              </a:rPr>
              <a:t>, </a:t>
            </a:r>
            <a:r>
              <a:rPr lang="de-DE" sz="3200" b="1" dirty="0" err="1">
                <a:solidFill>
                  <a:srgbClr val="FF0000"/>
                </a:solidFill>
                <a:effectLst/>
                <a:latin typeface="Times New Roman" panose="02020603050405020304" pitchFamily="18" charset="0"/>
                <a:ea typeface="Times New Roman" panose="02020603050405020304" pitchFamily="18" charset="0"/>
              </a:rPr>
              <a:t>chú</a:t>
            </a:r>
            <a:r>
              <a:rPr lang="de-DE" sz="3200" b="1" dirty="0">
                <a:solidFill>
                  <a:srgbClr val="FF0000"/>
                </a:solidFill>
                <a:effectLst/>
                <a:latin typeface="Times New Roman" panose="02020603050405020304" pitchFamily="18" charset="0"/>
                <a:ea typeface="Times New Roman" panose="02020603050405020304" pitchFamily="18" charset="0"/>
              </a:rPr>
              <a:t> </a:t>
            </a:r>
            <a:r>
              <a:rPr lang="de-DE" sz="3200" b="1" dirty="0" err="1">
                <a:solidFill>
                  <a:srgbClr val="FF0000"/>
                </a:solidFill>
                <a:effectLst/>
                <a:latin typeface="Times New Roman" panose="02020603050405020304" pitchFamily="18" charset="0"/>
                <a:ea typeface="Times New Roman" panose="02020603050405020304" pitchFamily="18" charset="0"/>
              </a:rPr>
              <a:t>thích</a:t>
            </a:r>
            <a:endParaRPr lang="en-VN" sz="28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99903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oll&#10;&#10;Description automatically generated">
            <a:extLst>
              <a:ext uri="{FF2B5EF4-FFF2-40B4-BE49-F238E27FC236}">
                <a16:creationId xmlns:a16="http://schemas.microsoft.com/office/drawing/2014/main" id="{FDCC19B6-2BC9-D44C-A4B6-A188BF091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 y="3879159"/>
            <a:ext cx="3228458" cy="2978841"/>
          </a:xfrm>
          <a:prstGeom prst="rect">
            <a:avLst/>
          </a:prstGeom>
        </p:spPr>
      </p:pic>
      <p:sp>
        <p:nvSpPr>
          <p:cNvPr id="5" name="TextBox 4">
            <a:extLst>
              <a:ext uri="{FF2B5EF4-FFF2-40B4-BE49-F238E27FC236}">
                <a16:creationId xmlns:a16="http://schemas.microsoft.com/office/drawing/2014/main" id="{9385ED7E-067A-D044-9088-98B4025EF65C}"/>
              </a:ext>
            </a:extLst>
          </p:cNvPr>
          <p:cNvSpPr txBox="1"/>
          <p:nvPr/>
        </p:nvSpPr>
        <p:spPr>
          <a:xfrm>
            <a:off x="-37458" y="60921"/>
            <a:ext cx="2681804" cy="823752"/>
          </a:xfrm>
          <a:prstGeom prst="rect">
            <a:avLst/>
          </a:prstGeom>
          <a:noFill/>
        </p:spPr>
        <p:txBody>
          <a:bodyPr wrap="square" rtlCol="0">
            <a:spAutoFit/>
          </a:bodyPr>
          <a:lstStyle/>
          <a:p>
            <a:pPr algn="ctr">
              <a:lnSpc>
                <a:spcPct val="150000"/>
              </a:lnSpc>
            </a:pPr>
            <a:r>
              <a:rPr lang="en-VN" sz="3600" b="1">
                <a:solidFill>
                  <a:srgbClr val="FF0000"/>
                </a:solidFill>
                <a:latin typeface="Times New Roman" panose="02020603050405020304" pitchFamily="18" charset="0"/>
                <a:cs typeface="Times New Roman" panose="02020603050405020304" pitchFamily="18" charset="0"/>
              </a:rPr>
              <a:t>b. </a:t>
            </a:r>
            <a:r>
              <a:rPr lang="en-VN" sz="3600" b="1" dirty="0">
                <a:solidFill>
                  <a:srgbClr val="FF0000"/>
                </a:solidFill>
                <a:latin typeface="Times New Roman" panose="02020603050405020304" pitchFamily="18" charset="0"/>
                <a:cs typeface="Times New Roman" panose="02020603050405020304" pitchFamily="18" charset="0"/>
              </a:rPr>
              <a:t>Thể loại</a:t>
            </a:r>
            <a:endParaRPr lang="en-VN" sz="3600"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C914E35-6AB8-304F-9558-2728F1BE6503}"/>
              </a:ext>
            </a:extLst>
          </p:cNvPr>
          <p:cNvGraphicFramePr>
            <a:graphicFrameLocks noGrp="1"/>
          </p:cNvGraphicFramePr>
          <p:nvPr>
            <p:extLst>
              <p:ext uri="{D42A27DB-BD31-4B8C-83A1-F6EECF244321}">
                <p14:modId xmlns:p14="http://schemas.microsoft.com/office/powerpoint/2010/main" val="228496947"/>
              </p:ext>
            </p:extLst>
          </p:nvPr>
        </p:nvGraphicFramePr>
        <p:xfrm>
          <a:off x="2416656" y="884673"/>
          <a:ext cx="8962722" cy="5754116"/>
        </p:xfrm>
        <a:graphic>
          <a:graphicData uri="http://schemas.openxmlformats.org/drawingml/2006/table">
            <a:tbl>
              <a:tblPr firstRow="1" firstCol="1" bandRow="1">
                <a:tableStyleId>{5C22544A-7EE6-4342-B048-85BDC9FD1C3A}</a:tableStyleId>
              </a:tblPr>
              <a:tblGrid>
                <a:gridCol w="2518173">
                  <a:extLst>
                    <a:ext uri="{9D8B030D-6E8A-4147-A177-3AD203B41FA5}">
                      <a16:colId xmlns:a16="http://schemas.microsoft.com/office/drawing/2014/main" val="3379303500"/>
                    </a:ext>
                  </a:extLst>
                </a:gridCol>
                <a:gridCol w="6444549">
                  <a:extLst>
                    <a:ext uri="{9D8B030D-6E8A-4147-A177-3AD203B41FA5}">
                      <a16:colId xmlns:a16="http://schemas.microsoft.com/office/drawing/2014/main" val="1923321793"/>
                    </a:ext>
                  </a:extLst>
                </a:gridCol>
              </a:tblGrid>
              <a:tr h="479825">
                <a:tc>
                  <a:txBody>
                    <a:bodyPr/>
                    <a:lstStyle/>
                    <a:p>
                      <a:pPr algn="just">
                        <a:lnSpc>
                          <a:spcPct val="150000"/>
                        </a:lnSpc>
                      </a:pPr>
                      <a:r>
                        <a:rPr lang="vi-VN" sz="2400" kern="100" dirty="0">
                          <a:solidFill>
                            <a:schemeClr val="tx1"/>
                          </a:solidFill>
                          <a:effectLst/>
                          <a:latin typeface="+mj-lt"/>
                        </a:rPr>
                        <a:t>- Thể thơ:</a:t>
                      </a:r>
                      <a:endParaRPr lang="en-VN" sz="2400" kern="100" dirty="0">
                        <a:solidFill>
                          <a:schemeClr val="tx1"/>
                        </a:solidFill>
                        <a:effectLst/>
                        <a:latin typeface="+mj-lt"/>
                        <a:ea typeface="SimSun" panose="02010600030101010101" pitchFamily="2" charset="-122"/>
                        <a:cs typeface="Times New Roman" panose="02020603050405020304" pitchFamily="18" charset="0"/>
                      </a:endParaRPr>
                    </a:p>
                  </a:txBody>
                  <a:tcPr marL="54331" marR="543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endParaRPr lang="en-VN" sz="2400" b="0" kern="100" dirty="0">
                        <a:solidFill>
                          <a:schemeClr val="tx1"/>
                        </a:solidFill>
                        <a:effectLst/>
                        <a:latin typeface="+mj-lt"/>
                        <a:ea typeface="SimSun" panose="02010600030101010101" pitchFamily="2" charset="-122"/>
                        <a:cs typeface="Times New Roman" panose="02020603050405020304" pitchFamily="18" charset="0"/>
                      </a:endParaRPr>
                    </a:p>
                  </a:txBody>
                  <a:tcPr marL="54331" marR="543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2984590"/>
                  </a:ext>
                </a:extLst>
              </a:tr>
              <a:tr h="382789">
                <a:tc>
                  <a:txBody>
                    <a:bodyPr/>
                    <a:lstStyle/>
                    <a:p>
                      <a:pPr algn="just">
                        <a:lnSpc>
                          <a:spcPct val="150000"/>
                        </a:lnSpc>
                      </a:pPr>
                      <a:r>
                        <a:rPr lang="vi-VN" sz="2400" kern="100" dirty="0">
                          <a:solidFill>
                            <a:schemeClr val="tx1"/>
                          </a:solidFill>
                          <a:effectLst/>
                          <a:latin typeface="+mj-lt"/>
                        </a:rPr>
                        <a:t>- Số khổ thơ:</a:t>
                      </a:r>
                      <a:endParaRPr lang="en-VN" sz="2400" kern="100" dirty="0">
                        <a:solidFill>
                          <a:schemeClr val="tx1"/>
                        </a:solidFill>
                        <a:effectLst/>
                        <a:latin typeface="+mj-lt"/>
                        <a:ea typeface="SimSun" panose="02010600030101010101" pitchFamily="2" charset="-122"/>
                        <a:cs typeface="Times New Roman" panose="02020603050405020304" pitchFamily="18" charset="0"/>
                      </a:endParaRPr>
                    </a:p>
                  </a:txBody>
                  <a:tcPr marL="54331" marR="543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endParaRPr lang="en-VN" sz="2400" kern="100" dirty="0">
                        <a:solidFill>
                          <a:schemeClr val="tx1"/>
                        </a:solidFill>
                        <a:effectLst/>
                        <a:latin typeface="+mj-lt"/>
                        <a:ea typeface="SimSun" panose="02010600030101010101" pitchFamily="2" charset="-122"/>
                        <a:cs typeface="Times New Roman" panose="02020603050405020304" pitchFamily="18" charset="0"/>
                      </a:endParaRPr>
                    </a:p>
                  </a:txBody>
                  <a:tcPr marL="54331" marR="543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6194054"/>
                  </a:ext>
                </a:extLst>
              </a:tr>
              <a:tr h="535989">
                <a:tc>
                  <a:txBody>
                    <a:bodyPr/>
                    <a:lstStyle/>
                    <a:p>
                      <a:pPr algn="just">
                        <a:lnSpc>
                          <a:spcPct val="150000"/>
                        </a:lnSpc>
                      </a:pPr>
                      <a:r>
                        <a:rPr lang="vi-VN" sz="2400" kern="100" dirty="0">
                          <a:solidFill>
                            <a:schemeClr val="tx1"/>
                          </a:solidFill>
                          <a:effectLst/>
                          <a:latin typeface="+mj-lt"/>
                        </a:rPr>
                        <a:t>- Số dòng trong mỗi khổ:</a:t>
                      </a:r>
                      <a:endParaRPr lang="en-VN" sz="2400" kern="100" dirty="0">
                        <a:solidFill>
                          <a:schemeClr val="tx1"/>
                        </a:solidFill>
                        <a:effectLst/>
                        <a:latin typeface="+mj-lt"/>
                        <a:ea typeface="SimSun" panose="02010600030101010101" pitchFamily="2" charset="-122"/>
                        <a:cs typeface="Times New Roman" panose="02020603050405020304" pitchFamily="18" charset="0"/>
                      </a:endParaRPr>
                    </a:p>
                  </a:txBody>
                  <a:tcPr marL="54331" marR="543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endParaRPr lang="en-VN" sz="2400" kern="100" dirty="0">
                        <a:solidFill>
                          <a:schemeClr val="tx1"/>
                        </a:solidFill>
                        <a:effectLst/>
                        <a:latin typeface="+mj-lt"/>
                        <a:ea typeface="SimSun" panose="02010600030101010101" pitchFamily="2" charset="-122"/>
                        <a:cs typeface="Times New Roman" panose="02020603050405020304" pitchFamily="18" charset="0"/>
                      </a:endParaRPr>
                    </a:p>
                  </a:txBody>
                  <a:tcPr marL="54331" marR="543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0892494"/>
                  </a:ext>
                </a:extLst>
              </a:tr>
              <a:tr h="2607448">
                <a:tc>
                  <a:txBody>
                    <a:bodyPr/>
                    <a:lstStyle/>
                    <a:p>
                      <a:pPr algn="just">
                        <a:lnSpc>
                          <a:spcPct val="150000"/>
                        </a:lnSpc>
                      </a:pPr>
                      <a:r>
                        <a:rPr lang="vi-VN" sz="2400" kern="100" dirty="0">
                          <a:solidFill>
                            <a:schemeClr val="tx1"/>
                          </a:solidFill>
                          <a:effectLst/>
                          <a:latin typeface="+mj-lt"/>
                        </a:rPr>
                        <a:t>- Vần:</a:t>
                      </a:r>
                      <a:endParaRPr lang="en-VN" sz="2400" kern="100" dirty="0">
                        <a:solidFill>
                          <a:schemeClr val="tx1"/>
                        </a:solidFill>
                        <a:effectLst/>
                        <a:latin typeface="+mj-lt"/>
                        <a:ea typeface="SimSun" panose="02010600030101010101" pitchFamily="2" charset="-122"/>
                        <a:cs typeface="Times New Roman" panose="02020603050405020304" pitchFamily="18" charset="0"/>
                      </a:endParaRPr>
                    </a:p>
                  </a:txBody>
                  <a:tcPr marL="54331" marR="543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endParaRPr lang="en-VN" sz="2400" kern="100" dirty="0">
                        <a:solidFill>
                          <a:schemeClr val="tx1"/>
                        </a:solidFill>
                        <a:effectLst/>
                        <a:latin typeface="+mj-lt"/>
                        <a:ea typeface="SimSun" panose="02010600030101010101" pitchFamily="2" charset="-122"/>
                        <a:cs typeface="Times New Roman" panose="02020603050405020304" pitchFamily="18" charset="0"/>
                      </a:endParaRPr>
                    </a:p>
                    <a:p>
                      <a:pPr algn="just">
                        <a:lnSpc>
                          <a:spcPct val="150000"/>
                        </a:lnSpc>
                      </a:pPr>
                      <a:endParaRPr lang="en-VN" sz="2400" kern="100" dirty="0">
                        <a:solidFill>
                          <a:schemeClr val="tx1"/>
                        </a:solidFill>
                        <a:effectLst/>
                        <a:latin typeface="+mj-lt"/>
                        <a:ea typeface="SimSun" panose="02010600030101010101" pitchFamily="2" charset="-122"/>
                        <a:cs typeface="Times New Roman" panose="02020603050405020304" pitchFamily="18" charset="0"/>
                      </a:endParaRPr>
                    </a:p>
                    <a:p>
                      <a:pPr algn="just">
                        <a:lnSpc>
                          <a:spcPct val="150000"/>
                        </a:lnSpc>
                      </a:pPr>
                      <a:endParaRPr lang="en-VN" sz="2400" kern="100" dirty="0">
                        <a:solidFill>
                          <a:schemeClr val="tx1"/>
                        </a:solidFill>
                        <a:effectLst/>
                        <a:latin typeface="+mj-lt"/>
                        <a:ea typeface="SimSun" panose="02010600030101010101" pitchFamily="2" charset="-122"/>
                        <a:cs typeface="Times New Roman" panose="02020603050405020304" pitchFamily="18" charset="0"/>
                      </a:endParaRPr>
                    </a:p>
                    <a:p>
                      <a:pPr algn="just">
                        <a:lnSpc>
                          <a:spcPct val="150000"/>
                        </a:lnSpc>
                      </a:pPr>
                      <a:endParaRPr lang="en-VN" sz="2400" kern="100" dirty="0">
                        <a:solidFill>
                          <a:schemeClr val="tx1"/>
                        </a:solidFill>
                        <a:effectLst/>
                        <a:latin typeface="+mj-lt"/>
                        <a:ea typeface="SimSun" panose="02010600030101010101" pitchFamily="2" charset="-122"/>
                        <a:cs typeface="Times New Roman" panose="02020603050405020304" pitchFamily="18" charset="0"/>
                      </a:endParaRPr>
                    </a:p>
                    <a:p>
                      <a:pPr algn="just">
                        <a:lnSpc>
                          <a:spcPct val="150000"/>
                        </a:lnSpc>
                      </a:pPr>
                      <a:endParaRPr lang="en-VN" sz="2400" kern="100" dirty="0">
                        <a:solidFill>
                          <a:schemeClr val="tx1"/>
                        </a:solidFill>
                        <a:effectLst/>
                        <a:latin typeface="+mj-lt"/>
                        <a:ea typeface="SimSun" panose="02010600030101010101" pitchFamily="2" charset="-122"/>
                        <a:cs typeface="Times New Roman" panose="02020603050405020304" pitchFamily="18" charset="0"/>
                      </a:endParaRPr>
                    </a:p>
                    <a:p>
                      <a:pPr algn="just">
                        <a:lnSpc>
                          <a:spcPct val="150000"/>
                        </a:lnSpc>
                      </a:pPr>
                      <a:endParaRPr lang="en-VN" sz="2400" kern="100" dirty="0">
                        <a:solidFill>
                          <a:schemeClr val="tx1"/>
                        </a:solidFill>
                        <a:effectLst/>
                        <a:latin typeface="+mj-lt"/>
                        <a:ea typeface="SimSun" panose="02010600030101010101" pitchFamily="2" charset="-122"/>
                        <a:cs typeface="Times New Roman" panose="02020603050405020304" pitchFamily="18" charset="0"/>
                      </a:endParaRPr>
                    </a:p>
                  </a:txBody>
                  <a:tcPr marL="54331" marR="543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1775846"/>
                  </a:ext>
                </a:extLst>
              </a:tr>
              <a:tr h="291300">
                <a:tc>
                  <a:txBody>
                    <a:bodyPr/>
                    <a:lstStyle/>
                    <a:p>
                      <a:pPr algn="just">
                        <a:lnSpc>
                          <a:spcPct val="150000"/>
                        </a:lnSpc>
                      </a:pPr>
                      <a:r>
                        <a:rPr lang="vi-VN" sz="2400" kern="100" dirty="0">
                          <a:solidFill>
                            <a:schemeClr val="tx1"/>
                          </a:solidFill>
                          <a:effectLst/>
                          <a:latin typeface="+mj-lt"/>
                        </a:rPr>
                        <a:t>- Nhịp:</a:t>
                      </a:r>
                      <a:endParaRPr lang="en-VN" sz="2400" kern="100" dirty="0">
                        <a:solidFill>
                          <a:schemeClr val="tx1"/>
                        </a:solidFill>
                        <a:effectLst/>
                        <a:latin typeface="+mj-lt"/>
                        <a:ea typeface="SimSun" panose="02010600030101010101" pitchFamily="2" charset="-122"/>
                        <a:cs typeface="Times New Roman" panose="02020603050405020304" pitchFamily="18" charset="0"/>
                      </a:endParaRPr>
                    </a:p>
                  </a:txBody>
                  <a:tcPr marL="54331" marR="543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endParaRPr lang="en-VN" sz="2400" kern="100" dirty="0">
                        <a:solidFill>
                          <a:schemeClr val="tx1"/>
                        </a:solidFill>
                        <a:effectLst/>
                        <a:latin typeface="+mj-lt"/>
                        <a:ea typeface="SimSun" panose="02010600030101010101" pitchFamily="2" charset="-122"/>
                        <a:cs typeface="Times New Roman" panose="02020603050405020304" pitchFamily="18" charset="0"/>
                      </a:endParaRPr>
                    </a:p>
                  </a:txBody>
                  <a:tcPr marL="54331" marR="543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375952"/>
                  </a:ext>
                </a:extLst>
              </a:tr>
            </a:tbl>
          </a:graphicData>
        </a:graphic>
      </p:graphicFrame>
      <p:sp>
        <p:nvSpPr>
          <p:cNvPr id="2" name="TextBox 1">
            <a:extLst>
              <a:ext uri="{FF2B5EF4-FFF2-40B4-BE49-F238E27FC236}">
                <a16:creationId xmlns:a16="http://schemas.microsoft.com/office/drawing/2014/main" id="{375740CF-509D-334A-A800-771AB491ECD6}"/>
              </a:ext>
            </a:extLst>
          </p:cNvPr>
          <p:cNvSpPr txBox="1"/>
          <p:nvPr/>
        </p:nvSpPr>
        <p:spPr>
          <a:xfrm>
            <a:off x="5213281" y="925474"/>
            <a:ext cx="319237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a:t>
            </a:r>
            <a:r>
              <a:rPr lang="en-VN" sz="2400" dirty="0">
                <a:latin typeface="Times New Roman" panose="02020603050405020304" pitchFamily="18" charset="0"/>
                <a:cs typeface="Times New Roman" panose="02020603050405020304" pitchFamily="18" charset="0"/>
              </a:rPr>
              <a:t>hơ lục bát</a:t>
            </a:r>
          </a:p>
        </p:txBody>
      </p:sp>
      <p:sp>
        <p:nvSpPr>
          <p:cNvPr id="7" name="TextBox 6">
            <a:extLst>
              <a:ext uri="{FF2B5EF4-FFF2-40B4-BE49-F238E27FC236}">
                <a16:creationId xmlns:a16="http://schemas.microsoft.com/office/drawing/2014/main" id="{59FB6521-C07C-B043-91F2-1A9E6455739F}"/>
              </a:ext>
            </a:extLst>
          </p:cNvPr>
          <p:cNvSpPr txBox="1"/>
          <p:nvPr/>
        </p:nvSpPr>
        <p:spPr>
          <a:xfrm>
            <a:off x="5213281" y="1390210"/>
            <a:ext cx="3192379"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6 khổ</a:t>
            </a:r>
            <a:endParaRPr lang="en-VN"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7A3A063-F12C-1746-A5CE-460CED15F88B}"/>
              </a:ext>
            </a:extLst>
          </p:cNvPr>
          <p:cNvSpPr txBox="1"/>
          <p:nvPr/>
        </p:nvSpPr>
        <p:spPr>
          <a:xfrm>
            <a:off x="5213280" y="2143990"/>
            <a:ext cx="3192379"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2 dòng hoặc 4 dòng</a:t>
            </a:r>
            <a:endParaRPr lang="en-VN"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18CCFB7-094B-FE42-853B-B7C3A95B202D}"/>
              </a:ext>
            </a:extLst>
          </p:cNvPr>
          <p:cNvSpPr txBox="1"/>
          <p:nvPr/>
        </p:nvSpPr>
        <p:spPr>
          <a:xfrm>
            <a:off x="5213280" y="2847512"/>
            <a:ext cx="5212361" cy="3349956"/>
          </a:xfrm>
          <a:prstGeom prst="rect">
            <a:avLst/>
          </a:prstGeom>
          <a:noFill/>
        </p:spPr>
        <p:txBody>
          <a:bodyPr wrap="square" rtlCol="0">
            <a:spAutoFit/>
          </a:bodyPr>
          <a:lstStyle/>
          <a:p>
            <a:pPr algn="just">
              <a:lnSpc>
                <a:spcPct val="150000"/>
              </a:lnSpc>
            </a:pPr>
            <a:r>
              <a:rPr lang="vi-VN" sz="2400" kern="100" dirty="0">
                <a:latin typeface="Times New Roman" panose="02020603050405020304" pitchFamily="18" charset="0"/>
                <a:cs typeface="Times New Roman" panose="02020603050405020304" pitchFamily="18" charset="0"/>
              </a:rPr>
              <a:t>- Tiếng thứ 6 của dòng lục gieo vần xuống tiếng thứ 6 của dòng bát </a:t>
            </a:r>
            <a:r>
              <a:rPr lang="vi-VN" sz="2400" i="1" kern="100" dirty="0">
                <a:latin typeface="Times New Roman" panose="02020603050405020304" pitchFamily="18" charset="0"/>
                <a:cs typeface="Times New Roman" panose="02020603050405020304" pitchFamily="18" charset="0"/>
              </a:rPr>
              <a:t>(sa - qua, dàng – vàng, tròn – còn).</a:t>
            </a:r>
            <a:endParaRPr lang="en-VN" sz="2400" i="1" kern="100" dirty="0">
              <a:latin typeface="Times New Roman" panose="02020603050405020304" pitchFamily="18" charset="0"/>
              <a:cs typeface="Times New Roman" panose="02020603050405020304" pitchFamily="18" charset="0"/>
            </a:endParaRPr>
          </a:p>
          <a:p>
            <a:pPr algn="just">
              <a:lnSpc>
                <a:spcPct val="150000"/>
              </a:lnSpc>
            </a:pPr>
            <a:r>
              <a:rPr lang="vi-VN" sz="2400" kern="100" dirty="0">
                <a:latin typeface="Times New Roman" panose="02020603050405020304" pitchFamily="18" charset="0"/>
                <a:cs typeface="Times New Roman" panose="02020603050405020304" pitchFamily="18" charset="0"/>
              </a:rPr>
              <a:t>- Tiếng thứ 8 của dòng bát gieo vần xuống tiếng thứ 6 của dòng lục tiếp theo </a:t>
            </a:r>
            <a:r>
              <a:rPr lang="vi-VN" sz="2400" i="1" kern="100" dirty="0">
                <a:latin typeface="Times New Roman" panose="02020603050405020304" pitchFamily="18" charset="0"/>
                <a:cs typeface="Times New Roman" panose="02020603050405020304" pitchFamily="18" charset="0"/>
              </a:rPr>
              <a:t>(ngon – tròn, mòn – còn).</a:t>
            </a:r>
            <a:endParaRPr lang="en-VN" sz="2400" i="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25A780E-4306-FF44-8B56-8467A5F7DBEA}"/>
              </a:ext>
            </a:extLst>
          </p:cNvPr>
          <p:cNvSpPr txBox="1"/>
          <p:nvPr/>
        </p:nvSpPr>
        <p:spPr>
          <a:xfrm>
            <a:off x="5213280" y="6197468"/>
            <a:ext cx="4546375" cy="461665"/>
          </a:xfrm>
          <a:prstGeom prst="rect">
            <a:avLst/>
          </a:prstGeom>
          <a:noFill/>
        </p:spPr>
        <p:txBody>
          <a:bodyPr wrap="square" rtlCol="0">
            <a:spAutoFit/>
          </a:bodyPr>
          <a:lstStyle/>
          <a:p>
            <a:r>
              <a:rPr lang="vi-VN" sz="2400" kern="100" dirty="0">
                <a:latin typeface="+mj-lt"/>
              </a:rPr>
              <a:t>Ngắt nhịp chẵn 2/2/2 hoặc 4/4</a:t>
            </a:r>
            <a:endParaRPr lang="en-VN" sz="2400" dirty="0">
              <a:latin typeface="+mj-lt"/>
              <a:cs typeface="Times New Roman" panose="02020603050405020304" pitchFamily="18" charset="0"/>
            </a:endParaRPr>
          </a:p>
        </p:txBody>
      </p:sp>
    </p:spTree>
    <p:extLst>
      <p:ext uri="{BB962C8B-B14F-4D97-AF65-F5344CB8AC3E}">
        <p14:creationId xmlns:p14="http://schemas.microsoft.com/office/powerpoint/2010/main" val="23878081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linds(horizont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linds(horizont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blinds(horizontal)">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FB8096-A92F-D541-BCDE-797920D480FA}"/>
              </a:ext>
            </a:extLst>
          </p:cNvPr>
          <p:cNvSpPr txBox="1"/>
          <p:nvPr/>
        </p:nvSpPr>
        <p:spPr>
          <a:xfrm>
            <a:off x="-161552" y="505833"/>
            <a:ext cx="4057090" cy="1108252"/>
          </a:xfrm>
          <a:prstGeom prst="rect">
            <a:avLst/>
          </a:prstGeom>
          <a:noFill/>
        </p:spPr>
        <p:txBody>
          <a:bodyPr wrap="square" rtlCol="0">
            <a:spAutoFit/>
          </a:bodyPr>
          <a:lstStyle/>
          <a:p>
            <a:pPr algn="ctr">
              <a:lnSpc>
                <a:spcPct val="150000"/>
              </a:lnSpc>
            </a:pPr>
            <a:r>
              <a:rPr lang="en-VN" sz="5000" b="1" dirty="0">
                <a:solidFill>
                  <a:srgbClr val="FF0000"/>
                </a:solidFill>
                <a:latin typeface="Times New Roman" panose="02020603050405020304" pitchFamily="18" charset="0"/>
                <a:cs typeface="Times New Roman" panose="02020603050405020304" pitchFamily="18" charset="0"/>
              </a:rPr>
              <a:t>c. Bố cục</a:t>
            </a:r>
            <a:endParaRPr lang="en-VN" sz="5000" dirty="0">
              <a:latin typeface="Times New Roman" panose="02020603050405020304" pitchFamily="18" charset="0"/>
              <a:cs typeface="Times New Roman" panose="02020603050405020304" pitchFamily="18" charset="0"/>
            </a:endParaRPr>
          </a:p>
        </p:txBody>
      </p:sp>
      <p:pic>
        <p:nvPicPr>
          <p:cNvPr id="5" name="Picture 4" descr="A picture containing vector graphics&#10;&#10;Description automatically generated">
            <a:extLst>
              <a:ext uri="{FF2B5EF4-FFF2-40B4-BE49-F238E27FC236}">
                <a16:creationId xmlns:a16="http://schemas.microsoft.com/office/drawing/2014/main" id="{96E4B95B-DDD1-884C-B672-07D7ABC69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07" y="2286000"/>
            <a:ext cx="4572000" cy="4572000"/>
          </a:xfrm>
          <a:prstGeom prst="rect">
            <a:avLst/>
          </a:prstGeom>
        </p:spPr>
      </p:pic>
      <p:sp>
        <p:nvSpPr>
          <p:cNvPr id="7" name="Rounded Rectangle 6">
            <a:extLst>
              <a:ext uri="{FF2B5EF4-FFF2-40B4-BE49-F238E27FC236}">
                <a16:creationId xmlns:a16="http://schemas.microsoft.com/office/drawing/2014/main" id="{E1E2F664-51DF-A64C-8F88-9CA6A3D702BE}"/>
              </a:ext>
            </a:extLst>
          </p:cNvPr>
          <p:cNvSpPr/>
          <p:nvPr/>
        </p:nvSpPr>
        <p:spPr>
          <a:xfrm>
            <a:off x="4368299" y="738932"/>
            <a:ext cx="7073893" cy="2131305"/>
          </a:xfrm>
          <a:prstGeom prst="roundRect">
            <a:avLst/>
          </a:prstGeom>
          <a:solidFill>
            <a:srgbClr val="92D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endParaRPr lang="en-VN" sz="3200"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a:extLst>
              <a:ext uri="{FF2B5EF4-FFF2-40B4-BE49-F238E27FC236}">
                <a16:creationId xmlns:a16="http://schemas.microsoft.com/office/drawing/2014/main" id="{1B3E80FF-4A48-304C-9617-0DC6A8CD4DE5}"/>
              </a:ext>
            </a:extLst>
          </p:cNvPr>
          <p:cNvSpPr/>
          <p:nvPr/>
        </p:nvSpPr>
        <p:spPr>
          <a:xfrm>
            <a:off x="4625754" y="1059959"/>
            <a:ext cx="7073893" cy="2131305"/>
          </a:xfrm>
          <a:prstGeom prst="round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4500" dirty="0">
                <a:solidFill>
                  <a:schemeClr val="tx1"/>
                </a:solidFill>
                <a:latin typeface="+mj-lt"/>
              </a:rPr>
              <a:t>P1 (từ đầu – </a:t>
            </a:r>
            <a:r>
              <a:rPr lang="vi-VN" sz="4500" i="1" dirty="0">
                <a:solidFill>
                  <a:schemeClr val="tx1"/>
                </a:solidFill>
                <a:latin typeface="+mj-lt"/>
              </a:rPr>
              <a:t>vẫn còn hát ru</a:t>
            </a:r>
            <a:r>
              <a:rPr lang="vi-VN" sz="4500" dirty="0">
                <a:solidFill>
                  <a:schemeClr val="tx1"/>
                </a:solidFill>
                <a:latin typeface="+mj-lt"/>
              </a:rPr>
              <a:t>): Hình ảnh đôi bàn tay mẹ.</a:t>
            </a:r>
            <a:endParaRPr lang="en-VN" sz="4500" dirty="0">
              <a:solidFill>
                <a:schemeClr val="tx1"/>
              </a:solidFill>
              <a:latin typeface="+mj-lt"/>
            </a:endParaRPr>
          </a:p>
        </p:txBody>
      </p:sp>
      <p:sp>
        <p:nvSpPr>
          <p:cNvPr id="9" name="Rounded Rectangle 8">
            <a:extLst>
              <a:ext uri="{FF2B5EF4-FFF2-40B4-BE49-F238E27FC236}">
                <a16:creationId xmlns:a16="http://schemas.microsoft.com/office/drawing/2014/main" id="{3241F587-1EE8-B144-B256-3BC75B252075}"/>
              </a:ext>
            </a:extLst>
          </p:cNvPr>
          <p:cNvSpPr/>
          <p:nvPr/>
        </p:nvSpPr>
        <p:spPr>
          <a:xfrm>
            <a:off x="4368299" y="3690006"/>
            <a:ext cx="7073893" cy="2131305"/>
          </a:xfrm>
          <a:prstGeom prst="roundRect">
            <a:avLst/>
          </a:prstGeom>
          <a:solidFill>
            <a:srgbClr val="92D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endParaRPr lang="en-VN" sz="3200"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701DBEF1-7083-B840-87B3-4F23C716E3D8}"/>
              </a:ext>
            </a:extLst>
          </p:cNvPr>
          <p:cNvSpPr/>
          <p:nvPr/>
        </p:nvSpPr>
        <p:spPr>
          <a:xfrm>
            <a:off x="4625754" y="4011033"/>
            <a:ext cx="7073893" cy="2131305"/>
          </a:xfrm>
          <a:prstGeom prst="round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4500" dirty="0">
                <a:solidFill>
                  <a:schemeClr val="tx1"/>
                </a:solidFill>
                <a:latin typeface="Times New Roman" panose="02020603050405020304" pitchFamily="18" charset="0"/>
                <a:cs typeface="Times New Roman" panose="02020603050405020304" pitchFamily="18" charset="0"/>
              </a:rPr>
              <a:t>P2 (còn lại): Lời ru của người mẹ hiền.</a:t>
            </a:r>
            <a:endParaRPr lang="en-VN" sz="4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2181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875D21F-0850-46B8-BB71-391C5FD8765C}"/>
              </a:ext>
            </a:extLst>
          </p:cNvPr>
          <p:cNvPicPr>
            <a:picLocks noChangeAspect="1"/>
          </p:cNvPicPr>
          <p:nvPr/>
        </p:nvPicPr>
        <p:blipFill>
          <a:blip r:embed="rId3"/>
          <a:stretch>
            <a:fillRect/>
          </a:stretch>
        </p:blipFill>
        <p:spPr>
          <a:xfrm>
            <a:off x="0" y="0"/>
            <a:ext cx="12192000" cy="6858000"/>
          </a:xfrm>
          <a:prstGeom prst="rect">
            <a:avLst/>
          </a:prstGeom>
        </p:spPr>
      </p:pic>
      <p:grpSp>
        <p:nvGrpSpPr>
          <p:cNvPr id="5" name="组合 4">
            <a:extLst>
              <a:ext uri="{FF2B5EF4-FFF2-40B4-BE49-F238E27FC236}">
                <a16:creationId xmlns:a16="http://schemas.microsoft.com/office/drawing/2014/main" id="{8B27BC5A-7992-4016-8433-733D06F132E1}"/>
              </a:ext>
            </a:extLst>
          </p:cNvPr>
          <p:cNvGrpSpPr/>
          <p:nvPr/>
        </p:nvGrpSpPr>
        <p:grpSpPr>
          <a:xfrm>
            <a:off x="0" y="204559"/>
            <a:ext cx="12192000" cy="6524626"/>
            <a:chOff x="0" y="-87541"/>
            <a:chExt cx="12192000" cy="6524626"/>
          </a:xfrm>
        </p:grpSpPr>
        <p:pic>
          <p:nvPicPr>
            <p:cNvPr id="6" name="图片 5">
              <a:extLst>
                <a:ext uri="{FF2B5EF4-FFF2-40B4-BE49-F238E27FC236}">
                  <a16:creationId xmlns:a16="http://schemas.microsoft.com/office/drawing/2014/main" id="{CD153380-882B-420C-9762-F5F5E8567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810"/>
              <a:ext cx="6396691" cy="6391275"/>
            </a:xfrm>
            <a:prstGeom prst="rect">
              <a:avLst/>
            </a:prstGeom>
          </p:spPr>
        </p:pic>
        <p:pic>
          <p:nvPicPr>
            <p:cNvPr id="7" name="图片 6">
              <a:extLst>
                <a:ext uri="{FF2B5EF4-FFF2-40B4-BE49-F238E27FC236}">
                  <a16:creationId xmlns:a16="http://schemas.microsoft.com/office/drawing/2014/main" id="{B52DDC5B-0ECD-45F3-8A76-8B9304192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309" y="-87541"/>
              <a:ext cx="6396691" cy="6391275"/>
            </a:xfrm>
            <a:prstGeom prst="rect">
              <a:avLst/>
            </a:prstGeom>
          </p:spPr>
        </p:pic>
      </p:grpSp>
      <p:grpSp>
        <p:nvGrpSpPr>
          <p:cNvPr id="8" name="组合 7">
            <a:extLst>
              <a:ext uri="{FF2B5EF4-FFF2-40B4-BE49-F238E27FC236}">
                <a16:creationId xmlns:a16="http://schemas.microsoft.com/office/drawing/2014/main" id="{89BBACCB-5B29-45E4-8249-68A041BFB0FB}"/>
              </a:ext>
            </a:extLst>
          </p:cNvPr>
          <p:cNvGrpSpPr/>
          <p:nvPr/>
        </p:nvGrpSpPr>
        <p:grpSpPr>
          <a:xfrm>
            <a:off x="-1" y="3596914"/>
            <a:ext cx="12191999" cy="3276396"/>
            <a:chOff x="-4504873" y="3707375"/>
            <a:chExt cx="16858346" cy="3947243"/>
          </a:xfrm>
        </p:grpSpPr>
        <p:grpSp>
          <p:nvGrpSpPr>
            <p:cNvPr id="9" name="组合 8">
              <a:extLst>
                <a:ext uri="{FF2B5EF4-FFF2-40B4-BE49-F238E27FC236}">
                  <a16:creationId xmlns:a16="http://schemas.microsoft.com/office/drawing/2014/main" id="{0447FBF3-92F5-4F5F-A197-07B57B879979}"/>
                </a:ext>
              </a:extLst>
            </p:cNvPr>
            <p:cNvGrpSpPr/>
            <p:nvPr/>
          </p:nvGrpSpPr>
          <p:grpSpPr>
            <a:xfrm>
              <a:off x="-4504873" y="3707375"/>
              <a:ext cx="8429173" cy="3931948"/>
              <a:chOff x="0" y="2461113"/>
              <a:chExt cx="12192000" cy="5687191"/>
            </a:xfrm>
          </p:grpSpPr>
          <p:pic>
            <p:nvPicPr>
              <p:cNvPr id="13" name="图片 12">
                <a:extLst>
                  <a:ext uri="{FF2B5EF4-FFF2-40B4-BE49-F238E27FC236}">
                    <a16:creationId xmlns:a16="http://schemas.microsoft.com/office/drawing/2014/main" id="{9D4E6644-98D8-4496-B3AB-242738C901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61113"/>
                <a:ext cx="12192000" cy="4614775"/>
              </a:xfrm>
              <a:prstGeom prst="rect">
                <a:avLst/>
              </a:prstGeom>
            </p:spPr>
          </p:pic>
          <p:pic>
            <p:nvPicPr>
              <p:cNvPr id="14" name="图片 13">
                <a:extLst>
                  <a:ext uri="{FF2B5EF4-FFF2-40B4-BE49-F238E27FC236}">
                    <a16:creationId xmlns:a16="http://schemas.microsoft.com/office/drawing/2014/main" id="{E9C9D90B-FF93-478E-B5D6-3DEB2C3DD9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063285"/>
                <a:ext cx="12192000" cy="5085019"/>
              </a:xfrm>
              <a:prstGeom prst="rect">
                <a:avLst/>
              </a:prstGeom>
            </p:spPr>
          </p:pic>
        </p:grpSp>
        <p:grpSp>
          <p:nvGrpSpPr>
            <p:cNvPr id="10" name="组合 9">
              <a:extLst>
                <a:ext uri="{FF2B5EF4-FFF2-40B4-BE49-F238E27FC236}">
                  <a16:creationId xmlns:a16="http://schemas.microsoft.com/office/drawing/2014/main" id="{4AC60B1B-DC54-4EB4-B33F-7A14B2453996}"/>
                </a:ext>
              </a:extLst>
            </p:cNvPr>
            <p:cNvGrpSpPr/>
            <p:nvPr/>
          </p:nvGrpSpPr>
          <p:grpSpPr>
            <a:xfrm flipH="1">
              <a:off x="3924300" y="3722670"/>
              <a:ext cx="8429173" cy="3931948"/>
              <a:chOff x="0" y="2461113"/>
              <a:chExt cx="12192000" cy="5687191"/>
            </a:xfrm>
          </p:grpSpPr>
          <p:pic>
            <p:nvPicPr>
              <p:cNvPr id="11" name="图片 10">
                <a:extLst>
                  <a:ext uri="{FF2B5EF4-FFF2-40B4-BE49-F238E27FC236}">
                    <a16:creationId xmlns:a16="http://schemas.microsoft.com/office/drawing/2014/main" id="{C85C9AE5-F60B-429D-A76B-DA40091954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61113"/>
                <a:ext cx="12192000" cy="4614775"/>
              </a:xfrm>
              <a:prstGeom prst="rect">
                <a:avLst/>
              </a:prstGeom>
            </p:spPr>
          </p:pic>
          <p:pic>
            <p:nvPicPr>
              <p:cNvPr id="12" name="图片 11">
                <a:extLst>
                  <a:ext uri="{FF2B5EF4-FFF2-40B4-BE49-F238E27FC236}">
                    <a16:creationId xmlns:a16="http://schemas.microsoft.com/office/drawing/2014/main" id="{D52F131E-2CDF-411D-9FB3-9A16FBB66F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063285"/>
                <a:ext cx="12192000" cy="5085019"/>
              </a:xfrm>
              <a:prstGeom prst="rect">
                <a:avLst/>
              </a:prstGeom>
            </p:spPr>
          </p:pic>
        </p:grpSp>
      </p:grpSp>
      <p:pic>
        <p:nvPicPr>
          <p:cNvPr id="15" name="图片 14">
            <a:extLst>
              <a:ext uri="{FF2B5EF4-FFF2-40B4-BE49-F238E27FC236}">
                <a16:creationId xmlns:a16="http://schemas.microsoft.com/office/drawing/2014/main" id="{B15212F9-C36D-45E4-A5AE-E4F0D6E8CC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925762" y="-2015898"/>
            <a:ext cx="6327776" cy="10883903"/>
          </a:xfrm>
          <a:prstGeom prst="rect">
            <a:avLst/>
          </a:prstGeom>
        </p:spPr>
      </p:pic>
      <p:sp>
        <p:nvSpPr>
          <p:cNvPr id="17" name="星形: 五角 16">
            <a:extLst>
              <a:ext uri="{FF2B5EF4-FFF2-40B4-BE49-F238E27FC236}">
                <a16:creationId xmlns:a16="http://schemas.microsoft.com/office/drawing/2014/main" id="{1225376F-2108-45C0-BBB1-0BE5FA8C663A}"/>
              </a:ext>
            </a:extLst>
          </p:cNvPr>
          <p:cNvSpPr/>
          <p:nvPr/>
        </p:nvSpPr>
        <p:spPr>
          <a:xfrm>
            <a:off x="1682018" y="897725"/>
            <a:ext cx="201818" cy="2018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星形: 五角 17">
            <a:extLst>
              <a:ext uri="{FF2B5EF4-FFF2-40B4-BE49-F238E27FC236}">
                <a16:creationId xmlns:a16="http://schemas.microsoft.com/office/drawing/2014/main" id="{600D05B2-F376-4892-A929-D64F0B553CBB}"/>
              </a:ext>
            </a:extLst>
          </p:cNvPr>
          <p:cNvSpPr/>
          <p:nvPr/>
        </p:nvSpPr>
        <p:spPr>
          <a:xfrm>
            <a:off x="655406" y="2136130"/>
            <a:ext cx="297585" cy="29758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星形: 五角 18">
            <a:extLst>
              <a:ext uri="{FF2B5EF4-FFF2-40B4-BE49-F238E27FC236}">
                <a16:creationId xmlns:a16="http://schemas.microsoft.com/office/drawing/2014/main" id="{FD4279BF-0798-4DAE-89CA-EF54BDE593D8}"/>
              </a:ext>
            </a:extLst>
          </p:cNvPr>
          <p:cNvSpPr/>
          <p:nvPr/>
        </p:nvSpPr>
        <p:spPr>
          <a:xfrm>
            <a:off x="11527289" y="3775917"/>
            <a:ext cx="308378" cy="30837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星形: 五角 19">
            <a:extLst>
              <a:ext uri="{FF2B5EF4-FFF2-40B4-BE49-F238E27FC236}">
                <a16:creationId xmlns:a16="http://schemas.microsoft.com/office/drawing/2014/main" id="{DAB5B46A-3D17-438E-AD3F-86A9FF5D1141}"/>
              </a:ext>
            </a:extLst>
          </p:cNvPr>
          <p:cNvSpPr/>
          <p:nvPr/>
        </p:nvSpPr>
        <p:spPr>
          <a:xfrm>
            <a:off x="10171985" y="6138923"/>
            <a:ext cx="241993" cy="241993"/>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星形: 五角 20">
            <a:extLst>
              <a:ext uri="{FF2B5EF4-FFF2-40B4-BE49-F238E27FC236}">
                <a16:creationId xmlns:a16="http://schemas.microsoft.com/office/drawing/2014/main" id="{5B2EFAC4-2AF7-48A7-AE63-5F06A6073B18}"/>
              </a:ext>
            </a:extLst>
          </p:cNvPr>
          <p:cNvSpPr/>
          <p:nvPr/>
        </p:nvSpPr>
        <p:spPr>
          <a:xfrm>
            <a:off x="2540046" y="6029049"/>
            <a:ext cx="233106" cy="23310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星形: 五角 21">
            <a:extLst>
              <a:ext uri="{FF2B5EF4-FFF2-40B4-BE49-F238E27FC236}">
                <a16:creationId xmlns:a16="http://schemas.microsoft.com/office/drawing/2014/main" id="{4999BDB9-F51B-4E34-B1BB-A438DDAA82CB}"/>
              </a:ext>
            </a:extLst>
          </p:cNvPr>
          <p:cNvSpPr/>
          <p:nvPr/>
        </p:nvSpPr>
        <p:spPr>
          <a:xfrm>
            <a:off x="761783" y="5389233"/>
            <a:ext cx="297585" cy="29758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星形: 五角 22">
            <a:extLst>
              <a:ext uri="{FF2B5EF4-FFF2-40B4-BE49-F238E27FC236}">
                <a16:creationId xmlns:a16="http://schemas.microsoft.com/office/drawing/2014/main" id="{2355B157-822B-48E9-8EA0-1932B8B01D9E}"/>
              </a:ext>
            </a:extLst>
          </p:cNvPr>
          <p:cNvSpPr/>
          <p:nvPr/>
        </p:nvSpPr>
        <p:spPr>
          <a:xfrm>
            <a:off x="10596370" y="5284531"/>
            <a:ext cx="341947" cy="34194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星形: 五角 23">
            <a:extLst>
              <a:ext uri="{FF2B5EF4-FFF2-40B4-BE49-F238E27FC236}">
                <a16:creationId xmlns:a16="http://schemas.microsoft.com/office/drawing/2014/main" id="{952D6D2C-E8FA-40D7-A2AF-B7D2871F1818}"/>
              </a:ext>
            </a:extLst>
          </p:cNvPr>
          <p:cNvSpPr/>
          <p:nvPr/>
        </p:nvSpPr>
        <p:spPr>
          <a:xfrm>
            <a:off x="10970172" y="1544095"/>
            <a:ext cx="241993" cy="241993"/>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星形: 五角 24">
            <a:extLst>
              <a:ext uri="{FF2B5EF4-FFF2-40B4-BE49-F238E27FC236}">
                <a16:creationId xmlns:a16="http://schemas.microsoft.com/office/drawing/2014/main" id="{21114FDD-9799-4FF9-B47C-59788A7BA1F6}"/>
              </a:ext>
            </a:extLst>
          </p:cNvPr>
          <p:cNvSpPr/>
          <p:nvPr/>
        </p:nvSpPr>
        <p:spPr>
          <a:xfrm>
            <a:off x="559965" y="4406854"/>
            <a:ext cx="201818" cy="2018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星形: 五角 25">
            <a:extLst>
              <a:ext uri="{FF2B5EF4-FFF2-40B4-BE49-F238E27FC236}">
                <a16:creationId xmlns:a16="http://schemas.microsoft.com/office/drawing/2014/main" id="{467C8997-9685-4CBB-9B2E-A91BF9ED5A65}"/>
              </a:ext>
            </a:extLst>
          </p:cNvPr>
          <p:cNvSpPr/>
          <p:nvPr/>
        </p:nvSpPr>
        <p:spPr>
          <a:xfrm>
            <a:off x="8369770" y="2103"/>
            <a:ext cx="341947" cy="34194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a:extLst>
              <a:ext uri="{FF2B5EF4-FFF2-40B4-BE49-F238E27FC236}">
                <a16:creationId xmlns:a16="http://schemas.microsoft.com/office/drawing/2014/main" id="{CCFAE969-3228-4A8E-B1DB-82AD76DD14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32" y="3054215"/>
            <a:ext cx="1668835" cy="1251626"/>
          </a:xfrm>
          <a:prstGeom prst="rect">
            <a:avLst/>
          </a:prstGeom>
        </p:spPr>
      </p:pic>
      <p:pic>
        <p:nvPicPr>
          <p:cNvPr id="49" name="图片 48">
            <a:extLst>
              <a:ext uri="{FF2B5EF4-FFF2-40B4-BE49-F238E27FC236}">
                <a16:creationId xmlns:a16="http://schemas.microsoft.com/office/drawing/2014/main" id="{438D94DF-CD3A-44CD-9036-397B37D412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051554">
            <a:off x="728372" y="4042825"/>
            <a:ext cx="2308591" cy="2692814"/>
          </a:xfrm>
          <a:prstGeom prst="rect">
            <a:avLst/>
          </a:prstGeom>
        </p:spPr>
      </p:pic>
      <p:pic>
        <p:nvPicPr>
          <p:cNvPr id="50" name="图片 49">
            <a:extLst>
              <a:ext uri="{FF2B5EF4-FFF2-40B4-BE49-F238E27FC236}">
                <a16:creationId xmlns:a16="http://schemas.microsoft.com/office/drawing/2014/main" id="{F5513839-3301-429A-8E56-0BC0B64F15B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648" y="-60666"/>
            <a:ext cx="2156966" cy="2700777"/>
          </a:xfrm>
          <a:prstGeom prst="rect">
            <a:avLst/>
          </a:prstGeom>
        </p:spPr>
      </p:pic>
      <p:pic>
        <p:nvPicPr>
          <p:cNvPr id="51" name="图片 50">
            <a:extLst>
              <a:ext uri="{FF2B5EF4-FFF2-40B4-BE49-F238E27FC236}">
                <a16:creationId xmlns:a16="http://schemas.microsoft.com/office/drawing/2014/main" id="{40481ACF-11D8-4EB4-84D7-FE1797B6288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39044" y="156291"/>
            <a:ext cx="2156966" cy="2156966"/>
          </a:xfrm>
          <a:prstGeom prst="rect">
            <a:avLst/>
          </a:prstGeom>
        </p:spPr>
      </p:pic>
      <p:pic>
        <p:nvPicPr>
          <p:cNvPr id="52" name="图片 51">
            <a:extLst>
              <a:ext uri="{FF2B5EF4-FFF2-40B4-BE49-F238E27FC236}">
                <a16:creationId xmlns:a16="http://schemas.microsoft.com/office/drawing/2014/main" id="{E72713BC-825D-40DF-B599-9ECC241B00B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49165" y="5705946"/>
            <a:ext cx="1617725" cy="1078483"/>
          </a:xfrm>
          <a:prstGeom prst="rect">
            <a:avLst/>
          </a:prstGeom>
        </p:spPr>
      </p:pic>
      <p:sp>
        <p:nvSpPr>
          <p:cNvPr id="34" name="标题 1">
            <a:extLst>
              <a:ext uri="{FF2B5EF4-FFF2-40B4-BE49-F238E27FC236}">
                <a16:creationId xmlns:a16="http://schemas.microsoft.com/office/drawing/2014/main" id="{B9299EC9-CA6B-A246-A5CB-A87C2CCAD210}"/>
              </a:ext>
            </a:extLst>
          </p:cNvPr>
          <p:cNvSpPr>
            <a:spLocks noGrp="1"/>
          </p:cNvSpPr>
          <p:nvPr>
            <p:ph type="title"/>
          </p:nvPr>
        </p:nvSpPr>
        <p:spPr>
          <a:xfrm>
            <a:off x="1375434" y="1628371"/>
            <a:ext cx="9416309" cy="3225475"/>
          </a:xfrm>
        </p:spPr>
        <p:txBody>
          <a:bodyPr>
            <a:normAutofit/>
          </a:bodyPr>
          <a:lstStyle/>
          <a:p>
            <a:pPr algn="ctr"/>
            <a:r>
              <a:rPr lang="en-US" altLang="zh-CN" sz="8800" b="1" spc="600" dirty="0">
                <a:solidFill>
                  <a:srgbClr val="60BEF2"/>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B. </a:t>
            </a:r>
            <a:r>
              <a:rPr lang="en-US" altLang="zh-CN" sz="8800" b="1" spc="600" dirty="0" err="1">
                <a:solidFill>
                  <a:srgbClr val="60BEF2"/>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Đọc</a:t>
            </a:r>
            <a:r>
              <a:rPr lang="en-US" altLang="zh-CN" sz="8800" b="1" spc="600" dirty="0">
                <a:solidFill>
                  <a:srgbClr val="60BEF2"/>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 – </a:t>
            </a:r>
            <a:r>
              <a:rPr lang="en-US" altLang="zh-CN" sz="8800" b="1" spc="600" dirty="0" err="1">
                <a:solidFill>
                  <a:srgbClr val="60BEF2"/>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hiểu</a:t>
            </a:r>
            <a:r>
              <a:rPr lang="en-US" altLang="zh-CN" sz="8800" b="1" spc="600" dirty="0">
                <a:solidFill>
                  <a:srgbClr val="60BEF2"/>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 </a:t>
            </a:r>
            <a:br>
              <a:rPr lang="en-US" altLang="zh-CN" sz="8800" b="1" spc="600" dirty="0">
                <a:solidFill>
                  <a:srgbClr val="60BEF2"/>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br>
            <a:r>
              <a:rPr lang="en-US" altLang="zh-CN" sz="8800" b="1" spc="600" dirty="0" err="1">
                <a:solidFill>
                  <a:srgbClr val="60BEF2"/>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văn</a:t>
            </a:r>
            <a:r>
              <a:rPr lang="en-US" altLang="zh-CN" sz="8800" b="1" spc="600" dirty="0">
                <a:solidFill>
                  <a:srgbClr val="60BEF2"/>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 </a:t>
            </a:r>
            <a:r>
              <a:rPr lang="en-US" altLang="zh-CN" sz="8800" b="1" spc="600" dirty="0" err="1">
                <a:solidFill>
                  <a:srgbClr val="60BEF2"/>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rPr>
              <a:t>bản</a:t>
            </a:r>
            <a:endParaRPr lang="zh-CN" altLang="en-US" sz="8800" b="1" spc="600" dirty="0">
              <a:solidFill>
                <a:srgbClr val="60BEF2"/>
              </a:solidFill>
              <a:effectLst>
                <a:innerShdw blurRad="63500" dist="50800" dir="18900000">
                  <a:prstClr val="black">
                    <a:alpha val="50000"/>
                  </a:prstClr>
                </a:innerShdw>
              </a:effectLst>
              <a:latin typeface="Times New Roman" panose="02020603050405020304" pitchFamily="18" charset="0"/>
              <a:ea typeface="情书翩翩体" panose="02010600010101010101" pitchFamily="2" charset="-122"/>
              <a:cs typeface="Times New Roman" panose="02020603050405020304" pitchFamily="18" charset="0"/>
            </a:endParaRPr>
          </a:p>
        </p:txBody>
      </p:sp>
    </p:spTree>
    <p:extLst>
      <p:ext uri="{BB962C8B-B14F-4D97-AF65-F5344CB8AC3E}">
        <p14:creationId xmlns:p14="http://schemas.microsoft.com/office/powerpoint/2010/main" val="2827127180"/>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vector graphics&#10;&#10;Description automatically generated">
            <a:extLst>
              <a:ext uri="{FF2B5EF4-FFF2-40B4-BE49-F238E27FC236}">
                <a16:creationId xmlns:a16="http://schemas.microsoft.com/office/drawing/2014/main" id="{C6F7CBAD-9E92-5044-B39F-8A430D33A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18" y="923334"/>
            <a:ext cx="3401464" cy="3842931"/>
          </a:xfrm>
          <a:prstGeom prst="rect">
            <a:avLst/>
          </a:prstGeom>
        </p:spPr>
      </p:pic>
      <p:pic>
        <p:nvPicPr>
          <p:cNvPr id="5" name="Picture 4" descr="A picture containing text, handwear, clothing&#10;&#10;Description automatically generated">
            <a:extLst>
              <a:ext uri="{FF2B5EF4-FFF2-40B4-BE49-F238E27FC236}">
                <a16:creationId xmlns:a16="http://schemas.microsoft.com/office/drawing/2014/main" id="{722C198D-2532-2445-89BC-C8425D022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69888">
            <a:off x="-2356473" y="2383408"/>
            <a:ext cx="5659200" cy="5659200"/>
          </a:xfrm>
          <a:prstGeom prst="rect">
            <a:avLst/>
          </a:prstGeom>
        </p:spPr>
      </p:pic>
      <p:sp>
        <p:nvSpPr>
          <p:cNvPr id="8" name="TextBox 7">
            <a:extLst>
              <a:ext uri="{FF2B5EF4-FFF2-40B4-BE49-F238E27FC236}">
                <a16:creationId xmlns:a16="http://schemas.microsoft.com/office/drawing/2014/main" id="{4F4658A4-F791-4248-80D7-D00D6F1727AB}"/>
              </a:ext>
            </a:extLst>
          </p:cNvPr>
          <p:cNvSpPr txBox="1"/>
          <p:nvPr/>
        </p:nvSpPr>
        <p:spPr>
          <a:xfrm>
            <a:off x="2125592" y="-25956"/>
            <a:ext cx="7940815" cy="986360"/>
          </a:xfrm>
          <a:prstGeom prst="rect">
            <a:avLst/>
          </a:prstGeom>
          <a:noFill/>
        </p:spPr>
        <p:txBody>
          <a:bodyPr wrap="square" rtlCol="0">
            <a:spAutoFit/>
          </a:bodyPr>
          <a:lstStyle/>
          <a:p>
            <a:pPr algn="ctr">
              <a:lnSpc>
                <a:spcPct val="150000"/>
              </a:lnSpc>
            </a:pPr>
            <a:r>
              <a:rPr lang="en-VN" sz="4400" b="1" dirty="0">
                <a:solidFill>
                  <a:srgbClr val="0070C0"/>
                </a:solidFill>
                <a:latin typeface="Times New Roman" panose="02020603050405020304" pitchFamily="18" charset="0"/>
                <a:cs typeface="Times New Roman" panose="02020603050405020304" pitchFamily="18" charset="0"/>
              </a:rPr>
              <a:t>1. Hình ảnh đôi bàn tay mẹ</a:t>
            </a:r>
            <a:endParaRPr lang="en-VN" sz="4400" dirty="0">
              <a:solidFill>
                <a:srgbClr val="0070C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3EC8357-2566-57CD-1B8D-2FE0DAA847B1}"/>
              </a:ext>
            </a:extLst>
          </p:cNvPr>
          <p:cNvSpPr txBox="1"/>
          <p:nvPr/>
        </p:nvSpPr>
        <p:spPr>
          <a:xfrm>
            <a:off x="2780071" y="1059306"/>
            <a:ext cx="8930941" cy="4342151"/>
          </a:xfrm>
          <a:prstGeom prst="rect">
            <a:avLst/>
          </a:prstGeom>
          <a:noFill/>
        </p:spPr>
        <p:txBody>
          <a:bodyPr wrap="square" rtlCol="0">
            <a:spAutoFit/>
          </a:bodyPr>
          <a:lstStyle/>
          <a:p>
            <a:pPr algn="just">
              <a:lnSpc>
                <a:spcPct val="114000"/>
              </a:lnSpc>
            </a:pPr>
            <a:r>
              <a:rPr lang="vi-VN" sz="3500" b="1" dirty="0">
                <a:latin typeface="Times New Roman" panose="02020603050405020304" pitchFamily="18" charset="0"/>
                <a:cs typeface="Times New Roman" panose="02020603050405020304" pitchFamily="18" charset="0"/>
              </a:rPr>
              <a:t>- Chi tiết:</a:t>
            </a:r>
            <a:r>
              <a:rPr lang="vi-VN" sz="3500" dirty="0">
                <a:latin typeface="Times New Roman" panose="02020603050405020304" pitchFamily="18" charset="0"/>
                <a:cs typeface="Times New Roman" panose="02020603050405020304" pitchFamily="18" charset="0"/>
              </a:rPr>
              <a:t> </a:t>
            </a:r>
            <a:r>
              <a:rPr lang="vi-VN" sz="3500" i="1" dirty="0">
                <a:latin typeface="Times New Roman" panose="02020603050405020304" pitchFamily="18" charset="0"/>
                <a:cs typeface="Times New Roman" panose="02020603050405020304" pitchFamily="18" charset="0"/>
              </a:rPr>
              <a:t>chắn mưa sa, chặn bão qua mùa màng, hát ru</a:t>
            </a:r>
            <a:r>
              <a:rPr lang="vi-VN" sz="3500" dirty="0">
                <a:latin typeface="Times New Roman" panose="02020603050405020304" pitchFamily="18" charset="0"/>
                <a:cs typeface="Times New Roman" panose="02020603050405020304" pitchFamily="18" charset="0"/>
              </a:rPr>
              <a:t> (bài hát ru từ tay mẹ có thể làm được điều kì diệu:</a:t>
            </a:r>
            <a:r>
              <a:rPr lang="vi-VN" sz="3500" i="1" dirty="0">
                <a:latin typeface="Times New Roman" panose="02020603050405020304" pitchFamily="18" charset="0"/>
                <a:cs typeface="Times New Roman" panose="02020603050405020304" pitchFamily="18" charset="0"/>
              </a:rPr>
              <a:t> mềm ngọn gió thu, tan đám sương mù lá cây,…)</a:t>
            </a:r>
            <a:endParaRPr lang="en-VN" sz="3500" dirty="0">
              <a:latin typeface="Times New Roman" panose="02020603050405020304" pitchFamily="18" charset="0"/>
              <a:cs typeface="Times New Roman" panose="02020603050405020304" pitchFamily="18" charset="0"/>
            </a:endParaRPr>
          </a:p>
          <a:p>
            <a:pPr marL="457200" indent="-457200" algn="just">
              <a:lnSpc>
                <a:spcPct val="114000"/>
              </a:lnSpc>
              <a:buFont typeface="Wingdings" pitchFamily="2" charset="2"/>
              <a:buChar char="à"/>
            </a:pPr>
            <a:r>
              <a:rPr lang="vi-VN" sz="3500" b="1" dirty="0">
                <a:latin typeface="Times New Roman" panose="02020603050405020304" pitchFamily="18" charset="0"/>
                <a:cs typeface="Times New Roman" panose="02020603050405020304" pitchFamily="18" charset="0"/>
              </a:rPr>
              <a:t> Mẹ mạnh mẽ, kiên cường trước mọi gian nan, khó khăn để bảo vệ cho con, cho con được hạnh phúc, bình yên. </a:t>
            </a:r>
          </a:p>
        </p:txBody>
      </p:sp>
    </p:spTree>
    <p:extLst>
      <p:ext uri="{BB962C8B-B14F-4D97-AF65-F5344CB8AC3E}">
        <p14:creationId xmlns:p14="http://schemas.microsoft.com/office/powerpoint/2010/main" val="35590507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母亲节孕妇"/>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TotalTime>
  <Words>1003</Words>
  <Application>Microsoft Macintosh PowerPoint</Application>
  <PresentationFormat>Widescreen</PresentationFormat>
  <Paragraphs>109</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等线</vt:lpstr>
      <vt:lpstr>等线 Light</vt:lpstr>
      <vt:lpstr>Arial</vt:lpstr>
      <vt:lpstr>Calibri</vt:lpstr>
      <vt:lpstr>Dancing Script</vt:lpstr>
      <vt:lpstr>Times New Roman</vt:lpstr>
      <vt:lpstr>Wingdings</vt:lpstr>
      <vt:lpstr>小考拉体</vt:lpstr>
      <vt:lpstr>Office 主题​​</vt:lpstr>
      <vt:lpstr>Tiết 17, 18 – Văn bản:  À ƠI TAY MẸ</vt:lpstr>
      <vt:lpstr>PowerPoint Presentation</vt:lpstr>
      <vt:lpstr>PowerPoint Presentation</vt:lpstr>
      <vt:lpstr>PowerPoint Presentation</vt:lpstr>
      <vt:lpstr>PowerPoint Presentation</vt:lpstr>
      <vt:lpstr>PowerPoint Presentation</vt:lpstr>
      <vt:lpstr>PowerPoint Presentation</vt:lpstr>
      <vt:lpstr>B. Đọc – hiểu  văn bản</vt:lpstr>
      <vt:lpstr>PowerPoint Presentation</vt:lpstr>
      <vt:lpstr>PowerPoint Presentation</vt:lpstr>
      <vt:lpstr>PowerPoint Presentation</vt:lpstr>
      <vt:lpstr>PowerPoint Presentation</vt:lpstr>
      <vt:lpstr>PowerPoint Presentation</vt:lpstr>
      <vt:lpstr>C. TỔNG KẾT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母亲节孕妇</dc:title>
  <dc:creator>张 建春</dc:creator>
  <cp:lastModifiedBy>Microsoft Office User</cp:lastModifiedBy>
  <cp:revision>57</cp:revision>
  <dcterms:created xsi:type="dcterms:W3CDTF">2019-04-02T08:47:57Z</dcterms:created>
  <dcterms:modified xsi:type="dcterms:W3CDTF">2024-10-11T00:47:31Z</dcterms:modified>
</cp:coreProperties>
</file>