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9" r:id="rId3"/>
    <p:sldId id="265" r:id="rId4"/>
    <p:sldId id="260" r:id="rId5"/>
    <p:sldId id="262" r:id="rId6"/>
    <p:sldId id="261" r:id="rId7"/>
    <p:sldId id="266" r:id="rId8"/>
    <p:sldId id="263" r:id="rId9"/>
    <p:sldId id="267" r:id="rId10"/>
  </p:sldIdLst>
  <p:sldSz cx="9144000" cy="5143500" type="screen16x9"/>
  <p:notesSz cx="6858000" cy="9144000"/>
  <p:embeddedFontLst>
    <p:embeddedFont>
      <p:font typeface="Mountains of Christmas" panose="030005000506000A0004" pitchFamily="66" charset="0"/>
      <p:regular r:id="rId12"/>
      <p:bold r:id="rId13"/>
    </p:embeddedFont>
    <p:embeddedFont>
      <p:font typeface="Orbitron" pitchFamily="2" charset="0"/>
      <p:regular r:id="rId14"/>
      <p:bold r:id="rId15"/>
    </p:embeddedFont>
    <p:embeddedFont>
      <p:font typeface="Racing Sans One" panose="02000000000000000000" pitchFamily="2" charset="0"/>
      <p:regular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20A02F-FC69-4264-AE07-C0F0B15D50E4}">
  <a:tblStyle styleId="{5320A02F-FC69-4264-AE07-C0F0B15D50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58"/>
    <p:restoredTop sz="94687"/>
  </p:normalViewPr>
  <p:slideViewPr>
    <p:cSldViewPr snapToGrid="0">
      <p:cViewPr varScale="1">
        <p:scale>
          <a:sx n="100" d="100"/>
          <a:sy n="100" d="100"/>
        </p:scale>
        <p:origin x="184" y="8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8628eccfd_0_1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c8628eccfd_0_1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e0680dcfec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e0680dcfec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8628eccfd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8628eccfd_0_1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ffe0d9d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ffe0d9d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c8628eccfd_0_2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c8628eccfd_0_2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e0680dcfe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e0680dcfe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e0680dcf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e0680dcf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49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3332125"/>
            <a:ext cx="9144000" cy="18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400150" y="-1600200"/>
            <a:ext cx="8343900" cy="8343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47350" y="876300"/>
            <a:ext cx="4944600" cy="19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86150" y="2680400"/>
            <a:ext cx="2667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l="1544" r="8648" b="75306"/>
          <a:stretch/>
        </p:blipFill>
        <p:spPr>
          <a:xfrm>
            <a:off x="0" y="4804824"/>
            <a:ext cx="9144000" cy="33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-2" flipH="1">
            <a:off x="0" y="3771000"/>
            <a:ext cx="5014249" cy="13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10799998" flipH="1">
            <a:off x="4129750" y="0"/>
            <a:ext cx="5014249" cy="13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75" y="3237023"/>
            <a:ext cx="402525" cy="3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1375" y="2116233"/>
            <a:ext cx="468018" cy="4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125" y="4741413"/>
            <a:ext cx="284800" cy="3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00" y="193359"/>
            <a:ext cx="468025" cy="49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78375" y="1514488"/>
            <a:ext cx="5619900" cy="19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8375" y="3333750"/>
            <a:ext cx="30699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854849" y="2059372"/>
            <a:ext cx="13086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r="22887" b="15247"/>
          <a:stretch/>
        </p:blipFill>
        <p:spPr>
          <a:xfrm rot="1761285" flipH="1">
            <a:off x="-878912" y="3162691"/>
            <a:ext cx="3571549" cy="23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7368275" y="2807797"/>
            <a:ext cx="3115500" cy="31155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7913788" y="-885506"/>
            <a:ext cx="1199094" cy="258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89111">
            <a:off x="6152244" y="-1157700"/>
            <a:ext cx="2259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143" y="4676541"/>
            <a:ext cx="217475" cy="22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1851" y="91928"/>
            <a:ext cx="839350" cy="8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3513675"/>
            <a:ext cx="9144000" cy="162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361550" y="3629525"/>
            <a:ext cx="2505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5276750" y="3629525"/>
            <a:ext cx="2505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1361550" y="4049353"/>
            <a:ext cx="2505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276750" y="4049353"/>
            <a:ext cx="2505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59" y="2158298"/>
            <a:ext cx="458568" cy="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36359">
            <a:off x="8349090" y="963067"/>
            <a:ext cx="394494" cy="38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942000" y="1656150"/>
            <a:ext cx="2808000" cy="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8503" flipH="1">
            <a:off x="6864581" y="3445601"/>
            <a:ext cx="3227550" cy="30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1667" flipH="1">
            <a:off x="2773609" y="-2151713"/>
            <a:ext cx="2891257" cy="27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484" y="-190002"/>
            <a:ext cx="458568" cy="4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942000" y="2317650"/>
            <a:ext cx="2807100" cy="11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809525" y="-570502"/>
            <a:ext cx="3763200" cy="3763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3743">
            <a:off x="-976957" y="-407997"/>
            <a:ext cx="2836675" cy="1628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4467800" y="1821100"/>
            <a:ext cx="33333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1"/>
          </p:nvPr>
        </p:nvSpPr>
        <p:spPr>
          <a:xfrm>
            <a:off x="4467800" y="2399000"/>
            <a:ext cx="3333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37" name="Google Shape;13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6698" y="2680090"/>
            <a:ext cx="1846300" cy="280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323" y="4021410"/>
            <a:ext cx="1638300" cy="172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" flipH="1">
            <a:off x="-663626" y="3838576"/>
            <a:ext cx="1377025" cy="143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794488">
            <a:off x="2283652" y="4359750"/>
            <a:ext cx="737931" cy="4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200002">
            <a:off x="2449913" y="-885506"/>
            <a:ext cx="1199094" cy="258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8786" y="3261125"/>
            <a:ext cx="1719023" cy="23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44050" y="-493000"/>
            <a:ext cx="314200" cy="127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2779888" y="1042725"/>
            <a:ext cx="35841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2780000" y="1618725"/>
            <a:ext cx="3584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75644" flipH="1">
            <a:off x="6103314" y="3214306"/>
            <a:ext cx="1199094" cy="258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5644">
            <a:off x="1841789" y="3214306"/>
            <a:ext cx="1199094" cy="258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1604908" y="1907975"/>
            <a:ext cx="20940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2"/>
          </p:nvPr>
        </p:nvSpPr>
        <p:spPr>
          <a:xfrm>
            <a:off x="1601825" y="2392475"/>
            <a:ext cx="2096100" cy="11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3"/>
          </p:nvPr>
        </p:nvSpPr>
        <p:spPr>
          <a:xfrm>
            <a:off x="5443500" y="1907975"/>
            <a:ext cx="20970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4"/>
          </p:nvPr>
        </p:nvSpPr>
        <p:spPr>
          <a:xfrm>
            <a:off x="5445516" y="2392475"/>
            <a:ext cx="2097000" cy="11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r="13517" b="70191"/>
          <a:stretch/>
        </p:blipFill>
        <p:spPr>
          <a:xfrm rot="10799998" flipH="1">
            <a:off x="4960050" y="2"/>
            <a:ext cx="4183950" cy="86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r="13517" b="70191"/>
          <a:stretch/>
        </p:blipFill>
        <p:spPr>
          <a:xfrm rot="-3" flipH="1">
            <a:off x="0" y="4539901"/>
            <a:ext cx="2941891" cy="61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 rot="413">
            <a:off x="215847" y="2579257"/>
            <a:ext cx="195222" cy="218358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/>
          <p:nvPr/>
        </p:nvSpPr>
        <p:spPr>
          <a:xfrm rot="-1645648">
            <a:off x="8553262" y="2936553"/>
            <a:ext cx="172171" cy="192616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/>
          <p:nvPr/>
        </p:nvSpPr>
        <p:spPr>
          <a:xfrm rot="362">
            <a:off x="8760128" y="3488487"/>
            <a:ext cx="111271" cy="124480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 l="4867" r="5325" b="75306"/>
          <a:stretch/>
        </p:blipFill>
        <p:spPr>
          <a:xfrm rot="10800000">
            <a:off x="0" y="-1"/>
            <a:ext cx="9144000" cy="7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1"/>
          </p:nvPr>
        </p:nvSpPr>
        <p:spPr>
          <a:xfrm>
            <a:off x="1023136" y="1763331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2"/>
          </p:nvPr>
        </p:nvSpPr>
        <p:spPr>
          <a:xfrm>
            <a:off x="1023150" y="2075531"/>
            <a:ext cx="2265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subTitle" idx="3"/>
          </p:nvPr>
        </p:nvSpPr>
        <p:spPr>
          <a:xfrm>
            <a:off x="5855858" y="1763331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ubTitle" idx="4"/>
          </p:nvPr>
        </p:nvSpPr>
        <p:spPr>
          <a:xfrm>
            <a:off x="5855858" y="2075531"/>
            <a:ext cx="2265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subTitle" idx="5"/>
          </p:nvPr>
        </p:nvSpPr>
        <p:spPr>
          <a:xfrm>
            <a:off x="1023136" y="2907108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6"/>
          </p:nvPr>
        </p:nvSpPr>
        <p:spPr>
          <a:xfrm>
            <a:off x="1023141" y="3219308"/>
            <a:ext cx="2265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ubTitle" idx="7"/>
          </p:nvPr>
        </p:nvSpPr>
        <p:spPr>
          <a:xfrm>
            <a:off x="5855858" y="2907108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8"/>
          </p:nvPr>
        </p:nvSpPr>
        <p:spPr>
          <a:xfrm>
            <a:off x="5855858" y="3219308"/>
            <a:ext cx="2265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 l="4867" r="5325" b="71260"/>
          <a:stretch/>
        </p:blipFill>
        <p:spPr>
          <a:xfrm>
            <a:off x="0" y="4322324"/>
            <a:ext cx="9144000" cy="8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8" r:id="rId5"/>
    <p:sldLayoutId id="2147483662" r:id="rId6"/>
    <p:sldLayoutId id="2147483663" r:id="rId7"/>
    <p:sldLayoutId id="2147483666" r:id="rId8"/>
    <p:sldLayoutId id="2147483670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825" y="3546050"/>
            <a:ext cx="3181349" cy="190655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3"/>
          <p:cNvSpPr txBox="1">
            <a:spLocks noGrp="1"/>
          </p:cNvSpPr>
          <p:nvPr>
            <p:ph type="ctrTitle"/>
          </p:nvPr>
        </p:nvSpPr>
        <p:spPr>
          <a:xfrm>
            <a:off x="2438537" y="922976"/>
            <a:ext cx="4293800" cy="6051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16 - </a:t>
            </a:r>
            <a:r>
              <a:rPr lang="e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2" name="Google Shape;3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525" y="3031213"/>
            <a:ext cx="284800" cy="3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1775" y="3243200"/>
            <a:ext cx="502515" cy="4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39797" flipH="1">
            <a:off x="7072875" y="2602925"/>
            <a:ext cx="718575" cy="17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6934" y="-368616"/>
            <a:ext cx="1026956" cy="15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7279" y="-885892"/>
            <a:ext cx="2667000" cy="17717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33"/>
          <p:cNvGrpSpPr/>
          <p:nvPr/>
        </p:nvGrpSpPr>
        <p:grpSpPr>
          <a:xfrm rot="-1645724">
            <a:off x="2421157" y="-521867"/>
            <a:ext cx="1257228" cy="1043734"/>
            <a:chOff x="5543550" y="5098075"/>
            <a:chExt cx="531025" cy="440850"/>
          </a:xfrm>
        </p:grpSpPr>
        <p:sp>
          <p:nvSpPr>
            <p:cNvPr id="357" name="Google Shape;357;p33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3" name="Google Shape;3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675" y="247997"/>
            <a:ext cx="468025" cy="49448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329;p33">
            <a:extLst>
              <a:ext uri="{FF2B5EF4-FFF2-40B4-BE49-F238E27FC236}">
                <a16:creationId xmlns:a16="http://schemas.microsoft.com/office/drawing/2014/main" id="{5CE1E466-E362-CD49-AA0A-9B48ECE285A5}"/>
              </a:ext>
            </a:extLst>
          </p:cNvPr>
          <p:cNvSpPr txBox="1">
            <a:spLocks/>
          </p:cNvSpPr>
          <p:nvPr/>
        </p:nvSpPr>
        <p:spPr>
          <a:xfrm>
            <a:off x="645627" y="1631571"/>
            <a:ext cx="7879619" cy="115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7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5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5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5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5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5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5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5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Mountains of Christmas"/>
              <a:buNone/>
              <a:defRPr sz="52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58D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TRUYỀN THUYẾT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658D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CỔ TÍCH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36"/>
          <p:cNvGrpSpPr/>
          <p:nvPr/>
        </p:nvGrpSpPr>
        <p:grpSpPr>
          <a:xfrm>
            <a:off x="637706" y="-136500"/>
            <a:ext cx="3707374" cy="1955893"/>
            <a:chOff x="740507" y="309749"/>
            <a:chExt cx="3574437" cy="1528880"/>
          </a:xfrm>
        </p:grpSpPr>
        <p:pic>
          <p:nvPicPr>
            <p:cNvPr id="411" name="Google Shape;411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0013" y="1443151"/>
              <a:ext cx="364931" cy="3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50000" y="936201"/>
              <a:ext cx="364931" cy="3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309477" flipH="1">
              <a:off x="740507" y="309749"/>
              <a:ext cx="618935" cy="1528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6" name="Google Shape;416;p36"/>
          <p:cNvSpPr/>
          <p:nvPr/>
        </p:nvSpPr>
        <p:spPr>
          <a:xfrm>
            <a:off x="5006374" y="480738"/>
            <a:ext cx="3800676" cy="4292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36"/>
          <p:cNvGrpSpPr/>
          <p:nvPr/>
        </p:nvGrpSpPr>
        <p:grpSpPr>
          <a:xfrm>
            <a:off x="4940451" y="-123770"/>
            <a:ext cx="5086576" cy="5909212"/>
            <a:chOff x="4655275" y="-161059"/>
            <a:chExt cx="5086576" cy="5909212"/>
          </a:xfrm>
        </p:grpSpPr>
        <p:pic>
          <p:nvPicPr>
            <p:cNvPr id="419" name="Google Shape;419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28425" y="796393"/>
              <a:ext cx="1638299" cy="181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4655275" y="796393"/>
              <a:ext cx="1638299" cy="181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89074" y="91941"/>
              <a:ext cx="839350" cy="89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212056">
              <a:off x="8467667" y="1132748"/>
              <a:ext cx="1274184" cy="240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3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90123" y="4021410"/>
              <a:ext cx="1638300" cy="1726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3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5582901">
              <a:off x="7326668" y="-185334"/>
              <a:ext cx="1068317" cy="11168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7" name="Google Shape;427;p36"/>
          <p:cNvSpPr txBox="1">
            <a:spLocks noGrp="1"/>
          </p:cNvSpPr>
          <p:nvPr>
            <p:ph type="subTitle" idx="1"/>
          </p:nvPr>
        </p:nvSpPr>
        <p:spPr>
          <a:xfrm>
            <a:off x="329423" y="2848410"/>
            <a:ext cx="4015657" cy="11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oogle Shape;328;p33">
            <a:extLst>
              <a:ext uri="{FF2B5EF4-FFF2-40B4-BE49-F238E27FC236}">
                <a16:creationId xmlns:a16="http://schemas.microsoft.com/office/drawing/2014/main" id="{C229D9BC-68BD-4E4B-A76D-FD926359BEE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4338" y="1885397"/>
            <a:ext cx="2655705" cy="145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32;p37">
            <a:extLst>
              <a:ext uri="{FF2B5EF4-FFF2-40B4-BE49-F238E27FC236}">
                <a16:creationId xmlns:a16="http://schemas.microsoft.com/office/drawing/2014/main" id="{411EA7F4-C81C-1E44-936F-0262F255681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8">
            <a:off x="1491618" y="1174551"/>
            <a:ext cx="1648538" cy="170765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35;p37">
            <a:extLst>
              <a:ext uri="{FF2B5EF4-FFF2-40B4-BE49-F238E27FC236}">
                <a16:creationId xmlns:a16="http://schemas.microsoft.com/office/drawing/2014/main" id="{3385E723-1E67-BC42-B581-FE0F2010CA82}"/>
              </a:ext>
            </a:extLst>
          </p:cNvPr>
          <p:cNvSpPr txBox="1">
            <a:spLocks/>
          </p:cNvSpPr>
          <p:nvPr/>
        </p:nvSpPr>
        <p:spPr>
          <a:xfrm>
            <a:off x="1714755" y="1620830"/>
            <a:ext cx="13086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8000" dirty="0">
                <a:solidFill>
                  <a:schemeClr val="lt1"/>
                </a:solidFill>
              </a:rPr>
              <a:t>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"/>
          <p:cNvSpPr txBox="1">
            <a:spLocks noGrp="1"/>
          </p:cNvSpPr>
          <p:nvPr>
            <p:ph type="title"/>
          </p:nvPr>
        </p:nvSpPr>
        <p:spPr>
          <a:xfrm>
            <a:off x="742199" y="78563"/>
            <a:ext cx="7717800" cy="929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" name="Google Shape;594;p42"/>
          <p:cNvSpPr txBox="1">
            <a:spLocks noGrp="1"/>
          </p:cNvSpPr>
          <p:nvPr>
            <p:ph type="subTitle" idx="2"/>
          </p:nvPr>
        </p:nvSpPr>
        <p:spPr>
          <a:xfrm>
            <a:off x="341235" y="1217862"/>
            <a:ext cx="8519727" cy="1353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6" name="Google Shape;596;p42"/>
          <p:cNvSpPr txBox="1">
            <a:spLocks noGrp="1"/>
          </p:cNvSpPr>
          <p:nvPr>
            <p:ph type="subTitle" idx="4"/>
          </p:nvPr>
        </p:nvSpPr>
        <p:spPr>
          <a:xfrm>
            <a:off x="341235" y="2781623"/>
            <a:ext cx="8467270" cy="16472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">
            <a:off x="767507" y="1613085"/>
            <a:ext cx="1648538" cy="170765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7"/>
          <p:cNvSpPr txBox="1">
            <a:spLocks noGrp="1"/>
          </p:cNvSpPr>
          <p:nvPr>
            <p:ph type="title"/>
          </p:nvPr>
        </p:nvSpPr>
        <p:spPr>
          <a:xfrm>
            <a:off x="2428996" y="1585802"/>
            <a:ext cx="5619900" cy="19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5" name="Google Shape;435;p37"/>
          <p:cNvSpPr txBox="1">
            <a:spLocks noGrp="1"/>
          </p:cNvSpPr>
          <p:nvPr>
            <p:ph type="title" idx="2"/>
          </p:nvPr>
        </p:nvSpPr>
        <p:spPr>
          <a:xfrm>
            <a:off x="854849" y="2059372"/>
            <a:ext cx="13086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6" name="Google Shape;4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559" y="1045434"/>
            <a:ext cx="377700" cy="3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218" y="1514504"/>
            <a:ext cx="217475" cy="22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459" y="4083309"/>
            <a:ext cx="377700" cy="3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43134" y="3829084"/>
            <a:ext cx="377700" cy="3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1129" y="2638425"/>
            <a:ext cx="1983950" cy="2619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Google Shape;441;p37"/>
          <p:cNvGrpSpPr/>
          <p:nvPr/>
        </p:nvGrpSpPr>
        <p:grpSpPr>
          <a:xfrm rot="-1645724">
            <a:off x="8297405" y="1444918"/>
            <a:ext cx="1257228" cy="1043734"/>
            <a:chOff x="5543550" y="5098075"/>
            <a:chExt cx="531025" cy="440850"/>
          </a:xfrm>
        </p:grpSpPr>
        <p:sp>
          <p:nvSpPr>
            <p:cNvPr id="442" name="Google Shape;442;p37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7"/>
          <p:cNvGrpSpPr/>
          <p:nvPr/>
        </p:nvGrpSpPr>
        <p:grpSpPr>
          <a:xfrm>
            <a:off x="6087348" y="4301900"/>
            <a:ext cx="623711" cy="604393"/>
            <a:chOff x="5481325" y="2142350"/>
            <a:chExt cx="461700" cy="447400"/>
          </a:xfrm>
        </p:grpSpPr>
        <p:sp>
          <p:nvSpPr>
            <p:cNvPr id="459" name="Google Shape;459;p37"/>
            <p:cNvSpPr/>
            <p:nvPr/>
          </p:nvSpPr>
          <p:spPr>
            <a:xfrm>
              <a:off x="5481325" y="2374525"/>
              <a:ext cx="246775" cy="215225"/>
            </a:xfrm>
            <a:custGeom>
              <a:avLst/>
              <a:gdLst/>
              <a:ahLst/>
              <a:cxnLst/>
              <a:rect l="l" t="t" r="r" b="b"/>
              <a:pathLst>
                <a:path w="9871" h="8609" extrusionOk="0">
                  <a:moveTo>
                    <a:pt x="3453" y="1"/>
                  </a:moveTo>
                  <a:cubicBezTo>
                    <a:pt x="3025" y="1108"/>
                    <a:pt x="2906" y="2203"/>
                    <a:pt x="2751" y="3275"/>
                  </a:cubicBezTo>
                  <a:cubicBezTo>
                    <a:pt x="1798" y="3418"/>
                    <a:pt x="870" y="3465"/>
                    <a:pt x="1" y="3965"/>
                  </a:cubicBezTo>
                  <a:cubicBezTo>
                    <a:pt x="655" y="4704"/>
                    <a:pt x="1465" y="5144"/>
                    <a:pt x="2203" y="5656"/>
                  </a:cubicBezTo>
                  <a:cubicBezTo>
                    <a:pt x="2013" y="6621"/>
                    <a:pt x="1763" y="7561"/>
                    <a:pt x="1953" y="8609"/>
                  </a:cubicBezTo>
                  <a:cubicBezTo>
                    <a:pt x="2775" y="7978"/>
                    <a:pt x="3561" y="7454"/>
                    <a:pt x="4263" y="6763"/>
                  </a:cubicBezTo>
                  <a:cubicBezTo>
                    <a:pt x="4763" y="7240"/>
                    <a:pt x="5192" y="7775"/>
                    <a:pt x="5787" y="8156"/>
                  </a:cubicBezTo>
                  <a:cubicBezTo>
                    <a:pt x="5941" y="8256"/>
                    <a:pt x="6081" y="8376"/>
                    <a:pt x="6243" y="8376"/>
                  </a:cubicBezTo>
                  <a:cubicBezTo>
                    <a:pt x="6295" y="8376"/>
                    <a:pt x="6349" y="8364"/>
                    <a:pt x="6406" y="8335"/>
                  </a:cubicBezTo>
                  <a:cubicBezTo>
                    <a:pt x="6644" y="8216"/>
                    <a:pt x="6656" y="7978"/>
                    <a:pt x="6644" y="7740"/>
                  </a:cubicBezTo>
                  <a:cubicBezTo>
                    <a:pt x="6585" y="6978"/>
                    <a:pt x="6787" y="6263"/>
                    <a:pt x="6787" y="5478"/>
                  </a:cubicBezTo>
                  <a:cubicBezTo>
                    <a:pt x="7323" y="5597"/>
                    <a:pt x="7835" y="5751"/>
                    <a:pt x="8335" y="5787"/>
                  </a:cubicBezTo>
                  <a:cubicBezTo>
                    <a:pt x="8650" y="5803"/>
                    <a:pt x="8980" y="5902"/>
                    <a:pt x="9326" y="5902"/>
                  </a:cubicBezTo>
                  <a:cubicBezTo>
                    <a:pt x="9504" y="5902"/>
                    <a:pt x="9685" y="5876"/>
                    <a:pt x="9871" y="5799"/>
                  </a:cubicBezTo>
                  <a:cubicBezTo>
                    <a:pt x="9418" y="5097"/>
                    <a:pt x="8978" y="4477"/>
                    <a:pt x="8383" y="3989"/>
                  </a:cubicBezTo>
                  <a:cubicBezTo>
                    <a:pt x="7787" y="3513"/>
                    <a:pt x="7621" y="3001"/>
                    <a:pt x="7954" y="2263"/>
                  </a:cubicBezTo>
                  <a:cubicBezTo>
                    <a:pt x="8192" y="1703"/>
                    <a:pt x="8490" y="1108"/>
                    <a:pt x="8275" y="322"/>
                  </a:cubicBezTo>
                  <a:lnTo>
                    <a:pt x="8275" y="322"/>
                  </a:lnTo>
                  <a:cubicBezTo>
                    <a:pt x="7216" y="798"/>
                    <a:pt x="6359" y="1525"/>
                    <a:pt x="5418" y="2096"/>
                  </a:cubicBezTo>
                  <a:cubicBezTo>
                    <a:pt x="4704" y="1465"/>
                    <a:pt x="4239" y="632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5611700" y="2142350"/>
              <a:ext cx="256300" cy="233925"/>
            </a:xfrm>
            <a:custGeom>
              <a:avLst/>
              <a:gdLst/>
              <a:ahLst/>
              <a:cxnLst/>
              <a:rect l="l" t="t" r="r" b="b"/>
              <a:pathLst>
                <a:path w="10252" h="9357" extrusionOk="0">
                  <a:moveTo>
                    <a:pt x="6192" y="929"/>
                  </a:moveTo>
                  <a:cubicBezTo>
                    <a:pt x="6251" y="1632"/>
                    <a:pt x="6311" y="2215"/>
                    <a:pt x="6347" y="2775"/>
                  </a:cubicBezTo>
                  <a:cubicBezTo>
                    <a:pt x="6395" y="3250"/>
                    <a:pt x="6554" y="3448"/>
                    <a:pt x="6938" y="3448"/>
                  </a:cubicBezTo>
                  <a:cubicBezTo>
                    <a:pt x="7026" y="3448"/>
                    <a:pt x="7126" y="3438"/>
                    <a:pt x="7240" y="3418"/>
                  </a:cubicBezTo>
                  <a:cubicBezTo>
                    <a:pt x="7787" y="3335"/>
                    <a:pt x="8359" y="3227"/>
                    <a:pt x="9002" y="3108"/>
                  </a:cubicBezTo>
                  <a:lnTo>
                    <a:pt x="9002" y="3108"/>
                  </a:lnTo>
                  <a:cubicBezTo>
                    <a:pt x="8561" y="3692"/>
                    <a:pt x="8180" y="4204"/>
                    <a:pt x="7775" y="4716"/>
                  </a:cubicBezTo>
                  <a:cubicBezTo>
                    <a:pt x="7549" y="5013"/>
                    <a:pt x="7537" y="5275"/>
                    <a:pt x="7728" y="5609"/>
                  </a:cubicBezTo>
                  <a:cubicBezTo>
                    <a:pt x="8061" y="6168"/>
                    <a:pt x="8347" y="6752"/>
                    <a:pt x="8680" y="7406"/>
                  </a:cubicBezTo>
                  <a:cubicBezTo>
                    <a:pt x="7704" y="7121"/>
                    <a:pt x="6811" y="6942"/>
                    <a:pt x="6061" y="6347"/>
                  </a:cubicBezTo>
                  <a:cubicBezTo>
                    <a:pt x="5950" y="6261"/>
                    <a:pt x="5854" y="6214"/>
                    <a:pt x="5767" y="6214"/>
                  </a:cubicBezTo>
                  <a:cubicBezTo>
                    <a:pt x="5648" y="6214"/>
                    <a:pt x="5545" y="6302"/>
                    <a:pt x="5442" y="6502"/>
                  </a:cubicBezTo>
                  <a:cubicBezTo>
                    <a:pt x="5132" y="7109"/>
                    <a:pt x="4775" y="7692"/>
                    <a:pt x="4430" y="8288"/>
                  </a:cubicBezTo>
                  <a:cubicBezTo>
                    <a:pt x="4382" y="8288"/>
                    <a:pt x="4323" y="8276"/>
                    <a:pt x="4263" y="8276"/>
                  </a:cubicBezTo>
                  <a:lnTo>
                    <a:pt x="4263" y="6490"/>
                  </a:lnTo>
                  <a:cubicBezTo>
                    <a:pt x="4263" y="5975"/>
                    <a:pt x="4144" y="5769"/>
                    <a:pt x="3770" y="5769"/>
                  </a:cubicBezTo>
                  <a:cubicBezTo>
                    <a:pt x="3686" y="5769"/>
                    <a:pt x="3589" y="5779"/>
                    <a:pt x="3477" y="5799"/>
                  </a:cubicBezTo>
                  <a:cubicBezTo>
                    <a:pt x="2703" y="5954"/>
                    <a:pt x="1917" y="6085"/>
                    <a:pt x="965" y="6263"/>
                  </a:cubicBezTo>
                  <a:cubicBezTo>
                    <a:pt x="1584" y="5716"/>
                    <a:pt x="2108" y="5275"/>
                    <a:pt x="2596" y="4823"/>
                  </a:cubicBezTo>
                  <a:cubicBezTo>
                    <a:pt x="3310" y="4144"/>
                    <a:pt x="3310" y="4073"/>
                    <a:pt x="2810" y="3215"/>
                  </a:cubicBezTo>
                  <a:cubicBezTo>
                    <a:pt x="2572" y="2799"/>
                    <a:pt x="2334" y="2394"/>
                    <a:pt x="2048" y="1906"/>
                  </a:cubicBezTo>
                  <a:lnTo>
                    <a:pt x="2048" y="1906"/>
                  </a:lnTo>
                  <a:cubicBezTo>
                    <a:pt x="2775" y="2108"/>
                    <a:pt x="3334" y="2465"/>
                    <a:pt x="3894" y="2763"/>
                  </a:cubicBezTo>
                  <a:cubicBezTo>
                    <a:pt x="4157" y="2907"/>
                    <a:pt x="4346" y="2985"/>
                    <a:pt x="4507" y="2985"/>
                  </a:cubicBezTo>
                  <a:cubicBezTo>
                    <a:pt x="4731" y="2985"/>
                    <a:pt x="4901" y="2834"/>
                    <a:pt x="5144" y="2501"/>
                  </a:cubicBezTo>
                  <a:cubicBezTo>
                    <a:pt x="5489" y="2025"/>
                    <a:pt x="5799" y="1513"/>
                    <a:pt x="6192" y="929"/>
                  </a:cubicBezTo>
                  <a:close/>
                  <a:moveTo>
                    <a:pt x="6432" y="1"/>
                  </a:moveTo>
                  <a:cubicBezTo>
                    <a:pt x="6329" y="1"/>
                    <a:pt x="6214" y="51"/>
                    <a:pt x="6097" y="156"/>
                  </a:cubicBezTo>
                  <a:cubicBezTo>
                    <a:pt x="5870" y="358"/>
                    <a:pt x="5680" y="608"/>
                    <a:pt x="5513" y="858"/>
                  </a:cubicBezTo>
                  <a:cubicBezTo>
                    <a:pt x="5156" y="1430"/>
                    <a:pt x="4823" y="1989"/>
                    <a:pt x="4465" y="2584"/>
                  </a:cubicBezTo>
                  <a:cubicBezTo>
                    <a:pt x="3644" y="2001"/>
                    <a:pt x="2834" y="1549"/>
                    <a:pt x="1965" y="1203"/>
                  </a:cubicBezTo>
                  <a:cubicBezTo>
                    <a:pt x="1836" y="1160"/>
                    <a:pt x="1693" y="1082"/>
                    <a:pt x="1551" y="1082"/>
                  </a:cubicBezTo>
                  <a:cubicBezTo>
                    <a:pt x="1458" y="1082"/>
                    <a:pt x="1364" y="1116"/>
                    <a:pt x="1275" y="1215"/>
                  </a:cubicBezTo>
                  <a:cubicBezTo>
                    <a:pt x="1072" y="1465"/>
                    <a:pt x="1227" y="1691"/>
                    <a:pt x="1346" y="1906"/>
                  </a:cubicBezTo>
                  <a:cubicBezTo>
                    <a:pt x="1763" y="2596"/>
                    <a:pt x="2167" y="3287"/>
                    <a:pt x="2584" y="3966"/>
                  </a:cubicBezTo>
                  <a:cubicBezTo>
                    <a:pt x="1917" y="4716"/>
                    <a:pt x="1203" y="5359"/>
                    <a:pt x="477" y="5978"/>
                  </a:cubicBezTo>
                  <a:cubicBezTo>
                    <a:pt x="298" y="6133"/>
                    <a:pt x="1" y="6287"/>
                    <a:pt x="143" y="6573"/>
                  </a:cubicBezTo>
                  <a:cubicBezTo>
                    <a:pt x="240" y="6751"/>
                    <a:pt x="396" y="6800"/>
                    <a:pt x="572" y="6800"/>
                  </a:cubicBezTo>
                  <a:cubicBezTo>
                    <a:pt x="679" y="6800"/>
                    <a:pt x="793" y="6782"/>
                    <a:pt x="905" y="6764"/>
                  </a:cubicBezTo>
                  <a:cubicBezTo>
                    <a:pt x="1763" y="6621"/>
                    <a:pt x="2632" y="6514"/>
                    <a:pt x="3584" y="6383"/>
                  </a:cubicBezTo>
                  <a:lnTo>
                    <a:pt x="3584" y="6383"/>
                  </a:lnTo>
                  <a:cubicBezTo>
                    <a:pt x="3537" y="7240"/>
                    <a:pt x="3691" y="8061"/>
                    <a:pt x="3787" y="8835"/>
                  </a:cubicBezTo>
                  <a:cubicBezTo>
                    <a:pt x="3822" y="9061"/>
                    <a:pt x="3834" y="9288"/>
                    <a:pt x="4084" y="9347"/>
                  </a:cubicBezTo>
                  <a:cubicBezTo>
                    <a:pt x="4115" y="9354"/>
                    <a:pt x="4143" y="9357"/>
                    <a:pt x="4169" y="9357"/>
                  </a:cubicBezTo>
                  <a:cubicBezTo>
                    <a:pt x="4377" y="9357"/>
                    <a:pt x="4455" y="9161"/>
                    <a:pt x="4561" y="9002"/>
                  </a:cubicBezTo>
                  <a:cubicBezTo>
                    <a:pt x="4989" y="8299"/>
                    <a:pt x="5442" y="7597"/>
                    <a:pt x="5882" y="6883"/>
                  </a:cubicBezTo>
                  <a:cubicBezTo>
                    <a:pt x="6835" y="7537"/>
                    <a:pt x="7954" y="7776"/>
                    <a:pt x="8918" y="8311"/>
                  </a:cubicBezTo>
                  <a:cubicBezTo>
                    <a:pt x="9074" y="8403"/>
                    <a:pt x="9247" y="8487"/>
                    <a:pt x="9411" y="8487"/>
                  </a:cubicBezTo>
                  <a:cubicBezTo>
                    <a:pt x="9523" y="8487"/>
                    <a:pt x="9632" y="8448"/>
                    <a:pt x="9728" y="8347"/>
                  </a:cubicBezTo>
                  <a:cubicBezTo>
                    <a:pt x="9966" y="8097"/>
                    <a:pt x="9787" y="7823"/>
                    <a:pt x="9621" y="7573"/>
                  </a:cubicBezTo>
                  <a:cubicBezTo>
                    <a:pt x="9109" y="6764"/>
                    <a:pt x="8787" y="5847"/>
                    <a:pt x="8180" y="5097"/>
                  </a:cubicBezTo>
                  <a:cubicBezTo>
                    <a:pt x="8704" y="4418"/>
                    <a:pt x="9216" y="3775"/>
                    <a:pt x="9847" y="3227"/>
                  </a:cubicBezTo>
                  <a:cubicBezTo>
                    <a:pt x="10038" y="3061"/>
                    <a:pt x="10252" y="2882"/>
                    <a:pt x="10133" y="2596"/>
                  </a:cubicBezTo>
                  <a:cubicBezTo>
                    <a:pt x="10060" y="2426"/>
                    <a:pt x="9904" y="2405"/>
                    <a:pt x="9745" y="2405"/>
                  </a:cubicBezTo>
                  <a:cubicBezTo>
                    <a:pt x="9691" y="2405"/>
                    <a:pt x="9638" y="2407"/>
                    <a:pt x="9586" y="2407"/>
                  </a:cubicBezTo>
                  <a:cubicBezTo>
                    <a:pt x="9566" y="2407"/>
                    <a:pt x="9545" y="2407"/>
                    <a:pt x="9526" y="2406"/>
                  </a:cubicBezTo>
                  <a:cubicBezTo>
                    <a:pt x="9432" y="2400"/>
                    <a:pt x="9338" y="2397"/>
                    <a:pt x="9246" y="2397"/>
                  </a:cubicBezTo>
                  <a:cubicBezTo>
                    <a:pt x="8469" y="2397"/>
                    <a:pt x="7728" y="2605"/>
                    <a:pt x="6930" y="2775"/>
                  </a:cubicBezTo>
                  <a:lnTo>
                    <a:pt x="6930" y="2049"/>
                  </a:lnTo>
                  <a:cubicBezTo>
                    <a:pt x="6918" y="1501"/>
                    <a:pt x="6978" y="953"/>
                    <a:pt x="6811" y="394"/>
                  </a:cubicBezTo>
                  <a:cubicBezTo>
                    <a:pt x="6737" y="135"/>
                    <a:pt x="6599" y="1"/>
                    <a:pt x="6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5776300" y="2410575"/>
              <a:ext cx="154525" cy="147100"/>
            </a:xfrm>
            <a:custGeom>
              <a:avLst/>
              <a:gdLst/>
              <a:ahLst/>
              <a:cxnLst/>
              <a:rect l="l" t="t" r="r" b="b"/>
              <a:pathLst>
                <a:path w="6181" h="5884" extrusionOk="0">
                  <a:moveTo>
                    <a:pt x="3513" y="1059"/>
                  </a:moveTo>
                  <a:cubicBezTo>
                    <a:pt x="3727" y="1535"/>
                    <a:pt x="3513" y="2154"/>
                    <a:pt x="4073" y="2285"/>
                  </a:cubicBezTo>
                  <a:cubicBezTo>
                    <a:pt x="4124" y="2298"/>
                    <a:pt x="4174" y="2304"/>
                    <a:pt x="4224" y="2304"/>
                  </a:cubicBezTo>
                  <a:cubicBezTo>
                    <a:pt x="4582" y="2304"/>
                    <a:pt x="4923" y="1997"/>
                    <a:pt x="5382" y="1809"/>
                  </a:cubicBezTo>
                  <a:lnTo>
                    <a:pt x="5382" y="1809"/>
                  </a:lnTo>
                  <a:cubicBezTo>
                    <a:pt x="5120" y="2226"/>
                    <a:pt x="4989" y="2571"/>
                    <a:pt x="4751" y="2821"/>
                  </a:cubicBezTo>
                  <a:cubicBezTo>
                    <a:pt x="4275" y="3297"/>
                    <a:pt x="4049" y="3797"/>
                    <a:pt x="4513" y="4583"/>
                  </a:cubicBezTo>
                  <a:cubicBezTo>
                    <a:pt x="4024" y="4180"/>
                    <a:pt x="3771" y="3972"/>
                    <a:pt x="3533" y="3972"/>
                  </a:cubicBezTo>
                  <a:cubicBezTo>
                    <a:pt x="3279" y="3972"/>
                    <a:pt x="3041" y="4210"/>
                    <a:pt x="2549" y="4702"/>
                  </a:cubicBezTo>
                  <a:cubicBezTo>
                    <a:pt x="2561" y="4357"/>
                    <a:pt x="2584" y="4071"/>
                    <a:pt x="2596" y="3809"/>
                  </a:cubicBezTo>
                  <a:cubicBezTo>
                    <a:pt x="2615" y="3405"/>
                    <a:pt x="2527" y="3228"/>
                    <a:pt x="2251" y="3228"/>
                  </a:cubicBezTo>
                  <a:cubicBezTo>
                    <a:pt x="2169" y="3228"/>
                    <a:pt x="2071" y="3244"/>
                    <a:pt x="1953" y="3274"/>
                  </a:cubicBezTo>
                  <a:cubicBezTo>
                    <a:pt x="1751" y="3333"/>
                    <a:pt x="1537" y="3404"/>
                    <a:pt x="1251" y="3452"/>
                  </a:cubicBezTo>
                  <a:cubicBezTo>
                    <a:pt x="2144" y="2857"/>
                    <a:pt x="1787" y="2214"/>
                    <a:pt x="1227" y="1440"/>
                  </a:cubicBezTo>
                  <a:lnTo>
                    <a:pt x="1227" y="1440"/>
                  </a:lnTo>
                  <a:cubicBezTo>
                    <a:pt x="1743" y="1631"/>
                    <a:pt x="2224" y="1900"/>
                    <a:pt x="2634" y="1900"/>
                  </a:cubicBezTo>
                  <a:cubicBezTo>
                    <a:pt x="2990" y="1900"/>
                    <a:pt x="3291" y="1696"/>
                    <a:pt x="3513" y="1059"/>
                  </a:cubicBezTo>
                  <a:close/>
                  <a:moveTo>
                    <a:pt x="3809" y="0"/>
                  </a:moveTo>
                  <a:cubicBezTo>
                    <a:pt x="3628" y="0"/>
                    <a:pt x="3535" y="164"/>
                    <a:pt x="3442" y="309"/>
                  </a:cubicBezTo>
                  <a:cubicBezTo>
                    <a:pt x="3203" y="702"/>
                    <a:pt x="2965" y="1071"/>
                    <a:pt x="2715" y="1452"/>
                  </a:cubicBezTo>
                  <a:cubicBezTo>
                    <a:pt x="2191" y="1202"/>
                    <a:pt x="1715" y="964"/>
                    <a:pt x="1227" y="737"/>
                  </a:cubicBezTo>
                  <a:cubicBezTo>
                    <a:pt x="1135" y="701"/>
                    <a:pt x="1031" y="670"/>
                    <a:pt x="932" y="670"/>
                  </a:cubicBezTo>
                  <a:cubicBezTo>
                    <a:pt x="838" y="670"/>
                    <a:pt x="749" y="698"/>
                    <a:pt x="679" y="773"/>
                  </a:cubicBezTo>
                  <a:cubicBezTo>
                    <a:pt x="513" y="952"/>
                    <a:pt x="584" y="1178"/>
                    <a:pt x="679" y="1369"/>
                  </a:cubicBezTo>
                  <a:cubicBezTo>
                    <a:pt x="715" y="1476"/>
                    <a:pt x="775" y="1559"/>
                    <a:pt x="834" y="1666"/>
                  </a:cubicBezTo>
                  <a:cubicBezTo>
                    <a:pt x="1358" y="2559"/>
                    <a:pt x="1358" y="2559"/>
                    <a:pt x="644" y="3262"/>
                  </a:cubicBezTo>
                  <a:cubicBezTo>
                    <a:pt x="548" y="3345"/>
                    <a:pt x="453" y="3440"/>
                    <a:pt x="358" y="3535"/>
                  </a:cubicBezTo>
                  <a:cubicBezTo>
                    <a:pt x="239" y="3690"/>
                    <a:pt x="1" y="3809"/>
                    <a:pt x="167" y="4071"/>
                  </a:cubicBezTo>
                  <a:cubicBezTo>
                    <a:pt x="260" y="4081"/>
                    <a:pt x="352" y="4085"/>
                    <a:pt x="445" y="4085"/>
                  </a:cubicBezTo>
                  <a:cubicBezTo>
                    <a:pt x="935" y="4085"/>
                    <a:pt x="1423" y="3970"/>
                    <a:pt x="1894" y="3940"/>
                  </a:cubicBezTo>
                  <a:cubicBezTo>
                    <a:pt x="1930" y="4476"/>
                    <a:pt x="1941" y="4952"/>
                    <a:pt x="1965" y="5429"/>
                  </a:cubicBezTo>
                  <a:cubicBezTo>
                    <a:pt x="1989" y="5607"/>
                    <a:pt x="1989" y="5786"/>
                    <a:pt x="2180" y="5857"/>
                  </a:cubicBezTo>
                  <a:cubicBezTo>
                    <a:pt x="2224" y="5876"/>
                    <a:pt x="2264" y="5884"/>
                    <a:pt x="2301" y="5884"/>
                  </a:cubicBezTo>
                  <a:cubicBezTo>
                    <a:pt x="2456" y="5884"/>
                    <a:pt x="2560" y="5744"/>
                    <a:pt x="2656" y="5619"/>
                  </a:cubicBezTo>
                  <a:cubicBezTo>
                    <a:pt x="2930" y="5238"/>
                    <a:pt x="3227" y="4833"/>
                    <a:pt x="3418" y="4583"/>
                  </a:cubicBezTo>
                  <a:cubicBezTo>
                    <a:pt x="3787" y="4881"/>
                    <a:pt x="4144" y="5167"/>
                    <a:pt x="4501" y="5464"/>
                  </a:cubicBezTo>
                  <a:cubicBezTo>
                    <a:pt x="4595" y="5542"/>
                    <a:pt x="4699" y="5595"/>
                    <a:pt x="4806" y="5595"/>
                  </a:cubicBezTo>
                  <a:cubicBezTo>
                    <a:pt x="4863" y="5595"/>
                    <a:pt x="4920" y="5580"/>
                    <a:pt x="4978" y="5548"/>
                  </a:cubicBezTo>
                  <a:cubicBezTo>
                    <a:pt x="5144" y="5464"/>
                    <a:pt x="5108" y="5262"/>
                    <a:pt x="5085" y="5131"/>
                  </a:cubicBezTo>
                  <a:cubicBezTo>
                    <a:pt x="5025" y="4821"/>
                    <a:pt x="4942" y="4488"/>
                    <a:pt x="4847" y="4190"/>
                  </a:cubicBezTo>
                  <a:cubicBezTo>
                    <a:pt x="4716" y="3857"/>
                    <a:pt x="4799" y="3619"/>
                    <a:pt x="5001" y="3321"/>
                  </a:cubicBezTo>
                  <a:cubicBezTo>
                    <a:pt x="5394" y="2762"/>
                    <a:pt x="5692" y="2131"/>
                    <a:pt x="6037" y="1535"/>
                  </a:cubicBezTo>
                  <a:cubicBezTo>
                    <a:pt x="6121" y="1369"/>
                    <a:pt x="6180" y="1190"/>
                    <a:pt x="6061" y="1035"/>
                  </a:cubicBezTo>
                  <a:cubicBezTo>
                    <a:pt x="6002" y="964"/>
                    <a:pt x="5941" y="938"/>
                    <a:pt x="5878" y="938"/>
                  </a:cubicBezTo>
                  <a:cubicBezTo>
                    <a:pt x="5763" y="938"/>
                    <a:pt x="5645" y="1025"/>
                    <a:pt x="5537" y="1071"/>
                  </a:cubicBezTo>
                  <a:cubicBezTo>
                    <a:pt x="5097" y="1261"/>
                    <a:pt x="4692" y="1595"/>
                    <a:pt x="4132" y="1714"/>
                  </a:cubicBezTo>
                  <a:cubicBezTo>
                    <a:pt x="4132" y="1273"/>
                    <a:pt x="4132" y="916"/>
                    <a:pt x="4156" y="535"/>
                  </a:cubicBezTo>
                  <a:cubicBezTo>
                    <a:pt x="4144" y="321"/>
                    <a:pt x="4144" y="71"/>
                    <a:pt x="3894" y="11"/>
                  </a:cubicBezTo>
                  <a:cubicBezTo>
                    <a:pt x="3864" y="4"/>
                    <a:pt x="3835" y="0"/>
                    <a:pt x="3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5922750" y="2206950"/>
              <a:ext cx="20275" cy="22350"/>
            </a:xfrm>
            <a:custGeom>
              <a:avLst/>
              <a:gdLst/>
              <a:ahLst/>
              <a:cxnLst/>
              <a:rect l="l" t="t" r="r" b="b"/>
              <a:pathLst>
                <a:path w="811" h="894" extrusionOk="0">
                  <a:moveTo>
                    <a:pt x="382" y="0"/>
                  </a:moveTo>
                  <a:cubicBezTo>
                    <a:pt x="120" y="12"/>
                    <a:pt x="1" y="215"/>
                    <a:pt x="1" y="465"/>
                  </a:cubicBezTo>
                  <a:cubicBezTo>
                    <a:pt x="1" y="703"/>
                    <a:pt x="72" y="893"/>
                    <a:pt x="334" y="893"/>
                  </a:cubicBezTo>
                  <a:cubicBezTo>
                    <a:pt x="632" y="893"/>
                    <a:pt x="774" y="715"/>
                    <a:pt x="810" y="453"/>
                  </a:cubicBezTo>
                  <a:cubicBezTo>
                    <a:pt x="798" y="179"/>
                    <a:pt x="667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5879000" y="2315000"/>
              <a:ext cx="20850" cy="21175"/>
            </a:xfrm>
            <a:custGeom>
              <a:avLst/>
              <a:gdLst/>
              <a:ahLst/>
              <a:cxnLst/>
              <a:rect l="l" t="t" r="r" b="b"/>
              <a:pathLst>
                <a:path w="834" h="847" extrusionOk="0">
                  <a:moveTo>
                    <a:pt x="405" y="0"/>
                  </a:moveTo>
                  <a:cubicBezTo>
                    <a:pt x="119" y="12"/>
                    <a:pt x="0" y="203"/>
                    <a:pt x="24" y="453"/>
                  </a:cubicBezTo>
                  <a:cubicBezTo>
                    <a:pt x="24" y="683"/>
                    <a:pt x="135" y="846"/>
                    <a:pt x="379" y="846"/>
                  </a:cubicBezTo>
                  <a:cubicBezTo>
                    <a:pt x="388" y="846"/>
                    <a:pt x="396" y="846"/>
                    <a:pt x="405" y="846"/>
                  </a:cubicBezTo>
                  <a:cubicBezTo>
                    <a:pt x="679" y="834"/>
                    <a:pt x="810" y="679"/>
                    <a:pt x="834" y="429"/>
                  </a:cubicBezTo>
                  <a:cubicBezTo>
                    <a:pt x="822" y="143"/>
                    <a:pt x="679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5550075" y="2281650"/>
              <a:ext cx="18500" cy="20000"/>
            </a:xfrm>
            <a:custGeom>
              <a:avLst/>
              <a:gdLst/>
              <a:ahLst/>
              <a:cxnLst/>
              <a:rect l="l" t="t" r="r" b="b"/>
              <a:pathLst>
                <a:path w="740" h="800" extrusionOk="0">
                  <a:moveTo>
                    <a:pt x="346" y="1"/>
                  </a:moveTo>
                  <a:cubicBezTo>
                    <a:pt x="108" y="1"/>
                    <a:pt x="1" y="156"/>
                    <a:pt x="1" y="382"/>
                  </a:cubicBezTo>
                  <a:cubicBezTo>
                    <a:pt x="25" y="620"/>
                    <a:pt x="144" y="775"/>
                    <a:pt x="394" y="799"/>
                  </a:cubicBezTo>
                  <a:cubicBezTo>
                    <a:pt x="403" y="799"/>
                    <a:pt x="412" y="799"/>
                    <a:pt x="420" y="799"/>
                  </a:cubicBezTo>
                  <a:cubicBezTo>
                    <a:pt x="651" y="799"/>
                    <a:pt x="739" y="646"/>
                    <a:pt x="739" y="394"/>
                  </a:cubicBezTo>
                  <a:cubicBezTo>
                    <a:pt x="739" y="180"/>
                    <a:pt x="632" y="25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5521225" y="2320650"/>
              <a:ext cx="19075" cy="18475"/>
            </a:xfrm>
            <a:custGeom>
              <a:avLst/>
              <a:gdLst/>
              <a:ahLst/>
              <a:cxnLst/>
              <a:rect l="l" t="t" r="r" b="b"/>
              <a:pathLst>
                <a:path w="763" h="739" extrusionOk="0">
                  <a:moveTo>
                    <a:pt x="369" y="1"/>
                  </a:moveTo>
                  <a:cubicBezTo>
                    <a:pt x="143" y="1"/>
                    <a:pt x="0" y="120"/>
                    <a:pt x="0" y="346"/>
                  </a:cubicBezTo>
                  <a:cubicBezTo>
                    <a:pt x="0" y="608"/>
                    <a:pt x="119" y="739"/>
                    <a:pt x="381" y="739"/>
                  </a:cubicBezTo>
                  <a:cubicBezTo>
                    <a:pt x="607" y="739"/>
                    <a:pt x="738" y="644"/>
                    <a:pt x="762" y="405"/>
                  </a:cubicBezTo>
                  <a:cubicBezTo>
                    <a:pt x="762" y="155"/>
                    <a:pt x="619" y="24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6" name="Google Shape;46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1354738" y="539367"/>
            <a:ext cx="2667000" cy="177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7935" flipH="1">
            <a:off x="1489908" y="1252437"/>
            <a:ext cx="2248884" cy="211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">
            <a:off x="1245818" y="1324566"/>
            <a:ext cx="1068317" cy="111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1674" flipH="1">
            <a:off x="5405108" y="1342161"/>
            <a:ext cx="2248884" cy="2116776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9"/>
          <p:cNvSpPr txBox="1">
            <a:spLocks noGrp="1"/>
          </p:cNvSpPr>
          <p:nvPr>
            <p:ph type="title"/>
          </p:nvPr>
        </p:nvSpPr>
        <p:spPr>
          <a:xfrm>
            <a:off x="534955" y="432226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TRƯỚC KHI 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0" name="Google Shape;500;p39"/>
          <p:cNvSpPr txBox="1">
            <a:spLocks noGrp="1"/>
          </p:cNvSpPr>
          <p:nvPr>
            <p:ph type="subTitle" idx="1"/>
          </p:nvPr>
        </p:nvSpPr>
        <p:spPr>
          <a:xfrm>
            <a:off x="434638" y="3668513"/>
            <a:ext cx="4137312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39"/>
          <p:cNvSpPr txBox="1">
            <a:spLocks noGrp="1"/>
          </p:cNvSpPr>
          <p:nvPr>
            <p:ph type="subTitle" idx="2"/>
          </p:nvPr>
        </p:nvSpPr>
        <p:spPr>
          <a:xfrm>
            <a:off x="5105646" y="3674114"/>
            <a:ext cx="2505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" name="Google Shape;502;p39"/>
          <p:cNvSpPr txBox="1">
            <a:spLocks noGrp="1"/>
          </p:cNvSpPr>
          <p:nvPr>
            <p:ph type="subTitle" idx="3"/>
          </p:nvPr>
        </p:nvSpPr>
        <p:spPr>
          <a:xfrm>
            <a:off x="837196" y="3979874"/>
            <a:ext cx="3554307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3" name="Google Shape;503;p39"/>
          <p:cNvSpPr txBox="1">
            <a:spLocks noGrp="1"/>
          </p:cNvSpPr>
          <p:nvPr>
            <p:ph type="subTitle" idx="4"/>
          </p:nvPr>
        </p:nvSpPr>
        <p:spPr>
          <a:xfrm>
            <a:off x="5105646" y="3975778"/>
            <a:ext cx="4302601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7" name="Google Shape;50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5700" y="1506550"/>
            <a:ext cx="282000" cy="2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1650" y="2065048"/>
            <a:ext cx="1264300" cy="133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5479" y="2803782"/>
            <a:ext cx="282000" cy="29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A0E9246-6D0D-C846-864E-079A68BA3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998" y="100152"/>
            <a:ext cx="2765678" cy="347092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6B74BBC-71BC-C942-BB83-97EB517B1A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7956" y="311791"/>
            <a:ext cx="2505599" cy="304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 build="p"/>
      <p:bldP spid="501" grpId="0" build="p"/>
      <p:bldP spid="502" grpId="0" build="p"/>
      <p:bldP spid="5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0135">
            <a:off x="1358920" y="1118475"/>
            <a:ext cx="2766526" cy="2995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4" name="Google Shape;474;p38"/>
          <p:cNvGrpSpPr/>
          <p:nvPr/>
        </p:nvGrpSpPr>
        <p:grpSpPr>
          <a:xfrm>
            <a:off x="2340493" y="1826792"/>
            <a:ext cx="803379" cy="1371615"/>
            <a:chOff x="2549425" y="2979375"/>
            <a:chExt cx="338750" cy="578350"/>
          </a:xfrm>
        </p:grpSpPr>
        <p:sp>
          <p:nvSpPr>
            <p:cNvPr id="475" name="Google Shape;475;p38"/>
            <p:cNvSpPr/>
            <p:nvPr/>
          </p:nvSpPr>
          <p:spPr>
            <a:xfrm>
              <a:off x="2603000" y="3046050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17" y="1119"/>
                  </a:moveTo>
                  <a:cubicBezTo>
                    <a:pt x="2096" y="1453"/>
                    <a:pt x="2381" y="1726"/>
                    <a:pt x="2703" y="1905"/>
                  </a:cubicBezTo>
                  <a:cubicBezTo>
                    <a:pt x="2370" y="2084"/>
                    <a:pt x="2096" y="2358"/>
                    <a:pt x="1917" y="2691"/>
                  </a:cubicBezTo>
                  <a:cubicBezTo>
                    <a:pt x="1738" y="2346"/>
                    <a:pt x="1465" y="2084"/>
                    <a:pt x="1131" y="1905"/>
                  </a:cubicBezTo>
                  <a:cubicBezTo>
                    <a:pt x="1465" y="1726"/>
                    <a:pt x="1727" y="1453"/>
                    <a:pt x="1917" y="1119"/>
                  </a:cubicBezTo>
                  <a:close/>
                  <a:moveTo>
                    <a:pt x="1905" y="0"/>
                  </a:moveTo>
                  <a:cubicBezTo>
                    <a:pt x="1786" y="0"/>
                    <a:pt x="1679" y="107"/>
                    <a:pt x="1679" y="226"/>
                  </a:cubicBezTo>
                  <a:cubicBezTo>
                    <a:pt x="1679" y="1024"/>
                    <a:pt x="1024" y="1679"/>
                    <a:pt x="226" y="1679"/>
                  </a:cubicBezTo>
                  <a:cubicBezTo>
                    <a:pt x="107" y="1679"/>
                    <a:pt x="0" y="1786"/>
                    <a:pt x="0" y="1905"/>
                  </a:cubicBezTo>
                  <a:cubicBezTo>
                    <a:pt x="0" y="2024"/>
                    <a:pt x="107" y="2131"/>
                    <a:pt x="226" y="2131"/>
                  </a:cubicBezTo>
                  <a:cubicBezTo>
                    <a:pt x="1024" y="2131"/>
                    <a:pt x="1679" y="2786"/>
                    <a:pt x="1679" y="3584"/>
                  </a:cubicBezTo>
                  <a:cubicBezTo>
                    <a:pt x="1679" y="3703"/>
                    <a:pt x="1786" y="3810"/>
                    <a:pt x="1905" y="3810"/>
                  </a:cubicBezTo>
                  <a:cubicBezTo>
                    <a:pt x="2024" y="3810"/>
                    <a:pt x="2131" y="3703"/>
                    <a:pt x="2131" y="3584"/>
                  </a:cubicBezTo>
                  <a:cubicBezTo>
                    <a:pt x="2131" y="2786"/>
                    <a:pt x="2786" y="2131"/>
                    <a:pt x="3584" y="2131"/>
                  </a:cubicBezTo>
                  <a:cubicBezTo>
                    <a:pt x="3703" y="2131"/>
                    <a:pt x="3810" y="2024"/>
                    <a:pt x="3810" y="1905"/>
                  </a:cubicBezTo>
                  <a:cubicBezTo>
                    <a:pt x="3810" y="1786"/>
                    <a:pt x="3703" y="1679"/>
                    <a:pt x="3584" y="1679"/>
                  </a:cubicBezTo>
                  <a:cubicBezTo>
                    <a:pt x="2786" y="1679"/>
                    <a:pt x="2131" y="1024"/>
                    <a:pt x="2131" y="226"/>
                  </a:cubicBezTo>
                  <a:cubicBezTo>
                    <a:pt x="2131" y="107"/>
                    <a:pt x="2024" y="0"/>
                    <a:pt x="1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2770875" y="3375250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17" y="1131"/>
                  </a:moveTo>
                  <a:cubicBezTo>
                    <a:pt x="2096" y="1477"/>
                    <a:pt x="2382" y="1739"/>
                    <a:pt x="2703" y="1917"/>
                  </a:cubicBezTo>
                  <a:cubicBezTo>
                    <a:pt x="2358" y="2096"/>
                    <a:pt x="2096" y="2382"/>
                    <a:pt x="1917" y="2715"/>
                  </a:cubicBezTo>
                  <a:cubicBezTo>
                    <a:pt x="1739" y="2370"/>
                    <a:pt x="1453" y="2096"/>
                    <a:pt x="1131" y="1917"/>
                  </a:cubicBezTo>
                  <a:cubicBezTo>
                    <a:pt x="1453" y="1739"/>
                    <a:pt x="1727" y="1465"/>
                    <a:pt x="1917" y="1131"/>
                  </a:cubicBezTo>
                  <a:close/>
                  <a:moveTo>
                    <a:pt x="1905" y="0"/>
                  </a:moveTo>
                  <a:cubicBezTo>
                    <a:pt x="1786" y="0"/>
                    <a:pt x="1679" y="108"/>
                    <a:pt x="1679" y="227"/>
                  </a:cubicBezTo>
                  <a:cubicBezTo>
                    <a:pt x="1679" y="1024"/>
                    <a:pt x="1024" y="1679"/>
                    <a:pt x="227" y="1679"/>
                  </a:cubicBezTo>
                  <a:cubicBezTo>
                    <a:pt x="107" y="1679"/>
                    <a:pt x="0" y="1786"/>
                    <a:pt x="0" y="1905"/>
                  </a:cubicBezTo>
                  <a:cubicBezTo>
                    <a:pt x="0" y="2024"/>
                    <a:pt x="107" y="2132"/>
                    <a:pt x="227" y="2132"/>
                  </a:cubicBezTo>
                  <a:cubicBezTo>
                    <a:pt x="1024" y="2132"/>
                    <a:pt x="1679" y="2786"/>
                    <a:pt x="1679" y="3584"/>
                  </a:cubicBezTo>
                  <a:cubicBezTo>
                    <a:pt x="1679" y="3703"/>
                    <a:pt x="1786" y="3810"/>
                    <a:pt x="1905" y="3810"/>
                  </a:cubicBezTo>
                  <a:cubicBezTo>
                    <a:pt x="2024" y="3810"/>
                    <a:pt x="2132" y="3727"/>
                    <a:pt x="2132" y="3584"/>
                  </a:cubicBezTo>
                  <a:cubicBezTo>
                    <a:pt x="2132" y="2786"/>
                    <a:pt x="2786" y="2132"/>
                    <a:pt x="3584" y="2132"/>
                  </a:cubicBezTo>
                  <a:cubicBezTo>
                    <a:pt x="3703" y="2132"/>
                    <a:pt x="3810" y="2024"/>
                    <a:pt x="3810" y="1905"/>
                  </a:cubicBezTo>
                  <a:cubicBezTo>
                    <a:pt x="3810" y="1786"/>
                    <a:pt x="3703" y="1679"/>
                    <a:pt x="3584" y="1679"/>
                  </a:cubicBezTo>
                  <a:cubicBezTo>
                    <a:pt x="2786" y="1679"/>
                    <a:pt x="2132" y="1024"/>
                    <a:pt x="2132" y="227"/>
                  </a:cubicBezTo>
                  <a:cubicBezTo>
                    <a:pt x="2132" y="108"/>
                    <a:pt x="2024" y="0"/>
                    <a:pt x="1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2666700" y="3231625"/>
              <a:ext cx="96150" cy="275800"/>
            </a:xfrm>
            <a:custGeom>
              <a:avLst/>
              <a:gdLst/>
              <a:ahLst/>
              <a:cxnLst/>
              <a:rect l="l" t="t" r="r" b="b"/>
              <a:pathLst>
                <a:path w="3846" h="11032" extrusionOk="0">
                  <a:moveTo>
                    <a:pt x="1691" y="0"/>
                  </a:moveTo>
                  <a:cubicBezTo>
                    <a:pt x="1600" y="0"/>
                    <a:pt x="1515" y="49"/>
                    <a:pt x="1488" y="138"/>
                  </a:cubicBezTo>
                  <a:cubicBezTo>
                    <a:pt x="0" y="3733"/>
                    <a:pt x="774" y="8079"/>
                    <a:pt x="3417" y="10960"/>
                  </a:cubicBezTo>
                  <a:cubicBezTo>
                    <a:pt x="3465" y="10996"/>
                    <a:pt x="3524" y="11032"/>
                    <a:pt x="3584" y="11032"/>
                  </a:cubicBezTo>
                  <a:cubicBezTo>
                    <a:pt x="3643" y="11032"/>
                    <a:pt x="3691" y="11020"/>
                    <a:pt x="3751" y="10984"/>
                  </a:cubicBezTo>
                  <a:cubicBezTo>
                    <a:pt x="3834" y="10913"/>
                    <a:pt x="3846" y="10758"/>
                    <a:pt x="3762" y="10675"/>
                  </a:cubicBezTo>
                  <a:cubicBezTo>
                    <a:pt x="1262" y="7960"/>
                    <a:pt x="500" y="3709"/>
                    <a:pt x="1905" y="316"/>
                  </a:cubicBezTo>
                  <a:cubicBezTo>
                    <a:pt x="1953" y="197"/>
                    <a:pt x="1905" y="66"/>
                    <a:pt x="1786" y="18"/>
                  </a:cubicBezTo>
                  <a:cubicBezTo>
                    <a:pt x="1755" y="6"/>
                    <a:pt x="1723" y="0"/>
                    <a:pt x="1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2697950" y="3133000"/>
              <a:ext cx="111925" cy="122625"/>
            </a:xfrm>
            <a:custGeom>
              <a:avLst/>
              <a:gdLst/>
              <a:ahLst/>
              <a:cxnLst/>
              <a:rect l="l" t="t" r="r" b="b"/>
              <a:pathLst>
                <a:path w="4477" h="4905" extrusionOk="0">
                  <a:moveTo>
                    <a:pt x="3109" y="470"/>
                  </a:moveTo>
                  <a:cubicBezTo>
                    <a:pt x="3284" y="470"/>
                    <a:pt x="3442" y="498"/>
                    <a:pt x="3572" y="546"/>
                  </a:cubicBezTo>
                  <a:cubicBezTo>
                    <a:pt x="3786" y="630"/>
                    <a:pt x="4036" y="785"/>
                    <a:pt x="4001" y="1011"/>
                  </a:cubicBezTo>
                  <a:cubicBezTo>
                    <a:pt x="3953" y="1356"/>
                    <a:pt x="3167" y="1844"/>
                    <a:pt x="2465" y="2297"/>
                  </a:cubicBezTo>
                  <a:cubicBezTo>
                    <a:pt x="1846" y="2678"/>
                    <a:pt x="1167" y="3118"/>
                    <a:pt x="679" y="3594"/>
                  </a:cubicBezTo>
                  <a:cubicBezTo>
                    <a:pt x="798" y="2904"/>
                    <a:pt x="953" y="2225"/>
                    <a:pt x="1298" y="1654"/>
                  </a:cubicBezTo>
                  <a:cubicBezTo>
                    <a:pt x="1815" y="764"/>
                    <a:pt x="2547" y="470"/>
                    <a:pt x="3109" y="470"/>
                  </a:cubicBezTo>
                  <a:close/>
                  <a:moveTo>
                    <a:pt x="3120" y="1"/>
                  </a:moveTo>
                  <a:cubicBezTo>
                    <a:pt x="2385" y="1"/>
                    <a:pt x="1508" y="405"/>
                    <a:pt x="905" y="1416"/>
                  </a:cubicBezTo>
                  <a:cubicBezTo>
                    <a:pt x="477" y="2166"/>
                    <a:pt x="322" y="3011"/>
                    <a:pt x="179" y="3844"/>
                  </a:cubicBezTo>
                  <a:cubicBezTo>
                    <a:pt x="131" y="4106"/>
                    <a:pt x="84" y="4380"/>
                    <a:pt x="24" y="4630"/>
                  </a:cubicBezTo>
                  <a:cubicBezTo>
                    <a:pt x="0" y="4749"/>
                    <a:pt x="72" y="4868"/>
                    <a:pt x="191" y="4904"/>
                  </a:cubicBezTo>
                  <a:lnTo>
                    <a:pt x="238" y="4904"/>
                  </a:lnTo>
                  <a:cubicBezTo>
                    <a:pt x="346" y="4904"/>
                    <a:pt x="429" y="4845"/>
                    <a:pt x="465" y="4725"/>
                  </a:cubicBezTo>
                  <a:cubicBezTo>
                    <a:pt x="619" y="3963"/>
                    <a:pt x="1727" y="3261"/>
                    <a:pt x="2691" y="2654"/>
                  </a:cubicBezTo>
                  <a:cubicBezTo>
                    <a:pt x="3632" y="2058"/>
                    <a:pt x="4370" y="1594"/>
                    <a:pt x="4429" y="1035"/>
                  </a:cubicBezTo>
                  <a:cubicBezTo>
                    <a:pt x="4477" y="618"/>
                    <a:pt x="4191" y="261"/>
                    <a:pt x="3703" y="94"/>
                  </a:cubicBezTo>
                  <a:cubicBezTo>
                    <a:pt x="3527" y="33"/>
                    <a:pt x="3329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2639000" y="3147575"/>
              <a:ext cx="66400" cy="166675"/>
            </a:xfrm>
            <a:custGeom>
              <a:avLst/>
              <a:gdLst/>
              <a:ahLst/>
              <a:cxnLst/>
              <a:rect l="l" t="t" r="r" b="b"/>
              <a:pathLst>
                <a:path w="2656" h="6667" extrusionOk="0">
                  <a:moveTo>
                    <a:pt x="1989" y="452"/>
                  </a:moveTo>
                  <a:cubicBezTo>
                    <a:pt x="2013" y="452"/>
                    <a:pt x="2025" y="463"/>
                    <a:pt x="2037" y="463"/>
                  </a:cubicBezTo>
                  <a:cubicBezTo>
                    <a:pt x="2144" y="487"/>
                    <a:pt x="2203" y="666"/>
                    <a:pt x="2203" y="904"/>
                  </a:cubicBezTo>
                  <a:cubicBezTo>
                    <a:pt x="2203" y="1464"/>
                    <a:pt x="2025" y="1952"/>
                    <a:pt x="1846" y="2476"/>
                  </a:cubicBezTo>
                  <a:cubicBezTo>
                    <a:pt x="1608" y="3154"/>
                    <a:pt x="1346" y="3881"/>
                    <a:pt x="1430" y="4869"/>
                  </a:cubicBezTo>
                  <a:cubicBezTo>
                    <a:pt x="513" y="2749"/>
                    <a:pt x="1013" y="1297"/>
                    <a:pt x="1513" y="749"/>
                  </a:cubicBezTo>
                  <a:cubicBezTo>
                    <a:pt x="1692" y="535"/>
                    <a:pt x="1870" y="452"/>
                    <a:pt x="1989" y="452"/>
                  </a:cubicBezTo>
                  <a:close/>
                  <a:moveTo>
                    <a:pt x="1967" y="1"/>
                  </a:moveTo>
                  <a:cubicBezTo>
                    <a:pt x="1701" y="1"/>
                    <a:pt x="1414" y="160"/>
                    <a:pt x="1168" y="452"/>
                  </a:cubicBezTo>
                  <a:cubicBezTo>
                    <a:pt x="418" y="1297"/>
                    <a:pt x="1" y="3142"/>
                    <a:pt x="1287" y="5583"/>
                  </a:cubicBezTo>
                  <a:cubicBezTo>
                    <a:pt x="1311" y="5643"/>
                    <a:pt x="1358" y="5714"/>
                    <a:pt x="1382" y="5786"/>
                  </a:cubicBezTo>
                  <a:cubicBezTo>
                    <a:pt x="1537" y="6083"/>
                    <a:pt x="1703" y="6428"/>
                    <a:pt x="1942" y="6619"/>
                  </a:cubicBezTo>
                  <a:cubicBezTo>
                    <a:pt x="1977" y="6655"/>
                    <a:pt x="2049" y="6667"/>
                    <a:pt x="2084" y="6667"/>
                  </a:cubicBezTo>
                  <a:cubicBezTo>
                    <a:pt x="2132" y="6667"/>
                    <a:pt x="2180" y="6655"/>
                    <a:pt x="2203" y="6619"/>
                  </a:cubicBezTo>
                  <a:cubicBezTo>
                    <a:pt x="2299" y="6559"/>
                    <a:pt x="2323" y="6440"/>
                    <a:pt x="2275" y="6357"/>
                  </a:cubicBezTo>
                  <a:cubicBezTo>
                    <a:pt x="1549" y="4619"/>
                    <a:pt x="1930" y="3607"/>
                    <a:pt x="2263" y="2618"/>
                  </a:cubicBezTo>
                  <a:cubicBezTo>
                    <a:pt x="2465" y="2095"/>
                    <a:pt x="2656" y="1547"/>
                    <a:pt x="2656" y="904"/>
                  </a:cubicBezTo>
                  <a:cubicBezTo>
                    <a:pt x="2656" y="309"/>
                    <a:pt x="2370" y="106"/>
                    <a:pt x="2203" y="47"/>
                  </a:cubicBezTo>
                  <a:cubicBezTo>
                    <a:pt x="2128" y="16"/>
                    <a:pt x="2048" y="1"/>
                    <a:pt x="1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2684850" y="3210325"/>
              <a:ext cx="130400" cy="133100"/>
            </a:xfrm>
            <a:custGeom>
              <a:avLst/>
              <a:gdLst/>
              <a:ahLst/>
              <a:cxnLst/>
              <a:rect l="l" t="t" r="r" b="b"/>
              <a:pathLst>
                <a:path w="5216" h="5324" extrusionOk="0">
                  <a:moveTo>
                    <a:pt x="4156" y="454"/>
                  </a:moveTo>
                  <a:cubicBezTo>
                    <a:pt x="4418" y="454"/>
                    <a:pt x="4596" y="537"/>
                    <a:pt x="4644" y="656"/>
                  </a:cubicBezTo>
                  <a:cubicBezTo>
                    <a:pt x="4691" y="882"/>
                    <a:pt x="4394" y="1478"/>
                    <a:pt x="2894" y="2204"/>
                  </a:cubicBezTo>
                  <a:cubicBezTo>
                    <a:pt x="2775" y="2252"/>
                    <a:pt x="2655" y="2311"/>
                    <a:pt x="2501" y="2371"/>
                  </a:cubicBezTo>
                  <a:cubicBezTo>
                    <a:pt x="2072" y="2549"/>
                    <a:pt x="1536" y="2775"/>
                    <a:pt x="1060" y="3192"/>
                  </a:cubicBezTo>
                  <a:cubicBezTo>
                    <a:pt x="1917" y="1240"/>
                    <a:pt x="3263" y="466"/>
                    <a:pt x="4120" y="454"/>
                  </a:cubicBezTo>
                  <a:close/>
                  <a:moveTo>
                    <a:pt x="4148" y="1"/>
                  </a:moveTo>
                  <a:cubicBezTo>
                    <a:pt x="4135" y="1"/>
                    <a:pt x="4122" y="1"/>
                    <a:pt x="4108" y="1"/>
                  </a:cubicBezTo>
                  <a:cubicBezTo>
                    <a:pt x="2846" y="37"/>
                    <a:pt x="727" y="1406"/>
                    <a:pt x="12" y="5050"/>
                  </a:cubicBezTo>
                  <a:cubicBezTo>
                    <a:pt x="0" y="5181"/>
                    <a:pt x="72" y="5288"/>
                    <a:pt x="191" y="5323"/>
                  </a:cubicBezTo>
                  <a:lnTo>
                    <a:pt x="239" y="5323"/>
                  </a:lnTo>
                  <a:cubicBezTo>
                    <a:pt x="346" y="5323"/>
                    <a:pt x="429" y="5240"/>
                    <a:pt x="429" y="5121"/>
                  </a:cubicBezTo>
                  <a:cubicBezTo>
                    <a:pt x="750" y="3597"/>
                    <a:pt x="1846" y="3133"/>
                    <a:pt x="2655" y="2787"/>
                  </a:cubicBezTo>
                  <a:cubicBezTo>
                    <a:pt x="2798" y="2728"/>
                    <a:pt x="2953" y="2668"/>
                    <a:pt x="3072" y="2609"/>
                  </a:cubicBezTo>
                  <a:cubicBezTo>
                    <a:pt x="4477" y="1906"/>
                    <a:pt x="5215" y="1168"/>
                    <a:pt x="5061" y="561"/>
                  </a:cubicBezTo>
                  <a:cubicBezTo>
                    <a:pt x="4991" y="213"/>
                    <a:pt x="4639" y="1"/>
                    <a:pt x="4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2581850" y="3235075"/>
              <a:ext cx="121775" cy="159850"/>
            </a:xfrm>
            <a:custGeom>
              <a:avLst/>
              <a:gdLst/>
              <a:ahLst/>
              <a:cxnLst/>
              <a:rect l="l" t="t" r="r" b="b"/>
              <a:pathLst>
                <a:path w="4871" h="6394" extrusionOk="0">
                  <a:moveTo>
                    <a:pt x="1382" y="464"/>
                  </a:moveTo>
                  <a:cubicBezTo>
                    <a:pt x="1513" y="464"/>
                    <a:pt x="1692" y="595"/>
                    <a:pt x="1834" y="821"/>
                  </a:cubicBezTo>
                  <a:cubicBezTo>
                    <a:pt x="2156" y="1297"/>
                    <a:pt x="2311" y="1857"/>
                    <a:pt x="2465" y="2464"/>
                  </a:cubicBezTo>
                  <a:cubicBezTo>
                    <a:pt x="2644" y="3119"/>
                    <a:pt x="2823" y="3810"/>
                    <a:pt x="3239" y="4369"/>
                  </a:cubicBezTo>
                  <a:cubicBezTo>
                    <a:pt x="3382" y="4548"/>
                    <a:pt x="3525" y="4703"/>
                    <a:pt x="3656" y="4845"/>
                  </a:cubicBezTo>
                  <a:cubicBezTo>
                    <a:pt x="3763" y="4953"/>
                    <a:pt x="3870" y="5060"/>
                    <a:pt x="3954" y="5179"/>
                  </a:cubicBezTo>
                  <a:cubicBezTo>
                    <a:pt x="4037" y="5262"/>
                    <a:pt x="4097" y="5369"/>
                    <a:pt x="4156" y="5465"/>
                  </a:cubicBezTo>
                  <a:cubicBezTo>
                    <a:pt x="4097" y="5417"/>
                    <a:pt x="4013" y="5357"/>
                    <a:pt x="3942" y="5298"/>
                  </a:cubicBezTo>
                  <a:cubicBezTo>
                    <a:pt x="3894" y="5262"/>
                    <a:pt x="3811" y="5203"/>
                    <a:pt x="3680" y="5131"/>
                  </a:cubicBezTo>
                  <a:cubicBezTo>
                    <a:pt x="2811" y="4631"/>
                    <a:pt x="525" y="3274"/>
                    <a:pt x="1037" y="904"/>
                  </a:cubicBezTo>
                  <a:cubicBezTo>
                    <a:pt x="1096" y="654"/>
                    <a:pt x="1203" y="488"/>
                    <a:pt x="1334" y="464"/>
                  </a:cubicBezTo>
                  <a:close/>
                  <a:moveTo>
                    <a:pt x="1372" y="1"/>
                  </a:moveTo>
                  <a:cubicBezTo>
                    <a:pt x="1331" y="1"/>
                    <a:pt x="1291" y="4"/>
                    <a:pt x="1251" y="11"/>
                  </a:cubicBezTo>
                  <a:cubicBezTo>
                    <a:pt x="1060" y="35"/>
                    <a:pt x="727" y="190"/>
                    <a:pt x="596" y="797"/>
                  </a:cubicBezTo>
                  <a:cubicBezTo>
                    <a:pt x="1" y="3476"/>
                    <a:pt x="2584" y="5000"/>
                    <a:pt x="3442" y="5500"/>
                  </a:cubicBezTo>
                  <a:cubicBezTo>
                    <a:pt x="3561" y="5584"/>
                    <a:pt x="3644" y="5619"/>
                    <a:pt x="3680" y="5655"/>
                  </a:cubicBezTo>
                  <a:cubicBezTo>
                    <a:pt x="4013" y="5917"/>
                    <a:pt x="4228" y="6119"/>
                    <a:pt x="4347" y="6238"/>
                  </a:cubicBezTo>
                  <a:cubicBezTo>
                    <a:pt x="4430" y="6310"/>
                    <a:pt x="4525" y="6393"/>
                    <a:pt x="4632" y="6393"/>
                  </a:cubicBezTo>
                  <a:cubicBezTo>
                    <a:pt x="4656" y="6393"/>
                    <a:pt x="4692" y="6393"/>
                    <a:pt x="4716" y="6357"/>
                  </a:cubicBezTo>
                  <a:cubicBezTo>
                    <a:pt x="4787" y="6322"/>
                    <a:pt x="4870" y="6238"/>
                    <a:pt x="4823" y="6060"/>
                  </a:cubicBezTo>
                  <a:lnTo>
                    <a:pt x="4823" y="6036"/>
                  </a:lnTo>
                  <a:cubicBezTo>
                    <a:pt x="4775" y="5846"/>
                    <a:pt x="4668" y="5345"/>
                    <a:pt x="4299" y="4881"/>
                  </a:cubicBezTo>
                  <a:cubicBezTo>
                    <a:pt x="4216" y="4762"/>
                    <a:pt x="4097" y="4643"/>
                    <a:pt x="3989" y="4524"/>
                  </a:cubicBezTo>
                  <a:cubicBezTo>
                    <a:pt x="3858" y="4369"/>
                    <a:pt x="3739" y="4238"/>
                    <a:pt x="3620" y="4095"/>
                  </a:cubicBezTo>
                  <a:cubicBezTo>
                    <a:pt x="3239" y="3595"/>
                    <a:pt x="3085" y="2988"/>
                    <a:pt x="2918" y="2345"/>
                  </a:cubicBezTo>
                  <a:cubicBezTo>
                    <a:pt x="2751" y="1738"/>
                    <a:pt x="2573" y="1119"/>
                    <a:pt x="2215" y="559"/>
                  </a:cubicBezTo>
                  <a:cubicBezTo>
                    <a:pt x="1985" y="192"/>
                    <a:pt x="1671" y="1"/>
                    <a:pt x="1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2703000" y="3273175"/>
              <a:ext cx="107475" cy="181875"/>
            </a:xfrm>
            <a:custGeom>
              <a:avLst/>
              <a:gdLst/>
              <a:ahLst/>
              <a:cxnLst/>
              <a:rect l="l" t="t" r="r" b="b"/>
              <a:pathLst>
                <a:path w="4299" h="7275" extrusionOk="0">
                  <a:moveTo>
                    <a:pt x="3125" y="456"/>
                  </a:moveTo>
                  <a:cubicBezTo>
                    <a:pt x="3393" y="456"/>
                    <a:pt x="3598" y="548"/>
                    <a:pt x="3680" y="702"/>
                  </a:cubicBezTo>
                  <a:cubicBezTo>
                    <a:pt x="3775" y="904"/>
                    <a:pt x="3632" y="1202"/>
                    <a:pt x="3334" y="1500"/>
                  </a:cubicBezTo>
                  <a:cubicBezTo>
                    <a:pt x="3215" y="1631"/>
                    <a:pt x="3037" y="1774"/>
                    <a:pt x="2834" y="1940"/>
                  </a:cubicBezTo>
                  <a:cubicBezTo>
                    <a:pt x="2072" y="2571"/>
                    <a:pt x="941" y="3500"/>
                    <a:pt x="525" y="4976"/>
                  </a:cubicBezTo>
                  <a:cubicBezTo>
                    <a:pt x="536" y="4393"/>
                    <a:pt x="596" y="3738"/>
                    <a:pt x="739" y="3202"/>
                  </a:cubicBezTo>
                  <a:cubicBezTo>
                    <a:pt x="1191" y="1297"/>
                    <a:pt x="2251" y="523"/>
                    <a:pt x="2989" y="464"/>
                  </a:cubicBezTo>
                  <a:cubicBezTo>
                    <a:pt x="3036" y="459"/>
                    <a:pt x="3081" y="456"/>
                    <a:pt x="3125" y="456"/>
                  </a:cubicBezTo>
                  <a:close/>
                  <a:moveTo>
                    <a:pt x="3152" y="1"/>
                  </a:moveTo>
                  <a:cubicBezTo>
                    <a:pt x="3091" y="1"/>
                    <a:pt x="3029" y="4"/>
                    <a:pt x="2965" y="11"/>
                  </a:cubicBezTo>
                  <a:cubicBezTo>
                    <a:pt x="2060" y="95"/>
                    <a:pt x="822" y="964"/>
                    <a:pt x="298" y="3107"/>
                  </a:cubicBezTo>
                  <a:cubicBezTo>
                    <a:pt x="1" y="4333"/>
                    <a:pt x="36" y="6238"/>
                    <a:pt x="155" y="6560"/>
                  </a:cubicBezTo>
                  <a:cubicBezTo>
                    <a:pt x="263" y="6822"/>
                    <a:pt x="346" y="6953"/>
                    <a:pt x="405" y="7048"/>
                  </a:cubicBezTo>
                  <a:cubicBezTo>
                    <a:pt x="417" y="7060"/>
                    <a:pt x="441" y="7096"/>
                    <a:pt x="441" y="7096"/>
                  </a:cubicBezTo>
                  <a:cubicBezTo>
                    <a:pt x="465" y="7191"/>
                    <a:pt x="560" y="7274"/>
                    <a:pt x="656" y="7274"/>
                  </a:cubicBezTo>
                  <a:lnTo>
                    <a:pt x="715" y="7274"/>
                  </a:lnTo>
                  <a:cubicBezTo>
                    <a:pt x="834" y="7250"/>
                    <a:pt x="906" y="7131"/>
                    <a:pt x="894" y="7012"/>
                  </a:cubicBezTo>
                  <a:cubicBezTo>
                    <a:pt x="453" y="4512"/>
                    <a:pt x="2060" y="3179"/>
                    <a:pt x="3132" y="2286"/>
                  </a:cubicBezTo>
                  <a:cubicBezTo>
                    <a:pt x="3334" y="2107"/>
                    <a:pt x="3513" y="1952"/>
                    <a:pt x="3668" y="1809"/>
                  </a:cubicBezTo>
                  <a:cubicBezTo>
                    <a:pt x="4299" y="1166"/>
                    <a:pt x="4180" y="678"/>
                    <a:pt x="4096" y="500"/>
                  </a:cubicBezTo>
                  <a:cubicBezTo>
                    <a:pt x="3940" y="186"/>
                    <a:pt x="3590" y="1"/>
                    <a:pt x="3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2549425" y="2979375"/>
              <a:ext cx="338750" cy="578350"/>
            </a:xfrm>
            <a:custGeom>
              <a:avLst/>
              <a:gdLst/>
              <a:ahLst/>
              <a:cxnLst/>
              <a:rect l="l" t="t" r="r" b="b"/>
              <a:pathLst>
                <a:path w="13550" h="23134" extrusionOk="0">
                  <a:moveTo>
                    <a:pt x="6775" y="453"/>
                  </a:moveTo>
                  <a:cubicBezTo>
                    <a:pt x="10251" y="453"/>
                    <a:pt x="13097" y="3286"/>
                    <a:pt x="13097" y="6775"/>
                  </a:cubicBezTo>
                  <a:lnTo>
                    <a:pt x="13097" y="22681"/>
                  </a:lnTo>
                  <a:lnTo>
                    <a:pt x="452" y="22681"/>
                  </a:lnTo>
                  <a:lnTo>
                    <a:pt x="452" y="6775"/>
                  </a:lnTo>
                  <a:cubicBezTo>
                    <a:pt x="452" y="3286"/>
                    <a:pt x="3286" y="453"/>
                    <a:pt x="6775" y="453"/>
                  </a:cubicBezTo>
                  <a:close/>
                  <a:moveTo>
                    <a:pt x="6775" y="0"/>
                  </a:moveTo>
                  <a:cubicBezTo>
                    <a:pt x="3036" y="0"/>
                    <a:pt x="0" y="3036"/>
                    <a:pt x="0" y="6775"/>
                  </a:cubicBezTo>
                  <a:lnTo>
                    <a:pt x="0" y="22908"/>
                  </a:lnTo>
                  <a:cubicBezTo>
                    <a:pt x="0" y="23027"/>
                    <a:pt x="107" y="23134"/>
                    <a:pt x="226" y="23134"/>
                  </a:cubicBezTo>
                  <a:lnTo>
                    <a:pt x="13323" y="23134"/>
                  </a:lnTo>
                  <a:cubicBezTo>
                    <a:pt x="13442" y="23134"/>
                    <a:pt x="13549" y="23039"/>
                    <a:pt x="13549" y="22908"/>
                  </a:cubicBezTo>
                  <a:lnTo>
                    <a:pt x="13549" y="6775"/>
                  </a:lnTo>
                  <a:cubicBezTo>
                    <a:pt x="13549" y="3036"/>
                    <a:pt x="10513" y="0"/>
                    <a:pt x="6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4" name="Google Shape;4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688" y="2981324"/>
            <a:ext cx="403375" cy="6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794488">
            <a:off x="4017202" y="303737"/>
            <a:ext cx="737931" cy="4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04284" flipH="1">
            <a:off x="1301358" y="1003597"/>
            <a:ext cx="451411" cy="28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097" y="1746123"/>
            <a:ext cx="458568" cy="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4050" y="1040725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313" y="239988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9897" y="3961798"/>
            <a:ext cx="458568" cy="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076896">
            <a:off x="7264475" y="29847"/>
            <a:ext cx="314200" cy="1550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331832-EA53-1C47-8D9E-E1E163BB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57" y="1775029"/>
            <a:ext cx="5424750" cy="990717"/>
          </a:xfrm>
        </p:spPr>
        <p:txBody>
          <a:bodyPr/>
          <a:lstStyle/>
          <a:p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TRÌNH BÀY BÀI NÓI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"/>
          <p:cNvSpPr/>
          <p:nvPr/>
        </p:nvSpPr>
        <p:spPr>
          <a:xfrm>
            <a:off x="3549925" y="1806225"/>
            <a:ext cx="2044200" cy="2044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5" name="Google Shape;705;p4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* KHI NÓI: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" name="Google Shape;706;p43"/>
          <p:cNvSpPr txBox="1">
            <a:spLocks noGrp="1"/>
          </p:cNvSpPr>
          <p:nvPr>
            <p:ph type="subTitle" idx="1"/>
          </p:nvPr>
        </p:nvSpPr>
        <p:spPr>
          <a:xfrm>
            <a:off x="190500" y="1556939"/>
            <a:ext cx="3097636" cy="9433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8" name="Google Shape;708;p43"/>
          <p:cNvSpPr txBox="1">
            <a:spLocks noGrp="1"/>
          </p:cNvSpPr>
          <p:nvPr>
            <p:ph type="subTitle" idx="3"/>
          </p:nvPr>
        </p:nvSpPr>
        <p:spPr>
          <a:xfrm>
            <a:off x="5855858" y="1468752"/>
            <a:ext cx="3097642" cy="9433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0" name="Google Shape;710;p43"/>
          <p:cNvSpPr txBox="1">
            <a:spLocks noGrp="1"/>
          </p:cNvSpPr>
          <p:nvPr>
            <p:ph type="subTitle" idx="5"/>
          </p:nvPr>
        </p:nvSpPr>
        <p:spPr>
          <a:xfrm>
            <a:off x="190500" y="3220353"/>
            <a:ext cx="3097636" cy="9433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2" name="Google Shape;712;p43"/>
          <p:cNvSpPr txBox="1">
            <a:spLocks noGrp="1"/>
          </p:cNvSpPr>
          <p:nvPr>
            <p:ph type="subTitle" idx="7"/>
          </p:nvPr>
        </p:nvSpPr>
        <p:spPr>
          <a:xfrm>
            <a:off x="5855858" y="3174600"/>
            <a:ext cx="3097642" cy="9433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4" name="Google Shape;714;p43"/>
          <p:cNvPicPr preferRelativeResize="0"/>
          <p:nvPr/>
        </p:nvPicPr>
        <p:blipFill rotWithShape="1">
          <a:blip r:embed="rId3">
            <a:alphaModFix/>
          </a:blip>
          <a:srcRect l="13125" t="13133" r="13133" b="13125"/>
          <a:stretch/>
        </p:blipFill>
        <p:spPr>
          <a:xfrm>
            <a:off x="3442361" y="1478138"/>
            <a:ext cx="822900" cy="82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15" name="Google Shape;715;p43"/>
          <p:cNvPicPr preferRelativeResize="0"/>
          <p:nvPr/>
        </p:nvPicPr>
        <p:blipFill rotWithShape="1">
          <a:blip r:embed="rId3">
            <a:alphaModFix/>
          </a:blip>
          <a:srcRect l="13125" t="13133" r="13133" b="13125"/>
          <a:stretch/>
        </p:blipFill>
        <p:spPr>
          <a:xfrm flipH="1">
            <a:off x="4909866" y="1468752"/>
            <a:ext cx="822900" cy="82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16" name="Google Shape;716;p43"/>
          <p:cNvPicPr preferRelativeResize="0"/>
          <p:nvPr/>
        </p:nvPicPr>
        <p:blipFill rotWithShape="1">
          <a:blip r:embed="rId3">
            <a:alphaModFix/>
          </a:blip>
          <a:srcRect l="13125" t="13133" r="13133" b="13125"/>
          <a:stretch/>
        </p:blipFill>
        <p:spPr>
          <a:xfrm flipH="1">
            <a:off x="3483596" y="3174600"/>
            <a:ext cx="822900" cy="82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17" name="Google Shape;717;p43"/>
          <p:cNvPicPr preferRelativeResize="0"/>
          <p:nvPr/>
        </p:nvPicPr>
        <p:blipFill rotWithShape="1">
          <a:blip r:embed="rId3">
            <a:alphaModFix/>
          </a:blip>
          <a:srcRect l="13125" t="13133" r="13133" b="13125"/>
          <a:stretch/>
        </p:blipFill>
        <p:spPr>
          <a:xfrm rot="10800000" flipH="1">
            <a:off x="4837506" y="3181853"/>
            <a:ext cx="822900" cy="82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22" name="Google Shape;7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638" y="2140850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4774" y="2661704"/>
            <a:ext cx="315425" cy="33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850" y="264313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063" y="347798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2688" y="1549300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250" y="267703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997964">
            <a:off x="5209946" y="3734618"/>
            <a:ext cx="293505" cy="50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38213" flipH="1">
            <a:off x="3514491" y="1411185"/>
            <a:ext cx="456440" cy="291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175" y="0"/>
            <a:ext cx="5797975" cy="34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0"/>
          <p:cNvSpPr/>
          <p:nvPr/>
        </p:nvSpPr>
        <p:spPr>
          <a:xfrm>
            <a:off x="2032150" y="-416075"/>
            <a:ext cx="5079900" cy="5079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0"/>
          <p:cNvSpPr txBox="1">
            <a:spLocks noGrp="1"/>
          </p:cNvSpPr>
          <p:nvPr>
            <p:ph type="title"/>
          </p:nvPr>
        </p:nvSpPr>
        <p:spPr>
          <a:xfrm>
            <a:off x="2069531" y="1042725"/>
            <a:ext cx="5270415" cy="16081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TRAO ĐỔI</a:t>
            </a:r>
            <a:b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BÀI 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8" name="Google Shape;51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9038" y="3250300"/>
            <a:ext cx="3445926" cy="251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1750" y="2889599"/>
            <a:ext cx="403375" cy="6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88">
            <a:off x="6060039" y="2582662"/>
            <a:ext cx="737931" cy="4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794470" flipH="1">
            <a:off x="5526204" y="278399"/>
            <a:ext cx="577714" cy="36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313" y="239988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3697" y="1428848"/>
            <a:ext cx="458568" cy="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2588" y="2929063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37049">
            <a:off x="7923574" y="3086704"/>
            <a:ext cx="280050" cy="2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7211" y="764569"/>
            <a:ext cx="294425" cy="2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9812" y="117823"/>
            <a:ext cx="647257" cy="6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747" y="3841855"/>
            <a:ext cx="2933318" cy="15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3"/>
          <p:cNvSpPr txBox="1">
            <a:spLocks noGrp="1"/>
          </p:cNvSpPr>
          <p:nvPr>
            <p:ph type="ctrTitle"/>
          </p:nvPr>
        </p:nvSpPr>
        <p:spPr>
          <a:xfrm>
            <a:off x="1083221" y="3071388"/>
            <a:ext cx="7667079" cy="6051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b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VB “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(SGK/31-35)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sz="2800" b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THƠ</a:t>
            </a:r>
            <a:b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3" name="Google Shape;33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8" y="3676496"/>
            <a:ext cx="502515" cy="4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39797" flipH="1">
            <a:off x="8173735" y="2954342"/>
            <a:ext cx="718575" cy="177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585542"/>
      </p:ext>
    </p:extLst>
  </p:cSld>
  <p:clrMapOvr>
    <a:masterClrMapping/>
  </p:clrMapOvr>
</p:sld>
</file>

<file path=ppt/theme/theme1.xml><?xml version="1.0" encoding="utf-8"?>
<a:theme xmlns:a="http://schemas.openxmlformats.org/drawingml/2006/main" name="Wizard's App Pitch Deck by Slidesgo">
  <a:themeElements>
    <a:clrScheme name="Simple Light">
      <a:dk1>
        <a:srgbClr val="0F1416"/>
      </a:dk1>
      <a:lt1>
        <a:srgbClr val="FFFFFF"/>
      </a:lt1>
      <a:dk2>
        <a:srgbClr val="595959"/>
      </a:dk2>
      <a:lt2>
        <a:srgbClr val="FFFFFF"/>
      </a:lt2>
      <a:accent1>
        <a:srgbClr val="F7DBB3"/>
      </a:accent1>
      <a:accent2>
        <a:srgbClr val="F99C57"/>
      </a:accent2>
      <a:accent3>
        <a:srgbClr val="90A48B"/>
      </a:accent3>
      <a:accent4>
        <a:srgbClr val="456860"/>
      </a:accent4>
      <a:accent5>
        <a:srgbClr val="122F35"/>
      </a:accent5>
      <a:accent6>
        <a:srgbClr val="0F1416"/>
      </a:accent6>
      <a:hlink>
        <a:srgbClr val="0F14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317</Words>
  <Application>Microsoft Macintosh PowerPoint</Application>
  <PresentationFormat>On-screen Show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Orbitron</vt:lpstr>
      <vt:lpstr>Source Sans Pro</vt:lpstr>
      <vt:lpstr>Arial</vt:lpstr>
      <vt:lpstr>Racing Sans One</vt:lpstr>
      <vt:lpstr>Mountains of Christmas</vt:lpstr>
      <vt:lpstr>Wizard's App Pitch Deck by Slidesgo</vt:lpstr>
      <vt:lpstr>Tiết 16 - Nói và nghe:</vt:lpstr>
      <vt:lpstr>PowerPoint Presentation</vt:lpstr>
      <vt:lpstr>* Để kể lại một truyện truyền thuyết  hoặc cổ tích, các em cần:</vt:lpstr>
      <vt:lpstr>THỰC HÀNH</vt:lpstr>
      <vt:lpstr>1. TRƯỚC KHI NÓI</vt:lpstr>
      <vt:lpstr>2. TRÌNH BÀY BÀI NÓI</vt:lpstr>
      <vt:lpstr>* KHI NÓI:</vt:lpstr>
      <vt:lpstr>3. TRAO ĐỔI VỀ BÀI NÓI</vt:lpstr>
      <vt:lpstr>* Dặn dò: - Học bài cũ - Luyện nói: kể chuyện truyền thuyết/cổ tích ở nhà - Hoàn thành phần “Tự đánh giá” – VB “Em bé thông minh” (SGK/31-35) vào vở soạn bài.  * Chuẩn bị bài sau: Bài 2 – THƠ - Soạn bài: “À ơi tay mẹ” (Bình Nguyên)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nghe:</dc:title>
  <cp:lastModifiedBy>Microsoft Office User</cp:lastModifiedBy>
  <cp:revision>13</cp:revision>
  <dcterms:modified xsi:type="dcterms:W3CDTF">2023-10-04T16:39:24Z</dcterms:modified>
</cp:coreProperties>
</file>