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15"/>
  </p:notesMasterIdLst>
  <p:sldIdLst>
    <p:sldId id="518" r:id="rId11"/>
    <p:sldId id="521" r:id="rId12"/>
    <p:sldId id="548" r:id="rId13"/>
    <p:sldId id="524" r:id="rId14"/>
  </p:sldIdLst>
  <p:sldSz cx="12190413" cy="6859588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466"/>
    <a:srgbClr val="99BC3E"/>
    <a:srgbClr val="492422"/>
    <a:srgbClr val="6DBFAE"/>
    <a:srgbClr val="419571"/>
    <a:srgbClr val="135D93"/>
    <a:srgbClr val="5BC158"/>
    <a:srgbClr val="709C8B"/>
    <a:srgbClr val="FF8A91"/>
    <a:srgbClr val="4AB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0810" autoAdjust="0"/>
  </p:normalViewPr>
  <p:slideViewPr>
    <p:cSldViewPr snapToGrid="0" showGuides="1">
      <p:cViewPr varScale="1">
        <p:scale>
          <a:sx n="100" d="100"/>
          <a:sy n="100" d="100"/>
        </p:scale>
        <p:origin x="1288" y="16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0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89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46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3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18">
            <a:extLst>
              <a:ext uri="{FF2B5EF4-FFF2-40B4-BE49-F238E27FC236}">
                <a16:creationId xmlns:a16="http://schemas.microsoft.com/office/drawing/2014/main" id="{BAFFFA25-0C04-4962-9F67-2BBBDEDA7C9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50180" y="2551986"/>
            <a:ext cx="9490053" cy="18466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 err="1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6000" b="1" dirty="0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6000" b="1" dirty="0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6000" b="1" dirty="0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truyền</a:t>
            </a:r>
            <a:r>
              <a:rPr lang="en-US" altLang="zh-CN" sz="6000" b="1" dirty="0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thuyết</a:t>
            </a:r>
            <a:r>
              <a:rPr lang="en-US" altLang="zh-CN" sz="6000" b="1" dirty="0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 err="1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hoặc</a:t>
            </a:r>
            <a:r>
              <a:rPr lang="en-US" altLang="zh-CN" sz="6000" b="1" dirty="0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cổ</a:t>
            </a:r>
            <a:r>
              <a:rPr lang="en-US" altLang="zh-CN" sz="6000" b="1" dirty="0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endParaRPr lang="en-US" altLang="zh-CN" sz="6000" b="1" dirty="0">
              <a:solidFill>
                <a:srgbClr val="4AA4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80A8BE1-B8D9-47ED-A498-95571BD06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497" y="4793116"/>
            <a:ext cx="2438480" cy="21784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05EB28-7D69-49AA-9E6D-C7E453542D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00" y="533234"/>
            <a:ext cx="1275744" cy="770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FF0CC-C42C-A04D-AB55-64B2E7D1C24C}"/>
              </a:ext>
            </a:extLst>
          </p:cNvPr>
          <p:cNvSpPr txBox="1"/>
          <p:nvPr/>
        </p:nvSpPr>
        <p:spPr>
          <a:xfrm>
            <a:off x="1350180" y="1782545"/>
            <a:ext cx="949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13,14,15 – VIẾT BÀI VĂN:</a:t>
            </a: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49AD35DD-7B7A-440C-BE15-94A9DFC5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794" y="1146460"/>
            <a:ext cx="10088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just" eaLnBrk="1" hangingPunct="1"/>
            <a:r>
              <a:rPr lang="en-US" altLang="zh-CN" sz="3400" b="1" dirty="0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 ĐỀ BÀI: </a:t>
            </a:r>
            <a:r>
              <a:rPr lang="en-US" altLang="zh-CN" sz="3400" b="1" dirty="0" err="1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Viết</a:t>
            </a:r>
            <a:r>
              <a:rPr lang="en-US" altLang="zh-CN" sz="3400" b="1" dirty="0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r>
              <a:rPr lang="en-US" altLang="zh-CN" sz="3400" b="1" dirty="0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văn</a:t>
            </a:r>
            <a:r>
              <a:rPr lang="en-US" altLang="zh-CN" sz="3400" b="1" dirty="0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kể</a:t>
            </a:r>
            <a:r>
              <a:rPr lang="en-US" altLang="zh-CN" sz="3400" b="1" dirty="0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lại</a:t>
            </a:r>
            <a:r>
              <a:rPr lang="en-US" altLang="zh-CN" sz="3400" b="1" dirty="0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1 </a:t>
            </a:r>
            <a:r>
              <a:rPr lang="en-US" altLang="zh-CN" sz="3400" b="1" dirty="0" err="1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truyền</a:t>
            </a:r>
            <a:r>
              <a:rPr lang="en-US" altLang="zh-CN" sz="3400" b="1" dirty="0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thuyết</a:t>
            </a:r>
            <a:r>
              <a:rPr lang="en-US" altLang="zh-CN" sz="3400" b="1" dirty="0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/</a:t>
            </a:r>
            <a:r>
              <a:rPr lang="en-US" altLang="zh-CN" sz="3400" b="1" dirty="0" err="1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cổ</a:t>
            </a:r>
            <a:r>
              <a:rPr lang="en-US" altLang="zh-CN" sz="3400" b="1" dirty="0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49242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endParaRPr lang="zh-CN" altLang="en-US" sz="3400" b="1" dirty="0">
              <a:solidFill>
                <a:srgbClr val="49242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65A8998-E925-4C2E-9184-87C883B68015}"/>
              </a:ext>
            </a:extLst>
          </p:cNvPr>
          <p:cNvCxnSpPr>
            <a:cxnSpLocks/>
          </p:cNvCxnSpPr>
          <p:nvPr/>
        </p:nvCxnSpPr>
        <p:spPr>
          <a:xfrm>
            <a:off x="936334" y="1836241"/>
            <a:ext cx="3382464" cy="0"/>
          </a:xfrm>
          <a:prstGeom prst="line">
            <a:avLst/>
          </a:prstGeom>
          <a:ln>
            <a:solidFill>
              <a:srgbClr val="99BC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8">
            <a:extLst>
              <a:ext uri="{FF2B5EF4-FFF2-40B4-BE49-F238E27FC236}">
                <a16:creationId xmlns:a16="http://schemas.microsoft.com/office/drawing/2014/main" id="{871F360C-2FFA-644D-A2D1-86F1A6EB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920" y="2045920"/>
            <a:ext cx="9729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just" eaLnBrk="1" hangingPunct="1"/>
            <a:r>
              <a:rPr lang="en-US" altLang="zh-CN" sz="3400" b="1" dirty="0">
                <a:solidFill>
                  <a:srgbClr val="4AA4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 CÁC YÊU CẦU:</a:t>
            </a:r>
            <a:endParaRPr lang="zh-CN" altLang="en-US" sz="3400" b="1" dirty="0">
              <a:solidFill>
                <a:srgbClr val="4AA4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43" name="直接连接符 9">
            <a:extLst>
              <a:ext uri="{FF2B5EF4-FFF2-40B4-BE49-F238E27FC236}">
                <a16:creationId xmlns:a16="http://schemas.microsoft.com/office/drawing/2014/main" id="{5F43711D-0F85-A84B-92AB-EE9D709D22A4}"/>
              </a:ext>
            </a:extLst>
          </p:cNvPr>
          <p:cNvCxnSpPr>
            <a:cxnSpLocks/>
          </p:cNvCxnSpPr>
          <p:nvPr/>
        </p:nvCxnSpPr>
        <p:spPr>
          <a:xfrm flipV="1">
            <a:off x="962460" y="2645135"/>
            <a:ext cx="4081056" cy="567"/>
          </a:xfrm>
          <a:prstGeom prst="line">
            <a:avLst/>
          </a:prstGeom>
          <a:ln>
            <a:solidFill>
              <a:srgbClr val="99BC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BD0FB6F7-35A8-4819-B006-9E95BB245161}"/>
              </a:ext>
            </a:extLst>
          </p:cNvPr>
          <p:cNvSpPr/>
          <p:nvPr/>
        </p:nvSpPr>
        <p:spPr>
          <a:xfrm>
            <a:off x="974434" y="1091840"/>
            <a:ext cx="281124" cy="632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矩形 6">
            <a:extLst>
              <a:ext uri="{FF2B5EF4-FFF2-40B4-BE49-F238E27FC236}">
                <a16:creationId xmlns:a16="http://schemas.microsoft.com/office/drawing/2014/main" id="{2C37370C-BA5D-3A45-9309-DA307D9B7084}"/>
              </a:ext>
            </a:extLst>
          </p:cNvPr>
          <p:cNvSpPr/>
          <p:nvPr/>
        </p:nvSpPr>
        <p:spPr>
          <a:xfrm>
            <a:off x="974489" y="1936680"/>
            <a:ext cx="281124" cy="632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MH_Number_1">
            <a:extLst>
              <a:ext uri="{FF2B5EF4-FFF2-40B4-BE49-F238E27FC236}">
                <a16:creationId xmlns:a16="http://schemas.microsoft.com/office/drawing/2014/main" id="{11000331-675A-0C45-BA96-D5C567082F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8592" y="2904898"/>
            <a:ext cx="916290" cy="883108"/>
          </a:xfrm>
          <a:prstGeom prst="ellipse">
            <a:avLst/>
          </a:prstGeom>
          <a:solidFill>
            <a:srgbClr val="99BC3E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800" b="1" noProof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8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MH_Number_2">
            <a:extLst>
              <a:ext uri="{FF2B5EF4-FFF2-40B4-BE49-F238E27FC236}">
                <a16:creationId xmlns:a16="http://schemas.microsoft.com/office/drawing/2014/main" id="{E93ECA82-6E64-4B43-922F-7419E62DBB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592" y="4112516"/>
            <a:ext cx="916290" cy="87942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800" b="1" noProof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8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MH_Number_3">
            <a:extLst>
              <a:ext uri="{FF2B5EF4-FFF2-40B4-BE49-F238E27FC236}">
                <a16:creationId xmlns:a16="http://schemas.microsoft.com/office/drawing/2014/main" id="{FE1ACB3B-52E3-1641-9345-13E3F6239E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8592" y="5316454"/>
            <a:ext cx="916290" cy="879428"/>
          </a:xfrm>
          <a:prstGeom prst="ellipse">
            <a:avLst/>
          </a:prstGeom>
          <a:solidFill>
            <a:srgbClr val="99BC3E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800" b="1" noProof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8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756A90-C725-7646-A076-F50B6F5C56B9}"/>
              </a:ext>
            </a:extLst>
          </p:cNvPr>
          <p:cNvSpPr txBox="1"/>
          <p:nvPr/>
        </p:nvSpPr>
        <p:spPr>
          <a:xfrm>
            <a:off x="1581651" y="3051418"/>
            <a:ext cx="790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lời văn của mình.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8CEFA1-232F-2E4D-BE74-D364AF87457E}"/>
              </a:ext>
            </a:extLst>
          </p:cNvPr>
          <p:cNvSpPr txBox="1"/>
          <p:nvPr/>
        </p:nvSpPr>
        <p:spPr>
          <a:xfrm>
            <a:off x="1581651" y="4259842"/>
            <a:ext cx="790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chép lại nguyên văn.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D6D284-8465-6C4E-9195-1930912419DD}"/>
              </a:ext>
            </a:extLst>
          </p:cNvPr>
          <p:cNvSpPr txBox="1"/>
          <p:nvPr/>
        </p:nvSpPr>
        <p:spPr>
          <a:xfrm>
            <a:off x="1581651" y="5217559"/>
            <a:ext cx="9979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thay đổi từ ngữ, cách đặt câu, thêm 1 vài chi tiết hoặc nêu ra 1 kết thúc khác theo hình dung của mình.</a:t>
            </a:r>
          </a:p>
        </p:txBody>
      </p:sp>
      <p:sp>
        <p:nvSpPr>
          <p:cNvPr id="32" name="文本框 36">
            <a:extLst>
              <a:ext uri="{FF2B5EF4-FFF2-40B4-BE49-F238E27FC236}">
                <a16:creationId xmlns:a16="http://schemas.microsoft.com/office/drawing/2014/main" id="{1382AEEE-194C-3F58-B7CF-4EF5B1245E4F}"/>
              </a:ext>
            </a:extLst>
          </p:cNvPr>
          <p:cNvSpPr txBox="1"/>
          <p:nvPr/>
        </p:nvSpPr>
        <p:spPr>
          <a:xfrm>
            <a:off x="4067928" y="152920"/>
            <a:ext cx="4474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99BC3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ĐỊNH HƯỚNG</a:t>
            </a:r>
            <a:endParaRPr lang="zh-CN" altLang="en-US" sz="4400" b="1" dirty="0">
              <a:solidFill>
                <a:srgbClr val="99BC3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7" grpId="0" animBg="1"/>
      <p:bldP spid="42" grpId="0" animBg="1"/>
      <p:bldP spid="44" grpId="0" animBg="1"/>
      <p:bldP spid="46" grpId="0" animBg="1"/>
      <p:bldP spid="48" grpId="0" animBg="1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H_Number_1">
            <a:extLst>
              <a:ext uri="{FF2B5EF4-FFF2-40B4-BE49-F238E27FC236}">
                <a16:creationId xmlns:a16="http://schemas.microsoft.com/office/drawing/2014/main" id="{11000331-675A-0C45-BA96-D5C567082F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55613" y="1070631"/>
            <a:ext cx="825770" cy="883108"/>
          </a:xfrm>
          <a:prstGeom prst="ellipse">
            <a:avLst/>
          </a:prstGeom>
          <a:solidFill>
            <a:srgbClr val="99BC3E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800" b="1" noProof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8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MH_Number_2">
            <a:extLst>
              <a:ext uri="{FF2B5EF4-FFF2-40B4-BE49-F238E27FC236}">
                <a16:creationId xmlns:a16="http://schemas.microsoft.com/office/drawing/2014/main" id="{E93ECA82-6E64-4B43-922F-7419E62DBB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55613" y="2191684"/>
            <a:ext cx="825770" cy="87942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800" b="1" noProof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8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MH_Number_3">
            <a:extLst>
              <a:ext uri="{FF2B5EF4-FFF2-40B4-BE49-F238E27FC236}">
                <a16:creationId xmlns:a16="http://schemas.microsoft.com/office/drawing/2014/main" id="{FE1ACB3B-52E3-1641-9345-13E3F6239E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55613" y="3305876"/>
            <a:ext cx="825770" cy="879428"/>
          </a:xfrm>
          <a:prstGeom prst="ellipse">
            <a:avLst/>
          </a:prstGeom>
          <a:solidFill>
            <a:srgbClr val="99BC3E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800" b="1" noProof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8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756A90-C725-7646-A076-F50B6F5C56B9}"/>
              </a:ext>
            </a:extLst>
          </p:cNvPr>
          <p:cNvSpPr txBox="1"/>
          <p:nvPr/>
        </p:nvSpPr>
        <p:spPr>
          <a:xfrm>
            <a:off x="2208672" y="1219797"/>
            <a:ext cx="712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8CEFA1-232F-2E4D-BE74-D364AF87457E}"/>
              </a:ext>
            </a:extLst>
          </p:cNvPr>
          <p:cNvSpPr txBox="1"/>
          <p:nvPr/>
        </p:nvSpPr>
        <p:spPr>
          <a:xfrm>
            <a:off x="2208672" y="2339010"/>
            <a:ext cx="899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b="1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ý và lập dàn ý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D6D284-8465-6C4E-9195-1930912419DD}"/>
              </a:ext>
            </a:extLst>
          </p:cNvPr>
          <p:cNvSpPr txBox="1"/>
          <p:nvPr/>
        </p:nvSpPr>
        <p:spPr>
          <a:xfrm>
            <a:off x="2208672" y="4574255"/>
            <a:ext cx="8993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và chỉnh sửa bài viết</a:t>
            </a:r>
          </a:p>
        </p:txBody>
      </p:sp>
      <p:sp>
        <p:nvSpPr>
          <p:cNvPr id="14" name="MH_Number_2">
            <a:extLst>
              <a:ext uri="{FF2B5EF4-FFF2-40B4-BE49-F238E27FC236}">
                <a16:creationId xmlns:a16="http://schemas.microsoft.com/office/drawing/2014/main" id="{2FFCEE06-F880-F66C-D2B7-22502107ACD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55613" y="4426929"/>
            <a:ext cx="825770" cy="87942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800" b="1" noProof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8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7266FD-B9CD-1838-AF68-3594325EF200}"/>
              </a:ext>
            </a:extLst>
          </p:cNvPr>
          <p:cNvSpPr txBox="1"/>
          <p:nvPr/>
        </p:nvSpPr>
        <p:spPr>
          <a:xfrm>
            <a:off x="2208672" y="3453204"/>
            <a:ext cx="356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</a:p>
        </p:txBody>
      </p:sp>
      <p:grpSp>
        <p:nvGrpSpPr>
          <p:cNvPr id="16" name="组合 34">
            <a:extLst>
              <a:ext uri="{FF2B5EF4-FFF2-40B4-BE49-F238E27FC236}">
                <a16:creationId xmlns:a16="http://schemas.microsoft.com/office/drawing/2014/main" id="{ED9FB04A-58D0-69F7-43CF-98259381747A}"/>
              </a:ext>
            </a:extLst>
          </p:cNvPr>
          <p:cNvGrpSpPr/>
          <p:nvPr/>
        </p:nvGrpSpPr>
        <p:grpSpPr>
          <a:xfrm>
            <a:off x="4253153" y="196647"/>
            <a:ext cx="4401591" cy="878430"/>
            <a:chOff x="738674" y="3354661"/>
            <a:chExt cx="3628064" cy="724056"/>
          </a:xfrm>
        </p:grpSpPr>
        <p:sp>
          <p:nvSpPr>
            <p:cNvPr id="17" name="文本框 36">
              <a:extLst>
                <a:ext uri="{FF2B5EF4-FFF2-40B4-BE49-F238E27FC236}">
                  <a16:creationId xmlns:a16="http://schemas.microsoft.com/office/drawing/2014/main" id="{2B35ED26-55C6-CC0E-FF11-E5FFFA6C213D}"/>
                </a:ext>
              </a:extLst>
            </p:cNvPr>
            <p:cNvSpPr txBox="1"/>
            <p:nvPr/>
          </p:nvSpPr>
          <p:spPr>
            <a:xfrm>
              <a:off x="738674" y="3354661"/>
              <a:ext cx="3628064" cy="634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99BC3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II. THỰC HÀNH</a:t>
              </a:r>
              <a:endParaRPr lang="zh-CN" altLang="en-US" sz="4400" b="1" dirty="0">
                <a:solidFill>
                  <a:srgbClr val="99BC3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矩形 37">
              <a:extLst>
                <a:ext uri="{FF2B5EF4-FFF2-40B4-BE49-F238E27FC236}">
                  <a16:creationId xmlns:a16="http://schemas.microsoft.com/office/drawing/2014/main" id="{411F75D1-1768-8170-9E78-30EC8CAE3F9D}"/>
                </a:ext>
              </a:extLst>
            </p:cNvPr>
            <p:cNvSpPr/>
            <p:nvPr/>
          </p:nvSpPr>
          <p:spPr>
            <a:xfrm>
              <a:off x="932703" y="4060717"/>
              <a:ext cx="3240000" cy="18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71AF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CB76935-70B5-9EDC-AD43-15674F5E4D86}"/>
              </a:ext>
            </a:extLst>
          </p:cNvPr>
          <p:cNvSpPr txBox="1"/>
          <p:nvPr/>
        </p:nvSpPr>
        <p:spPr>
          <a:xfrm>
            <a:off x="1255612" y="5550245"/>
            <a:ext cx="9946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i="1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Mẫu dàn bài kể lại truyền thuyết “Thánh Gióng” (SGK/29)</a:t>
            </a:r>
          </a:p>
        </p:txBody>
      </p:sp>
    </p:spTree>
    <p:extLst>
      <p:ext uri="{BB962C8B-B14F-4D97-AF65-F5344CB8AC3E}">
        <p14:creationId xmlns:p14="http://schemas.microsoft.com/office/powerpoint/2010/main" val="17521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3" grpId="0"/>
      <p:bldP spid="54" grpId="0"/>
      <p:bldP spid="55" grpId="0"/>
      <p:bldP spid="14" grpId="0" animBg="1"/>
      <p:bldP spid="15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E3C5F86-2D02-486B-867F-45B1EDA2C062}"/>
              </a:ext>
            </a:extLst>
          </p:cNvPr>
          <p:cNvGrpSpPr/>
          <p:nvPr/>
        </p:nvGrpSpPr>
        <p:grpSpPr>
          <a:xfrm>
            <a:off x="962460" y="464820"/>
            <a:ext cx="4458626" cy="744401"/>
            <a:chOff x="450396" y="464820"/>
            <a:chExt cx="4458626" cy="74440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9F323D5-EE64-47E6-A39F-38E923690B8D}"/>
                </a:ext>
              </a:extLst>
            </p:cNvPr>
            <p:cNvGrpSpPr/>
            <p:nvPr/>
          </p:nvGrpSpPr>
          <p:grpSpPr>
            <a:xfrm>
              <a:off x="450396" y="578508"/>
              <a:ext cx="4458626" cy="630713"/>
              <a:chOff x="4124325" y="1325995"/>
              <a:chExt cx="4458626" cy="630713"/>
            </a:xfrm>
          </p:grpSpPr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49AD35DD-7B7A-440C-BE15-94A9DFC5A1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3549" y="1325995"/>
                <a:ext cx="4139402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3600" b="1" dirty="0">
                    <a:solidFill>
                      <a:srgbClr val="99BC3E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III. LUYỆN TẬP</a:t>
                </a:r>
                <a:endParaRPr lang="zh-CN" altLang="en-US" sz="3600" b="1" dirty="0">
                  <a:solidFill>
                    <a:srgbClr val="99BC3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865A8998-E925-4C2E-9184-87C883B680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4325" y="1956708"/>
                <a:ext cx="3382464" cy="0"/>
              </a:xfrm>
              <a:prstGeom prst="line">
                <a:avLst/>
              </a:prstGeom>
              <a:ln>
                <a:solidFill>
                  <a:srgbClr val="99BC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D0FB6F7-35A8-4819-B006-9E95BB245161}"/>
                </a:ext>
              </a:extLst>
            </p:cNvPr>
            <p:cNvSpPr/>
            <p:nvPr/>
          </p:nvSpPr>
          <p:spPr>
            <a:xfrm>
              <a:off x="488496" y="464820"/>
              <a:ext cx="281124" cy="6324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58F74EB-C677-BF44-BF29-D8528D4B6D4D}"/>
              </a:ext>
            </a:extLst>
          </p:cNvPr>
          <p:cNvSpPr txBox="1"/>
          <p:nvPr/>
        </p:nvSpPr>
        <p:spPr>
          <a:xfrm>
            <a:off x="1167723" y="2460298"/>
            <a:ext cx="9854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020BB0D4-B3B7-4443-8D6F-91CD924BF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4889"/>
            <a:ext cx="3563378" cy="2149037"/>
          </a:xfrm>
          <a:prstGeom prst="rect">
            <a:avLst/>
          </a:prstGeom>
        </p:spPr>
      </p:pic>
      <p:pic>
        <p:nvPicPr>
          <p:cNvPr id="29" name="Picture 2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D1F58A58-E6C4-594A-9D5B-05BD1B0AC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72" y="0"/>
            <a:ext cx="3545441" cy="219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6573</TotalTime>
  <Words>161</Words>
  <Application>Microsoft Macintosh PowerPoint</Application>
  <PresentationFormat>Custom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Calibri</vt:lpstr>
      <vt:lpstr>Impact</vt:lpstr>
      <vt:lpstr>ITC Avant Garde Std Bk</vt:lpstr>
      <vt:lpstr>LiHei Pro</vt:lpstr>
      <vt:lpstr>Signika</vt:lpstr>
      <vt:lpstr>Times New Roman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Microsoft Office User</cp:lastModifiedBy>
  <cp:revision>3596</cp:revision>
  <dcterms:created xsi:type="dcterms:W3CDTF">2015-12-01T09:06:39Z</dcterms:created>
  <dcterms:modified xsi:type="dcterms:W3CDTF">2024-10-07T02:45:46Z</dcterms:modified>
</cp:coreProperties>
</file>