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69" r:id="rId2"/>
    <p:sldId id="370" r:id="rId3"/>
    <p:sldId id="372" r:id="rId4"/>
    <p:sldId id="333" r:id="rId5"/>
    <p:sldId id="334" r:id="rId6"/>
    <p:sldId id="373" r:id="rId7"/>
    <p:sldId id="374" r:id="rId8"/>
    <p:sldId id="375" r:id="rId9"/>
    <p:sldId id="339" r:id="rId10"/>
    <p:sldId id="340" r:id="rId11"/>
    <p:sldId id="376" r:id="rId12"/>
    <p:sldId id="377" r:id="rId13"/>
    <p:sldId id="378" r:id="rId14"/>
    <p:sldId id="292" r:id="rId15"/>
    <p:sldId id="345" r:id="rId16"/>
    <p:sldId id="383" r:id="rId17"/>
    <p:sldId id="379" r:id="rId18"/>
    <p:sldId id="346" r:id="rId19"/>
    <p:sldId id="380" r:id="rId20"/>
    <p:sldId id="381" r:id="rId21"/>
    <p:sldId id="322" r:id="rId22"/>
    <p:sldId id="382" r:id="rId23"/>
    <p:sldId id="351" r:id="rId24"/>
    <p:sldId id="352" r:id="rId25"/>
    <p:sldId id="330" r:id="rId26"/>
    <p:sldId id="354" r:id="rId27"/>
    <p:sldId id="353" r:id="rId28"/>
    <p:sldId id="355" r:id="rId29"/>
    <p:sldId id="258" r:id="rId30"/>
    <p:sldId id="361" r:id="rId31"/>
    <p:sldId id="362" r:id="rId32"/>
    <p:sldId id="363" r:id="rId33"/>
    <p:sldId id="364" r:id="rId34"/>
    <p:sldId id="365" r:id="rId35"/>
    <p:sldId id="366" r:id="rId36"/>
    <p:sldId id="367" r:id="rId37"/>
    <p:sldId id="293" r:id="rId38"/>
    <p:sldId id="358" r:id="rId39"/>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A5"/>
    <a:srgbClr val="F09488"/>
    <a:srgbClr val="945200"/>
    <a:srgbClr val="F7EAC2"/>
    <a:srgbClr val="C7DBDB"/>
    <a:srgbClr val="5FCBCA"/>
    <a:srgbClr val="CCAACD"/>
    <a:srgbClr val="F9D8BE"/>
    <a:srgbClr val="F2B0C2"/>
    <a:srgbClr val="F8C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77" autoAdjust="0"/>
    <p:restoredTop sz="95204" autoAdjust="0"/>
  </p:normalViewPr>
  <p:slideViewPr>
    <p:cSldViewPr snapToGrid="0">
      <p:cViewPr varScale="1">
        <p:scale>
          <a:sx n="104" d="100"/>
          <a:sy n="104" d="100"/>
        </p:scale>
        <p:origin x="544" y="2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45DD4-FEAA-439F-BE3D-7CC38C68D55B}" type="datetimeFigureOut">
              <a:rPr lang="zh-CN" altLang="en-US" smtClean="0"/>
              <a:t>2024/9/18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25CEC-2ABC-4E79-BB53-CF7F3C7D9C4B}" type="slidenum">
              <a:rPr lang="zh-CN" altLang="en-US" smtClean="0"/>
              <a:t>‹#›</a:t>
            </a:fld>
            <a:endParaRPr lang="zh-CN" altLang="en-US"/>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a:t>
            </a:fld>
            <a:endParaRPr lang="zh-CN" altLang="en-US"/>
          </a:p>
        </p:txBody>
      </p:sp>
    </p:spTree>
    <p:extLst>
      <p:ext uri="{BB962C8B-B14F-4D97-AF65-F5344CB8AC3E}">
        <p14:creationId xmlns:p14="http://schemas.microsoft.com/office/powerpoint/2010/main" val="80574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10</a:t>
            </a:fld>
            <a:endParaRPr lang="zh-CN" altLang="en-US"/>
          </a:p>
        </p:txBody>
      </p:sp>
    </p:spTree>
    <p:extLst>
      <p:ext uri="{BB962C8B-B14F-4D97-AF65-F5344CB8AC3E}">
        <p14:creationId xmlns:p14="http://schemas.microsoft.com/office/powerpoint/2010/main" val="180533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11</a:t>
            </a:fld>
            <a:endParaRPr lang="zh-CN" altLang="en-US"/>
          </a:p>
        </p:txBody>
      </p:sp>
    </p:spTree>
    <p:extLst>
      <p:ext uri="{BB962C8B-B14F-4D97-AF65-F5344CB8AC3E}">
        <p14:creationId xmlns:p14="http://schemas.microsoft.com/office/powerpoint/2010/main" val="286277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12</a:t>
            </a:fld>
            <a:endParaRPr lang="zh-CN" altLang="en-US"/>
          </a:p>
        </p:txBody>
      </p:sp>
    </p:spTree>
    <p:extLst>
      <p:ext uri="{BB962C8B-B14F-4D97-AF65-F5344CB8AC3E}">
        <p14:creationId xmlns:p14="http://schemas.microsoft.com/office/powerpoint/2010/main" val="79961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13</a:t>
            </a:fld>
            <a:endParaRPr lang="zh-CN" altLang="en-US"/>
          </a:p>
        </p:txBody>
      </p:sp>
    </p:spTree>
    <p:extLst>
      <p:ext uri="{BB962C8B-B14F-4D97-AF65-F5344CB8AC3E}">
        <p14:creationId xmlns:p14="http://schemas.microsoft.com/office/powerpoint/2010/main" val="274321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14</a:t>
            </a:fld>
            <a:endParaRPr lang="zh-CN" altLang="en-US"/>
          </a:p>
        </p:txBody>
      </p:sp>
    </p:spTree>
    <p:extLst>
      <p:ext uri="{BB962C8B-B14F-4D97-AF65-F5344CB8AC3E}">
        <p14:creationId xmlns:p14="http://schemas.microsoft.com/office/powerpoint/2010/main" val="422488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15</a:t>
            </a:fld>
            <a:endParaRPr lang="zh-CN" altLang="en-US"/>
          </a:p>
        </p:txBody>
      </p:sp>
    </p:spTree>
    <p:extLst>
      <p:ext uri="{BB962C8B-B14F-4D97-AF65-F5344CB8AC3E}">
        <p14:creationId xmlns:p14="http://schemas.microsoft.com/office/powerpoint/2010/main" val="224767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16</a:t>
            </a:fld>
            <a:endParaRPr lang="zh-CN" altLang="en-US"/>
          </a:p>
        </p:txBody>
      </p:sp>
    </p:spTree>
    <p:extLst>
      <p:ext uri="{BB962C8B-B14F-4D97-AF65-F5344CB8AC3E}">
        <p14:creationId xmlns:p14="http://schemas.microsoft.com/office/powerpoint/2010/main" val="64913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17</a:t>
            </a:fld>
            <a:endParaRPr lang="zh-CN" altLang="en-US"/>
          </a:p>
        </p:txBody>
      </p:sp>
    </p:spTree>
    <p:extLst>
      <p:ext uri="{BB962C8B-B14F-4D97-AF65-F5344CB8AC3E}">
        <p14:creationId xmlns:p14="http://schemas.microsoft.com/office/powerpoint/2010/main" val="260722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18</a:t>
            </a:fld>
            <a:endParaRPr lang="zh-CN" altLang="en-US"/>
          </a:p>
        </p:txBody>
      </p:sp>
    </p:spTree>
    <p:extLst>
      <p:ext uri="{BB962C8B-B14F-4D97-AF65-F5344CB8AC3E}">
        <p14:creationId xmlns:p14="http://schemas.microsoft.com/office/powerpoint/2010/main" val="1738023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19</a:t>
            </a:fld>
            <a:endParaRPr lang="zh-CN" altLang="en-US"/>
          </a:p>
        </p:txBody>
      </p:sp>
    </p:spTree>
    <p:extLst>
      <p:ext uri="{BB962C8B-B14F-4D97-AF65-F5344CB8AC3E}">
        <p14:creationId xmlns:p14="http://schemas.microsoft.com/office/powerpoint/2010/main" val="359362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a:t>
            </a:fld>
            <a:endParaRPr lang="zh-CN" altLang="en-US"/>
          </a:p>
        </p:txBody>
      </p:sp>
    </p:spTree>
    <p:extLst>
      <p:ext uri="{BB962C8B-B14F-4D97-AF65-F5344CB8AC3E}">
        <p14:creationId xmlns:p14="http://schemas.microsoft.com/office/powerpoint/2010/main" val="54312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20</a:t>
            </a:fld>
            <a:endParaRPr lang="zh-CN" altLang="en-US"/>
          </a:p>
        </p:txBody>
      </p:sp>
    </p:spTree>
    <p:extLst>
      <p:ext uri="{BB962C8B-B14F-4D97-AF65-F5344CB8AC3E}">
        <p14:creationId xmlns:p14="http://schemas.microsoft.com/office/powerpoint/2010/main" val="159685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21</a:t>
            </a:fld>
            <a:endParaRPr lang="zh-CN" altLang="en-US"/>
          </a:p>
        </p:txBody>
      </p:sp>
    </p:spTree>
    <p:extLst>
      <p:ext uri="{BB962C8B-B14F-4D97-AF65-F5344CB8AC3E}">
        <p14:creationId xmlns:p14="http://schemas.microsoft.com/office/powerpoint/2010/main" val="241328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22</a:t>
            </a:fld>
            <a:endParaRPr lang="zh-CN" altLang="en-US"/>
          </a:p>
        </p:txBody>
      </p:sp>
    </p:spTree>
    <p:extLst>
      <p:ext uri="{BB962C8B-B14F-4D97-AF65-F5344CB8AC3E}">
        <p14:creationId xmlns:p14="http://schemas.microsoft.com/office/powerpoint/2010/main" val="79351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p>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23</a:t>
            </a:fld>
            <a:endParaRPr lang="zh-CN" altLang="en-US"/>
          </a:p>
        </p:txBody>
      </p:sp>
    </p:spTree>
    <p:extLst>
      <p:ext uri="{BB962C8B-B14F-4D97-AF65-F5344CB8AC3E}">
        <p14:creationId xmlns:p14="http://schemas.microsoft.com/office/powerpoint/2010/main" val="1131081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24</a:t>
            </a:fld>
            <a:endParaRPr lang="zh-CN" altLang="en-US"/>
          </a:p>
        </p:txBody>
      </p:sp>
    </p:spTree>
    <p:extLst>
      <p:ext uri="{BB962C8B-B14F-4D97-AF65-F5344CB8AC3E}">
        <p14:creationId xmlns:p14="http://schemas.microsoft.com/office/powerpoint/2010/main" val="1217114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25</a:t>
            </a:fld>
            <a:endParaRPr lang="zh-CN" altLang="en-US"/>
          </a:p>
        </p:txBody>
      </p:sp>
    </p:spTree>
    <p:extLst>
      <p:ext uri="{BB962C8B-B14F-4D97-AF65-F5344CB8AC3E}">
        <p14:creationId xmlns:p14="http://schemas.microsoft.com/office/powerpoint/2010/main" val="302547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26</a:t>
            </a:fld>
            <a:endParaRPr lang="zh-CN" altLang="en-US"/>
          </a:p>
        </p:txBody>
      </p:sp>
    </p:spTree>
    <p:extLst>
      <p:ext uri="{BB962C8B-B14F-4D97-AF65-F5344CB8AC3E}">
        <p14:creationId xmlns:p14="http://schemas.microsoft.com/office/powerpoint/2010/main" val="3321498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27</a:t>
            </a:fld>
            <a:endParaRPr lang="zh-CN" altLang="en-US"/>
          </a:p>
        </p:txBody>
      </p:sp>
    </p:spTree>
    <p:extLst>
      <p:ext uri="{BB962C8B-B14F-4D97-AF65-F5344CB8AC3E}">
        <p14:creationId xmlns:p14="http://schemas.microsoft.com/office/powerpoint/2010/main" val="2264406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28</a:t>
            </a:fld>
            <a:endParaRPr lang="zh-CN" altLang="en-US"/>
          </a:p>
        </p:txBody>
      </p:sp>
    </p:spTree>
    <p:extLst>
      <p:ext uri="{BB962C8B-B14F-4D97-AF65-F5344CB8AC3E}">
        <p14:creationId xmlns:p14="http://schemas.microsoft.com/office/powerpoint/2010/main" val="1551805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29</a:t>
            </a:fld>
            <a:endParaRPr lang="zh-CN" altLang="en-US"/>
          </a:p>
        </p:txBody>
      </p:sp>
    </p:spTree>
    <p:extLst>
      <p:ext uri="{BB962C8B-B14F-4D97-AF65-F5344CB8AC3E}">
        <p14:creationId xmlns:p14="http://schemas.microsoft.com/office/powerpoint/2010/main" val="270129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187103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30</a:t>
            </a:fld>
            <a:endParaRPr lang="zh-CN" altLang="en-US"/>
          </a:p>
        </p:txBody>
      </p:sp>
    </p:spTree>
    <p:extLst>
      <p:ext uri="{BB962C8B-B14F-4D97-AF65-F5344CB8AC3E}">
        <p14:creationId xmlns:p14="http://schemas.microsoft.com/office/powerpoint/2010/main" val="179907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31</a:t>
            </a:fld>
            <a:endParaRPr lang="zh-CN" altLang="en-US"/>
          </a:p>
        </p:txBody>
      </p:sp>
    </p:spTree>
    <p:extLst>
      <p:ext uri="{BB962C8B-B14F-4D97-AF65-F5344CB8AC3E}">
        <p14:creationId xmlns:p14="http://schemas.microsoft.com/office/powerpoint/2010/main" val="1432615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32</a:t>
            </a:fld>
            <a:endParaRPr lang="zh-CN" altLang="en-US"/>
          </a:p>
        </p:txBody>
      </p:sp>
    </p:spTree>
    <p:extLst>
      <p:ext uri="{BB962C8B-B14F-4D97-AF65-F5344CB8AC3E}">
        <p14:creationId xmlns:p14="http://schemas.microsoft.com/office/powerpoint/2010/main" val="2719456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33</a:t>
            </a:fld>
            <a:endParaRPr lang="zh-CN" altLang="en-US"/>
          </a:p>
        </p:txBody>
      </p:sp>
    </p:spTree>
    <p:extLst>
      <p:ext uri="{BB962C8B-B14F-4D97-AF65-F5344CB8AC3E}">
        <p14:creationId xmlns:p14="http://schemas.microsoft.com/office/powerpoint/2010/main" val="302326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34</a:t>
            </a:fld>
            <a:endParaRPr lang="zh-CN" altLang="en-US"/>
          </a:p>
        </p:txBody>
      </p:sp>
    </p:spTree>
    <p:extLst>
      <p:ext uri="{BB962C8B-B14F-4D97-AF65-F5344CB8AC3E}">
        <p14:creationId xmlns:p14="http://schemas.microsoft.com/office/powerpoint/2010/main" val="1613438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35</a:t>
            </a:fld>
            <a:endParaRPr lang="zh-CN" altLang="en-US"/>
          </a:p>
        </p:txBody>
      </p:sp>
    </p:spTree>
    <p:extLst>
      <p:ext uri="{BB962C8B-B14F-4D97-AF65-F5344CB8AC3E}">
        <p14:creationId xmlns:p14="http://schemas.microsoft.com/office/powerpoint/2010/main" val="1318650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36</a:t>
            </a:fld>
            <a:endParaRPr lang="zh-CN" altLang="en-US"/>
          </a:p>
        </p:txBody>
      </p:sp>
    </p:spTree>
    <p:extLst>
      <p:ext uri="{BB962C8B-B14F-4D97-AF65-F5344CB8AC3E}">
        <p14:creationId xmlns:p14="http://schemas.microsoft.com/office/powerpoint/2010/main" val="2913911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37</a:t>
            </a:fld>
            <a:endParaRPr lang="zh-CN" altLang="en-US"/>
          </a:p>
        </p:txBody>
      </p:sp>
    </p:spTree>
    <p:extLst>
      <p:ext uri="{BB962C8B-B14F-4D97-AF65-F5344CB8AC3E}">
        <p14:creationId xmlns:p14="http://schemas.microsoft.com/office/powerpoint/2010/main" val="3800309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38</a:t>
            </a:fld>
            <a:endParaRPr lang="zh-CN" altLang="en-US"/>
          </a:p>
        </p:txBody>
      </p:sp>
    </p:spTree>
    <p:extLst>
      <p:ext uri="{BB962C8B-B14F-4D97-AF65-F5344CB8AC3E}">
        <p14:creationId xmlns:p14="http://schemas.microsoft.com/office/powerpoint/2010/main" val="104565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4</a:t>
            </a:fld>
            <a:endParaRPr lang="zh-CN" altLang="en-US"/>
          </a:p>
        </p:txBody>
      </p:sp>
    </p:spTree>
    <p:extLst>
      <p:ext uri="{BB962C8B-B14F-4D97-AF65-F5344CB8AC3E}">
        <p14:creationId xmlns:p14="http://schemas.microsoft.com/office/powerpoint/2010/main" val="61025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5</a:t>
            </a:fld>
            <a:endParaRPr lang="zh-CN" altLang="en-US"/>
          </a:p>
        </p:txBody>
      </p:sp>
    </p:spTree>
    <p:extLst>
      <p:ext uri="{BB962C8B-B14F-4D97-AF65-F5344CB8AC3E}">
        <p14:creationId xmlns:p14="http://schemas.microsoft.com/office/powerpoint/2010/main" val="90337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6</a:t>
            </a:fld>
            <a:endParaRPr lang="zh-CN" altLang="en-US"/>
          </a:p>
        </p:txBody>
      </p:sp>
    </p:spTree>
    <p:extLst>
      <p:ext uri="{BB962C8B-B14F-4D97-AF65-F5344CB8AC3E}">
        <p14:creationId xmlns:p14="http://schemas.microsoft.com/office/powerpoint/2010/main" val="388174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7</a:t>
            </a:fld>
            <a:endParaRPr lang="zh-CN" altLang="en-US"/>
          </a:p>
        </p:txBody>
      </p:sp>
    </p:spTree>
    <p:extLst>
      <p:ext uri="{BB962C8B-B14F-4D97-AF65-F5344CB8AC3E}">
        <p14:creationId xmlns:p14="http://schemas.microsoft.com/office/powerpoint/2010/main" val="244035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8</a:t>
            </a:fld>
            <a:endParaRPr lang="zh-CN" altLang="en-US"/>
          </a:p>
        </p:txBody>
      </p:sp>
    </p:spTree>
    <p:extLst>
      <p:ext uri="{BB962C8B-B14F-4D97-AF65-F5344CB8AC3E}">
        <p14:creationId xmlns:p14="http://schemas.microsoft.com/office/powerpoint/2010/main" val="48072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5814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4A9CC0DE-B58C-40F0-BE49-C5D4272157AD}"/>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0377520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8EB8B0-2E0A-469E-8F4A-0CD756EE9793}"/>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534921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4AC392-2559-4B69-9E6B-3FEA3524E688}"/>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8620420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645903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6E16FB-6671-493A-9C78-C59672447FC5}"/>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83637290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861E907-B6F9-43F9-8D92-A13A9320F776}"/>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3753204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F838C6-C3E5-4B22-B809-85B2D7BBC477}"/>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8" name="页脚占位符 7">
            <a:extLst>
              <a:ext uri="{FF2B5EF4-FFF2-40B4-BE49-F238E27FC236}">
                <a16:creationId xmlns:a16="http://schemas.microsoft.com/office/drawing/2014/main"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376233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2EED0C-1B22-4041-97BC-C734F839CA9A}"/>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4" name="页脚占位符 3">
            <a:extLst>
              <a:ext uri="{FF2B5EF4-FFF2-40B4-BE49-F238E27FC236}">
                <a16:creationId xmlns:a16="http://schemas.microsoft.com/office/drawing/2014/main"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10974117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8459193-8F9F-40C7-A24F-D31730292665}"/>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3" name="页脚占位符 2">
            <a:extLst>
              <a:ext uri="{FF2B5EF4-FFF2-40B4-BE49-F238E27FC236}">
                <a16:creationId xmlns:a16="http://schemas.microsoft.com/office/drawing/2014/main"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909450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703FC2-4D0A-4038-AD00-489FE737AB45}"/>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1298764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520BF4-7A20-47FE-9D0D-3D60C2B62CB9}"/>
              </a:ext>
            </a:extLst>
          </p:cNvPr>
          <p:cNvSpPr>
            <a:spLocks noGrp="1"/>
          </p:cNvSpPr>
          <p:nvPr>
            <p:ph type="dt" sz="half" idx="10"/>
          </p:nvPr>
        </p:nvSpPr>
        <p:spPr/>
        <p:txBody>
          <a:bodyPr/>
          <a:lstStyle/>
          <a:p>
            <a:fld id="{8CB25F4B-9A1F-4944-BBD1-A7462F7264F2}"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0669105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727289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8.xml"/><Relationship Id="rId7" Type="http://schemas.openxmlformats.org/officeDocument/2006/relationships/image" Target="../media/image1.jp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4.xml"/><Relationship Id="rId11" Type="http://schemas.openxmlformats.org/officeDocument/2006/relationships/image" Target="../media/image18.jpe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tags" Target="../tags/tag29.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6.xml"/><Relationship Id="rId7" Type="http://schemas.openxmlformats.org/officeDocument/2006/relationships/notesSlide" Target="../notesSlides/notesSlide18.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tags" Target="../tags/tag38.xml"/><Relationship Id="rId10" Type="http://schemas.openxmlformats.org/officeDocument/2006/relationships/image" Target="../media/image20.png"/><Relationship Id="rId4" Type="http://schemas.openxmlformats.org/officeDocument/2006/relationships/tags" Target="../tags/tag37.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7.xml"/><Relationship Id="rId7" Type="http://schemas.openxmlformats.org/officeDocument/2006/relationships/image" Target="../media/image3.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5.xml"/><Relationship Id="rId7" Type="http://schemas.openxmlformats.org/officeDocument/2006/relationships/image" Target="../media/image21.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21.xml"/><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tags" Target="../tags/tag46.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1.xml"/><Relationship Id="rId7" Type="http://schemas.openxmlformats.org/officeDocument/2006/relationships/notesSlide" Target="../notesSlides/notesSlide2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2.xml"/><Relationship Id="rId11" Type="http://schemas.openxmlformats.org/officeDocument/2006/relationships/image" Target="../media/image32.png"/><Relationship Id="rId5" Type="http://schemas.openxmlformats.org/officeDocument/2006/relationships/tags" Target="../tags/tag53.xml"/><Relationship Id="rId10" Type="http://schemas.openxmlformats.org/officeDocument/2006/relationships/image" Target="../media/image31.png"/><Relationship Id="rId4" Type="http://schemas.openxmlformats.org/officeDocument/2006/relationships/tags" Target="../tags/tag52.xml"/><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6.xml"/><Relationship Id="rId7" Type="http://schemas.openxmlformats.org/officeDocument/2006/relationships/image" Target="../media/image3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963646" y="314592"/>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90074" y="5122918"/>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3"/>
            </p:custDataLst>
          </p:nvPr>
        </p:nvSpPr>
        <p:spPr>
          <a:xfrm>
            <a:off x="1435977" y="1403665"/>
            <a:ext cx="9320046" cy="3161699"/>
          </a:xfrm>
          <a:prstGeom prst="rect">
            <a:avLst/>
          </a:prstGeom>
        </p:spPr>
        <p:txBody>
          <a:bodyPr wrap="square">
            <a:spAutoFit/>
          </a:bodyPr>
          <a:lstStyle/>
          <a:p>
            <a:pPr algn="ctr">
              <a:lnSpc>
                <a:spcPct val="150000"/>
              </a:lnSpc>
            </a:pPr>
            <a:r>
              <a:rPr lang="en-US" altLang="zh-CN" sz="5400" b="1" dirty="0" err="1">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Bài</a:t>
            </a:r>
            <a:r>
              <a:rPr lang="en-US" altLang="zh-CN" sz="5400" b="1" dirty="0">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 1: TRUYỆN</a:t>
            </a:r>
          </a:p>
          <a:p>
            <a:pPr algn="ctr">
              <a:lnSpc>
                <a:spcPct val="150000"/>
              </a:lnSpc>
            </a:pP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a:t>
            </a:r>
            <a:r>
              <a:rPr lang="en-US" altLang="zh-CN" sz="4200" b="1" i="0" dirty="0" err="1">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Truyền</a:t>
            </a: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i="0" dirty="0" err="1">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thuyết</a:t>
            </a: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i="0" dirty="0" err="1">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và</a:t>
            </a: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dirty="0" err="1">
                <a:solidFill>
                  <a:srgbClr val="FF0000"/>
                </a:solidFill>
                <a:latin typeface="Times New Roman" panose="02020603050405020304" pitchFamily="18" charset="0"/>
                <a:ea typeface="迷你简少儿" panose="03000509000000000000" pitchFamily="65" charset="-122"/>
                <a:cs typeface="Times New Roman" panose="02020603050405020304" pitchFamily="18" charset="0"/>
              </a:rPr>
              <a:t>C</a:t>
            </a:r>
            <a:r>
              <a:rPr lang="en-US" altLang="zh-CN" sz="4200" b="1" i="0" dirty="0" err="1">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ổ</a:t>
            </a: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i="0" dirty="0" err="1">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tích</a:t>
            </a:r>
            <a:r>
              <a:rPr lang="en-US" altLang="zh-CN" sz="4200" b="1" i="0" dirty="0">
                <a:solidFill>
                  <a:srgbClr val="FF0000"/>
                </a:solidFill>
                <a:effectLst/>
                <a:latin typeface="Times New Roman" panose="02020603050405020304" pitchFamily="18" charset="0"/>
                <a:ea typeface="迷你简少儿" panose="03000509000000000000" pitchFamily="65" charset="-122"/>
                <a:cs typeface="Times New Roman" panose="02020603050405020304" pitchFamily="18" charset="0"/>
              </a:rPr>
              <a:t>)</a:t>
            </a:r>
          </a:p>
          <a:p>
            <a:pPr algn="ctr">
              <a:lnSpc>
                <a:spcPct val="150000"/>
              </a:lnSpc>
            </a:pPr>
            <a:r>
              <a:rPr lang="en-US" altLang="zh-CN" sz="4200" b="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Tiết</a:t>
            </a:r>
            <a:r>
              <a:rPr lang="en-US" altLang="zh-CN" sz="42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5,6,7 – </a:t>
            </a:r>
            <a:r>
              <a:rPr lang="en-US" altLang="zh-CN" sz="4200" b="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Văn</a:t>
            </a:r>
            <a:r>
              <a:rPr lang="en-US" altLang="zh-CN" sz="42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bản</a:t>
            </a:r>
            <a:r>
              <a:rPr lang="en-US" altLang="zh-CN" sz="42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Thánh</a:t>
            </a:r>
            <a:r>
              <a:rPr lang="en-US" altLang="zh-CN" sz="42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4200" b="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Gióng</a:t>
            </a:r>
            <a:r>
              <a:rPr lang="en-US" altLang="zh-CN" sz="42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a:t>
            </a:r>
            <a:endParaRPr lang="zh-CN" altLang="en-US" sz="42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8614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34" y="-653803"/>
            <a:ext cx="6186792" cy="2746936"/>
          </a:xfrm>
          <a:prstGeom prst="rect">
            <a:avLst/>
          </a:prstGeom>
        </p:spPr>
      </p:pic>
      <p:pic>
        <p:nvPicPr>
          <p:cNvPr id="6" name="Picture 2">
            <a:extLst>
              <a:ext uri="{FF2B5EF4-FFF2-40B4-BE49-F238E27FC236}">
                <a16:creationId xmlns:a16="http://schemas.microsoft.com/office/drawing/2014/main" id="{3BC82070-D807-A447-8C33-9E94D4B585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598551" y="3429000"/>
            <a:ext cx="4411194"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63835A85-ED99-BC43-92CE-C386A673C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51" y="457505"/>
            <a:ext cx="4411194" cy="2766541"/>
          </a:xfrm>
          <a:prstGeom prst="rect">
            <a:avLst/>
          </a:prstGeom>
        </p:spPr>
      </p:pic>
      <p:pic>
        <p:nvPicPr>
          <p:cNvPr id="4" name="Picture 3" descr="Icon&#10;&#10;Description automatically generated with medium confidence">
            <a:extLst>
              <a:ext uri="{FF2B5EF4-FFF2-40B4-BE49-F238E27FC236}">
                <a16:creationId xmlns:a16="http://schemas.microsoft.com/office/drawing/2014/main" id="{BE675124-E44B-044C-AFC8-CE5CF6436D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745" y="442608"/>
            <a:ext cx="7182255" cy="7182255"/>
          </a:xfrm>
          <a:prstGeom prst="rect">
            <a:avLst/>
          </a:prstGeom>
        </p:spPr>
      </p:pic>
      <p:sp>
        <p:nvSpPr>
          <p:cNvPr id="9" name="Rectangle 8">
            <a:extLst>
              <a:ext uri="{FF2B5EF4-FFF2-40B4-BE49-F238E27FC236}">
                <a16:creationId xmlns:a16="http://schemas.microsoft.com/office/drawing/2014/main" id="{DF887CCA-4204-B648-9AAC-56B16E10ACDF}"/>
              </a:ext>
            </a:extLst>
          </p:cNvPr>
          <p:cNvSpPr/>
          <p:nvPr/>
        </p:nvSpPr>
        <p:spPr>
          <a:xfrm>
            <a:off x="6444274" y="2659187"/>
            <a:ext cx="4572000" cy="2554545"/>
          </a:xfrm>
          <a:prstGeom prst="rect">
            <a:avLst/>
          </a:prstGeom>
        </p:spPr>
        <p:txBody>
          <a:bodyPr wrap="square">
            <a:spAutoFit/>
          </a:bodyPr>
          <a:lstStyle/>
          <a:p>
            <a:pPr algn="ct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ý</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kiến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rằng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xuất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thân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Gióng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bình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dị</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nhưng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rất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thần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kì</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Em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có</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đồng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ý</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không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sao</a:t>
            </a:r>
            <a:r>
              <a:rPr lang="en-US" sz="3200" b="1" i="1" dirty="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72021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3"/>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1. </a:t>
            </a:r>
            <a:r>
              <a:rPr lang="pt-BR" sz="2800" b="1" dirty="0" err="1">
                <a:effectLst/>
                <a:latin typeface="Times New Roman" panose="02020603050405020304" pitchFamily="18" charset="0"/>
                <a:ea typeface="Times New Roman" panose="02020603050405020304" pitchFamily="18" charset="0"/>
              </a:rPr>
              <a:t>Vẻ</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đẹp</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phẩm</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chất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nhân</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vật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Thánh</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20A3C9FC-00A4-A0D0-D870-CD375EFB5A05}"/>
              </a:ext>
            </a:extLst>
          </p:cNvPr>
          <p:cNvSpPr txBox="1"/>
          <p:nvPr/>
        </p:nvSpPr>
        <p:spPr>
          <a:xfrm>
            <a:off x="191349" y="1437977"/>
            <a:ext cx="6241142" cy="523220"/>
          </a:xfrm>
          <a:prstGeom prst="rect">
            <a:avLst/>
          </a:prstGeom>
          <a:noFill/>
        </p:spPr>
        <p:txBody>
          <a:bodyPr wrap="square">
            <a:spAutoFit/>
          </a:bodyPr>
          <a:lstStyle/>
          <a:p>
            <a:pPr marR="30480" algn="just"/>
            <a:r>
              <a:rPr lang="pt-BR" sz="2800" i="1" dirty="0">
                <a:effectLst/>
                <a:latin typeface="Times New Roman" panose="02020603050405020304" pitchFamily="18" charset="0"/>
                <a:ea typeface="Times New Roman" panose="02020603050405020304" pitchFamily="18" charset="0"/>
              </a:rPr>
              <a:t>a. </a:t>
            </a:r>
            <a:r>
              <a:rPr lang="pt-BR" sz="2800" i="1" dirty="0" err="1">
                <a:effectLst/>
                <a:latin typeface="Times New Roman" panose="02020603050405020304" pitchFamily="18" charset="0"/>
                <a:ea typeface="Times New Roman" panose="02020603050405020304" pitchFamily="18" charset="0"/>
              </a:rPr>
              <a:t>Sự</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ra</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đời</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của</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Gióng</a:t>
            </a:r>
            <a:endParaRPr lang="en-VN" sz="2400" i="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F488AF7-668D-F3CB-6E82-5D38C6294CB3}"/>
              </a:ext>
            </a:extLst>
          </p:cNvPr>
          <p:cNvSpPr txBox="1"/>
          <p:nvPr/>
        </p:nvSpPr>
        <p:spPr>
          <a:xfrm>
            <a:off x="191349" y="2091637"/>
            <a:ext cx="11707702" cy="3246530"/>
          </a:xfrm>
          <a:prstGeom prst="rect">
            <a:avLst/>
          </a:prstGeom>
          <a:noFill/>
        </p:spPr>
        <p:txBody>
          <a:bodyPr wrap="square">
            <a:spAutoFit/>
          </a:bodyPr>
          <a:lstStyle/>
          <a:p>
            <a:pPr marR="30480" algn="just">
              <a:lnSpc>
                <a:spcPct val="150000"/>
              </a:lnSpc>
            </a:pP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Xuất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thân</a:t>
            </a:r>
            <a:r>
              <a:rPr lang="pt-BR" sz="2800" dirty="0">
                <a:effectLst/>
                <a:latin typeface="Times New Roman" panose="02020603050405020304" pitchFamily="18" charset="0"/>
                <a:ea typeface="Times New Roman" panose="02020603050405020304" pitchFamily="18" charset="0"/>
              </a:rPr>
              <a:t>: Gia </a:t>
            </a:r>
            <a:r>
              <a:rPr lang="pt-BR" sz="2800" dirty="0" err="1">
                <a:effectLst/>
                <a:latin typeface="Times New Roman" panose="02020603050405020304" pitchFamily="18" charset="0"/>
                <a:ea typeface="Times New Roman" panose="02020603050405020304" pitchFamily="18" charset="0"/>
              </a:rPr>
              <a:t>đình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nông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dân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bình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dị</a:t>
            </a:r>
            <a:r>
              <a:rPr lang="pt-BR" sz="2800" dirty="0">
                <a:effectLst/>
                <a:latin typeface="Times New Roman" panose="02020603050405020304" pitchFamily="18" charset="0"/>
                <a:ea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pt-BR" sz="2800" dirty="0">
                <a:effectLst/>
                <a:latin typeface="Times New Roman" panose="02020603050405020304" pitchFamily="18" charset="0"/>
                <a:ea typeface="Times New Roman" panose="02020603050405020304" pitchFamily="18" charset="0"/>
              </a:rPr>
              <a:t>- Ra </a:t>
            </a:r>
            <a:r>
              <a:rPr lang="pt-BR" sz="2800" dirty="0" err="1">
                <a:effectLst/>
                <a:latin typeface="Times New Roman" panose="02020603050405020304" pitchFamily="18" charset="0"/>
                <a:ea typeface="Times New Roman" panose="02020603050405020304" pitchFamily="18" charset="0"/>
              </a:rPr>
              <a:t>đời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lạ</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Bà</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mẹ</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ướm</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vào</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vết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chân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to</a:t>
            </a:r>
            <a:r>
              <a:rPr lang="pt-BR" sz="2800" dirty="0">
                <a:effectLst/>
                <a:latin typeface="Times New Roman" panose="02020603050405020304" pitchFamily="18" charset="0"/>
                <a:ea typeface="Times New Roman" panose="02020603050405020304" pitchFamily="18" charset="0"/>
              </a:rPr>
              <a:t> -&gt; </a:t>
            </a:r>
            <a:r>
              <a:rPr lang="pt-BR" sz="2800" dirty="0" err="1">
                <a:effectLst/>
                <a:latin typeface="Times New Roman" panose="02020603050405020304" pitchFamily="18" charset="0"/>
                <a:ea typeface="Times New Roman" panose="02020603050405020304" pitchFamily="18" charset="0"/>
              </a:rPr>
              <a:t>mang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thai</a:t>
            </a:r>
            <a:r>
              <a:rPr lang="pt-BR" sz="2800" dirty="0">
                <a:effectLst/>
                <a:latin typeface="Times New Roman" panose="02020603050405020304" pitchFamily="18" charset="0"/>
                <a:ea typeface="Times New Roman" panose="02020603050405020304" pitchFamily="18" charset="0"/>
              </a:rPr>
              <a:t> -&gt; 12 </a:t>
            </a:r>
            <a:r>
              <a:rPr lang="pt-BR" sz="2800" dirty="0" err="1">
                <a:effectLst/>
                <a:latin typeface="Times New Roman" panose="02020603050405020304" pitchFamily="18" charset="0"/>
                <a:ea typeface="Times New Roman" panose="02020603050405020304" pitchFamily="18" charset="0"/>
              </a:rPr>
              <a:t>tháng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sinh</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Tuổi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thơ</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ba</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không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nói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không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cười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không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đi</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pt-BR" sz="2800" dirty="0">
                <a:latin typeface="Times New Roman" panose="02020603050405020304" pitchFamily="18" charset="0"/>
                <a:ea typeface="Times New Roman" panose="02020603050405020304" pitchFamily="18" charset="0"/>
              </a:rPr>
              <a:t>-</a:t>
            </a:r>
            <a:r>
              <a:rPr lang="pt-BR" sz="2800" dirty="0">
                <a:effectLst/>
                <a:latin typeface="Times New Roman" panose="02020603050405020304" pitchFamily="18" charset="0"/>
                <a:ea typeface="Times New Roman" panose="02020603050405020304" pitchFamily="18" charset="0"/>
              </a:rPr>
              <a:t>&gt; Chi </a:t>
            </a:r>
            <a:r>
              <a:rPr lang="pt-BR" sz="2800" dirty="0" err="1">
                <a:effectLst/>
                <a:latin typeface="Times New Roman" panose="02020603050405020304" pitchFamily="18" charset="0"/>
                <a:ea typeface="Times New Roman" panose="02020603050405020304" pitchFamily="18" charset="0"/>
              </a:rPr>
              <a:t>tiết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hoang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đường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ảo</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pt-BR" sz="2800" dirty="0">
                <a:effectLst/>
                <a:latin typeface="Times New Roman" panose="02020603050405020304" pitchFamily="18" charset="0"/>
                <a:ea typeface="Times New Roman" panose="02020603050405020304" pitchFamily="18" charset="0"/>
              </a:rPr>
              <a:t>=&gt; </a:t>
            </a:r>
            <a:r>
              <a:rPr lang="pt-BR" sz="2800" dirty="0" err="1">
                <a:effectLst/>
                <a:latin typeface="Times New Roman" panose="02020603050405020304" pitchFamily="18" charset="0"/>
                <a:ea typeface="Times New Roman" panose="02020603050405020304" pitchFamily="18" charset="0"/>
              </a:rPr>
              <a:t>Gióng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xuất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thân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bình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dị</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gần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gũi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nhưng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sự</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ra</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đời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lạ</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khác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thường</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691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blinds(horizontal)">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1. </a:t>
            </a:r>
            <a:r>
              <a:rPr lang="pt-BR" sz="2800" b="1" dirty="0" err="1">
                <a:effectLst/>
                <a:latin typeface="Times New Roman" panose="02020603050405020304" pitchFamily="18" charset="0"/>
                <a:ea typeface="Times New Roman" panose="02020603050405020304" pitchFamily="18" charset="0"/>
              </a:rPr>
              <a:t>Vẻ</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đẹp</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phẩm</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chất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nhân</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vật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Thánh</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20A3C9FC-00A4-A0D0-D870-CD375EFB5A05}"/>
              </a:ext>
            </a:extLst>
          </p:cNvPr>
          <p:cNvSpPr txBox="1"/>
          <p:nvPr/>
        </p:nvSpPr>
        <p:spPr>
          <a:xfrm>
            <a:off x="191349" y="1437977"/>
            <a:ext cx="6241142" cy="523220"/>
          </a:xfrm>
          <a:prstGeom prst="rect">
            <a:avLst/>
          </a:prstGeom>
          <a:noFill/>
        </p:spPr>
        <p:txBody>
          <a:bodyPr wrap="square">
            <a:spAutoFit/>
          </a:bodyPr>
          <a:lstStyle/>
          <a:p>
            <a:pPr marR="30480" algn="just"/>
            <a:r>
              <a:rPr lang="pt-BR" sz="2800" i="1" dirty="0">
                <a:latin typeface="Times New Roman" panose="02020603050405020304" pitchFamily="18" charset="0"/>
                <a:ea typeface="Times New Roman" panose="02020603050405020304" pitchFamily="18" charset="0"/>
              </a:rPr>
              <a:t>b</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Sự</a:t>
            </a:r>
            <a:r>
              <a:rPr lang="pt-BR" sz="2800" i="1" dirty="0">
                <a:effectLst/>
                <a:latin typeface="Times New Roman" panose="02020603050405020304" pitchFamily="18" charset="0"/>
                <a:ea typeface="Times New Roman" panose="02020603050405020304" pitchFamily="18" charset="0"/>
              </a:rPr>
              <a:t> </a:t>
            </a:r>
            <a:r>
              <a:rPr lang="pt-BR" sz="2800" i="1" dirty="0" err="1">
                <a:latin typeface="Times New Roman" panose="02020603050405020304" pitchFamily="18" charset="0"/>
                <a:ea typeface="Times New Roman" panose="02020603050405020304" pitchFamily="18" charset="0"/>
              </a:rPr>
              <a:t>trưởng</a:t>
            </a:r>
            <a:r>
              <a:rPr lang="pt-BR" sz="2800" i="1" dirty="0">
                <a:latin typeface="Times New Roman" panose="02020603050405020304" pitchFamily="18" charset="0"/>
                <a:ea typeface="Times New Roman" panose="02020603050405020304" pitchFamily="18" charset="0"/>
              </a:rPr>
              <a:t> </a:t>
            </a:r>
            <a:r>
              <a:rPr lang="pt-BR" sz="2800" i="1" dirty="0" err="1">
                <a:latin typeface="Times New Roman" panose="02020603050405020304" pitchFamily="18" charset="0"/>
                <a:ea typeface="Times New Roman" panose="02020603050405020304" pitchFamily="18" charset="0"/>
              </a:rPr>
              <a:t>thành</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của</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Gióng</a:t>
            </a:r>
            <a:endParaRPr lang="en-VN" sz="2400" i="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DCEBF0A-2FDB-DF38-0C2D-3DB55657712F}"/>
              </a:ext>
            </a:extLst>
          </p:cNvPr>
          <p:cNvSpPr txBox="1"/>
          <p:nvPr/>
        </p:nvSpPr>
        <p:spPr>
          <a:xfrm>
            <a:off x="191349" y="2023194"/>
            <a:ext cx="6241142" cy="523220"/>
          </a:xfrm>
          <a:prstGeom prst="rect">
            <a:avLst/>
          </a:prstGeom>
          <a:noFill/>
        </p:spPr>
        <p:txBody>
          <a:bodyPr wrap="square">
            <a:spAutoFit/>
          </a:bodyPr>
          <a:lstStyle/>
          <a:p>
            <a:pPr algn="just"/>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Tiếng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nói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đầu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tiên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của</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Gióng</a:t>
            </a:r>
            <a:r>
              <a:rPr lang="pt-BR" sz="2800" dirty="0">
                <a:effectLst/>
                <a:latin typeface="Times New Roman" panose="02020603050405020304" pitchFamily="18" charset="0"/>
                <a:ea typeface="Times New Roman" panose="02020603050405020304" pitchFamily="18" charset="0"/>
              </a:rPr>
              <a:t>:</a:t>
            </a:r>
            <a:endParaRPr lang="en-VN" sz="2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9EC39AB0-292E-2CC6-00AF-7F18A1802BE2}"/>
              </a:ext>
            </a:extLst>
          </p:cNvPr>
          <p:cNvSpPr txBox="1"/>
          <p:nvPr/>
        </p:nvSpPr>
        <p:spPr>
          <a:xfrm>
            <a:off x="191349" y="2608411"/>
            <a:ext cx="11707702" cy="3892861"/>
          </a:xfrm>
          <a:prstGeom prst="rect">
            <a:avLst/>
          </a:prstGeom>
          <a:noFill/>
        </p:spPr>
        <p:txBody>
          <a:bodyPr wrap="square">
            <a:spAutoFit/>
          </a:bodyPr>
          <a:lstStyle/>
          <a:p>
            <a:pPr algn="just">
              <a:lnSpc>
                <a:spcPct val="150000"/>
              </a:lnSpc>
            </a:pP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Hoàn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cảnh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giặc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Ân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xâm</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lược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nước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ta</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Ý</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nghĩa</a:t>
            </a:r>
            <a:r>
              <a:rPr lang="pt-BR" sz="2800" dirty="0">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pt-BR" sz="2800" dirty="0">
                <a:effectLst/>
                <a:latin typeface="Times New Roman" panose="02020603050405020304" pitchFamily="18" charset="0"/>
                <a:ea typeface="Times New Roman" panose="02020603050405020304" pitchFamily="18" charset="0"/>
              </a:rPr>
              <a:t>+ Ca </a:t>
            </a:r>
            <a:r>
              <a:rPr lang="pt-BR" sz="2800" dirty="0" err="1">
                <a:effectLst/>
                <a:latin typeface="Times New Roman" panose="02020603050405020304" pitchFamily="18" charset="0"/>
                <a:ea typeface="Times New Roman" panose="02020603050405020304" pitchFamily="18" charset="0"/>
              </a:rPr>
              <a:t>ngợi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ý</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thức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đánh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giặc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cứu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nước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trong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hình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tượng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Gióng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Ý</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thức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đối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với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đất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nước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được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đặt</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đầu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tiên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đối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với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người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anh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hùng</a:t>
            </a:r>
            <a:r>
              <a:rPr lang="pt-BR" sz="2800" dirty="0">
                <a:effectLst/>
                <a:latin typeface="Times New Roman" panose="02020603050405020304" pitchFamily="18" charset="0"/>
                <a:ea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Ý</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thức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đánh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giặc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cứu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nước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tạo</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cho</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người</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anh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hùng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những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khả</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năng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hành</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động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khác</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thường</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thần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252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linds(horizont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linds(horizont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linds(horizontal)">
                                      <p:cBhvr>
                                        <p:cTn id="27" dur="500"/>
                                        <p:tgtEl>
                                          <p:spTgt spid="14">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blinds(horizontal)">
                                      <p:cBhvr>
                                        <p:cTn id="3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1. </a:t>
            </a:r>
            <a:r>
              <a:rPr lang="pt-BR" sz="2800" b="1" dirty="0" err="1">
                <a:effectLst/>
                <a:latin typeface="Times New Roman" panose="02020603050405020304" pitchFamily="18" charset="0"/>
                <a:ea typeface="Times New Roman" panose="02020603050405020304" pitchFamily="18" charset="0"/>
              </a:rPr>
              <a:t>Vẻ</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đẹp</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phẩm</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chất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nhân</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vật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Thánh</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CCCC52E7-2156-A6F8-1364-E68EA9375BB4}"/>
              </a:ext>
            </a:extLst>
          </p:cNvPr>
          <p:cNvSpPr txBox="1"/>
          <p:nvPr/>
        </p:nvSpPr>
        <p:spPr>
          <a:xfrm>
            <a:off x="191349" y="1437977"/>
            <a:ext cx="6096000" cy="523220"/>
          </a:xfrm>
          <a:prstGeom prst="rect">
            <a:avLst/>
          </a:prstGeom>
          <a:noFill/>
        </p:spPr>
        <p:txBody>
          <a:bodyPr wrap="square">
            <a:spAutoFit/>
          </a:bodyPr>
          <a:lstStyle/>
          <a:p>
            <a:pPr algn="just"/>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Sự</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lớn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diệu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của</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Gióng</a:t>
            </a:r>
            <a:r>
              <a:rPr lang="pt-BR" sz="2800" dirty="0">
                <a:effectLst/>
                <a:latin typeface="Times New Roman" panose="02020603050405020304" pitchFamily="18" charset="0"/>
                <a:ea typeface="Times New Roman" panose="02020603050405020304" pitchFamily="18" charset="0"/>
              </a:rPr>
              <a:t>:</a:t>
            </a:r>
            <a:endParaRPr lang="en-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778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pic>
        <p:nvPicPr>
          <p:cNvPr id="5" name="PA_图片 4" descr="图片包含 文字, 地图&#10;&#10;已生成极高可信度的说明">
            <a:extLst>
              <a:ext uri="{FF2B5EF4-FFF2-40B4-BE49-F238E27FC236}">
                <a16:creationId xmlns:a16="http://schemas.microsoft.com/office/drawing/2014/main" id="{D7487BCD-A904-4B16-BDBF-E97270C01C4C}"/>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66111" r="51010" b="19630"/>
          <a:stretch/>
        </p:blipFill>
        <p:spPr>
          <a:xfrm>
            <a:off x="0" y="858490"/>
            <a:ext cx="3695700" cy="4040372"/>
          </a:xfrm>
          <a:prstGeom prst="rect">
            <a:avLst/>
          </a:prstGeom>
        </p:spPr>
      </p:pic>
      <p:pic>
        <p:nvPicPr>
          <p:cNvPr id="7" name="PA_图片 6">
            <a:extLst>
              <a:ext uri="{FF2B5EF4-FFF2-40B4-BE49-F238E27FC236}">
                <a16:creationId xmlns:a16="http://schemas.microsoft.com/office/drawing/2014/main" id="{2A0E28EB-04D7-493F-B55B-6A55C9B582B4}"/>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4316819"/>
            <a:ext cx="3823152" cy="2541182"/>
          </a:xfrm>
          <a:prstGeom prst="rect">
            <a:avLst/>
          </a:prstGeom>
        </p:spPr>
      </p:pic>
      <p:pic>
        <p:nvPicPr>
          <p:cNvPr id="9" name="PA_图片 8" descr="图片包含 轮子&#10;&#10;已生成高可信度的说明">
            <a:extLst>
              <a:ext uri="{FF2B5EF4-FFF2-40B4-BE49-F238E27FC236}">
                <a16:creationId xmlns:a16="http://schemas.microsoft.com/office/drawing/2014/main" id="{25E6E383-3221-4633-88B4-7A9521E9ED53}"/>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250161" y="27803"/>
            <a:ext cx="4196021" cy="1023420"/>
          </a:xfrm>
          <a:prstGeom prst="rect">
            <a:avLst/>
          </a:prstGeom>
        </p:spPr>
      </p:pic>
      <p:sp>
        <p:nvSpPr>
          <p:cNvPr id="10" name="PA_矩形 14">
            <a:extLst>
              <a:ext uri="{FF2B5EF4-FFF2-40B4-BE49-F238E27FC236}">
                <a16:creationId xmlns:a16="http://schemas.microsoft.com/office/drawing/2014/main" id="{28AED86C-DC7E-F548-BE87-EB2B7E9172A4}"/>
              </a:ext>
            </a:extLst>
          </p:cNvPr>
          <p:cNvSpPr/>
          <p:nvPr>
            <p:custDataLst>
              <p:tags r:id="rId4"/>
            </p:custDataLst>
          </p:nvPr>
        </p:nvSpPr>
        <p:spPr>
          <a:xfrm>
            <a:off x="-228896" y="1244703"/>
            <a:ext cx="4414065" cy="2304477"/>
          </a:xfrm>
          <a:prstGeom prst="rect">
            <a:avLst/>
          </a:prstGeom>
        </p:spPr>
        <p:txBody>
          <a:bodyPr wrap="square">
            <a:spAutoFit/>
          </a:bodyPr>
          <a:lstStyle/>
          <a:p>
            <a:pPr algn="ctr">
              <a:lnSpc>
                <a:spcPct val="150000"/>
              </a:lnSpc>
            </a:pPr>
            <a:r>
              <a:rPr lang="en-US" altLang="zh-CN" sz="5000" b="1" dirty="0">
                <a:solidFill>
                  <a:schemeClr val="accent2">
                    <a:lumMod val="50000"/>
                  </a:schemeClr>
                </a:solidFill>
                <a:latin typeface="Times New Roman" panose="02020603050405020304" pitchFamily="18" charset="0"/>
                <a:ea typeface="迷你简少儿" panose="03000509000000000000" pitchFamily="65" charset="-122"/>
                <a:cs typeface="Times New Roman" panose="02020603050405020304" pitchFamily="18" charset="0"/>
              </a:rPr>
              <a:t>PHIẾU </a:t>
            </a:r>
          </a:p>
          <a:p>
            <a:pPr algn="ctr">
              <a:lnSpc>
                <a:spcPct val="150000"/>
              </a:lnSpc>
            </a:pPr>
            <a:r>
              <a:rPr lang="en-US" altLang="zh-CN" sz="5000" b="1" dirty="0">
                <a:solidFill>
                  <a:schemeClr val="accent2">
                    <a:lumMod val="50000"/>
                  </a:schemeClr>
                </a:solidFill>
                <a:latin typeface="Times New Roman" panose="02020603050405020304" pitchFamily="18" charset="0"/>
                <a:ea typeface="迷你简少儿" panose="03000509000000000000" pitchFamily="65" charset="-122"/>
                <a:cs typeface="Times New Roman" panose="02020603050405020304" pitchFamily="18" charset="0"/>
              </a:rPr>
              <a:t>HỌC TẬP</a:t>
            </a:r>
            <a:endParaRPr lang="zh-CN" altLang="en-US" sz="5000" b="1" i="0" dirty="0">
              <a:solidFill>
                <a:schemeClr val="accent2">
                  <a:lumMod val="50000"/>
                </a:schemeClr>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E12D0923-F6F5-D547-A0B9-C2859EA81416}"/>
              </a:ext>
            </a:extLst>
          </p:cNvPr>
          <p:cNvGraphicFramePr>
            <a:graphicFrameLocks noGrp="1"/>
          </p:cNvGraphicFramePr>
          <p:nvPr>
            <p:extLst>
              <p:ext uri="{D42A27DB-BD31-4B8C-83A1-F6EECF244321}">
                <p14:modId xmlns:p14="http://schemas.microsoft.com/office/powerpoint/2010/main" val="2310745652"/>
              </p:ext>
            </p:extLst>
          </p:nvPr>
        </p:nvGraphicFramePr>
        <p:xfrm>
          <a:off x="3945860" y="142446"/>
          <a:ext cx="8128000" cy="6573108"/>
        </p:xfrm>
        <a:graphic>
          <a:graphicData uri="http://schemas.openxmlformats.org/drawingml/2006/table">
            <a:tbl>
              <a:tblPr firstRow="1" bandRow="1">
                <a:tableStyleId>{1E171933-4619-4E11-9A3F-F7608DF75F80}</a:tableStyleId>
              </a:tblPr>
              <a:tblGrid>
                <a:gridCol w="4064000">
                  <a:extLst>
                    <a:ext uri="{9D8B030D-6E8A-4147-A177-3AD203B41FA5}">
                      <a16:colId xmlns:a16="http://schemas.microsoft.com/office/drawing/2014/main" val="3517221864"/>
                    </a:ext>
                  </a:extLst>
                </a:gridCol>
                <a:gridCol w="4064000">
                  <a:extLst>
                    <a:ext uri="{9D8B030D-6E8A-4147-A177-3AD203B41FA5}">
                      <a16:colId xmlns:a16="http://schemas.microsoft.com/office/drawing/2014/main" val="581588906"/>
                    </a:ext>
                  </a:extLst>
                </a:gridCol>
              </a:tblGrid>
              <a:tr h="589074">
                <a:tc gridSpan="2">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SỰ LỚN LÊN KÌ DIỆU CỦA GIÓNG</a:t>
                      </a: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tc hMerge="1">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extLst>
                  <a:ext uri="{0D108BD9-81ED-4DB2-BD59-A6C34878D82A}">
                    <a16:rowId xmlns:a16="http://schemas.microsoft.com/office/drawing/2014/main" val="1636390096"/>
                  </a:ext>
                </a:extLst>
              </a:tr>
              <a:tr h="589074">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CHI TIẾT</a:t>
                      </a: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Ý NGHĨA</a:t>
                      </a: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extLst>
                  <a:ext uri="{0D108BD9-81ED-4DB2-BD59-A6C34878D82A}">
                    <a16:rowId xmlns:a16="http://schemas.microsoft.com/office/drawing/2014/main" val="2100071363"/>
                  </a:ext>
                </a:extLst>
              </a:tr>
              <a:tr h="370840">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4074652"/>
                  </a:ext>
                </a:extLst>
              </a:tr>
              <a:tr h="370840">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9591727"/>
                  </a:ext>
                </a:extLst>
              </a:tr>
              <a:tr h="370840">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5949522"/>
                  </a:ext>
                </a:extLst>
              </a:tr>
            </a:tbl>
          </a:graphicData>
        </a:graphic>
      </p:graphicFrame>
      <p:pic>
        <p:nvPicPr>
          <p:cNvPr id="11" name="Picture 10" descr="Chart, bar chart&#10;&#10;Description automatically generated">
            <a:extLst>
              <a:ext uri="{FF2B5EF4-FFF2-40B4-BE49-F238E27FC236}">
                <a16:creationId xmlns:a16="http://schemas.microsoft.com/office/drawing/2014/main" id="{12D2C551-5036-EF4B-A407-4790D8E1E2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1263" y="2272087"/>
            <a:ext cx="3676760" cy="4170947"/>
          </a:xfrm>
          <a:prstGeom prst="rect">
            <a:avLst/>
          </a:prstGeom>
        </p:spPr>
      </p:pic>
    </p:spTree>
    <p:extLst>
      <p:ext uri="{BB962C8B-B14F-4D97-AF65-F5344CB8AC3E}">
        <p14:creationId xmlns:p14="http://schemas.microsoft.com/office/powerpoint/2010/main" val="41560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12D0923-F6F5-D547-A0B9-C2859EA81416}"/>
              </a:ext>
            </a:extLst>
          </p:cNvPr>
          <p:cNvGraphicFramePr>
            <a:graphicFrameLocks noGrp="1"/>
          </p:cNvGraphicFramePr>
          <p:nvPr>
            <p:extLst>
              <p:ext uri="{D42A27DB-BD31-4B8C-83A1-F6EECF244321}">
                <p14:modId xmlns:p14="http://schemas.microsoft.com/office/powerpoint/2010/main" val="196585795"/>
              </p:ext>
            </p:extLst>
          </p:nvPr>
        </p:nvGraphicFramePr>
        <p:xfrm>
          <a:off x="139403" y="50414"/>
          <a:ext cx="11913194" cy="6710364"/>
        </p:xfrm>
        <a:graphic>
          <a:graphicData uri="http://schemas.openxmlformats.org/drawingml/2006/table">
            <a:tbl>
              <a:tblPr firstRow="1" bandRow="1">
                <a:tableStyleId>{1E171933-4619-4E11-9A3F-F7608DF75F80}</a:tableStyleId>
              </a:tblPr>
              <a:tblGrid>
                <a:gridCol w="3811144">
                  <a:extLst>
                    <a:ext uri="{9D8B030D-6E8A-4147-A177-3AD203B41FA5}">
                      <a16:colId xmlns:a16="http://schemas.microsoft.com/office/drawing/2014/main" val="3517221864"/>
                    </a:ext>
                  </a:extLst>
                </a:gridCol>
                <a:gridCol w="8102050">
                  <a:extLst>
                    <a:ext uri="{9D8B030D-6E8A-4147-A177-3AD203B41FA5}">
                      <a16:colId xmlns:a16="http://schemas.microsoft.com/office/drawing/2014/main" val="581588906"/>
                    </a:ext>
                  </a:extLst>
                </a:gridCol>
              </a:tblGrid>
              <a:tr h="549797">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CHI TIẾT</a:t>
                      </a: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Ý NGHĨA</a:t>
                      </a: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3ADA5"/>
                    </a:solidFill>
                  </a:tcPr>
                </a:tc>
                <a:extLst>
                  <a:ext uri="{0D108BD9-81ED-4DB2-BD59-A6C34878D82A}">
                    <a16:rowId xmlns:a16="http://schemas.microsoft.com/office/drawing/2014/main" val="2100071363"/>
                  </a:ext>
                </a:extLst>
              </a:tr>
              <a:tr h="1686551">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4074652"/>
                  </a:ext>
                </a:extLst>
              </a:tr>
              <a:tr h="2683832">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9591727"/>
                  </a:ext>
                </a:extLst>
              </a:tr>
              <a:tr h="1678415">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5949522"/>
                  </a:ext>
                </a:extLst>
              </a:tr>
            </a:tbl>
          </a:graphicData>
        </a:graphic>
      </p:graphicFrame>
      <p:sp>
        <p:nvSpPr>
          <p:cNvPr id="8" name="Rectangle 7">
            <a:extLst>
              <a:ext uri="{FF2B5EF4-FFF2-40B4-BE49-F238E27FC236}">
                <a16:creationId xmlns:a16="http://schemas.microsoft.com/office/drawing/2014/main" id="{CD4B8C04-ADE4-284C-899A-79142011EAF0}"/>
              </a:ext>
            </a:extLst>
          </p:cNvPr>
          <p:cNvSpPr/>
          <p:nvPr/>
        </p:nvSpPr>
        <p:spPr>
          <a:xfrm>
            <a:off x="117164" y="652833"/>
            <a:ext cx="3676760" cy="1815882"/>
          </a:xfrm>
          <a:prstGeom prst="rect">
            <a:avLst/>
          </a:prstGeom>
        </p:spPr>
        <p:txBody>
          <a:bodyPr wrap="square">
            <a:spAutoFit/>
          </a:bodyPr>
          <a:lstStyle/>
          <a:p>
            <a:pPr algn="ctr"/>
            <a:r>
              <a:rPr lang="en-US" sz="2800" i="1" dirty="0" err="1">
                <a:latin typeface="Times New Roman" pitchFamily="18" charset="0"/>
                <a:cs typeface="Times New Roman" pitchFamily="18" charset="0"/>
              </a:rPr>
              <a:t>Gióng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lớn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nhanh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thổi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mấy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cũng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không</a:t>
            </a:r>
            <a:r>
              <a:rPr lang="en-US" sz="2800" i="1" dirty="0">
                <a:latin typeface="Times New Roman" pitchFamily="18" charset="0"/>
                <a:cs typeface="Times New Roman" pitchFamily="18" charset="0"/>
              </a:rPr>
              <a:t> no, </a:t>
            </a:r>
            <a:r>
              <a:rPr lang="en-US" sz="2800" i="1" dirty="0" err="1">
                <a:latin typeface="Times New Roman" pitchFamily="18" charset="0"/>
                <a:cs typeface="Times New Roman" pitchFamily="18" charset="0"/>
              </a:rPr>
              <a:t>áo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vừa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căng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đứt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a:t>
            </a:r>
            <a:endParaRPr lang="en-US" sz="2800" dirty="0">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F574E64A-FC9A-BB4A-BD20-4F95B533C615}"/>
              </a:ext>
            </a:extLst>
          </p:cNvPr>
          <p:cNvSpPr/>
          <p:nvPr/>
        </p:nvSpPr>
        <p:spPr>
          <a:xfrm>
            <a:off x="4048515" y="652833"/>
            <a:ext cx="7822944" cy="1815882"/>
          </a:xfrm>
          <a:prstGeom prst="rect">
            <a:avLst/>
          </a:prstGeom>
        </p:spPr>
        <p:txBody>
          <a:bodyPr wrap="square">
            <a:spAutoFit/>
          </a:bodyPr>
          <a:lstStyle/>
          <a:p>
            <a:pPr marL="457200" indent="-457200" algn="just">
              <a:buFontTx/>
              <a:buChar char="-"/>
            </a:pP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a:t>
            </a:r>
          </a:p>
          <a:p>
            <a:pPr marL="457200" indent="-457200" algn="just">
              <a:buFontTx/>
              <a:buChar char="-"/>
            </a:pP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p>
        </p:txBody>
      </p:sp>
      <p:sp>
        <p:nvSpPr>
          <p:cNvPr id="13" name="Rectangle 12">
            <a:extLst>
              <a:ext uri="{FF2B5EF4-FFF2-40B4-BE49-F238E27FC236}">
                <a16:creationId xmlns:a16="http://schemas.microsoft.com/office/drawing/2014/main" id="{571F3106-BCA1-E647-A0EA-FAA5A3139618}"/>
              </a:ext>
            </a:extLst>
          </p:cNvPr>
          <p:cNvSpPr/>
          <p:nvPr/>
        </p:nvSpPr>
        <p:spPr>
          <a:xfrm>
            <a:off x="139403" y="3033819"/>
            <a:ext cx="3676760" cy="954107"/>
          </a:xfrm>
          <a:prstGeom prst="rect">
            <a:avLst/>
          </a:prstGeom>
        </p:spPr>
        <p:txBody>
          <a:bodyPr wrap="square">
            <a:spAutoFit/>
          </a:bodyPr>
          <a:lstStyle/>
          <a:p>
            <a:pPr algn="ctr"/>
            <a:r>
              <a:rPr lang="en-US" sz="2800" i="1" dirty="0" err="1">
                <a:latin typeface="Times New Roman" pitchFamily="18" charset="0"/>
                <a:cs typeface="Times New Roman" pitchFamily="18" charset="0"/>
              </a:rPr>
              <a:t>Bà</a:t>
            </a:r>
            <a:r>
              <a:rPr lang="en-US" sz="2800" i="1" dirty="0">
                <a:latin typeface="Times New Roman" pitchFamily="18" charset="0"/>
                <a:cs typeface="Times New Roman" pitchFamily="18" charset="0"/>
              </a:rPr>
              <a:t> con </a:t>
            </a:r>
            <a:r>
              <a:rPr lang="en-US" sz="2800" i="1" dirty="0" err="1">
                <a:latin typeface="Times New Roman" pitchFamily="18" charset="0"/>
                <a:cs typeface="Times New Roman" pitchFamily="18" charset="0"/>
              </a:rPr>
              <a:t>góp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gạo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nuôi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chú</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bé</a:t>
            </a:r>
            <a:endParaRPr lang="en-US" sz="28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8FF58D75-72BD-DA49-9AB6-6136C27AD418}"/>
              </a:ext>
            </a:extLst>
          </p:cNvPr>
          <p:cNvSpPr/>
          <p:nvPr/>
        </p:nvSpPr>
        <p:spPr>
          <a:xfrm>
            <a:off x="3967781" y="2406881"/>
            <a:ext cx="7645219" cy="2677656"/>
          </a:xfrm>
          <a:prstGeom prst="rect">
            <a:avLst/>
          </a:prstGeom>
        </p:spPr>
        <p:txBody>
          <a:bodyPr wrap="square">
            <a:spAutoFit/>
          </a:bodyPr>
          <a:lstStyle/>
          <a:p>
            <a:pPr marL="457200" indent="-457200" algn="just">
              <a:buFontTx/>
              <a:buChar char="-"/>
            </a:pPr>
            <a:r>
              <a:rPr lang="en-US" sz="2800" dirty="0" err="1">
                <a:latin typeface="Times New Roman" pitchFamily="18" charset="0"/>
                <a:cs typeface="Times New Roman" pitchFamily="18" charset="0"/>
              </a:rPr>
              <a:t>Gióng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a:t>
            </a:r>
          </a:p>
          <a:p>
            <a:pPr marL="457200" indent="-457200" algn="just">
              <a:buFontTx/>
              <a:buChar char="-"/>
            </a:pP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khao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a:t>
            </a:r>
          </a:p>
          <a:p>
            <a:pPr marL="457200" indent="-457200" algn="just">
              <a:buFontTx/>
              <a:buChar char="-"/>
            </a:pP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endParaRPr lang="en-US" sz="2800" dirty="0">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F4AA6160-8240-A240-BFF3-F1B0E65A22BF}"/>
              </a:ext>
            </a:extLst>
          </p:cNvPr>
          <p:cNvSpPr/>
          <p:nvPr/>
        </p:nvSpPr>
        <p:spPr>
          <a:xfrm>
            <a:off x="255579" y="5236478"/>
            <a:ext cx="3676760" cy="523220"/>
          </a:xfrm>
          <a:prstGeom prst="rect">
            <a:avLst/>
          </a:prstGeom>
        </p:spPr>
        <p:txBody>
          <a:bodyPr wrap="square">
            <a:spAutoFit/>
          </a:bodyPr>
          <a:lstStyle/>
          <a:p>
            <a:pPr algn="ctr"/>
            <a:r>
              <a:rPr lang="en-US" sz="2800" i="1" dirty="0" err="1">
                <a:latin typeface="Times New Roman" pitchFamily="18" charset="0"/>
                <a:cs typeface="Times New Roman" pitchFamily="18" charset="0"/>
              </a:rPr>
              <a:t>Vươn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tráng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sĩ</a:t>
            </a:r>
            <a:endParaRPr lang="en-US" sz="2800" dirty="0">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0FFC4DA9-992D-AB49-9A78-554DA2682C6D}"/>
              </a:ext>
            </a:extLst>
          </p:cNvPr>
          <p:cNvSpPr/>
          <p:nvPr/>
        </p:nvSpPr>
        <p:spPr>
          <a:xfrm>
            <a:off x="3967781" y="5230160"/>
            <a:ext cx="7645219" cy="1384995"/>
          </a:xfrm>
          <a:prstGeom prst="rect">
            <a:avLst/>
          </a:prstGeom>
        </p:spPr>
        <p:txBody>
          <a:bodyPr wrap="square">
            <a:spAutoFit/>
          </a:bodyPr>
          <a:lstStyle/>
          <a:p>
            <a:pPr marL="457200" indent="-457200" algn="just">
              <a:buFontTx/>
              <a:buChar char="-"/>
            </a:pP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bậc</a:t>
            </a:r>
            <a:r>
              <a:rPr lang="en-US" sz="2800" dirty="0">
                <a:latin typeface="Times New Roman" pitchFamily="18" charset="0"/>
                <a:cs typeface="Times New Roman" pitchFamily="18" charset="0"/>
              </a:rPr>
              <a:t>.</a:t>
            </a:r>
          </a:p>
          <a:p>
            <a:pPr marL="457200" indent="-457200" algn="just">
              <a:buFontTx/>
              <a:buChar char="-"/>
            </a:pP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50005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edg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edge">
                                      <p:cBhvr>
                                        <p:cTn id="12" dur="2000"/>
                                        <p:tgtEl>
                                          <p:spTgt spid="12">
                                            <p:txEl>
                                              <p:pRg st="0" end="0"/>
                                            </p:txEl>
                                          </p:spTgt>
                                        </p:tgtEl>
                                      </p:cBhvr>
                                    </p:animEffect>
                                  </p:childTnLst>
                                </p:cTn>
                              </p:par>
                              <p:par>
                                <p:cTn id="13" presetID="20"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edge">
                                      <p:cBhvr>
                                        <p:cTn id="15" dur="20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edge">
                                      <p:cBhvr>
                                        <p:cTn id="20" dur="20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edge">
                                      <p:cBhvr>
                                        <p:cTn id="25" dur="2000"/>
                                        <p:tgtEl>
                                          <p:spTgt spid="14">
                                            <p:txEl>
                                              <p:pRg st="0" end="0"/>
                                            </p:txEl>
                                          </p:spTgt>
                                        </p:tgtEl>
                                      </p:cBhvr>
                                    </p:animEffect>
                                  </p:childTnLst>
                                </p:cTn>
                              </p:par>
                              <p:par>
                                <p:cTn id="26" presetID="20" presetClass="entr" presetSubtype="0"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wedge">
                                      <p:cBhvr>
                                        <p:cTn id="28" dur="2000"/>
                                        <p:tgtEl>
                                          <p:spTgt spid="14">
                                            <p:txEl>
                                              <p:pRg st="1" end="1"/>
                                            </p:txEl>
                                          </p:spTgt>
                                        </p:tgtEl>
                                      </p:cBhvr>
                                    </p:animEffect>
                                  </p:childTnLst>
                                </p:cTn>
                              </p:par>
                              <p:par>
                                <p:cTn id="29" presetID="20" presetClass="entr" presetSubtype="0" fill="hold" nodeType="with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wedge">
                                      <p:cBhvr>
                                        <p:cTn id="31" dur="2000"/>
                                        <p:tgtEl>
                                          <p:spTgt spid="1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edge">
                                      <p:cBhvr>
                                        <p:cTn id="36" dur="20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edge">
                                      <p:cBhvr>
                                        <p:cTn id="41" dur="2000"/>
                                        <p:tgtEl>
                                          <p:spTgt spid="16">
                                            <p:txEl>
                                              <p:pRg st="0" end="0"/>
                                            </p:txEl>
                                          </p:spTgt>
                                        </p:tgtEl>
                                      </p:cBhvr>
                                    </p:animEffect>
                                  </p:childTnLst>
                                </p:cTn>
                              </p:par>
                              <p:par>
                                <p:cTn id="42" presetID="20" presetClass="entr" presetSubtype="0" fill="hold" nodeType="withEffect">
                                  <p:stCondLst>
                                    <p:cond delay="0"/>
                                  </p:stCondLst>
                                  <p:childTnLst>
                                    <p:set>
                                      <p:cBhvr>
                                        <p:cTn id="43" dur="1" fill="hold">
                                          <p:stCondLst>
                                            <p:cond delay="0"/>
                                          </p:stCondLst>
                                        </p:cTn>
                                        <p:tgtEl>
                                          <p:spTgt spid="16">
                                            <p:txEl>
                                              <p:pRg st="1" end="1"/>
                                            </p:txEl>
                                          </p:spTgt>
                                        </p:tgtEl>
                                        <p:attrNameLst>
                                          <p:attrName>style.visibility</p:attrName>
                                        </p:attrNameLst>
                                      </p:cBhvr>
                                      <p:to>
                                        <p:strVal val="visible"/>
                                      </p:to>
                                    </p:set>
                                    <p:animEffect transition="in" filter="wedge">
                                      <p:cBhvr>
                                        <p:cTn id="44" dur="2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1. </a:t>
            </a:r>
            <a:r>
              <a:rPr lang="pt-BR" sz="2800" b="1" dirty="0" err="1">
                <a:effectLst/>
                <a:latin typeface="Times New Roman" panose="02020603050405020304" pitchFamily="18" charset="0"/>
                <a:ea typeface="Times New Roman" panose="02020603050405020304" pitchFamily="18" charset="0"/>
              </a:rPr>
              <a:t>Vẻ</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đẹp</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phẩm</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chất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nhân</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vật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Thánh</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CCCC52E7-2156-A6F8-1364-E68EA9375BB4}"/>
              </a:ext>
            </a:extLst>
          </p:cNvPr>
          <p:cNvSpPr txBox="1"/>
          <p:nvPr/>
        </p:nvSpPr>
        <p:spPr>
          <a:xfrm>
            <a:off x="191349" y="1437977"/>
            <a:ext cx="6096000" cy="523220"/>
          </a:xfrm>
          <a:prstGeom prst="rect">
            <a:avLst/>
          </a:prstGeom>
          <a:noFill/>
        </p:spPr>
        <p:txBody>
          <a:bodyPr wrap="square">
            <a:spAutoFit/>
          </a:bodyPr>
          <a:lstStyle/>
          <a:p>
            <a:pPr algn="just"/>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Sự</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lớn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lên</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kì</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diệu</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của</a:t>
            </a:r>
            <a:r>
              <a:rPr lang="pt-BR" sz="2800" dirty="0">
                <a:effectLst/>
                <a:latin typeface="Times New Roman" panose="02020603050405020304" pitchFamily="18" charset="0"/>
                <a:ea typeface="Times New Roman" panose="02020603050405020304" pitchFamily="18" charset="0"/>
              </a:rPr>
              <a:t> </a:t>
            </a:r>
            <a:r>
              <a:rPr lang="pt-BR" sz="2800" dirty="0" err="1">
                <a:effectLst/>
                <a:latin typeface="Times New Roman" panose="02020603050405020304" pitchFamily="18" charset="0"/>
                <a:ea typeface="Times New Roman" panose="02020603050405020304" pitchFamily="18" charset="0"/>
              </a:rPr>
              <a:t>Gióng</a:t>
            </a:r>
            <a:r>
              <a:rPr lang="pt-BR" sz="2800" dirty="0">
                <a:effectLst/>
                <a:latin typeface="Times New Roman" panose="02020603050405020304" pitchFamily="18" charset="0"/>
                <a:ea typeface="Times New Roman" panose="02020603050405020304" pitchFamily="18" charset="0"/>
              </a:rPr>
              <a:t>:</a:t>
            </a:r>
            <a:endParaRPr lang="en-VN" sz="24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DC047ACE-D1F7-9A39-087A-FCC32511C1DE}"/>
              </a:ext>
            </a:extLst>
          </p:cNvPr>
          <p:cNvSpPr/>
          <p:nvPr/>
        </p:nvSpPr>
        <p:spPr>
          <a:xfrm>
            <a:off x="243223" y="2091637"/>
            <a:ext cx="10509646" cy="954107"/>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thổi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mấy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cũng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không</a:t>
            </a:r>
            <a:r>
              <a:rPr lang="en-US" sz="2800" i="1" dirty="0">
                <a:latin typeface="Times New Roman" pitchFamily="18" charset="0"/>
                <a:cs typeface="Times New Roman" pitchFamily="18" charset="0"/>
              </a:rPr>
              <a:t> no, </a:t>
            </a:r>
            <a:r>
              <a:rPr lang="en-US" sz="2800" i="1" dirty="0" err="1">
                <a:latin typeface="Times New Roman" pitchFamily="18" charset="0"/>
                <a:cs typeface="Times New Roman" pitchFamily="18" charset="0"/>
              </a:rPr>
              <a:t>áo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vừa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căng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đứt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a:t>
            </a:r>
            <a:r>
              <a:rPr lang="en-US" sz="2800" i="1" dirty="0">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904ACEE6-3BD6-BCA1-657C-42710B67013D}"/>
              </a:ext>
            </a:extLst>
          </p:cNvPr>
          <p:cNvSpPr/>
          <p:nvPr/>
        </p:nvSpPr>
        <p:spPr>
          <a:xfrm>
            <a:off x="191348" y="3178523"/>
            <a:ext cx="10537269" cy="523220"/>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góp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F3AA13DB-BD03-099E-0BAB-AFB1FECAC006}"/>
              </a:ext>
            </a:extLst>
          </p:cNvPr>
          <p:cNvSpPr/>
          <p:nvPr/>
        </p:nvSpPr>
        <p:spPr>
          <a:xfrm>
            <a:off x="191347" y="3829844"/>
            <a:ext cx="10561522" cy="523220"/>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15796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edg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edge">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2. </a:t>
            </a:r>
            <a:r>
              <a:rPr lang="pt-BR" sz="2800" b="1" dirty="0" err="1">
                <a:effectLst/>
                <a:latin typeface="Times New Roman" panose="02020603050405020304" pitchFamily="18" charset="0"/>
                <a:ea typeface="Times New Roman" panose="02020603050405020304" pitchFamily="18" charset="0"/>
              </a:rPr>
              <a:t>Chiế</a:t>
            </a:r>
            <a:r>
              <a:rPr lang="pt-BR" sz="2800" b="1" dirty="0" err="1">
                <a:latin typeface="Times New Roman" panose="02020603050405020304" pitchFamily="18" charset="0"/>
                <a:ea typeface="Times New Roman" panose="02020603050405020304" pitchFamily="18" charset="0"/>
              </a:rPr>
              <a:t>n</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công</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của</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2856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963646" y="314592"/>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740149" y="3961383"/>
            <a:ext cx="1170434" cy="1170434"/>
          </a:xfrm>
          <a:prstGeom prst="rect">
            <a:avLst/>
          </a:prstGeom>
        </p:spPr>
      </p:pic>
      <p:pic>
        <p:nvPicPr>
          <p:cNvPr id="5" name="PA_图片 4" descr="图片包含 事情, 镜子&#10;&#10;已生成高可信度的说明">
            <a:extLst>
              <a:ext uri="{FF2B5EF4-FFF2-40B4-BE49-F238E27FC236}">
                <a16:creationId xmlns:a16="http://schemas.microsoft.com/office/drawing/2014/main" id="{FE6DBA00-3937-4477-B16A-2ADDCD1544D9}"/>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71548" y="324320"/>
            <a:ext cx="5554494" cy="5554494"/>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88BB5EC0-DF8D-AF4F-824D-DCF0C5E3FE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774" y="4618369"/>
            <a:ext cx="2830865" cy="2830865"/>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4"/>
            </p:custDataLst>
          </p:nvPr>
        </p:nvSpPr>
        <p:spPr>
          <a:xfrm>
            <a:off x="1694521" y="2759740"/>
            <a:ext cx="3708548" cy="2062103"/>
          </a:xfrm>
          <a:prstGeom prst="rect">
            <a:avLst/>
          </a:prstGeom>
        </p:spPr>
        <p:txBody>
          <a:bodyPr wrap="square">
            <a:spAutoFit/>
          </a:bodyPr>
          <a:lstStyle/>
          <a:p>
            <a:pPr algn="ct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Chi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tiết</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Gióng</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nhổ</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những</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bụi</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tre</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bên</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đường</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quật</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vào</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giặc</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có</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ý</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nghĩa</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3200" i="1" dirty="0" err="1">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gì</a:t>
            </a:r>
            <a:r>
              <a:rPr lang="en-US" altLang="zh-CN" sz="3200" i="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endParaRPr lang="zh-CN" altLang="en-US" sz="3200" i="1"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A_图片 3" descr="图片包含 文字, 地图&#10;&#10;已生成极高可信度的说明">
            <a:extLst>
              <a:ext uri="{FF2B5EF4-FFF2-40B4-BE49-F238E27FC236}">
                <a16:creationId xmlns:a16="http://schemas.microsoft.com/office/drawing/2014/main" id="{B40E71D7-B693-0A80-4AE9-18361C1F6D29}"/>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t="5224" r="65101" b="82955"/>
          <a:stretch/>
        </p:blipFill>
        <p:spPr>
          <a:xfrm>
            <a:off x="5879184" y="233807"/>
            <a:ext cx="6312816" cy="5241068"/>
          </a:xfrm>
          <a:prstGeom prst="rect">
            <a:avLst/>
          </a:prstGeom>
        </p:spPr>
      </p:pic>
      <p:sp>
        <p:nvSpPr>
          <p:cNvPr id="11" name="文本框 1">
            <a:extLst>
              <a:ext uri="{FF2B5EF4-FFF2-40B4-BE49-F238E27FC236}">
                <a16:creationId xmlns:a16="http://schemas.microsoft.com/office/drawing/2014/main" id="{89B70844-C403-74E5-B995-B681AEC22FD7}"/>
              </a:ext>
            </a:extLst>
          </p:cNvPr>
          <p:cNvSpPr txBox="1"/>
          <p:nvPr/>
        </p:nvSpPr>
        <p:spPr>
          <a:xfrm>
            <a:off x="7136063" y="1485026"/>
            <a:ext cx="3686565" cy="2086853"/>
          </a:xfrm>
          <a:prstGeom prst="rect">
            <a:avLst/>
          </a:prstGeom>
          <a:noFill/>
        </p:spPr>
        <p:txBody>
          <a:bodyPr wrap="square" rtlCol="0">
            <a:spAutoFit/>
          </a:bodyPr>
          <a:lstStyle/>
          <a:p>
            <a:pPr algn="ctr">
              <a:lnSpc>
                <a:spcPct val="150000"/>
              </a:lnSpc>
            </a:pPr>
            <a:r>
              <a:rPr lang="en-US" sz="3000" b="1" i="1" dirty="0">
                <a:latin typeface="Times New Roman" panose="02020603050405020304" pitchFamily="18" charset="0"/>
                <a:cs typeface="Times New Roman" panose="02020603050405020304" pitchFamily="18" charset="0"/>
              </a:rPr>
              <a:t>Theo </a:t>
            </a:r>
            <a:r>
              <a:rPr lang="en-US" sz="3000" b="1" i="1" dirty="0" err="1">
                <a:latin typeface="Times New Roman" panose="02020603050405020304" pitchFamily="18" charset="0"/>
                <a:cs typeface="Times New Roman" panose="02020603050405020304" pitchFamily="18" charset="0"/>
              </a:rPr>
              <a:t>em</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nguyên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nhân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nào</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giúp</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Gióng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có</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chiến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công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này</a:t>
            </a:r>
            <a:r>
              <a:rPr lang="en-US" sz="3000" b="1" i="1" dirty="0">
                <a:latin typeface="Times New Roman" panose="02020603050405020304" pitchFamily="18" charset="0"/>
                <a:cs typeface="Times New Roman" panose="02020603050405020304" pitchFamily="18" charset="0"/>
              </a:rPr>
              <a:t> ?</a:t>
            </a:r>
            <a:endParaRPr lang="en-VN" sz="3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49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2. </a:t>
            </a:r>
            <a:r>
              <a:rPr lang="pt-BR" sz="2800" b="1" dirty="0" err="1">
                <a:effectLst/>
                <a:latin typeface="Times New Roman" panose="02020603050405020304" pitchFamily="18" charset="0"/>
                <a:ea typeface="Times New Roman" panose="02020603050405020304" pitchFamily="18" charset="0"/>
              </a:rPr>
              <a:t>Chiế</a:t>
            </a:r>
            <a:r>
              <a:rPr lang="pt-BR" sz="2800" b="1" dirty="0" err="1">
                <a:latin typeface="Times New Roman" panose="02020603050405020304" pitchFamily="18" charset="0"/>
                <a:ea typeface="Times New Roman" panose="02020603050405020304" pitchFamily="18" charset="0"/>
              </a:rPr>
              <a:t>n</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công</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của</a:t>
            </a:r>
            <a:r>
              <a:rPr lang="pt-BR" sz="2800" b="1" dirty="0">
                <a:latin typeface="Times New Roman" panose="02020603050405020304" pitchFamily="18" charset="0"/>
                <a:ea typeface="Times New Roman" panose="02020603050405020304" pitchFamily="18" charset="0"/>
              </a:rPr>
              <a:t> </a:t>
            </a:r>
            <a:r>
              <a:rPr lang="pt-BR" sz="2800" b="1" dirty="0" err="1">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4" name="文本框 1">
            <a:extLst>
              <a:ext uri="{FF2B5EF4-FFF2-40B4-BE49-F238E27FC236}">
                <a16:creationId xmlns:a16="http://schemas.microsoft.com/office/drawing/2014/main" id="{EDD9B655-F202-2F2F-254D-E172EC0C2124}"/>
              </a:ext>
            </a:extLst>
          </p:cNvPr>
          <p:cNvSpPr txBox="1"/>
          <p:nvPr/>
        </p:nvSpPr>
        <p:spPr>
          <a:xfrm>
            <a:off x="292949" y="1307537"/>
            <a:ext cx="10752422" cy="3892861"/>
          </a:xfrm>
          <a:prstGeom prst="rect">
            <a:avLst/>
          </a:prstGeom>
          <a:noFill/>
        </p:spPr>
        <p:txBody>
          <a:bodyPr wrap="square" rtlCol="0">
            <a:spAutoFit/>
          </a:bodyPr>
          <a:lstStyle/>
          <a:p>
            <a:pPr marL="457200" indent="-457200" algn="just">
              <a:lnSpc>
                <a:spcPct val="150000"/>
              </a:lnSpc>
              <a:buFontTx/>
              <a:buChar char="-"/>
            </a:pPr>
            <a:r>
              <a:rPr lang="en-US" sz="2800" dirty="0">
                <a:latin typeface="Times New Roman" panose="02020603050405020304" pitchFamily="18" charset="0"/>
                <a:cs typeface="Times New Roman" panose="02020603050405020304" pitchFamily="18" charset="0"/>
              </a:rPr>
              <a:t>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rạ</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vỡ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marL="457200" indent="-457200">
              <a:lnSpc>
                <a:spcPct val="150000"/>
              </a:lnSpc>
              <a:buFont typeface="Symbol" pitchFamily="2" charset="2"/>
              <a:buChar char="Þ"/>
            </a:pP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marL="457200" indent="-457200">
              <a:lnSpc>
                <a:spcPct val="150000"/>
              </a:lnSpc>
              <a:buFont typeface="Symbol" pitchFamily="2" charset="2"/>
              <a:buChar char="Þ"/>
            </a:pP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id="{B2D4FEBF-D47A-20F0-ADDA-2BF9BB7883AA}"/>
              </a:ext>
            </a:extLst>
          </p:cNvPr>
          <p:cNvSpPr/>
          <p:nvPr/>
        </p:nvSpPr>
        <p:spPr>
          <a:xfrm>
            <a:off x="191349" y="5200398"/>
            <a:ext cx="11496527"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000" b="1" dirty="0">
                <a:solidFill>
                  <a:srgbClr val="FF0000"/>
                </a:solidFill>
                <a:latin typeface="Times New Roman" panose="02020603050405020304" pitchFamily="18" charset="0"/>
                <a:cs typeface="Times New Roman" panose="02020603050405020304" pitchFamily="18" charset="0"/>
                <a:sym typeface="Wingdings" pitchFamily="2" charset="2"/>
              </a:rPr>
              <a: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Thánh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Gióng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tượng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tiêu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rực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rỡ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của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hùng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đánh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giặc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nước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tượng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hùng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sức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mạnh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toàn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dân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ảnh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tiêu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của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lòng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yêu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nước</a:t>
            </a:r>
            <a:r>
              <a:rPr lang="en-US" sz="3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0887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linds(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linds(horizont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linds(horizontal)">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078463" y="1099422"/>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3"/>
            </p:custDataLst>
          </p:nvPr>
        </p:nvSpPr>
        <p:spPr>
          <a:xfrm>
            <a:off x="292949" y="314592"/>
            <a:ext cx="6723765" cy="523220"/>
          </a:xfrm>
          <a:prstGeom prst="rect">
            <a:avLst/>
          </a:prstGeom>
        </p:spPr>
        <p:txBody>
          <a:bodyPr wrap="square">
            <a:spAutoFit/>
          </a:bodyPr>
          <a:lstStyle/>
          <a:p>
            <a:r>
              <a:rPr lang="de-DE" sz="2800" b="1" dirty="0">
                <a:solidFill>
                  <a:srgbClr val="FF0000"/>
                </a:solidFill>
                <a:latin typeface="Times New Roman" panose="02020603050405020304" pitchFamily="18" charset="0"/>
                <a:cs typeface="Times New Roman" panose="02020603050405020304" pitchFamily="18" charset="0"/>
              </a:rPr>
              <a:t>A. </a:t>
            </a:r>
            <a:r>
              <a:rPr lang="de-DE" sz="2800" b="1" dirty="0" err="1">
                <a:solidFill>
                  <a:srgbClr val="FF0000"/>
                </a:solidFill>
                <a:latin typeface="Times New Roman" panose="02020603050405020304" pitchFamily="18" charset="0"/>
                <a:cs typeface="Times New Roman" panose="02020603050405020304" pitchFamily="18" charset="0"/>
              </a:rPr>
              <a:t>Đọc</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và</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tìm</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hiểu</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chung</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về</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văn</a:t>
            </a:r>
            <a:r>
              <a:rPr lang="de-DE" sz="2800" b="1" dirty="0">
                <a:solidFill>
                  <a:srgbClr val="FF0000"/>
                </a:solidFill>
                <a:latin typeface="Times New Roman" panose="02020603050405020304" pitchFamily="18" charset="0"/>
                <a:cs typeface="Times New Roman" panose="02020603050405020304" pitchFamily="18" charset="0"/>
              </a:rPr>
              <a:t> </a:t>
            </a:r>
            <a:r>
              <a:rPr lang="de-DE" sz="2800" b="1" dirty="0" err="1">
                <a:solidFill>
                  <a:srgbClr val="FF0000"/>
                </a:solidFill>
                <a:latin typeface="Times New Roman" panose="02020603050405020304" pitchFamily="18" charset="0"/>
                <a:cs typeface="Times New Roman" panose="02020603050405020304" pitchFamily="18" charset="0"/>
              </a:rPr>
              <a:t>bản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14C4DC1-157B-7E90-31E0-56CFB6B1D549}"/>
              </a:ext>
            </a:extLst>
          </p:cNvPr>
          <p:cNvSpPr txBox="1"/>
          <p:nvPr/>
        </p:nvSpPr>
        <p:spPr>
          <a:xfrm>
            <a:off x="292949" y="837812"/>
            <a:ext cx="6096000" cy="523220"/>
          </a:xfrm>
          <a:prstGeom prst="rect">
            <a:avLst/>
          </a:prstGeom>
          <a:noFill/>
        </p:spPr>
        <p:txBody>
          <a:bodyPr wrap="square">
            <a:spAutoFit/>
          </a:bodyPr>
          <a:lstStyle/>
          <a:p>
            <a:pPr marR="30480" algn="just"/>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D1F814D-3026-5933-9B26-B46FDF3F9D2A}"/>
              </a:ext>
            </a:extLst>
          </p:cNvPr>
          <p:cNvSpPr txBox="1"/>
          <p:nvPr/>
        </p:nvSpPr>
        <p:spPr>
          <a:xfrm>
            <a:off x="292949" y="1353157"/>
            <a:ext cx="6175828" cy="523220"/>
          </a:xfrm>
          <a:prstGeom prst="rect">
            <a:avLst/>
          </a:prstGeom>
          <a:noFill/>
        </p:spPr>
        <p:txBody>
          <a:bodyPr wrap="square">
            <a:spAutoFit/>
          </a:bodyPr>
          <a:lstStyle/>
          <a:p>
            <a:pPr marR="30480" algn="just"/>
            <a:r>
              <a:rPr lang="de-DE" sz="2800" i="1" dirty="0">
                <a:effectLst/>
                <a:latin typeface="Times New Roman" panose="02020603050405020304" pitchFamily="18" charset="0"/>
                <a:ea typeface="Times New Roman" panose="02020603050405020304" pitchFamily="18" charset="0"/>
              </a:rPr>
              <a:t>a. </a:t>
            </a:r>
            <a:r>
              <a:rPr lang="de-DE" sz="2800" i="1" dirty="0" err="1">
                <a:effectLst/>
                <a:latin typeface="Times New Roman" panose="02020603050405020304" pitchFamily="18" charset="0"/>
                <a:ea typeface="Times New Roman" panose="02020603050405020304" pitchFamily="18" charset="0"/>
              </a:rPr>
              <a:t>Truyện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truyền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thuyết</a:t>
            </a:r>
            <a:endParaRPr lang="en-VN" sz="24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9EA27BE8-C28D-6C37-E4FA-463215CFBAF5}"/>
              </a:ext>
            </a:extLst>
          </p:cNvPr>
          <p:cNvSpPr txBox="1"/>
          <p:nvPr/>
        </p:nvSpPr>
        <p:spPr>
          <a:xfrm>
            <a:off x="292948" y="1884252"/>
            <a:ext cx="8390609" cy="3246530"/>
          </a:xfrm>
          <a:prstGeom prst="rect">
            <a:avLst/>
          </a:prstGeom>
          <a:noFill/>
        </p:spPr>
        <p:txBody>
          <a:bodyPr wrap="square">
            <a:spAutoFit/>
          </a:bodyPr>
          <a:lstStyle/>
          <a:p>
            <a:pPr lvl="0">
              <a:lnSpc>
                <a:spcPct val="15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khứ</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ảo</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Thử phân biệt truyền thuyết và lịch sử | Nghiên Cứu Lịch Sử">
            <a:extLst>
              <a:ext uri="{FF2B5EF4-FFF2-40B4-BE49-F238E27FC236}">
                <a16:creationId xmlns:a16="http://schemas.microsoft.com/office/drawing/2014/main" id="{23705A07-64DD-6B8E-25E6-9B8DFE744E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755" y="3733528"/>
            <a:ext cx="3175002" cy="27305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10;&#10;Description automatically generated">
            <a:extLst>
              <a:ext uri="{FF2B5EF4-FFF2-40B4-BE49-F238E27FC236}">
                <a16:creationId xmlns:a16="http://schemas.microsoft.com/office/drawing/2014/main" id="{1D768770-174A-3D65-1984-9B7D4619B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1656" y="576202"/>
            <a:ext cx="3251200" cy="2548270"/>
          </a:xfrm>
          <a:prstGeom prst="rect">
            <a:avLst/>
          </a:prstGeom>
        </p:spPr>
      </p:pic>
      <p:sp>
        <p:nvSpPr>
          <p:cNvPr id="16" name="TextBox 15">
            <a:extLst>
              <a:ext uri="{FF2B5EF4-FFF2-40B4-BE49-F238E27FC236}">
                <a16:creationId xmlns:a16="http://schemas.microsoft.com/office/drawing/2014/main" id="{56E35C2B-F84D-4E59-6E73-65A2EDBD5311}"/>
              </a:ext>
            </a:extLst>
          </p:cNvPr>
          <p:cNvSpPr txBox="1"/>
          <p:nvPr/>
        </p:nvSpPr>
        <p:spPr>
          <a:xfrm>
            <a:off x="292948" y="5138657"/>
            <a:ext cx="6466114" cy="523220"/>
          </a:xfrm>
          <a:prstGeom prst="rect">
            <a:avLst/>
          </a:prstGeom>
          <a:noFill/>
        </p:spPr>
        <p:txBody>
          <a:bodyPr wrap="square">
            <a:spAutoFit/>
          </a:bodyPr>
          <a:lstStyle/>
          <a:p>
            <a:pPr marR="30480" algn="just"/>
            <a:r>
              <a:rPr lang="de-DE" sz="2800" i="1" dirty="0">
                <a:effectLst/>
                <a:latin typeface="Times New Roman" panose="02020603050405020304" pitchFamily="18" charset="0"/>
                <a:ea typeface="Times New Roman" panose="02020603050405020304" pitchFamily="18" charset="0"/>
              </a:rPr>
              <a:t>b. Chi </a:t>
            </a:r>
            <a:r>
              <a:rPr lang="de-DE" sz="2800" i="1" dirty="0" err="1">
                <a:effectLst/>
                <a:latin typeface="Times New Roman" panose="02020603050405020304" pitchFamily="18" charset="0"/>
                <a:ea typeface="Times New Roman" panose="02020603050405020304" pitchFamily="18" charset="0"/>
              </a:rPr>
              <a:t>tiết</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cốt</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truyện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nhân</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vật</a:t>
            </a:r>
            <a:r>
              <a:rPr lang="de-DE" sz="2800" i="1" dirty="0">
                <a:effectLst/>
                <a:latin typeface="Times New Roman" panose="02020603050405020304" pitchFamily="18" charset="0"/>
                <a:ea typeface="Times New Roman" panose="02020603050405020304" pitchFamily="18" charset="0"/>
              </a:rPr>
              <a:t> </a:t>
            </a:r>
            <a:endParaRPr lang="en-VN" sz="24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6BC6FDD-D733-1BF1-0478-D31D9D6C5E80}"/>
              </a:ext>
            </a:extLst>
          </p:cNvPr>
          <p:cNvSpPr txBox="1"/>
          <p:nvPr/>
        </p:nvSpPr>
        <p:spPr>
          <a:xfrm>
            <a:off x="1897742" y="5504843"/>
            <a:ext cx="6466114" cy="579967"/>
          </a:xfrm>
          <a:prstGeom prst="rect">
            <a:avLst/>
          </a:prstGeom>
          <a:noFill/>
        </p:spPr>
        <p:txBody>
          <a:bodyPr wrap="square">
            <a:spAutoFit/>
          </a:bodyPr>
          <a:lstStyle/>
          <a:p>
            <a:pPr lvl="0">
              <a:lnSpc>
                <a:spcPct val="150000"/>
              </a:lnSpc>
            </a:pPr>
            <a:r>
              <a:rPr lang="en-US" sz="2400" dirty="0">
                <a:solidFill>
                  <a:schemeClr val="tx1"/>
                </a:solidFill>
                <a:latin typeface="Times New Roman" panose="02020603050405020304" pitchFamily="18" charset="0"/>
                <a:cs typeface="Times New Roman" panose="02020603050405020304" pitchFamily="18" charset="0"/>
              </a:rPr>
              <a:t>(SGK/15)</a:t>
            </a:r>
          </a:p>
        </p:txBody>
      </p:sp>
    </p:spTree>
    <p:extLst>
      <p:ext uri="{BB962C8B-B14F-4D97-AF65-F5344CB8AC3E}">
        <p14:creationId xmlns:p14="http://schemas.microsoft.com/office/powerpoint/2010/main" val="205031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3. </a:t>
            </a:r>
            <a:r>
              <a:rPr lang="pt-BR" sz="2800" b="1" dirty="0" err="1">
                <a:effectLst/>
                <a:latin typeface="Times New Roman" panose="02020603050405020304" pitchFamily="18" charset="0"/>
                <a:ea typeface="Times New Roman" panose="02020603050405020304" pitchFamily="18" charset="0"/>
              </a:rPr>
              <a:t>Gióng</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về</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trời</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88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4470400" y="-543196"/>
            <a:ext cx="7611756" cy="7501808"/>
          </a:xfrm>
          <a:prstGeom prst="rect">
            <a:avLst/>
          </a:prstGeom>
        </p:spPr>
      </p:pic>
      <p:pic>
        <p:nvPicPr>
          <p:cNvPr id="9" name="PA_图片 8" descr="图片包含 矢量图形, 事情&#10;&#10;已生成高可信度的说明">
            <a:extLst>
              <a:ext uri="{FF2B5EF4-FFF2-40B4-BE49-F238E27FC236}">
                <a16:creationId xmlns:a16="http://schemas.microsoft.com/office/drawing/2014/main" id="{A675636A-CEBE-4563-8CEB-08C8D0316ECD}"/>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15071" y="1792763"/>
            <a:ext cx="5338613" cy="5740443"/>
          </a:xfrm>
          <a:prstGeom prst="rect">
            <a:avLst/>
          </a:prstGeom>
        </p:spPr>
      </p:pic>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734457" y="915336"/>
            <a:ext cx="2735943" cy="2735943"/>
          </a:xfrm>
          <a:prstGeom prst="rect">
            <a:avLst/>
          </a:prstGeom>
        </p:spPr>
      </p:pic>
      <p:sp>
        <p:nvSpPr>
          <p:cNvPr id="12" name="文本框 1">
            <a:extLst>
              <a:ext uri="{FF2B5EF4-FFF2-40B4-BE49-F238E27FC236}">
                <a16:creationId xmlns:a16="http://schemas.microsoft.com/office/drawing/2014/main" id="{74D9E3BC-E689-4648-A0F2-8A44C2F6CABD}"/>
              </a:ext>
            </a:extLst>
          </p:cNvPr>
          <p:cNvSpPr txBox="1"/>
          <p:nvPr/>
        </p:nvSpPr>
        <p:spPr>
          <a:xfrm>
            <a:off x="5789651" y="2008896"/>
            <a:ext cx="5626395" cy="3854132"/>
          </a:xfrm>
          <a:prstGeom prst="rect">
            <a:avLst/>
          </a:prstGeom>
          <a:noFill/>
        </p:spPr>
        <p:txBody>
          <a:bodyPr wrap="square" rtlCol="0">
            <a:spAutoFit/>
          </a:bodyPr>
          <a:lstStyle/>
          <a:p>
            <a:pPr algn="ctr">
              <a:lnSpc>
                <a:spcPct val="150000"/>
              </a:lnSpc>
            </a:pPr>
            <a:r>
              <a:rPr lang="en-US" sz="4200" b="1" i="1" dirty="0">
                <a:latin typeface="Times New Roman" panose="02020603050405020304" pitchFamily="18" charset="0"/>
                <a:cs typeface="Times New Roman" panose="02020603050405020304" pitchFamily="18" charset="0"/>
              </a:rPr>
              <a:t>Sau </a:t>
            </a:r>
            <a:r>
              <a:rPr lang="en-US" sz="4200" b="1" i="1" dirty="0" err="1">
                <a:latin typeface="Times New Roman" panose="02020603050405020304" pitchFamily="18" charset="0"/>
                <a:cs typeface="Times New Roman" panose="02020603050405020304" pitchFamily="18" charset="0"/>
              </a:rPr>
              <a:t>khi</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đánh</a:t>
            </a:r>
            <a:r>
              <a:rPr lang="en-US" sz="4200" b="1" i="1" dirty="0">
                <a:latin typeface="Times New Roman" panose="02020603050405020304" pitchFamily="18" charset="0"/>
                <a:cs typeface="Times New Roman" panose="02020603050405020304" pitchFamily="18" charset="0"/>
              </a:rPr>
              <a:t> tan </a:t>
            </a:r>
            <a:r>
              <a:rPr lang="en-US" sz="4200" b="1" i="1" dirty="0" err="1">
                <a:latin typeface="Times New Roman" panose="02020603050405020304" pitchFamily="18" charset="0"/>
                <a:cs typeface="Times New Roman" panose="02020603050405020304" pitchFamily="18" charset="0"/>
              </a:rPr>
              <a:t>giặc</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Thánh</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Gióng</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đã</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làm</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gì</a:t>
            </a:r>
            <a:r>
              <a:rPr lang="en-US" sz="4200" b="1" i="1" dirty="0">
                <a:latin typeface="Times New Roman" panose="02020603050405020304" pitchFamily="18" charset="0"/>
                <a:cs typeface="Times New Roman" panose="02020603050405020304" pitchFamily="18" charset="0"/>
              </a:rPr>
              <a:t>? Chi </a:t>
            </a:r>
            <a:r>
              <a:rPr lang="en-US" sz="4200" b="1" i="1" dirty="0" err="1">
                <a:latin typeface="Times New Roman" panose="02020603050405020304" pitchFamily="18" charset="0"/>
                <a:cs typeface="Times New Roman" panose="02020603050405020304" pitchFamily="18" charset="0"/>
              </a:rPr>
              <a:t>tiết</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ấy</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gợi</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cho</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em</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suy</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nghĩ</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như</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thế</a:t>
            </a:r>
            <a:r>
              <a:rPr lang="en-US" sz="4200" b="1" i="1" dirty="0">
                <a:latin typeface="Times New Roman" panose="02020603050405020304" pitchFamily="18" charset="0"/>
                <a:cs typeface="Times New Roman" panose="02020603050405020304" pitchFamily="18" charset="0"/>
              </a:rPr>
              <a:t> </a:t>
            </a:r>
            <a:r>
              <a:rPr lang="en-US" sz="4200" b="1" i="1" dirty="0" err="1">
                <a:latin typeface="Times New Roman" panose="02020603050405020304" pitchFamily="18" charset="0"/>
                <a:cs typeface="Times New Roman" panose="02020603050405020304" pitchFamily="18" charset="0"/>
              </a:rPr>
              <a:t>nào</a:t>
            </a:r>
            <a:r>
              <a:rPr lang="en-US" sz="4200" b="1" i="1" dirty="0">
                <a:latin typeface="Times New Roman" panose="02020603050405020304" pitchFamily="18" charset="0"/>
                <a:cs typeface="Times New Roman" panose="02020603050405020304" pitchFamily="18" charset="0"/>
              </a:rPr>
              <a:t>?</a:t>
            </a:r>
            <a:endParaRPr lang="en-VN" sz="4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37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681321" y="2258566"/>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2"/>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3. </a:t>
            </a:r>
            <a:r>
              <a:rPr lang="pt-BR" sz="2800" b="1" dirty="0" err="1">
                <a:effectLst/>
                <a:latin typeface="Times New Roman" panose="02020603050405020304" pitchFamily="18" charset="0"/>
                <a:ea typeface="Times New Roman" panose="02020603050405020304" pitchFamily="18" charset="0"/>
              </a:rPr>
              <a:t>Gióng</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về</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trời</a:t>
            </a:r>
            <a:endParaRPr lang="en-VN" sz="2800" dirty="0">
              <a:effectLst/>
              <a:latin typeface="Times New Roman" panose="02020603050405020304" pitchFamily="18" charset="0"/>
              <a:ea typeface="Times New Roman" panose="02020603050405020304" pitchFamily="18" charset="0"/>
            </a:endParaRPr>
          </a:p>
        </p:txBody>
      </p:sp>
      <p:sp>
        <p:nvSpPr>
          <p:cNvPr id="4" name="文本框 1">
            <a:extLst>
              <a:ext uri="{FF2B5EF4-FFF2-40B4-BE49-F238E27FC236}">
                <a16:creationId xmlns:a16="http://schemas.microsoft.com/office/drawing/2014/main" id="{AB679674-FA4E-EDB9-A0B6-1B99E98FEE7B}"/>
              </a:ext>
            </a:extLst>
          </p:cNvPr>
          <p:cNvSpPr txBox="1"/>
          <p:nvPr/>
        </p:nvSpPr>
        <p:spPr>
          <a:xfrm>
            <a:off x="191349" y="1307537"/>
            <a:ext cx="11445395" cy="3246530"/>
          </a:xfrm>
          <a:prstGeom prst="rect">
            <a:avLst/>
          </a:prstGeom>
          <a:noFill/>
        </p:spPr>
        <p:txBody>
          <a:bodyPr wrap="square" rtlCol="0">
            <a:spAutoFit/>
          </a:bodyPr>
          <a:lstStyle/>
          <a:p>
            <a:pPr>
              <a:lnSpc>
                <a:spcPct val="150000"/>
              </a:lnSpc>
            </a:pP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Sau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marL="571500" indent="-571500">
              <a:lnSpc>
                <a:spcPct val="150000"/>
              </a:lnSpc>
              <a:buFont typeface="Symbol" pitchFamily="2" charset="2"/>
              <a:buChar char="Þ"/>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29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20" name="Picture 8" descr="Trẩy hội Đền Sóc - về với cội nguồn">
            <a:extLst>
              <a:ext uri="{FF2B5EF4-FFF2-40B4-BE49-F238E27FC236}">
                <a16:creationId xmlns:a16="http://schemas.microsoft.com/office/drawing/2014/main" id="{E7A88FDE-4226-D54D-A505-3E0035FC4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4" b="-1"/>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Xử lý nghiêm hành vi sơn thếp nham nhở đền thờ Thánh Gióng | Tin tức mới  nhất 24h - Đọc Báo Lao Động online - Laodong.vn">
            <a:extLst>
              <a:ext uri="{FF2B5EF4-FFF2-40B4-BE49-F238E27FC236}">
                <a16:creationId xmlns:a16="http://schemas.microsoft.com/office/drawing/2014/main" id="{3B2B4FE1-F65C-A744-AFB3-5376BBF9BD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876"/>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3314" name="Picture 2" descr="Mua, Bán Cây Tre Ngà đầy đủ kích thước và chiều cao, đáp ứng số lượng">
            <a:extLst>
              <a:ext uri="{FF2B5EF4-FFF2-40B4-BE49-F238E27FC236}">
                <a16:creationId xmlns:a16="http://schemas.microsoft.com/office/drawing/2014/main" id="{E7F282DC-983F-4541-919A-A63C42554F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73" r="-2" b="13307"/>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ội Gióng – Hoàng Thành Thăng Long">
            <a:extLst>
              <a:ext uri="{FF2B5EF4-FFF2-40B4-BE49-F238E27FC236}">
                <a16:creationId xmlns:a16="http://schemas.microsoft.com/office/drawing/2014/main" id="{C86483F5-B5A3-9B49-812F-36C76D863C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085"/>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13324" name="Rectangle 7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122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Hội khỏe Phù Đổng toàn quốc lần thứ X hoãn sang năm 2021 - Tuổi Trẻ Online">
            <a:extLst>
              <a:ext uri="{FF2B5EF4-FFF2-40B4-BE49-F238E27FC236}">
                <a16:creationId xmlns:a16="http://schemas.microsoft.com/office/drawing/2014/main" id="{E4618752-2BCB-A74E-91D5-46490B43C4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7" r="16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Freeform: Shape 7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40" name="Picture 4" descr="Kế hoạch tổ chức hội khỏe phù đổng quận Hà Đông lần thứ X năm học 2019 -  2020 - Tiểu học Phú La">
            <a:extLst>
              <a:ext uri="{FF2B5EF4-FFF2-40B4-BE49-F238E27FC236}">
                <a16:creationId xmlns:a16="http://schemas.microsoft.com/office/drawing/2014/main" id="{01B6F886-7300-654F-B316-545FA0C198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95" r="19254"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6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
        <p:nvSpPr>
          <p:cNvPr id="9" name="PA_矩形 14">
            <a:extLst>
              <a:ext uri="{FF2B5EF4-FFF2-40B4-BE49-F238E27FC236}">
                <a16:creationId xmlns:a16="http://schemas.microsoft.com/office/drawing/2014/main" id="{9936DEBC-A68E-7241-A25D-563059C45D04}"/>
              </a:ext>
            </a:extLst>
          </p:cNvPr>
          <p:cNvSpPr/>
          <p:nvPr>
            <p:custDataLst>
              <p:tags r:id="rId5"/>
            </p:custDataLst>
          </p:nvPr>
        </p:nvSpPr>
        <p:spPr>
          <a:xfrm>
            <a:off x="1681935" y="1861596"/>
            <a:ext cx="5766480" cy="2304477"/>
          </a:xfrm>
          <a:prstGeom prst="rect">
            <a:avLst/>
          </a:prstGeom>
        </p:spPr>
        <p:txBody>
          <a:bodyPr wrap="square">
            <a:spAutoFit/>
          </a:bodyPr>
          <a:lstStyle/>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C.</a:t>
            </a:r>
          </a:p>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TỔNG KẾT</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4623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8304DFF-F3CF-884E-AC5B-80F361CF0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09" y="1488558"/>
            <a:ext cx="4216991" cy="4794398"/>
          </a:xfrm>
          <a:prstGeom prst="rect">
            <a:avLst/>
          </a:prstGeom>
        </p:spPr>
      </p:pic>
      <p:sp>
        <p:nvSpPr>
          <p:cNvPr id="6" name="Rounded Rectangle 5">
            <a:extLst>
              <a:ext uri="{FF2B5EF4-FFF2-40B4-BE49-F238E27FC236}">
                <a16:creationId xmlns:a16="http://schemas.microsoft.com/office/drawing/2014/main" id="{02C81D65-70D3-3A40-BADA-3182CEBBC5B1}"/>
              </a:ext>
            </a:extLst>
          </p:cNvPr>
          <p:cNvSpPr/>
          <p:nvPr/>
        </p:nvSpPr>
        <p:spPr>
          <a:xfrm>
            <a:off x="4368800" y="658333"/>
            <a:ext cx="7671391" cy="59125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cha ta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E223674B-1EB3-A141-8D00-5CD59FFF9997}"/>
              </a:ext>
            </a:extLst>
          </p:cNvPr>
          <p:cNvSpPr/>
          <p:nvPr/>
        </p:nvSpPr>
        <p:spPr>
          <a:xfrm>
            <a:off x="6285697" y="380114"/>
            <a:ext cx="3837596" cy="556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1. NỘI DUNG</a:t>
            </a:r>
          </a:p>
        </p:txBody>
      </p:sp>
    </p:spTree>
    <p:extLst>
      <p:ext uri="{BB962C8B-B14F-4D97-AF65-F5344CB8AC3E}">
        <p14:creationId xmlns:p14="http://schemas.microsoft.com/office/powerpoint/2010/main" val="475545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8304DFF-F3CF-884E-AC5B-80F361CF0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10" y="1488558"/>
            <a:ext cx="4925956" cy="4794398"/>
          </a:xfrm>
          <a:prstGeom prst="rect">
            <a:avLst/>
          </a:prstGeom>
        </p:spPr>
      </p:pic>
      <p:sp>
        <p:nvSpPr>
          <p:cNvPr id="6" name="Rounded Rectangle 5">
            <a:extLst>
              <a:ext uri="{FF2B5EF4-FFF2-40B4-BE49-F238E27FC236}">
                <a16:creationId xmlns:a16="http://schemas.microsoft.com/office/drawing/2014/main" id="{02C81D65-70D3-3A40-BADA-3182CEBBC5B1}"/>
              </a:ext>
            </a:extLst>
          </p:cNvPr>
          <p:cNvSpPr/>
          <p:nvPr/>
        </p:nvSpPr>
        <p:spPr>
          <a:xfrm>
            <a:off x="5077766" y="1254642"/>
            <a:ext cx="6809434" cy="47943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Xây</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dựng</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hình</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ảnh</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người</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anh</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hùng</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cứu</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nước</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mang</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màu</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sắc</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thần</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kì</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nhiều</a:t>
            </a:r>
            <a:r>
              <a:rPr lang="pt-BR" sz="3200" dirty="0">
                <a:latin typeface="Times New Roman" panose="02020603050405020304" pitchFamily="18" charset="0"/>
                <a:cs typeface="Times New Roman" panose="02020603050405020304" pitchFamily="18" charset="0"/>
              </a:rPr>
              <a:t> chi </a:t>
            </a:r>
            <a:r>
              <a:rPr lang="pt-BR" sz="3200" dirty="0" err="1">
                <a:latin typeface="Times New Roman" panose="02020603050405020304" pitchFamily="18" charset="0"/>
                <a:cs typeface="Times New Roman" panose="02020603050405020304" pitchFamily="18" charset="0"/>
              </a:rPr>
              <a:t>tiết</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tưởng</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tượng</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giàu</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ý</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nghĩa</a:t>
            </a:r>
            <a:r>
              <a:rPr lang="pt-BR"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a:p>
            <a:pPr algn="just"/>
            <a:r>
              <a:rPr lang="nl-NL"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a:t>
            </a:r>
            <a:r>
              <a:rPr lang="en-VN" sz="3200" dirty="0">
                <a:latin typeface="Times New Roman" panose="02020603050405020304" pitchFamily="18" charset="0"/>
                <a:cs typeface="Times New Roman" panose="02020603050405020304" pitchFamily="18" charset="0"/>
              </a:rPr>
              <a:t> </a:t>
            </a:r>
          </a:p>
        </p:txBody>
      </p:sp>
      <p:sp>
        <p:nvSpPr>
          <p:cNvPr id="7" name="Rounded Rectangle 6">
            <a:extLst>
              <a:ext uri="{FF2B5EF4-FFF2-40B4-BE49-F238E27FC236}">
                <a16:creationId xmlns:a16="http://schemas.microsoft.com/office/drawing/2014/main" id="{E223674B-1EB3-A141-8D00-5CD59FFF9997}"/>
              </a:ext>
            </a:extLst>
          </p:cNvPr>
          <p:cNvSpPr/>
          <p:nvPr/>
        </p:nvSpPr>
        <p:spPr>
          <a:xfrm>
            <a:off x="6287091" y="870138"/>
            <a:ext cx="4390784" cy="7903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latin typeface="Times New Roman" panose="02020603050405020304" pitchFamily="18" charset="0"/>
                <a:cs typeface="Times New Roman" panose="02020603050405020304" pitchFamily="18" charset="0"/>
              </a:rPr>
              <a:t>2. NGHỆ THUẬT</a:t>
            </a:r>
          </a:p>
        </p:txBody>
      </p:sp>
    </p:spTree>
    <p:extLst>
      <p:ext uri="{BB962C8B-B14F-4D97-AF65-F5344CB8AC3E}">
        <p14:creationId xmlns:p14="http://schemas.microsoft.com/office/powerpoint/2010/main" val="191440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815569" y="240363"/>
            <a:ext cx="5654010" cy="5569200"/>
          </a:xfrm>
          <a:prstGeom prst="rect">
            <a:avLst/>
          </a:prstGeom>
        </p:spPr>
      </p:pic>
      <p:pic>
        <p:nvPicPr>
          <p:cNvPr id="9" name="PA_图片 8">
            <a:extLst>
              <a:ext uri="{FF2B5EF4-FFF2-40B4-BE49-F238E27FC236}">
                <a16:creationId xmlns:a16="http://schemas.microsoft.com/office/drawing/2014/main" id="{62AE9C08-C6A2-4106-9E7B-C2CF8143BD90}"/>
              </a:ext>
            </a:extLst>
          </p:cNvPr>
          <p:cNvPicPr>
            <a:picLocks noChangeAspect="1"/>
          </p:cNvPicPr>
          <p:nvPr>
            <p:custDataLst>
              <p:tags r:id="rId2"/>
            </p:custDataLst>
          </p:nvPr>
        </p:nvPicPr>
        <p:blipFill>
          <a:blip r:embed="rId7"/>
          <a:stretch>
            <a:fillRect/>
          </a:stretch>
        </p:blipFill>
        <p:spPr>
          <a:xfrm>
            <a:off x="-400000" y="-1345021"/>
            <a:ext cx="400000" cy="1219048"/>
          </a:xfrm>
          <a:prstGeom prst="rect">
            <a:avLst/>
          </a:prstGeom>
        </p:spPr>
      </p:pic>
      <p:sp>
        <p:nvSpPr>
          <p:cNvPr id="11" name="PA_矩形 14">
            <a:extLst>
              <a:ext uri="{FF2B5EF4-FFF2-40B4-BE49-F238E27FC236}">
                <a16:creationId xmlns:a16="http://schemas.microsoft.com/office/drawing/2014/main" id="{7C3B4473-1694-4544-9524-D3E59FA2192D}"/>
              </a:ext>
            </a:extLst>
          </p:cNvPr>
          <p:cNvSpPr/>
          <p:nvPr>
            <p:custDataLst>
              <p:tags r:id="rId3"/>
            </p:custDataLst>
          </p:nvPr>
        </p:nvSpPr>
        <p:spPr>
          <a:xfrm>
            <a:off x="6585412" y="2126056"/>
            <a:ext cx="4414065" cy="2304477"/>
          </a:xfrm>
          <a:prstGeom prst="rect">
            <a:avLst/>
          </a:prstGeom>
        </p:spPr>
        <p:txBody>
          <a:bodyPr wrap="square">
            <a:spAutoFit/>
          </a:bodyPr>
          <a:lstStyle/>
          <a:p>
            <a:pPr algn="ctr">
              <a:lnSpc>
                <a:spcPct val="150000"/>
              </a:lnSpc>
            </a:pPr>
            <a:r>
              <a:rPr lang="en-US" altLang="zh-CN" sz="5000" b="1" dirty="0">
                <a:solidFill>
                  <a:srgbClr val="222222"/>
                </a:solidFill>
                <a:latin typeface="#9Slide06 SVNJonitha Script" panose="02000000000000000000" pitchFamily="2" charset="0"/>
                <a:ea typeface="迷你简少儿" panose="03000509000000000000" pitchFamily="65" charset="-122"/>
                <a:cs typeface="Times New Roman" panose="02020603050405020304" pitchFamily="18" charset="0"/>
              </a:rPr>
              <a:t>IV.</a:t>
            </a:r>
          </a:p>
          <a:p>
            <a:pPr algn="ctr">
              <a:lnSpc>
                <a:spcPct val="150000"/>
              </a:lnSpc>
            </a:pPr>
            <a:r>
              <a:rPr lang="en-US" altLang="zh-CN" sz="5000" b="1" dirty="0">
                <a:solidFill>
                  <a:srgbClr val="222222"/>
                </a:solidFill>
                <a:latin typeface="#9Slide06 SVNJonitha Script" panose="02000000000000000000" pitchFamily="2" charset="0"/>
                <a:ea typeface="迷你简少儿" panose="03000509000000000000" pitchFamily="65" charset="-122"/>
                <a:cs typeface="Times New Roman" panose="02020603050405020304" pitchFamily="18" charset="0"/>
              </a:rPr>
              <a:t>LUYỆN </a:t>
            </a:r>
            <a:r>
              <a:rPr lang="en-US" altLang="zh-CN" sz="5000" b="1" i="0" dirty="0">
                <a:solidFill>
                  <a:srgbClr val="222222"/>
                </a:solidFill>
                <a:effectLst/>
                <a:latin typeface="#9Slide06 SVNJonitha Script" panose="02000000000000000000" pitchFamily="2" charset="0"/>
                <a:ea typeface="迷你简少儿" panose="03000509000000000000" pitchFamily="65" charset="-122"/>
                <a:cs typeface="Times New Roman" panose="02020603050405020304" pitchFamily="18" charset="0"/>
              </a:rPr>
              <a:t>TẬP</a:t>
            </a:r>
            <a:endParaRPr lang="zh-CN" altLang="en-US" sz="5000" b="1" i="0" dirty="0">
              <a:solidFill>
                <a:srgbClr val="222222"/>
              </a:solidFill>
              <a:effectLst/>
              <a:latin typeface="#9Slide06 SVNJonitha Script" panose="02000000000000000000" pitchFamily="2" charset="0"/>
              <a:ea typeface="Microsoft YaHei" panose="020B0503020204020204" pitchFamily="34" charset="-122"/>
              <a:cs typeface="Times New Roman" panose="02020603050405020304" pitchFamily="18" charset="0"/>
            </a:endParaRPr>
          </a:p>
        </p:txBody>
      </p:sp>
      <p:pic>
        <p:nvPicPr>
          <p:cNvPr id="7" name="Picture 6">
            <a:extLst>
              <a:ext uri="{FF2B5EF4-FFF2-40B4-BE49-F238E27FC236}">
                <a16:creationId xmlns:a16="http://schemas.microsoft.com/office/drawing/2014/main" id="{8563627B-ABEA-4542-9BDD-50424A5B241E}"/>
              </a:ext>
            </a:extLst>
          </p:cNvPr>
          <p:cNvPicPr>
            <a:picLocks noChangeAspect="1"/>
          </p:cNvPicPr>
          <p:nvPr/>
        </p:nvPicPr>
        <p:blipFill rotWithShape="1">
          <a:blip r:embed="rId8">
            <a:extLst>
              <a:ext uri="{28A0092B-C50C-407E-A947-70E740481C1C}">
                <a14:useLocalDpi xmlns:a14="http://schemas.microsoft.com/office/drawing/2010/main" val="0"/>
              </a:ext>
            </a:extLst>
          </a:blip>
          <a:srcRect r="28807"/>
          <a:stretch/>
        </p:blipFill>
        <p:spPr>
          <a:xfrm>
            <a:off x="0" y="489098"/>
            <a:ext cx="8642574" cy="6368902"/>
          </a:xfrm>
          <a:prstGeom prst="rect">
            <a:avLst/>
          </a:prstGeom>
        </p:spPr>
      </p:pic>
    </p:spTree>
    <p:extLst>
      <p:ext uri="{BB962C8B-B14F-4D97-AF65-F5344CB8AC3E}">
        <p14:creationId xmlns:p14="http://schemas.microsoft.com/office/powerpoint/2010/main" val="1799452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6086" descr="1-44">
            <a:extLst>
              <a:ext uri="{FF2B5EF4-FFF2-40B4-BE49-F238E27FC236}">
                <a16:creationId xmlns:a16="http://schemas.microsoft.com/office/drawing/2014/main" id="{FEFDA8B7-46C6-DB4C-81F2-A4802C2712A9}"/>
              </a:ext>
            </a:extLst>
          </p:cNvPr>
          <p:cNvPicPr>
            <a:picLocks noChangeAspect="1"/>
          </p:cNvPicPr>
          <p:nvPr/>
        </p:nvPicPr>
        <p:blipFill>
          <a:blip r:embed="rId3"/>
          <a:stretch>
            <a:fillRect/>
          </a:stretch>
        </p:blipFill>
        <p:spPr>
          <a:xfrm>
            <a:off x="9511" y="-98808"/>
            <a:ext cx="12158043" cy="6956809"/>
          </a:xfrm>
          <a:prstGeom prst="rect">
            <a:avLst/>
          </a:prstGeom>
          <a:noFill/>
          <a:ln w="9525">
            <a:noFill/>
          </a:ln>
        </p:spPr>
      </p:pic>
      <p:graphicFrame>
        <p:nvGraphicFramePr>
          <p:cNvPr id="4" name="Table 3">
            <a:extLst>
              <a:ext uri="{FF2B5EF4-FFF2-40B4-BE49-F238E27FC236}">
                <a16:creationId xmlns:a16="http://schemas.microsoft.com/office/drawing/2014/main" id="{3A0191DB-F0E1-3D43-8CC9-DEC63C7A25BF}"/>
              </a:ext>
            </a:extLst>
          </p:cNvPr>
          <p:cNvGraphicFramePr>
            <a:graphicFrameLocks noGrp="1"/>
          </p:cNvGraphicFramePr>
          <p:nvPr>
            <p:extLst>
              <p:ext uri="{D42A27DB-BD31-4B8C-83A1-F6EECF244321}">
                <p14:modId xmlns:p14="http://schemas.microsoft.com/office/powerpoint/2010/main" val="2515549810"/>
              </p:ext>
            </p:extLst>
          </p:nvPr>
        </p:nvGraphicFramePr>
        <p:xfrm>
          <a:off x="777631" y="281354"/>
          <a:ext cx="8507044" cy="621792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2038720"/>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381708"/>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607410"/>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811445"/>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78681"/>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828358"/>
                  </a:ext>
                </a:extLst>
              </a:tr>
              <a:tr h="501162">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769015"/>
                  </a:ext>
                </a:extLst>
              </a:tr>
              <a:tr h="501162">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1385076"/>
                  </a:ext>
                </a:extLst>
              </a:tr>
              <a:tr h="501162">
                <a:tc>
                  <a:txBody>
                    <a:bodyPr/>
                    <a:lstStyle/>
                    <a:p>
                      <a:pPr algn="ctr"/>
                      <a:r>
                        <a:rPr lang="en-VN" sz="2800" b="1" dirty="0">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3546"/>
                  </a:ext>
                </a:extLst>
              </a:tr>
              <a:tr h="501162">
                <a:tc>
                  <a:txBody>
                    <a:bodyPr/>
                    <a:lstStyle/>
                    <a:p>
                      <a:pPr algn="ctr"/>
                      <a:r>
                        <a:rPr lang="en-VN" sz="2800" b="1" dirty="0">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282626"/>
                  </a:ext>
                </a:extLst>
              </a:tr>
              <a:tr h="501162">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593443"/>
                  </a:ext>
                </a:extLst>
              </a:tr>
              <a:tr h="501162">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solidFill>
                            <a:srgbClr val="C00000"/>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2800"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298059"/>
                  </a:ext>
                </a:extLst>
              </a:tr>
            </a:tbl>
          </a:graphicData>
        </a:graphic>
      </p:graphicFrame>
      <p:sp>
        <p:nvSpPr>
          <p:cNvPr id="5" name="1">
            <a:extLst>
              <a:ext uri="{FF2B5EF4-FFF2-40B4-BE49-F238E27FC236}">
                <a16:creationId xmlns:a16="http://schemas.microsoft.com/office/drawing/2014/main" id="{7B10EF62-C7E8-8F45-9B69-64CF0A9A58AA}"/>
              </a:ext>
            </a:extLst>
          </p:cNvPr>
          <p:cNvSpPr/>
          <p:nvPr/>
        </p:nvSpPr>
        <p:spPr>
          <a:xfrm>
            <a:off x="93784" y="316523"/>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1</a:t>
            </a:r>
          </a:p>
        </p:txBody>
      </p:sp>
      <p:sp>
        <p:nvSpPr>
          <p:cNvPr id="6" name="2">
            <a:extLst>
              <a:ext uri="{FF2B5EF4-FFF2-40B4-BE49-F238E27FC236}">
                <a16:creationId xmlns:a16="http://schemas.microsoft.com/office/drawing/2014/main" id="{C7152058-9577-314E-9BB1-14320B2FF248}"/>
              </a:ext>
            </a:extLst>
          </p:cNvPr>
          <p:cNvSpPr/>
          <p:nvPr/>
        </p:nvSpPr>
        <p:spPr>
          <a:xfrm>
            <a:off x="93784" y="838200"/>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2</a:t>
            </a:r>
          </a:p>
        </p:txBody>
      </p:sp>
      <p:sp>
        <p:nvSpPr>
          <p:cNvPr id="7" name="3">
            <a:extLst>
              <a:ext uri="{FF2B5EF4-FFF2-40B4-BE49-F238E27FC236}">
                <a16:creationId xmlns:a16="http://schemas.microsoft.com/office/drawing/2014/main" id="{24E714DE-E335-494C-8103-C890E970101B}"/>
              </a:ext>
            </a:extLst>
          </p:cNvPr>
          <p:cNvSpPr/>
          <p:nvPr/>
        </p:nvSpPr>
        <p:spPr>
          <a:xfrm>
            <a:off x="93784" y="1371600"/>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3</a:t>
            </a:r>
          </a:p>
        </p:txBody>
      </p:sp>
      <p:sp>
        <p:nvSpPr>
          <p:cNvPr id="8" name="4">
            <a:extLst>
              <a:ext uri="{FF2B5EF4-FFF2-40B4-BE49-F238E27FC236}">
                <a16:creationId xmlns:a16="http://schemas.microsoft.com/office/drawing/2014/main" id="{F197BEE0-C846-6840-BBFA-B41DD2D680CE}"/>
              </a:ext>
            </a:extLst>
          </p:cNvPr>
          <p:cNvSpPr/>
          <p:nvPr/>
        </p:nvSpPr>
        <p:spPr>
          <a:xfrm>
            <a:off x="93784" y="1858108"/>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4</a:t>
            </a:r>
          </a:p>
        </p:txBody>
      </p:sp>
      <p:sp>
        <p:nvSpPr>
          <p:cNvPr id="9" name="5">
            <a:extLst>
              <a:ext uri="{FF2B5EF4-FFF2-40B4-BE49-F238E27FC236}">
                <a16:creationId xmlns:a16="http://schemas.microsoft.com/office/drawing/2014/main" id="{5BD7229A-B10A-FE4D-A5C3-45C3A1F26DBC}"/>
              </a:ext>
            </a:extLst>
          </p:cNvPr>
          <p:cNvSpPr/>
          <p:nvPr/>
        </p:nvSpPr>
        <p:spPr>
          <a:xfrm>
            <a:off x="93784" y="2403231"/>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5</a:t>
            </a:r>
          </a:p>
        </p:txBody>
      </p:sp>
      <p:sp>
        <p:nvSpPr>
          <p:cNvPr id="10" name="6">
            <a:extLst>
              <a:ext uri="{FF2B5EF4-FFF2-40B4-BE49-F238E27FC236}">
                <a16:creationId xmlns:a16="http://schemas.microsoft.com/office/drawing/2014/main" id="{C15537CE-238A-C74A-BF8A-270679343C40}"/>
              </a:ext>
            </a:extLst>
          </p:cNvPr>
          <p:cNvSpPr/>
          <p:nvPr/>
        </p:nvSpPr>
        <p:spPr>
          <a:xfrm>
            <a:off x="93784" y="2913185"/>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6</a:t>
            </a:r>
          </a:p>
        </p:txBody>
      </p:sp>
      <p:sp>
        <p:nvSpPr>
          <p:cNvPr id="11" name="7">
            <a:extLst>
              <a:ext uri="{FF2B5EF4-FFF2-40B4-BE49-F238E27FC236}">
                <a16:creationId xmlns:a16="http://schemas.microsoft.com/office/drawing/2014/main" id="{5C61F912-4E39-624F-A300-24E5E3A00A9C}"/>
              </a:ext>
            </a:extLst>
          </p:cNvPr>
          <p:cNvSpPr/>
          <p:nvPr/>
        </p:nvSpPr>
        <p:spPr>
          <a:xfrm>
            <a:off x="93784" y="3470031"/>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7</a:t>
            </a:r>
          </a:p>
        </p:txBody>
      </p:sp>
      <p:sp>
        <p:nvSpPr>
          <p:cNvPr id="12" name="8">
            <a:extLst>
              <a:ext uri="{FF2B5EF4-FFF2-40B4-BE49-F238E27FC236}">
                <a16:creationId xmlns:a16="http://schemas.microsoft.com/office/drawing/2014/main" id="{3475EEF9-700A-0148-A331-15D6FA347697}"/>
              </a:ext>
            </a:extLst>
          </p:cNvPr>
          <p:cNvSpPr/>
          <p:nvPr/>
        </p:nvSpPr>
        <p:spPr>
          <a:xfrm>
            <a:off x="93784" y="3968262"/>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8</a:t>
            </a:r>
          </a:p>
        </p:txBody>
      </p:sp>
      <p:sp>
        <p:nvSpPr>
          <p:cNvPr id="13" name="9">
            <a:extLst>
              <a:ext uri="{FF2B5EF4-FFF2-40B4-BE49-F238E27FC236}">
                <a16:creationId xmlns:a16="http://schemas.microsoft.com/office/drawing/2014/main" id="{C05092DD-BFB0-4D43-A7E9-0D5C9118E869}"/>
              </a:ext>
            </a:extLst>
          </p:cNvPr>
          <p:cNvSpPr/>
          <p:nvPr/>
        </p:nvSpPr>
        <p:spPr>
          <a:xfrm>
            <a:off x="93784" y="4489939"/>
            <a:ext cx="586154"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9</a:t>
            </a:r>
          </a:p>
        </p:txBody>
      </p:sp>
      <p:sp>
        <p:nvSpPr>
          <p:cNvPr id="14" name="10">
            <a:extLst>
              <a:ext uri="{FF2B5EF4-FFF2-40B4-BE49-F238E27FC236}">
                <a16:creationId xmlns:a16="http://schemas.microsoft.com/office/drawing/2014/main" id="{92232DA2-342B-5348-82A0-1FF8CE869CA2}"/>
              </a:ext>
            </a:extLst>
          </p:cNvPr>
          <p:cNvSpPr/>
          <p:nvPr/>
        </p:nvSpPr>
        <p:spPr>
          <a:xfrm>
            <a:off x="0" y="4988170"/>
            <a:ext cx="679938"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10</a:t>
            </a:r>
          </a:p>
        </p:txBody>
      </p:sp>
      <p:sp>
        <p:nvSpPr>
          <p:cNvPr id="15" name="11">
            <a:extLst>
              <a:ext uri="{FF2B5EF4-FFF2-40B4-BE49-F238E27FC236}">
                <a16:creationId xmlns:a16="http://schemas.microsoft.com/office/drawing/2014/main" id="{2B04669F-C766-4540-86D0-896637B63601}"/>
              </a:ext>
            </a:extLst>
          </p:cNvPr>
          <p:cNvSpPr/>
          <p:nvPr/>
        </p:nvSpPr>
        <p:spPr>
          <a:xfrm>
            <a:off x="0" y="5498124"/>
            <a:ext cx="679938"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11</a:t>
            </a:r>
          </a:p>
        </p:txBody>
      </p:sp>
      <p:sp>
        <p:nvSpPr>
          <p:cNvPr id="16" name="12">
            <a:extLst>
              <a:ext uri="{FF2B5EF4-FFF2-40B4-BE49-F238E27FC236}">
                <a16:creationId xmlns:a16="http://schemas.microsoft.com/office/drawing/2014/main" id="{85C4FDD5-E0C9-6447-9A23-E45D071B1E83}"/>
              </a:ext>
            </a:extLst>
          </p:cNvPr>
          <p:cNvSpPr/>
          <p:nvPr/>
        </p:nvSpPr>
        <p:spPr>
          <a:xfrm>
            <a:off x="0" y="6030351"/>
            <a:ext cx="679938" cy="433754"/>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latin typeface="Times New Roman" panose="02020603050405020304" pitchFamily="18" charset="0"/>
                <a:cs typeface="Times New Roman" panose="02020603050405020304" pitchFamily="18" charset="0"/>
              </a:rPr>
              <a:t>12</a:t>
            </a:r>
          </a:p>
        </p:txBody>
      </p:sp>
      <p:graphicFrame>
        <p:nvGraphicFramePr>
          <p:cNvPr id="18" name="Hàng 3">
            <a:extLst>
              <a:ext uri="{FF2B5EF4-FFF2-40B4-BE49-F238E27FC236}">
                <a16:creationId xmlns:a16="http://schemas.microsoft.com/office/drawing/2014/main" id="{E7C20153-F6B4-7643-8869-169AEF006104}"/>
              </a:ext>
            </a:extLst>
          </p:cNvPr>
          <p:cNvGraphicFramePr>
            <a:graphicFrameLocks noGrp="1"/>
          </p:cNvGraphicFramePr>
          <p:nvPr/>
        </p:nvGraphicFramePr>
        <p:xfrm>
          <a:off x="777631" y="1310640"/>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607410"/>
                  </a:ext>
                </a:extLst>
              </a:tr>
            </a:tbl>
          </a:graphicData>
        </a:graphic>
      </p:graphicFrame>
      <p:graphicFrame>
        <p:nvGraphicFramePr>
          <p:cNvPr id="19" name="Hàng 1">
            <a:extLst>
              <a:ext uri="{FF2B5EF4-FFF2-40B4-BE49-F238E27FC236}">
                <a16:creationId xmlns:a16="http://schemas.microsoft.com/office/drawing/2014/main" id="{A510C45A-EF09-5445-85F8-B67AF784168E}"/>
              </a:ext>
            </a:extLst>
          </p:cNvPr>
          <p:cNvGraphicFramePr>
            <a:graphicFrameLocks noGrp="1"/>
          </p:cNvGraphicFramePr>
          <p:nvPr>
            <p:extLst>
              <p:ext uri="{D42A27DB-BD31-4B8C-83A1-F6EECF244321}">
                <p14:modId xmlns:p14="http://schemas.microsoft.com/office/powerpoint/2010/main" val="3453043494"/>
              </p:ext>
            </p:extLst>
          </p:nvPr>
        </p:nvGraphicFramePr>
        <p:xfrm>
          <a:off x="764211" y="281354"/>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chemeClr val="tx1"/>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2038720"/>
                  </a:ext>
                </a:extLst>
              </a:tr>
            </a:tbl>
          </a:graphicData>
        </a:graphic>
      </p:graphicFrame>
      <p:graphicFrame>
        <p:nvGraphicFramePr>
          <p:cNvPr id="20" name="Hàng 2">
            <a:extLst>
              <a:ext uri="{FF2B5EF4-FFF2-40B4-BE49-F238E27FC236}">
                <a16:creationId xmlns:a16="http://schemas.microsoft.com/office/drawing/2014/main" id="{4BD6B7BB-642D-E04C-B89F-F4E5D6F7F09B}"/>
              </a:ext>
            </a:extLst>
          </p:cNvPr>
          <p:cNvGraphicFramePr>
            <a:graphicFrameLocks noGrp="1"/>
          </p:cNvGraphicFramePr>
          <p:nvPr/>
        </p:nvGraphicFramePr>
        <p:xfrm>
          <a:off x="777631" y="792480"/>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381708"/>
                  </a:ext>
                </a:extLst>
              </a:tr>
            </a:tbl>
          </a:graphicData>
        </a:graphic>
      </p:graphicFrame>
      <p:graphicFrame>
        <p:nvGraphicFramePr>
          <p:cNvPr id="21" name="Hàng 5">
            <a:extLst>
              <a:ext uri="{FF2B5EF4-FFF2-40B4-BE49-F238E27FC236}">
                <a16:creationId xmlns:a16="http://schemas.microsoft.com/office/drawing/2014/main" id="{5E1DDC16-B71A-6845-9D1D-7526A3F3A9CF}"/>
              </a:ext>
            </a:extLst>
          </p:cNvPr>
          <p:cNvGraphicFramePr>
            <a:graphicFrameLocks noGrp="1"/>
          </p:cNvGraphicFramePr>
          <p:nvPr/>
        </p:nvGraphicFramePr>
        <p:xfrm>
          <a:off x="777631" y="2346960"/>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78681"/>
                  </a:ext>
                </a:extLst>
              </a:tr>
            </a:tbl>
          </a:graphicData>
        </a:graphic>
      </p:graphicFrame>
      <p:graphicFrame>
        <p:nvGraphicFramePr>
          <p:cNvPr id="22" name="Hàng 4">
            <a:extLst>
              <a:ext uri="{FF2B5EF4-FFF2-40B4-BE49-F238E27FC236}">
                <a16:creationId xmlns:a16="http://schemas.microsoft.com/office/drawing/2014/main" id="{CFA29632-414B-2F4F-9C8D-F1BEF0D289BC}"/>
              </a:ext>
            </a:extLst>
          </p:cNvPr>
          <p:cNvGraphicFramePr>
            <a:graphicFrameLocks noGrp="1"/>
          </p:cNvGraphicFramePr>
          <p:nvPr/>
        </p:nvGraphicFramePr>
        <p:xfrm>
          <a:off x="777631" y="1828800"/>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811445"/>
                  </a:ext>
                </a:extLst>
              </a:tr>
            </a:tbl>
          </a:graphicData>
        </a:graphic>
      </p:graphicFrame>
      <p:graphicFrame>
        <p:nvGraphicFramePr>
          <p:cNvPr id="23" name="Hàng 6">
            <a:extLst>
              <a:ext uri="{FF2B5EF4-FFF2-40B4-BE49-F238E27FC236}">
                <a16:creationId xmlns:a16="http://schemas.microsoft.com/office/drawing/2014/main" id="{0CC15F26-9345-E740-AF6C-81D1A5AD3407}"/>
              </a:ext>
            </a:extLst>
          </p:cNvPr>
          <p:cNvGraphicFramePr>
            <a:graphicFrameLocks noGrp="1"/>
          </p:cNvGraphicFramePr>
          <p:nvPr/>
        </p:nvGraphicFramePr>
        <p:xfrm>
          <a:off x="777631" y="2866293"/>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828358"/>
                  </a:ext>
                </a:extLst>
              </a:tr>
            </a:tbl>
          </a:graphicData>
        </a:graphic>
      </p:graphicFrame>
      <p:graphicFrame>
        <p:nvGraphicFramePr>
          <p:cNvPr id="24" name="Hàng 10">
            <a:extLst>
              <a:ext uri="{FF2B5EF4-FFF2-40B4-BE49-F238E27FC236}">
                <a16:creationId xmlns:a16="http://schemas.microsoft.com/office/drawing/2014/main" id="{9C37C263-745D-4F47-BFDB-4DD4E4554EAB}"/>
              </a:ext>
            </a:extLst>
          </p:cNvPr>
          <p:cNvGraphicFramePr>
            <a:graphicFrameLocks noGrp="1"/>
          </p:cNvGraphicFramePr>
          <p:nvPr/>
        </p:nvGraphicFramePr>
        <p:xfrm>
          <a:off x="777631" y="4940103"/>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282626"/>
                  </a:ext>
                </a:extLst>
              </a:tr>
            </a:tbl>
          </a:graphicData>
        </a:graphic>
      </p:graphicFrame>
      <p:graphicFrame>
        <p:nvGraphicFramePr>
          <p:cNvPr id="25" name="Hàng 7">
            <a:extLst>
              <a:ext uri="{FF2B5EF4-FFF2-40B4-BE49-F238E27FC236}">
                <a16:creationId xmlns:a16="http://schemas.microsoft.com/office/drawing/2014/main" id="{0829DDA5-EDD9-E449-B79E-E3BC43146CC2}"/>
              </a:ext>
            </a:extLst>
          </p:cNvPr>
          <p:cNvGraphicFramePr>
            <a:graphicFrameLocks noGrp="1"/>
          </p:cNvGraphicFramePr>
          <p:nvPr/>
        </p:nvGraphicFramePr>
        <p:xfrm>
          <a:off x="777631" y="3383280"/>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776769015"/>
                  </a:ext>
                </a:extLst>
              </a:tr>
            </a:tbl>
          </a:graphicData>
        </a:graphic>
      </p:graphicFrame>
      <p:graphicFrame>
        <p:nvGraphicFramePr>
          <p:cNvPr id="26" name="Hàng 8">
            <a:extLst>
              <a:ext uri="{FF2B5EF4-FFF2-40B4-BE49-F238E27FC236}">
                <a16:creationId xmlns:a16="http://schemas.microsoft.com/office/drawing/2014/main" id="{49607021-10E8-3A42-A658-1C508765FFC2}"/>
              </a:ext>
            </a:extLst>
          </p:cNvPr>
          <p:cNvGraphicFramePr>
            <a:graphicFrameLocks noGrp="1"/>
          </p:cNvGraphicFramePr>
          <p:nvPr/>
        </p:nvGraphicFramePr>
        <p:xfrm>
          <a:off x="777631" y="3897922"/>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1385076"/>
                  </a:ext>
                </a:extLst>
              </a:tr>
            </a:tbl>
          </a:graphicData>
        </a:graphic>
      </p:graphicFrame>
      <p:graphicFrame>
        <p:nvGraphicFramePr>
          <p:cNvPr id="27" name="Hàng 9">
            <a:extLst>
              <a:ext uri="{FF2B5EF4-FFF2-40B4-BE49-F238E27FC236}">
                <a16:creationId xmlns:a16="http://schemas.microsoft.com/office/drawing/2014/main" id="{A070B7FF-BD69-D942-B414-1BBD884DB5A8}"/>
              </a:ext>
            </a:extLst>
          </p:cNvPr>
          <p:cNvGraphicFramePr>
            <a:graphicFrameLocks noGrp="1"/>
          </p:cNvGraphicFramePr>
          <p:nvPr/>
        </p:nvGraphicFramePr>
        <p:xfrm>
          <a:off x="777631" y="4414909"/>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3546"/>
                  </a:ext>
                </a:extLst>
              </a:tr>
            </a:tbl>
          </a:graphicData>
        </a:graphic>
      </p:graphicFrame>
      <p:graphicFrame>
        <p:nvGraphicFramePr>
          <p:cNvPr id="28" name="Hàng 12">
            <a:extLst>
              <a:ext uri="{FF2B5EF4-FFF2-40B4-BE49-F238E27FC236}">
                <a16:creationId xmlns:a16="http://schemas.microsoft.com/office/drawing/2014/main" id="{A1CEDAE8-18BA-8845-ADAB-075074CFD9E2}"/>
              </a:ext>
            </a:extLst>
          </p:cNvPr>
          <p:cNvGraphicFramePr>
            <a:graphicFrameLocks noGrp="1"/>
          </p:cNvGraphicFramePr>
          <p:nvPr/>
        </p:nvGraphicFramePr>
        <p:xfrm>
          <a:off x="777631" y="5988148"/>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298059"/>
                  </a:ext>
                </a:extLst>
              </a:tr>
            </a:tbl>
          </a:graphicData>
        </a:graphic>
      </p:graphicFrame>
      <p:graphicFrame>
        <p:nvGraphicFramePr>
          <p:cNvPr id="29" name="hàng 11">
            <a:extLst>
              <a:ext uri="{FF2B5EF4-FFF2-40B4-BE49-F238E27FC236}">
                <a16:creationId xmlns:a16="http://schemas.microsoft.com/office/drawing/2014/main" id="{EEFDDB52-52A1-DF4A-9369-520DF620533F}"/>
              </a:ext>
            </a:extLst>
          </p:cNvPr>
          <p:cNvGraphicFramePr>
            <a:graphicFrameLocks noGrp="1"/>
          </p:cNvGraphicFramePr>
          <p:nvPr/>
        </p:nvGraphicFramePr>
        <p:xfrm>
          <a:off x="777631" y="5458263"/>
          <a:ext cx="8507044" cy="518160"/>
        </p:xfrm>
        <a:graphic>
          <a:graphicData uri="http://schemas.openxmlformats.org/drawingml/2006/table">
            <a:tbl>
              <a:tblPr firstRow="1" bandRow="1">
                <a:tableStyleId>{5C22544A-7EE6-4342-B048-85BDC9FD1C3A}</a:tableStyleId>
              </a:tblPr>
              <a:tblGrid>
                <a:gridCol w="607646">
                  <a:extLst>
                    <a:ext uri="{9D8B030D-6E8A-4147-A177-3AD203B41FA5}">
                      <a16:colId xmlns:a16="http://schemas.microsoft.com/office/drawing/2014/main" val="2670256836"/>
                    </a:ext>
                  </a:extLst>
                </a:gridCol>
                <a:gridCol w="607646">
                  <a:extLst>
                    <a:ext uri="{9D8B030D-6E8A-4147-A177-3AD203B41FA5}">
                      <a16:colId xmlns:a16="http://schemas.microsoft.com/office/drawing/2014/main" val="853142298"/>
                    </a:ext>
                  </a:extLst>
                </a:gridCol>
                <a:gridCol w="607646">
                  <a:extLst>
                    <a:ext uri="{9D8B030D-6E8A-4147-A177-3AD203B41FA5}">
                      <a16:colId xmlns:a16="http://schemas.microsoft.com/office/drawing/2014/main" val="3798529957"/>
                    </a:ext>
                  </a:extLst>
                </a:gridCol>
                <a:gridCol w="607646">
                  <a:extLst>
                    <a:ext uri="{9D8B030D-6E8A-4147-A177-3AD203B41FA5}">
                      <a16:colId xmlns:a16="http://schemas.microsoft.com/office/drawing/2014/main" val="2379507843"/>
                    </a:ext>
                  </a:extLst>
                </a:gridCol>
                <a:gridCol w="607646">
                  <a:extLst>
                    <a:ext uri="{9D8B030D-6E8A-4147-A177-3AD203B41FA5}">
                      <a16:colId xmlns:a16="http://schemas.microsoft.com/office/drawing/2014/main" val="2418701286"/>
                    </a:ext>
                  </a:extLst>
                </a:gridCol>
                <a:gridCol w="607646">
                  <a:extLst>
                    <a:ext uri="{9D8B030D-6E8A-4147-A177-3AD203B41FA5}">
                      <a16:colId xmlns:a16="http://schemas.microsoft.com/office/drawing/2014/main" val="3626586586"/>
                    </a:ext>
                  </a:extLst>
                </a:gridCol>
                <a:gridCol w="607646">
                  <a:extLst>
                    <a:ext uri="{9D8B030D-6E8A-4147-A177-3AD203B41FA5}">
                      <a16:colId xmlns:a16="http://schemas.microsoft.com/office/drawing/2014/main" val="265703969"/>
                    </a:ext>
                  </a:extLst>
                </a:gridCol>
                <a:gridCol w="607646">
                  <a:extLst>
                    <a:ext uri="{9D8B030D-6E8A-4147-A177-3AD203B41FA5}">
                      <a16:colId xmlns:a16="http://schemas.microsoft.com/office/drawing/2014/main" val="560832241"/>
                    </a:ext>
                  </a:extLst>
                </a:gridCol>
                <a:gridCol w="607646">
                  <a:extLst>
                    <a:ext uri="{9D8B030D-6E8A-4147-A177-3AD203B41FA5}">
                      <a16:colId xmlns:a16="http://schemas.microsoft.com/office/drawing/2014/main" val="1547517915"/>
                    </a:ext>
                  </a:extLst>
                </a:gridCol>
                <a:gridCol w="607646">
                  <a:extLst>
                    <a:ext uri="{9D8B030D-6E8A-4147-A177-3AD203B41FA5}">
                      <a16:colId xmlns:a16="http://schemas.microsoft.com/office/drawing/2014/main" val="2457926561"/>
                    </a:ext>
                  </a:extLst>
                </a:gridCol>
                <a:gridCol w="607646">
                  <a:extLst>
                    <a:ext uri="{9D8B030D-6E8A-4147-A177-3AD203B41FA5}">
                      <a16:colId xmlns:a16="http://schemas.microsoft.com/office/drawing/2014/main" val="3678589828"/>
                    </a:ext>
                  </a:extLst>
                </a:gridCol>
                <a:gridCol w="607646">
                  <a:extLst>
                    <a:ext uri="{9D8B030D-6E8A-4147-A177-3AD203B41FA5}">
                      <a16:colId xmlns:a16="http://schemas.microsoft.com/office/drawing/2014/main" val="3267856954"/>
                    </a:ext>
                  </a:extLst>
                </a:gridCol>
                <a:gridCol w="607646">
                  <a:extLst>
                    <a:ext uri="{9D8B030D-6E8A-4147-A177-3AD203B41FA5}">
                      <a16:colId xmlns:a16="http://schemas.microsoft.com/office/drawing/2014/main" val="3879281150"/>
                    </a:ext>
                  </a:extLst>
                </a:gridCol>
                <a:gridCol w="607646">
                  <a:extLst>
                    <a:ext uri="{9D8B030D-6E8A-4147-A177-3AD203B41FA5}">
                      <a16:colId xmlns:a16="http://schemas.microsoft.com/office/drawing/2014/main" val="1298786031"/>
                    </a:ext>
                  </a:extLst>
                </a:gridCol>
              </a:tblGrid>
              <a:tr h="501162">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solidFill>
                          <a:srgbClr val="C00000"/>
                        </a:solidFill>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latin typeface="#9Slide03 Arima Madurai Bold" pitchFamily="2" charset="77"/>
                        <a:cs typeface="#9Slide03 Arima Madurai Bol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593443"/>
                  </a:ext>
                </a:extLst>
              </a:tr>
            </a:tbl>
          </a:graphicData>
        </a:graphic>
      </p:graphicFrame>
      <p:sp>
        <p:nvSpPr>
          <p:cNvPr id="33" name="Rounded Rectangle 32">
            <a:extLst>
              <a:ext uri="{FF2B5EF4-FFF2-40B4-BE49-F238E27FC236}">
                <a16:creationId xmlns:a16="http://schemas.microsoft.com/office/drawing/2014/main" id="{64BD3C65-02C7-814D-B439-9A9F45D9B08D}"/>
              </a:ext>
            </a:extLst>
          </p:cNvPr>
          <p:cNvSpPr/>
          <p:nvPr/>
        </p:nvSpPr>
        <p:spPr>
          <a:xfrm>
            <a:off x="9483969" y="1645919"/>
            <a:ext cx="2414954" cy="3259015"/>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Thánh Gióng cưỡi gì đi đánh giặc ?</a:t>
            </a:r>
          </a:p>
        </p:txBody>
      </p:sp>
      <p:sp>
        <p:nvSpPr>
          <p:cNvPr id="34" name="Rounded Rectangle 33">
            <a:extLst>
              <a:ext uri="{FF2B5EF4-FFF2-40B4-BE49-F238E27FC236}">
                <a16:creationId xmlns:a16="http://schemas.microsoft.com/office/drawing/2014/main" id="{8F1AAEF0-46A7-154C-90F6-0644D0D86D9F}"/>
              </a:ext>
            </a:extLst>
          </p:cNvPr>
          <p:cNvSpPr/>
          <p:nvPr/>
        </p:nvSpPr>
        <p:spPr>
          <a:xfrm>
            <a:off x="9492409" y="835152"/>
            <a:ext cx="2414954" cy="5256626"/>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 là chuỗi các sự việc chính được sắp xếp theo trình tự nhất định và có liên quan chặt chẽ với nhau</a:t>
            </a:r>
          </a:p>
        </p:txBody>
      </p:sp>
      <p:sp>
        <p:nvSpPr>
          <p:cNvPr id="35" name="Rounded Rectangle 34">
            <a:extLst>
              <a:ext uri="{FF2B5EF4-FFF2-40B4-BE49-F238E27FC236}">
                <a16:creationId xmlns:a16="http://schemas.microsoft.com/office/drawing/2014/main" id="{83A2262E-F4BE-B043-891A-519B7912820F}"/>
              </a:ext>
            </a:extLst>
          </p:cNvPr>
          <p:cNvSpPr/>
          <p:nvPr/>
        </p:nvSpPr>
        <p:spPr>
          <a:xfrm>
            <a:off x="9500849" y="1439709"/>
            <a:ext cx="2414954" cy="4411394"/>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Niên hiệu của vị vua đóng đô ở đất Phong Châu, đặt tên nước là Văn Lang. </a:t>
            </a:r>
          </a:p>
        </p:txBody>
      </p:sp>
      <p:sp>
        <p:nvSpPr>
          <p:cNvPr id="36" name="Rounded Rectangle 35">
            <a:extLst>
              <a:ext uri="{FF2B5EF4-FFF2-40B4-BE49-F238E27FC236}">
                <a16:creationId xmlns:a16="http://schemas.microsoft.com/office/drawing/2014/main" id="{E4E7B3E2-B916-2B40-A302-F1BE21603AA0}"/>
              </a:ext>
            </a:extLst>
          </p:cNvPr>
          <p:cNvSpPr/>
          <p:nvPr/>
        </p:nvSpPr>
        <p:spPr>
          <a:xfrm>
            <a:off x="9512571" y="1058596"/>
            <a:ext cx="2414954" cy="4873282"/>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“Năm năm báo oán, đời đời đánh ghen”, câu ca này làm em nhớ đến nhân vật nào?</a:t>
            </a:r>
          </a:p>
        </p:txBody>
      </p:sp>
      <p:sp>
        <p:nvSpPr>
          <p:cNvPr id="37" name="Rounded Rectangle 36">
            <a:extLst>
              <a:ext uri="{FF2B5EF4-FFF2-40B4-BE49-F238E27FC236}">
                <a16:creationId xmlns:a16="http://schemas.microsoft.com/office/drawing/2014/main" id="{88696D2B-FD29-B846-AB1F-3D735703D030}"/>
              </a:ext>
            </a:extLst>
          </p:cNvPr>
          <p:cNvSpPr/>
          <p:nvPr/>
        </p:nvSpPr>
        <p:spPr>
          <a:xfrm>
            <a:off x="9492409" y="1567610"/>
            <a:ext cx="2414954" cy="4106594"/>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Khi roi sắt gãy, Thánh Gióng đã dùng cái gì để quật vào giặc?</a:t>
            </a:r>
          </a:p>
        </p:txBody>
      </p:sp>
      <p:sp>
        <p:nvSpPr>
          <p:cNvPr id="38" name="Rounded Rectangle 37">
            <a:extLst>
              <a:ext uri="{FF2B5EF4-FFF2-40B4-BE49-F238E27FC236}">
                <a16:creationId xmlns:a16="http://schemas.microsoft.com/office/drawing/2014/main" id="{5005E89A-EAC4-DE43-956B-C860DD64E290}"/>
              </a:ext>
            </a:extLst>
          </p:cNvPr>
          <p:cNvSpPr/>
          <p:nvPr/>
        </p:nvSpPr>
        <p:spPr>
          <a:xfrm>
            <a:off x="9463807" y="722378"/>
            <a:ext cx="2414954" cy="5533292"/>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Đây là yếu tố quan trọng của văn bản truyện, thường được nhận biết qua hành động, lời nói, ý nghĩ.</a:t>
            </a:r>
          </a:p>
        </p:txBody>
      </p:sp>
      <p:sp>
        <p:nvSpPr>
          <p:cNvPr id="39" name="Rounded Rectangle 38">
            <a:extLst>
              <a:ext uri="{FF2B5EF4-FFF2-40B4-BE49-F238E27FC236}">
                <a16:creationId xmlns:a16="http://schemas.microsoft.com/office/drawing/2014/main" id="{DA17CA4B-C69E-9E44-A7DE-FF76C8E8D0F1}"/>
              </a:ext>
            </a:extLst>
          </p:cNvPr>
          <p:cNvSpPr/>
          <p:nvPr/>
        </p:nvSpPr>
        <p:spPr>
          <a:xfrm>
            <a:off x="9489127" y="1597036"/>
            <a:ext cx="2414954" cy="3806482"/>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“Dù ai đi ngược về xuôi / Nhớ ngày giỗ Tổ mồng mười …”</a:t>
            </a:r>
          </a:p>
        </p:txBody>
      </p:sp>
      <p:sp>
        <p:nvSpPr>
          <p:cNvPr id="40" name="Rounded Rectangle 39">
            <a:extLst>
              <a:ext uri="{FF2B5EF4-FFF2-40B4-BE49-F238E27FC236}">
                <a16:creationId xmlns:a16="http://schemas.microsoft.com/office/drawing/2014/main" id="{B649A777-9716-3741-88BB-76DDA29A61B3}"/>
              </a:ext>
            </a:extLst>
          </p:cNvPr>
          <p:cNvSpPr/>
          <p:nvPr/>
        </p:nvSpPr>
        <p:spPr>
          <a:xfrm>
            <a:off x="9475529" y="1597036"/>
            <a:ext cx="2414954" cy="3806482"/>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Quê hương của Thánh Gióng ?</a:t>
            </a:r>
          </a:p>
        </p:txBody>
      </p:sp>
      <p:sp>
        <p:nvSpPr>
          <p:cNvPr id="41" name="Rounded Rectangle 40">
            <a:extLst>
              <a:ext uri="{FF2B5EF4-FFF2-40B4-BE49-F238E27FC236}">
                <a16:creationId xmlns:a16="http://schemas.microsoft.com/office/drawing/2014/main" id="{535E0396-2C59-5B4D-ACE7-AE4F7ED86090}"/>
              </a:ext>
            </a:extLst>
          </p:cNvPr>
          <p:cNvSpPr/>
          <p:nvPr/>
        </p:nvSpPr>
        <p:spPr>
          <a:xfrm>
            <a:off x="9443645" y="1454482"/>
            <a:ext cx="2414954" cy="4349261"/>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Lễ vật bánh chưng, bánh giầy khiến bạn nhớ tới nhân vật nào ?</a:t>
            </a:r>
          </a:p>
        </p:txBody>
      </p:sp>
      <p:sp>
        <p:nvSpPr>
          <p:cNvPr id="42" name="Rounded Rectangle 41">
            <a:extLst>
              <a:ext uri="{FF2B5EF4-FFF2-40B4-BE49-F238E27FC236}">
                <a16:creationId xmlns:a16="http://schemas.microsoft.com/office/drawing/2014/main" id="{0F3CB4EC-1AB8-A74D-8AA5-F7F20CC41AD3}"/>
              </a:ext>
            </a:extLst>
          </p:cNvPr>
          <p:cNvSpPr/>
          <p:nvPr/>
        </p:nvSpPr>
        <p:spPr>
          <a:xfrm>
            <a:off x="9430047" y="1454481"/>
            <a:ext cx="2414954" cy="4349261"/>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Tên ngôi làng mà ngựa của Thánh Gióng đi qua đã phun lửa ?</a:t>
            </a:r>
          </a:p>
        </p:txBody>
      </p:sp>
      <p:sp>
        <p:nvSpPr>
          <p:cNvPr id="43" name="Rounded Rectangle 42">
            <a:extLst>
              <a:ext uri="{FF2B5EF4-FFF2-40B4-BE49-F238E27FC236}">
                <a16:creationId xmlns:a16="http://schemas.microsoft.com/office/drawing/2014/main" id="{8E3BC266-F674-CE48-B618-46BACB2A5234}"/>
              </a:ext>
            </a:extLst>
          </p:cNvPr>
          <p:cNvSpPr/>
          <p:nvPr/>
        </p:nvSpPr>
        <p:spPr>
          <a:xfrm>
            <a:off x="9446927" y="2157047"/>
            <a:ext cx="2414954" cy="3059721"/>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Sơn Tinh là thần vùng núi nào ?</a:t>
            </a:r>
          </a:p>
        </p:txBody>
      </p:sp>
      <p:sp>
        <p:nvSpPr>
          <p:cNvPr id="44" name="Rounded Rectangle 43">
            <a:extLst>
              <a:ext uri="{FF2B5EF4-FFF2-40B4-BE49-F238E27FC236}">
                <a16:creationId xmlns:a16="http://schemas.microsoft.com/office/drawing/2014/main" id="{E2F0BF50-A551-5C4A-8DF1-382F775B2ADD}"/>
              </a:ext>
            </a:extLst>
          </p:cNvPr>
          <p:cNvSpPr/>
          <p:nvPr/>
        </p:nvSpPr>
        <p:spPr>
          <a:xfrm>
            <a:off x="9468965" y="2029791"/>
            <a:ext cx="2414954" cy="3277773"/>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Tác phẩm Thánh Gióng sử dụng yếu tố nghệ thuật gì ?</a:t>
            </a:r>
          </a:p>
        </p:txBody>
      </p:sp>
      <p:sp>
        <p:nvSpPr>
          <p:cNvPr id="47" name="Rounded Rectangle 46">
            <a:extLst>
              <a:ext uri="{FF2B5EF4-FFF2-40B4-BE49-F238E27FC236}">
                <a16:creationId xmlns:a16="http://schemas.microsoft.com/office/drawing/2014/main" id="{D0FE48AA-D4CA-6048-AEF8-16704063484C}"/>
              </a:ext>
            </a:extLst>
          </p:cNvPr>
          <p:cNvSpPr/>
          <p:nvPr/>
        </p:nvSpPr>
        <p:spPr>
          <a:xfrm>
            <a:off x="9346827" y="2331634"/>
            <a:ext cx="2722997" cy="2299227"/>
          </a:xfrm>
          <a:prstGeom prst="roundRect">
            <a:avLst/>
          </a:prstGeom>
          <a:solidFill>
            <a:schemeClr val="bg1"/>
          </a:solidFill>
          <a:ln>
            <a:solidFill>
              <a:schemeClr val="bg2">
                <a:lumMod val="2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VN" sz="4200" b="1" dirty="0">
                <a:solidFill>
                  <a:srgbClr val="FF0000"/>
                </a:solidFill>
                <a:latin typeface="Times New Roman" panose="02020603050405020304" pitchFamily="18" charset="0"/>
                <a:cs typeface="Times New Roman" panose="02020603050405020304" pitchFamily="18" charset="0"/>
              </a:rPr>
              <a:t>TRUYỀN THUYẾT</a:t>
            </a:r>
          </a:p>
        </p:txBody>
      </p:sp>
    </p:spTree>
    <p:extLst>
      <p:ext uri="{BB962C8B-B14F-4D97-AF65-F5344CB8AC3E}">
        <p14:creationId xmlns:p14="http://schemas.microsoft.com/office/powerpoint/2010/main" val="52007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clickEffect">
                                  <p:stCondLst>
                                    <p:cond delay="0"/>
                                  </p:stCondLst>
                                  <p:childTnLst>
                                    <p:anim calcmode="lin" valueType="num">
                                      <p:cBhvr additive="base">
                                        <p:cTn id="23" dur="500"/>
                                        <p:tgtEl>
                                          <p:spTgt spid="19"/>
                                        </p:tgtEl>
                                        <p:attrNameLst>
                                          <p:attrName>ppt_y</p:attrName>
                                        </p:attrNameLst>
                                      </p:cBhvr>
                                      <p:tavLst>
                                        <p:tav tm="0">
                                          <p:val>
                                            <p:strVal val="#ppt_y"/>
                                          </p:val>
                                        </p:tav>
                                        <p:tav tm="100000">
                                          <p:val>
                                            <p:strVal val="#ppt_y+#ppt_h*1.125000"/>
                                          </p:val>
                                        </p:tav>
                                      </p:tavLst>
                                    </p:anim>
                                    <p:animEffect transition="out" filter="wipe(down)">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6" presetClass="exit" presetSubtype="32" fill="hold" grpId="1" nodeType="withEffect">
                                  <p:stCondLst>
                                    <p:cond delay="0"/>
                                  </p:stCondLst>
                                  <p:childTnLst>
                                    <p:animEffect transition="out" filter="circle(out)">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circle(in)">
                                      <p:cBhvr>
                                        <p:cTn id="49" dur="2000"/>
                                        <p:tgtEl>
                                          <p:spTgt spid="35"/>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21" presetClass="exit" presetSubtype="1" fill="hold" grpId="1" nodeType="withEffect">
                                  <p:stCondLst>
                                    <p:cond delay="0"/>
                                  </p:stCondLst>
                                  <p:childTnLst>
                                    <p:animEffect transition="out" filter="wheel(1)">
                                      <p:cBhvr>
                                        <p:cTn id="57" dur="2000"/>
                                        <p:tgtEl>
                                          <p:spTgt spid="35"/>
                                        </p:tgtEl>
                                      </p:cBhvr>
                                    </p:animEffect>
                                    <p:set>
                                      <p:cBhvr>
                                        <p:cTn id="58"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heel(1)">
                                      <p:cBhvr>
                                        <p:cTn id="64" dur="2000"/>
                                        <p:tgtEl>
                                          <p:spTgt spid="36"/>
                                        </p:tgtEl>
                                      </p:cBhvr>
                                    </p:animEffec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3" presetClass="exit" presetSubtype="10" fill="hold" nodeType="clickEffect">
                                  <p:stCondLst>
                                    <p:cond delay="0"/>
                                  </p:stCondLst>
                                  <p:childTnLst>
                                    <p:animEffect transition="out" filter="blinds(horizontal)">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21" presetClass="exit" presetSubtype="1" fill="hold" grpId="1" nodeType="withEffect">
                                  <p:stCondLst>
                                    <p:cond delay="0"/>
                                  </p:stCondLst>
                                  <p:childTnLst>
                                    <p:animEffect transition="out" filter="wheel(1)">
                                      <p:cBhvr>
                                        <p:cTn id="72" dur="2000"/>
                                        <p:tgtEl>
                                          <p:spTgt spid="36"/>
                                        </p:tgtEl>
                                      </p:cBhvr>
                                    </p:animEffect>
                                    <p:set>
                                      <p:cBhvr>
                                        <p:cTn id="73"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barn(inVertical)">
                                      <p:cBhvr>
                                        <p:cTn id="79" dur="500"/>
                                        <p:tgtEl>
                                          <p:spTgt spid="37"/>
                                        </p:tgtEl>
                                      </p:cBhvr>
                                    </p:animEffect>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21" presetClass="exit" presetSubtype="1" fill="hold" nodeType="clickEffect">
                                  <p:stCondLst>
                                    <p:cond delay="0"/>
                                  </p:stCondLst>
                                  <p:childTnLst>
                                    <p:animEffect transition="out" filter="wheel(1)">
                                      <p:cBhvr>
                                        <p:cTn id="84" dur="2000"/>
                                        <p:tgtEl>
                                          <p:spTgt spid="21"/>
                                        </p:tgtEl>
                                      </p:cBhvr>
                                    </p:animEffect>
                                    <p:set>
                                      <p:cBhvr>
                                        <p:cTn id="85" dur="1" fill="hold">
                                          <p:stCondLst>
                                            <p:cond delay="1999"/>
                                          </p:stCondLst>
                                        </p:cTn>
                                        <p:tgtEl>
                                          <p:spTgt spid="21"/>
                                        </p:tgtEl>
                                        <p:attrNameLst>
                                          <p:attrName>style.visibility</p:attrName>
                                        </p:attrNameLst>
                                      </p:cBhvr>
                                      <p:to>
                                        <p:strVal val="hidden"/>
                                      </p:to>
                                    </p:set>
                                  </p:childTnLst>
                                </p:cTn>
                              </p:par>
                              <p:par>
                                <p:cTn id="86" presetID="21" presetClass="exit" presetSubtype="1" fill="hold" grpId="1" nodeType="withEffect">
                                  <p:stCondLst>
                                    <p:cond delay="0"/>
                                  </p:stCondLst>
                                  <p:childTnLst>
                                    <p:animEffect transition="out" filter="wheel(1)">
                                      <p:cBhvr>
                                        <p:cTn id="87" dur="2000"/>
                                        <p:tgtEl>
                                          <p:spTgt spid="37"/>
                                        </p:tgtEl>
                                      </p:cBhvr>
                                    </p:animEffect>
                                    <p:set>
                                      <p:cBhvr>
                                        <p:cTn id="88"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9" restart="whenNotActive" fill="hold" evtFilter="cancelBubble" nodeType="interactiveSeq">
                <p:stCondLst>
                  <p:cond evt="onClick" delay="0">
                    <p:tgtEl>
                      <p:spTgt spid="10"/>
                    </p:tgtEl>
                  </p:cond>
                </p:stCondLst>
                <p:endSync evt="end" delay="0">
                  <p:rtn val="all"/>
                </p:endSync>
                <p:childTnLst>
                  <p:par>
                    <p:cTn id="90" fill="hold">
                      <p:stCondLst>
                        <p:cond delay="0"/>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linds(horizontal)">
                                      <p:cBhvr>
                                        <p:cTn id="94" dur="500"/>
                                        <p:tgtEl>
                                          <p:spTgt spid="38"/>
                                        </p:tgtEl>
                                      </p:cBhvr>
                                    </p:animEffec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500"/>
                                        <p:tgtEl>
                                          <p:spTgt spid="23"/>
                                        </p:tgtEl>
                                      </p:cBhvr>
                                    </p:animEffect>
                                    <p:set>
                                      <p:cBhvr>
                                        <p:cTn id="100" dur="1" fill="hold">
                                          <p:stCondLst>
                                            <p:cond delay="499"/>
                                          </p:stCondLst>
                                        </p:cTn>
                                        <p:tgtEl>
                                          <p:spTgt spid="23"/>
                                        </p:tgtEl>
                                        <p:attrNameLst>
                                          <p:attrName>style.visibility</p:attrName>
                                        </p:attrNameLst>
                                      </p:cBhvr>
                                      <p:to>
                                        <p:strVal val="hidden"/>
                                      </p:to>
                                    </p:set>
                                  </p:childTnLst>
                                </p:cTn>
                              </p:par>
                              <p:par>
                                <p:cTn id="101" presetID="6" presetClass="exit" presetSubtype="32" fill="hold" grpId="1" nodeType="withEffect">
                                  <p:stCondLst>
                                    <p:cond delay="0"/>
                                  </p:stCondLst>
                                  <p:childTnLst>
                                    <p:animEffect transition="out" filter="circle(out)">
                                      <p:cBhvr>
                                        <p:cTn id="102" dur="2000"/>
                                        <p:tgtEl>
                                          <p:spTgt spid="38"/>
                                        </p:tgtEl>
                                      </p:cBhvr>
                                    </p:animEffect>
                                    <p:set>
                                      <p:cBhvr>
                                        <p:cTn id="103"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linds(horizontal)">
                                      <p:cBhvr>
                                        <p:cTn id="109" dur="500"/>
                                        <p:tgtEl>
                                          <p:spTgt spid="39"/>
                                        </p:tgtEl>
                                      </p:cBhvr>
                                    </p:animEffect>
                                  </p:childTnLst>
                                </p:cTn>
                              </p:par>
                            </p:childTnLst>
                          </p:cTn>
                        </p:par>
                      </p:childTnLst>
                    </p:cTn>
                  </p:par>
                </p:childTnLst>
              </p:cTn>
              <p:nextCondLst>
                <p:cond evt="onClick" delay="0">
                  <p:tgtEl>
                    <p:spTgt spid="11"/>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5" presetClass="exit" presetSubtype="10" fill="hold" nodeType="clickEffect">
                                  <p:stCondLst>
                                    <p:cond delay="0"/>
                                  </p:stCondLst>
                                  <p:childTnLst>
                                    <p:animEffect transition="out" filter="checkerboard(across)">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par>
                                <p:cTn id="116" presetID="21" presetClass="exit" presetSubtype="1" fill="hold" grpId="1" nodeType="withEffect">
                                  <p:stCondLst>
                                    <p:cond delay="0"/>
                                  </p:stCondLst>
                                  <p:childTnLst>
                                    <p:animEffect transition="out" filter="wheel(1)">
                                      <p:cBhvr>
                                        <p:cTn id="117" dur="2000"/>
                                        <p:tgtEl>
                                          <p:spTgt spid="39"/>
                                        </p:tgtEl>
                                      </p:cBhvr>
                                    </p:animEffect>
                                    <p:set>
                                      <p:cBhvr>
                                        <p:cTn id="118"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12"/>
                    </p:tgtEl>
                  </p:cond>
                </p:stCondLst>
                <p:endSync evt="end" delay="0">
                  <p:rtn val="all"/>
                </p:endSync>
                <p:childTnLst>
                  <p:par>
                    <p:cTn id="120" fill="hold">
                      <p:stCondLst>
                        <p:cond delay="0"/>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 calcmode="lin" valueType="num">
                                      <p:cBhvr additive="base">
                                        <p:cTn id="124" dur="500" fill="hold"/>
                                        <p:tgtEl>
                                          <p:spTgt spid="40"/>
                                        </p:tgtEl>
                                        <p:attrNameLst>
                                          <p:attrName>ppt_x</p:attrName>
                                        </p:attrNameLst>
                                      </p:cBhvr>
                                      <p:tavLst>
                                        <p:tav tm="0">
                                          <p:val>
                                            <p:strVal val="#ppt_x"/>
                                          </p:val>
                                        </p:tav>
                                        <p:tav tm="100000">
                                          <p:val>
                                            <p:strVal val="#ppt_x"/>
                                          </p:val>
                                        </p:tav>
                                      </p:tavLst>
                                    </p:anim>
                                    <p:anim calcmode="lin" valueType="num">
                                      <p:cBhvr additive="base">
                                        <p:cTn id="1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21" presetClass="exit" presetSubtype="1" fill="hold" nodeType="clickEffect">
                                  <p:stCondLst>
                                    <p:cond delay="0"/>
                                  </p:stCondLst>
                                  <p:childTnLst>
                                    <p:animEffect transition="out" filter="wheel(1)">
                                      <p:cBhvr>
                                        <p:cTn id="130" dur="2000"/>
                                        <p:tgtEl>
                                          <p:spTgt spid="26"/>
                                        </p:tgtEl>
                                      </p:cBhvr>
                                    </p:animEffect>
                                    <p:set>
                                      <p:cBhvr>
                                        <p:cTn id="131" dur="1" fill="hold">
                                          <p:stCondLst>
                                            <p:cond delay="1999"/>
                                          </p:stCondLst>
                                        </p:cTn>
                                        <p:tgtEl>
                                          <p:spTgt spid="26"/>
                                        </p:tgtEl>
                                        <p:attrNameLst>
                                          <p:attrName>style.visibility</p:attrName>
                                        </p:attrNameLst>
                                      </p:cBhvr>
                                      <p:to>
                                        <p:strVal val="hidden"/>
                                      </p:to>
                                    </p:set>
                                  </p:childTnLst>
                                </p:cTn>
                              </p:par>
                              <p:par>
                                <p:cTn id="132" presetID="14" presetClass="exit" presetSubtype="10" fill="hold" grpId="1" nodeType="withEffect">
                                  <p:stCondLst>
                                    <p:cond delay="0"/>
                                  </p:stCondLst>
                                  <p:childTnLst>
                                    <p:animEffect transition="out" filter="randombar(horizontal)">
                                      <p:cBhvr>
                                        <p:cTn id="133" dur="500"/>
                                        <p:tgtEl>
                                          <p:spTgt spid="40"/>
                                        </p:tgtEl>
                                      </p:cBhvr>
                                    </p:animEffect>
                                    <p:set>
                                      <p:cBhvr>
                                        <p:cTn id="13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5" restart="whenNotActive" fill="hold" evtFilter="cancelBubble" nodeType="interactiveSeq">
                <p:stCondLst>
                  <p:cond evt="onClick" delay="0">
                    <p:tgtEl>
                      <p:spTgt spid="13"/>
                    </p:tgtEl>
                  </p:cond>
                </p:stCondLst>
                <p:endSync evt="end" delay="0">
                  <p:rtn val="all"/>
                </p:endSync>
                <p:childTnLst>
                  <p:par>
                    <p:cTn id="136" fill="hold">
                      <p:stCondLst>
                        <p:cond delay="0"/>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blinds(horizontal)">
                                      <p:cBhvr>
                                        <p:cTn id="140" dur="500"/>
                                        <p:tgtEl>
                                          <p:spTgt spid="41"/>
                                        </p:tgtEl>
                                      </p:cBhvr>
                                    </p:animEffect>
                                  </p:childTnLst>
                                </p:cTn>
                              </p:par>
                            </p:childTnLst>
                          </p:cTn>
                        </p:par>
                      </p:childTnLst>
                    </p:cTn>
                  </p:par>
                </p:childTnLst>
              </p:cTn>
              <p:nextCondLst>
                <p:cond evt="onClick" delay="0">
                  <p:tgtEl>
                    <p:spTgt spid="13"/>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6" presetClass="exit" presetSubtype="32" fill="hold" nodeType="clickEffect">
                                  <p:stCondLst>
                                    <p:cond delay="0"/>
                                  </p:stCondLst>
                                  <p:childTnLst>
                                    <p:animEffect transition="out" filter="circle(out)">
                                      <p:cBhvr>
                                        <p:cTn id="145" dur="2000"/>
                                        <p:tgtEl>
                                          <p:spTgt spid="27"/>
                                        </p:tgtEl>
                                      </p:cBhvr>
                                    </p:animEffect>
                                    <p:set>
                                      <p:cBhvr>
                                        <p:cTn id="146" dur="1" fill="hold">
                                          <p:stCondLst>
                                            <p:cond delay="1999"/>
                                          </p:stCondLst>
                                        </p:cTn>
                                        <p:tgtEl>
                                          <p:spTgt spid="27"/>
                                        </p:tgtEl>
                                        <p:attrNameLst>
                                          <p:attrName>style.visibility</p:attrName>
                                        </p:attrNameLst>
                                      </p:cBhvr>
                                      <p:to>
                                        <p:strVal val="hidden"/>
                                      </p:to>
                                    </p:set>
                                  </p:childTnLst>
                                </p:cTn>
                              </p:par>
                              <p:par>
                                <p:cTn id="147" presetID="45" presetClass="exit" presetSubtype="0" fill="hold" grpId="1" nodeType="withEffect">
                                  <p:stCondLst>
                                    <p:cond delay="0"/>
                                  </p:stCondLst>
                                  <p:childTnLst>
                                    <p:animEffect transition="out" filter="fade">
                                      <p:cBhvr>
                                        <p:cTn id="148" dur="2000"/>
                                        <p:tgtEl>
                                          <p:spTgt spid="41"/>
                                        </p:tgtEl>
                                      </p:cBhvr>
                                    </p:animEffect>
                                    <p:anim calcmode="lin" valueType="num">
                                      <p:cBhvr>
                                        <p:cTn id="149" dur="2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0" dur="2000"/>
                                        <p:tgtEl>
                                          <p:spTgt spid="41"/>
                                        </p:tgtEl>
                                        <p:attrNameLst>
                                          <p:attrName>ppt_h</p:attrName>
                                        </p:attrNameLst>
                                      </p:cBhvr>
                                      <p:tavLst>
                                        <p:tav tm="0">
                                          <p:val>
                                            <p:strVal val="ppt_h"/>
                                          </p:val>
                                        </p:tav>
                                        <p:tav tm="100000">
                                          <p:val>
                                            <p:strVal val="ppt_h"/>
                                          </p:val>
                                        </p:tav>
                                      </p:tavLst>
                                    </p:anim>
                                    <p:set>
                                      <p:cBhvr>
                                        <p:cTn id="151" dur="1" fill="hold">
                                          <p:stCondLst>
                                            <p:cond delay="1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2" restart="whenNotActive" fill="hold" evtFilter="cancelBubble" nodeType="interactiveSeq">
                <p:stCondLst>
                  <p:cond evt="onClick" delay="0">
                    <p:tgtEl>
                      <p:spTgt spid="14"/>
                    </p:tgtEl>
                  </p:cond>
                </p:stCondLst>
                <p:endSync evt="end" delay="0">
                  <p:rtn val="all"/>
                </p:endSync>
                <p:childTnLst>
                  <p:par>
                    <p:cTn id="153" fill="hold">
                      <p:stCondLst>
                        <p:cond delay="0"/>
                      </p:stCondLst>
                      <p:childTnLst>
                        <p:par>
                          <p:cTn id="154" fill="hold">
                            <p:stCondLst>
                              <p:cond delay="0"/>
                            </p:stCondLst>
                            <p:childTnLst>
                              <p:par>
                                <p:cTn id="155" presetID="2" presetClass="entr" presetSubtype="2" fill="hold" grpId="0"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1+#ppt_w/2"/>
                                          </p:val>
                                        </p:tav>
                                        <p:tav tm="100000">
                                          <p:val>
                                            <p:strVal val="#ppt_x"/>
                                          </p:val>
                                        </p:tav>
                                      </p:tavLst>
                                    </p:anim>
                                    <p:anim calcmode="lin" valueType="num">
                                      <p:cBhvr additive="base">
                                        <p:cTn id="15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159" restart="whenNotActive" fill="hold" evtFilter="cancelBubble" nodeType="interactiveSeq">
                <p:stCondLst>
                  <p:cond evt="onClick" delay="0">
                    <p:tgtEl>
                      <p:spTgt spid="24"/>
                    </p:tgtEl>
                  </p:cond>
                </p:stCondLst>
                <p:endSync evt="end" delay="0">
                  <p:rtn val="all"/>
                </p:endSync>
                <p:childTnLst>
                  <p:par>
                    <p:cTn id="160" fill="hold">
                      <p:stCondLst>
                        <p:cond delay="0"/>
                      </p:stCondLst>
                      <p:childTnLst>
                        <p:par>
                          <p:cTn id="161" fill="hold">
                            <p:stCondLst>
                              <p:cond delay="0"/>
                            </p:stCondLst>
                            <p:childTnLst>
                              <p:par>
                                <p:cTn id="162" presetID="6" presetClass="exit" presetSubtype="32" fill="hold" nodeType="clickEffect">
                                  <p:stCondLst>
                                    <p:cond delay="0"/>
                                  </p:stCondLst>
                                  <p:childTnLst>
                                    <p:animEffect transition="out" filter="circle(out)">
                                      <p:cBhvr>
                                        <p:cTn id="163" dur="2000"/>
                                        <p:tgtEl>
                                          <p:spTgt spid="24"/>
                                        </p:tgtEl>
                                      </p:cBhvr>
                                    </p:animEffect>
                                    <p:set>
                                      <p:cBhvr>
                                        <p:cTn id="164" dur="1" fill="hold">
                                          <p:stCondLst>
                                            <p:cond delay="1999"/>
                                          </p:stCondLst>
                                        </p:cTn>
                                        <p:tgtEl>
                                          <p:spTgt spid="24"/>
                                        </p:tgtEl>
                                        <p:attrNameLst>
                                          <p:attrName>style.visibility</p:attrName>
                                        </p:attrNameLst>
                                      </p:cBhvr>
                                      <p:to>
                                        <p:strVal val="hidden"/>
                                      </p:to>
                                    </p:set>
                                  </p:childTnLst>
                                </p:cTn>
                              </p:par>
                              <p:par>
                                <p:cTn id="165" presetID="21" presetClass="exit" presetSubtype="1" fill="hold" grpId="1" nodeType="withEffect">
                                  <p:stCondLst>
                                    <p:cond delay="0"/>
                                  </p:stCondLst>
                                  <p:childTnLst>
                                    <p:animEffect transition="out" filter="wheel(1)">
                                      <p:cBhvr>
                                        <p:cTn id="166" dur="2000"/>
                                        <p:tgtEl>
                                          <p:spTgt spid="42"/>
                                        </p:tgtEl>
                                      </p:cBhvr>
                                    </p:animEffect>
                                    <p:set>
                                      <p:cBhvr>
                                        <p:cTn id="167"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8" restart="whenNotActive" fill="hold" evtFilter="cancelBubble" nodeType="interactiveSeq">
                <p:stCondLst>
                  <p:cond evt="onClick" delay="0">
                    <p:tgtEl>
                      <p:spTgt spid="15"/>
                    </p:tgtEl>
                  </p:cond>
                </p:stCondLst>
                <p:endSync evt="end" delay="0">
                  <p:rtn val="all"/>
                </p:endSync>
                <p:childTnLst>
                  <p:par>
                    <p:cTn id="169" fill="hold">
                      <p:stCondLst>
                        <p:cond delay="0"/>
                      </p:stCondLst>
                      <p:childTnLst>
                        <p:par>
                          <p:cTn id="170" fill="hold">
                            <p:stCondLst>
                              <p:cond delay="0"/>
                            </p:stCondLst>
                            <p:childTnLst>
                              <p:par>
                                <p:cTn id="171" presetID="3" presetClass="entr" presetSubtype="10" fill="hold" grpId="0"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blinds(horizontal)">
                                      <p:cBhvr>
                                        <p:cTn id="173" dur="500"/>
                                        <p:tgtEl>
                                          <p:spTgt spid="43"/>
                                        </p:tgtEl>
                                      </p:cBhvr>
                                    </p:animEffect>
                                  </p:childTnLst>
                                </p:cTn>
                              </p:par>
                            </p:childTnLst>
                          </p:cTn>
                        </p:par>
                      </p:childTnLst>
                    </p:cTn>
                  </p:par>
                </p:childTnLst>
              </p:cTn>
              <p:nextCondLst>
                <p:cond evt="onClick" delay="0">
                  <p:tgtEl>
                    <p:spTgt spid="15"/>
                  </p:tgtEl>
                </p:cond>
              </p:nextCondLst>
            </p:seq>
            <p:seq concurrent="1" nextAc="seek">
              <p:cTn id="174" restart="whenNotActive" fill="hold" evtFilter="cancelBubble" nodeType="interactiveSeq">
                <p:stCondLst>
                  <p:cond evt="onClick" delay="0">
                    <p:tgtEl>
                      <p:spTgt spid="29"/>
                    </p:tgtEl>
                  </p:cond>
                </p:stCondLst>
                <p:endSync evt="end" delay="0">
                  <p:rtn val="all"/>
                </p:endSync>
                <p:childTnLst>
                  <p:par>
                    <p:cTn id="175" fill="hold">
                      <p:stCondLst>
                        <p:cond delay="0"/>
                      </p:stCondLst>
                      <p:childTnLst>
                        <p:par>
                          <p:cTn id="176" fill="hold">
                            <p:stCondLst>
                              <p:cond delay="0"/>
                            </p:stCondLst>
                            <p:childTnLst>
                              <p:par>
                                <p:cTn id="177" presetID="5" presetClass="exit" presetSubtype="10" fill="hold" nodeType="clickEffect">
                                  <p:stCondLst>
                                    <p:cond delay="0"/>
                                  </p:stCondLst>
                                  <p:childTnLst>
                                    <p:animEffect transition="out" filter="checkerboard(across)">
                                      <p:cBhvr>
                                        <p:cTn id="178" dur="500"/>
                                        <p:tgtEl>
                                          <p:spTgt spid="29"/>
                                        </p:tgtEl>
                                      </p:cBhvr>
                                    </p:animEffect>
                                    <p:set>
                                      <p:cBhvr>
                                        <p:cTn id="179" dur="1" fill="hold">
                                          <p:stCondLst>
                                            <p:cond delay="499"/>
                                          </p:stCondLst>
                                        </p:cTn>
                                        <p:tgtEl>
                                          <p:spTgt spid="29"/>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43"/>
                                        </p:tgtEl>
                                        <p:attrNameLst>
                                          <p:attrName>ppt_w</p:attrName>
                                        </p:attrNameLst>
                                      </p:cBhvr>
                                      <p:tavLst>
                                        <p:tav tm="0">
                                          <p:val>
                                            <p:strVal val="ppt_w"/>
                                          </p:val>
                                        </p:tav>
                                        <p:tav tm="100000">
                                          <p:val>
                                            <p:fltVal val="0"/>
                                          </p:val>
                                        </p:tav>
                                      </p:tavLst>
                                    </p:anim>
                                    <p:anim calcmode="lin" valueType="num">
                                      <p:cBhvr>
                                        <p:cTn id="182" dur="500"/>
                                        <p:tgtEl>
                                          <p:spTgt spid="43"/>
                                        </p:tgtEl>
                                        <p:attrNameLst>
                                          <p:attrName>ppt_h</p:attrName>
                                        </p:attrNameLst>
                                      </p:cBhvr>
                                      <p:tavLst>
                                        <p:tav tm="0">
                                          <p:val>
                                            <p:strVal val="ppt_h"/>
                                          </p:val>
                                        </p:tav>
                                        <p:tav tm="100000">
                                          <p:val>
                                            <p:fltVal val="0"/>
                                          </p:val>
                                        </p:tav>
                                      </p:tavLst>
                                    </p:anim>
                                    <p:animEffect transition="out" filter="fade">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85" restart="whenNotActive" fill="hold" evtFilter="cancelBubble" nodeType="interactiveSeq">
                <p:stCondLst>
                  <p:cond evt="onClick" delay="0">
                    <p:tgtEl>
                      <p:spTgt spid="16"/>
                    </p:tgtEl>
                  </p:cond>
                </p:stCondLst>
                <p:endSync evt="end" delay="0">
                  <p:rtn val="all"/>
                </p:endSync>
                <p:childTnLst>
                  <p:par>
                    <p:cTn id="186" fill="hold">
                      <p:stCondLst>
                        <p:cond delay="0"/>
                      </p:stCondLst>
                      <p:childTnLst>
                        <p:par>
                          <p:cTn id="187" fill="hold">
                            <p:stCondLst>
                              <p:cond delay="0"/>
                            </p:stCondLst>
                            <p:childTnLst>
                              <p:par>
                                <p:cTn id="188" presetID="5" presetClass="entr" presetSubtype="10" fill="hold" grpId="0" nodeType="clickEffect">
                                  <p:stCondLst>
                                    <p:cond delay="0"/>
                                  </p:stCondLst>
                                  <p:childTnLst>
                                    <p:set>
                                      <p:cBhvr>
                                        <p:cTn id="189" dur="1" fill="hold">
                                          <p:stCondLst>
                                            <p:cond delay="0"/>
                                          </p:stCondLst>
                                        </p:cTn>
                                        <p:tgtEl>
                                          <p:spTgt spid="44"/>
                                        </p:tgtEl>
                                        <p:attrNameLst>
                                          <p:attrName>style.visibility</p:attrName>
                                        </p:attrNameLst>
                                      </p:cBhvr>
                                      <p:to>
                                        <p:strVal val="visible"/>
                                      </p:to>
                                    </p:set>
                                    <p:animEffect transition="in" filter="checkerboard(across)">
                                      <p:cBhvr>
                                        <p:cTn id="190" dur="500"/>
                                        <p:tgtEl>
                                          <p:spTgt spid="44"/>
                                        </p:tgtEl>
                                      </p:cBhvr>
                                    </p:animEffect>
                                  </p:childTnLst>
                                </p:cTn>
                              </p:par>
                            </p:childTnLst>
                          </p:cTn>
                        </p:par>
                      </p:childTnLst>
                    </p:cTn>
                  </p:par>
                </p:childTnLst>
              </p:cTn>
              <p:nextCondLst>
                <p:cond evt="onClick" delay="0">
                  <p:tgtEl>
                    <p:spTgt spid="16"/>
                  </p:tgtEl>
                </p:cond>
              </p:nextCondLst>
            </p:seq>
            <p:seq concurrent="1" nextAc="seek">
              <p:cTn id="191" restart="whenNotActive" fill="hold" evtFilter="cancelBubble" nodeType="interactiveSeq">
                <p:stCondLst>
                  <p:cond evt="onClick" delay="0">
                    <p:tgtEl>
                      <p:spTgt spid="28"/>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28"/>
                                        </p:tgtEl>
                                      </p:cBhvr>
                                    </p:animEffect>
                                    <p:set>
                                      <p:cBhvr>
                                        <p:cTn id="196" dur="1" fill="hold">
                                          <p:stCondLst>
                                            <p:cond delay="499"/>
                                          </p:stCondLst>
                                        </p:cTn>
                                        <p:tgtEl>
                                          <p:spTgt spid="28"/>
                                        </p:tgtEl>
                                        <p:attrNameLst>
                                          <p:attrName>style.visibility</p:attrName>
                                        </p:attrNameLst>
                                      </p:cBhvr>
                                      <p:to>
                                        <p:strVal val="hidden"/>
                                      </p:to>
                                    </p:set>
                                  </p:childTnLst>
                                </p:cTn>
                              </p:par>
                              <p:par>
                                <p:cTn id="197" presetID="21" presetClass="exit" presetSubtype="1" fill="hold" grpId="1" nodeType="withEffect">
                                  <p:stCondLst>
                                    <p:cond delay="0"/>
                                  </p:stCondLst>
                                  <p:childTnLst>
                                    <p:animEffect transition="out" filter="wheel(1)">
                                      <p:cBhvr>
                                        <p:cTn id="198" dur="2000"/>
                                        <p:tgtEl>
                                          <p:spTgt spid="44"/>
                                        </p:tgtEl>
                                      </p:cBhvr>
                                    </p:animEffect>
                                    <p:set>
                                      <p:cBhvr>
                                        <p:cTn id="199" dur="1" fill="hold">
                                          <p:stCondLst>
                                            <p:cond delay="1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78463" y="1099422"/>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8" name="TextBox 17">
            <a:extLst>
              <a:ext uri="{FF2B5EF4-FFF2-40B4-BE49-F238E27FC236}">
                <a16:creationId xmlns:a16="http://schemas.microsoft.com/office/drawing/2014/main" id="{9F409750-12AD-6605-15C0-39FD89EEED19}"/>
              </a:ext>
            </a:extLst>
          </p:cNvPr>
          <p:cNvSpPr txBox="1"/>
          <p:nvPr/>
        </p:nvSpPr>
        <p:spPr>
          <a:xfrm>
            <a:off x="305306" y="306468"/>
            <a:ext cx="6096000" cy="523220"/>
          </a:xfrm>
          <a:prstGeom prst="rect">
            <a:avLst/>
          </a:prstGeom>
          <a:noFill/>
        </p:spPr>
        <p:txBody>
          <a:bodyPr wrap="square">
            <a:spAutoFit/>
          </a:bodyPr>
          <a:lstStyle/>
          <a:p>
            <a:pPr marR="30480" algn="just"/>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AA0A3F7-0E06-370F-1A71-F74AE4753761}"/>
              </a:ext>
            </a:extLst>
          </p:cNvPr>
          <p:cNvSpPr txBox="1"/>
          <p:nvPr/>
        </p:nvSpPr>
        <p:spPr>
          <a:xfrm>
            <a:off x="305306" y="891685"/>
            <a:ext cx="6241142" cy="523220"/>
          </a:xfrm>
          <a:prstGeom prst="rect">
            <a:avLst/>
          </a:prstGeom>
          <a:noFill/>
        </p:spPr>
        <p:txBody>
          <a:bodyPr wrap="square">
            <a:spAutoFit/>
          </a:bodyPr>
          <a:lstStyle/>
          <a:p>
            <a:pPr marR="30480" algn="just"/>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Đọc</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tóm</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tắt</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chú</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thích</a:t>
            </a:r>
            <a:endParaRPr lang="en-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37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8" name="Rounded Rectangle 7">
            <a:extLst>
              <a:ext uri="{FF2B5EF4-FFF2-40B4-BE49-F238E27FC236}">
                <a16:creationId xmlns:a16="http://schemas.microsoft.com/office/drawing/2014/main" id="{61EB264C-9CC4-7342-98DF-77DB7945A066}"/>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Trong truyện “Thánh Gióng”, chi tiết nào không đúng khi nói về sự ra đời của Gióng?</a:t>
            </a:r>
          </a:p>
        </p:txBody>
      </p:sp>
      <p:sp>
        <p:nvSpPr>
          <p:cNvPr id="9" name="TextBox 8">
            <a:extLst>
              <a:ext uri="{FF2B5EF4-FFF2-40B4-BE49-F238E27FC236}">
                <a16:creationId xmlns:a16="http://schemas.microsoft.com/office/drawing/2014/main" id="{3BAADB26-5F4C-8B44-BCFF-A306A2847735}"/>
              </a:ext>
            </a:extLst>
          </p:cNvPr>
          <p:cNvSpPr txBox="1"/>
          <p:nvPr/>
        </p:nvSpPr>
        <p:spPr>
          <a:xfrm>
            <a:off x="844952" y="2233914"/>
            <a:ext cx="6979534" cy="954107"/>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Bà mẹ thấy một vết chân to, liền đặt chân ướm thử, không ngờ về nhà bà thụ thai.</a:t>
            </a:r>
          </a:p>
        </p:txBody>
      </p:sp>
      <p:sp>
        <p:nvSpPr>
          <p:cNvPr id="11" name="TextBox 10">
            <a:extLst>
              <a:ext uri="{FF2B5EF4-FFF2-40B4-BE49-F238E27FC236}">
                <a16:creationId xmlns:a16="http://schemas.microsoft.com/office/drawing/2014/main" id="{2D64F278-CB24-C740-8410-AD70CB8942DF}"/>
              </a:ext>
            </a:extLst>
          </p:cNvPr>
          <p:cNvSpPr txBox="1"/>
          <p:nvPr/>
        </p:nvSpPr>
        <p:spPr>
          <a:xfrm>
            <a:off x="844952" y="3188021"/>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Mang thai 12 tháng mới sinh Gióng.</a:t>
            </a:r>
          </a:p>
        </p:txBody>
      </p:sp>
      <p:sp>
        <p:nvSpPr>
          <p:cNvPr id="12" name="TextBox 11">
            <a:extLst>
              <a:ext uri="{FF2B5EF4-FFF2-40B4-BE49-F238E27FC236}">
                <a16:creationId xmlns:a16="http://schemas.microsoft.com/office/drawing/2014/main" id="{C9A46154-2B75-CD4F-8476-5AA9758E38AC}"/>
              </a:ext>
            </a:extLst>
          </p:cNvPr>
          <p:cNvSpPr txBox="1"/>
          <p:nvPr/>
        </p:nvSpPr>
        <p:spPr>
          <a:xfrm>
            <a:off x="844952" y="3666972"/>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Lên ba tuổi vẫn không biết đi, không biết nói cười.</a:t>
            </a:r>
          </a:p>
        </p:txBody>
      </p:sp>
      <p:sp>
        <p:nvSpPr>
          <p:cNvPr id="13" name="TextBox 12">
            <a:extLst>
              <a:ext uri="{FF2B5EF4-FFF2-40B4-BE49-F238E27FC236}">
                <a16:creationId xmlns:a16="http://schemas.microsoft.com/office/drawing/2014/main" id="{54578ED5-8797-B44E-BCFC-21DDEDCD7688}"/>
              </a:ext>
            </a:extLst>
          </p:cNvPr>
          <p:cNvSpPr txBox="1"/>
          <p:nvPr/>
        </p:nvSpPr>
        <p:spPr>
          <a:xfrm>
            <a:off x="844952" y="4621079"/>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Mẹ Gióng mang thai, hơn 9 tháng sau sinh ra một cậu bé mặt mũi rất khôi ngô</a:t>
            </a:r>
          </a:p>
        </p:txBody>
      </p:sp>
      <p:sp>
        <p:nvSpPr>
          <p:cNvPr id="14" name="Pentagon 13">
            <a:hlinkClick r:id="rId5" action="ppaction://hlinksldjump"/>
            <a:extLst>
              <a:ext uri="{FF2B5EF4-FFF2-40B4-BE49-F238E27FC236}">
                <a16:creationId xmlns:a16="http://schemas.microsoft.com/office/drawing/2014/main" id="{3B3FE559-DC15-3043-9948-67F2BAF7C223}"/>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347835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FFFD78"/>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C21CC19D-1A4C-B74A-810B-D0D4984657EC}"/>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A34408D4-F371-FB4F-B910-9D0E25E54872}"/>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Trong truyện “Thánh Gióng”, </a:t>
            </a:r>
          </a:p>
          <a:p>
            <a:pPr algn="ctr"/>
            <a:r>
              <a:rPr lang="en-VN" sz="2800" b="1" dirty="0">
                <a:latin typeface="Times New Roman" panose="02020603050405020304" pitchFamily="18" charset="0"/>
                <a:cs typeface="Times New Roman" panose="02020603050405020304" pitchFamily="18" charset="0"/>
              </a:rPr>
              <a:t>ai là nhân vật chính?</a:t>
            </a:r>
          </a:p>
        </p:txBody>
      </p:sp>
      <p:sp>
        <p:nvSpPr>
          <p:cNvPr id="6" name="TextBox 5">
            <a:extLst>
              <a:ext uri="{FF2B5EF4-FFF2-40B4-BE49-F238E27FC236}">
                <a16:creationId xmlns:a16="http://schemas.microsoft.com/office/drawing/2014/main" id="{F486E319-85A2-8E4D-89E9-FA29AB97ECB6}"/>
              </a:ext>
            </a:extLst>
          </p:cNvPr>
          <p:cNvSpPr txBox="1"/>
          <p:nvPr/>
        </p:nvSpPr>
        <p:spPr>
          <a:xfrm>
            <a:off x="844952" y="2509726"/>
            <a:ext cx="6979534" cy="523220"/>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 Bố mẹ Thánh Gióng</a:t>
            </a:r>
          </a:p>
        </p:txBody>
      </p:sp>
      <p:sp>
        <p:nvSpPr>
          <p:cNvPr id="8" name="TextBox 7">
            <a:extLst>
              <a:ext uri="{FF2B5EF4-FFF2-40B4-BE49-F238E27FC236}">
                <a16:creationId xmlns:a16="http://schemas.microsoft.com/office/drawing/2014/main" id="{EF331852-1F71-DE4D-BA5C-1B15F9E45386}"/>
              </a:ext>
            </a:extLst>
          </p:cNvPr>
          <p:cNvSpPr txBox="1"/>
          <p:nvPr/>
        </p:nvSpPr>
        <p:spPr>
          <a:xfrm>
            <a:off x="844952" y="3188021"/>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Thánh Gióng</a:t>
            </a:r>
          </a:p>
        </p:txBody>
      </p:sp>
      <p:sp>
        <p:nvSpPr>
          <p:cNvPr id="9" name="TextBox 8">
            <a:extLst>
              <a:ext uri="{FF2B5EF4-FFF2-40B4-BE49-F238E27FC236}">
                <a16:creationId xmlns:a16="http://schemas.microsoft.com/office/drawing/2014/main" id="{511BA2FB-ED30-0F43-A3B0-96E5022FA70C}"/>
              </a:ext>
            </a:extLst>
          </p:cNvPr>
          <p:cNvSpPr txBox="1"/>
          <p:nvPr/>
        </p:nvSpPr>
        <p:spPr>
          <a:xfrm>
            <a:off x="844952" y="3787710"/>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Sứ giả</a:t>
            </a:r>
          </a:p>
        </p:txBody>
      </p:sp>
      <p:sp>
        <p:nvSpPr>
          <p:cNvPr id="11" name="TextBox 10">
            <a:extLst>
              <a:ext uri="{FF2B5EF4-FFF2-40B4-BE49-F238E27FC236}">
                <a16:creationId xmlns:a16="http://schemas.microsoft.com/office/drawing/2014/main" id="{E4320908-5483-0A4C-A4B2-9CFC05735F2C}"/>
              </a:ext>
            </a:extLst>
          </p:cNvPr>
          <p:cNvSpPr txBox="1"/>
          <p:nvPr/>
        </p:nvSpPr>
        <p:spPr>
          <a:xfrm>
            <a:off x="844952" y="4387400"/>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Mẹ Thánh Gióng, Thánh Gióng</a:t>
            </a:r>
          </a:p>
        </p:txBody>
      </p:sp>
    </p:spTree>
    <p:extLst>
      <p:ext uri="{BB962C8B-B14F-4D97-AF65-F5344CB8AC3E}">
        <p14:creationId xmlns:p14="http://schemas.microsoft.com/office/powerpoint/2010/main" val="52256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FFD78"/>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BB904820-AB4D-814A-8FED-16EAC129E862}"/>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F9A4698D-4B80-9D42-BB8D-43227C4F7D60}"/>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Trong truyện “Thánh Gióng”, khi gặp sứ giả, Gióng đã nói gì với sứ giả?</a:t>
            </a:r>
          </a:p>
        </p:txBody>
      </p:sp>
      <p:sp>
        <p:nvSpPr>
          <p:cNvPr id="6" name="TextBox 5">
            <a:extLst>
              <a:ext uri="{FF2B5EF4-FFF2-40B4-BE49-F238E27FC236}">
                <a16:creationId xmlns:a16="http://schemas.microsoft.com/office/drawing/2014/main" id="{53D13686-90CE-B748-96C3-CE9DDD9DB1A3}"/>
              </a:ext>
            </a:extLst>
          </p:cNvPr>
          <p:cNvSpPr txBox="1"/>
          <p:nvPr/>
        </p:nvSpPr>
        <p:spPr>
          <a:xfrm>
            <a:off x="735627" y="1981269"/>
            <a:ext cx="7447278" cy="973073"/>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 Ông về tâu với vua sắm cho ta một con ngựa sắt, một cái roi sắt, ta sẽ phá tan lũ giặc này.</a:t>
            </a:r>
          </a:p>
        </p:txBody>
      </p:sp>
      <p:sp>
        <p:nvSpPr>
          <p:cNvPr id="8" name="TextBox 7">
            <a:extLst>
              <a:ext uri="{FF2B5EF4-FFF2-40B4-BE49-F238E27FC236}">
                <a16:creationId xmlns:a16="http://schemas.microsoft.com/office/drawing/2014/main" id="{C734640C-5927-E14E-8185-961668AFF412}"/>
              </a:ext>
            </a:extLst>
          </p:cNvPr>
          <p:cNvSpPr txBox="1"/>
          <p:nvPr/>
        </p:nvSpPr>
        <p:spPr>
          <a:xfrm>
            <a:off x="735627" y="2826112"/>
            <a:ext cx="7447278" cy="141252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Ông về tâu với vua sắm cho ta một con ngựa sắt, một cái roi sắt và một tấm áo giáp sắt, ta sẽ phá tan lũ giặc này.</a:t>
            </a:r>
          </a:p>
        </p:txBody>
      </p:sp>
      <p:sp>
        <p:nvSpPr>
          <p:cNvPr id="9" name="TextBox 8">
            <a:extLst>
              <a:ext uri="{FF2B5EF4-FFF2-40B4-BE49-F238E27FC236}">
                <a16:creationId xmlns:a16="http://schemas.microsoft.com/office/drawing/2014/main" id="{0B61DDC7-7253-FC48-9F99-C5E6062E6EBF}"/>
              </a:ext>
            </a:extLst>
          </p:cNvPr>
          <p:cNvSpPr txBox="1"/>
          <p:nvPr/>
        </p:nvSpPr>
        <p:spPr>
          <a:xfrm>
            <a:off x="735627" y="4059223"/>
            <a:ext cx="7447278"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Ông về tâu với vua sắm cho ta một con ngựa sắt, một tấm áo giáp sắt, ta sẽ phá tan lũ giặc này.</a:t>
            </a:r>
          </a:p>
        </p:txBody>
      </p:sp>
      <p:sp>
        <p:nvSpPr>
          <p:cNvPr id="11" name="TextBox 10">
            <a:extLst>
              <a:ext uri="{FF2B5EF4-FFF2-40B4-BE49-F238E27FC236}">
                <a16:creationId xmlns:a16="http://schemas.microsoft.com/office/drawing/2014/main" id="{DD3DF7B3-097C-F040-B43A-5CF33A22146A}"/>
              </a:ext>
            </a:extLst>
          </p:cNvPr>
          <p:cNvSpPr txBox="1"/>
          <p:nvPr/>
        </p:nvSpPr>
        <p:spPr>
          <a:xfrm>
            <a:off x="735627" y="5013330"/>
            <a:ext cx="7447278"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Ông về tâu với vua sắm cho ta một con ngựa sắt, một cái roi sắt và một tấm áo giáp sắt, ta sẽ đi đánh giặc bảo vệ Tổ quốc.</a:t>
            </a:r>
          </a:p>
        </p:txBody>
      </p:sp>
    </p:spTree>
    <p:extLst>
      <p:ext uri="{BB962C8B-B14F-4D97-AF65-F5344CB8AC3E}">
        <p14:creationId xmlns:p14="http://schemas.microsoft.com/office/powerpoint/2010/main" val="102486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FFD78"/>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34CA339B-D12D-7F44-ABB2-A4C56C96E1EE}"/>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FBCFFC14-71AF-A741-AE20-58C7E9CBFC82}"/>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Trong truyện “Thánh Gióng”, khi gặp sứ giả, Gióng đã có những thay đổi như thế nào?</a:t>
            </a:r>
          </a:p>
        </p:txBody>
      </p:sp>
      <p:sp>
        <p:nvSpPr>
          <p:cNvPr id="6" name="TextBox 5">
            <a:extLst>
              <a:ext uri="{FF2B5EF4-FFF2-40B4-BE49-F238E27FC236}">
                <a16:creationId xmlns:a16="http://schemas.microsoft.com/office/drawing/2014/main" id="{1B5BF578-B48C-4F4B-8D6D-50C26D98177F}"/>
              </a:ext>
            </a:extLst>
          </p:cNvPr>
          <p:cNvSpPr txBox="1"/>
          <p:nvPr/>
        </p:nvSpPr>
        <p:spPr>
          <a:xfrm>
            <a:off x="757269" y="3135422"/>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Yêu đời, thích ca hát</a:t>
            </a:r>
          </a:p>
        </p:txBody>
      </p:sp>
      <p:sp>
        <p:nvSpPr>
          <p:cNvPr id="8" name="TextBox 7">
            <a:extLst>
              <a:ext uri="{FF2B5EF4-FFF2-40B4-BE49-F238E27FC236}">
                <a16:creationId xmlns:a16="http://schemas.microsoft.com/office/drawing/2014/main" id="{0BB96FC7-2248-074A-9F47-D86F090093BC}"/>
              </a:ext>
            </a:extLst>
          </p:cNvPr>
          <p:cNvSpPr txBox="1"/>
          <p:nvPr/>
        </p:nvSpPr>
        <p:spPr>
          <a:xfrm>
            <a:off x="757269" y="3917270"/>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Gióng học võ</a:t>
            </a:r>
          </a:p>
        </p:txBody>
      </p:sp>
      <p:sp>
        <p:nvSpPr>
          <p:cNvPr id="9" name="TextBox 8">
            <a:extLst>
              <a:ext uri="{FF2B5EF4-FFF2-40B4-BE49-F238E27FC236}">
                <a16:creationId xmlns:a16="http://schemas.microsoft.com/office/drawing/2014/main" id="{3DDFDDE5-21AD-4D4D-86CF-4939E064D73B}"/>
              </a:ext>
            </a:extLst>
          </p:cNvPr>
          <p:cNvSpPr txBox="1"/>
          <p:nvPr/>
        </p:nvSpPr>
        <p:spPr>
          <a:xfrm>
            <a:off x="757269" y="4818777"/>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Gióng trở thành một thanh niên khôi ngô, tuấn tú</a:t>
            </a:r>
          </a:p>
        </p:txBody>
      </p:sp>
      <p:sp>
        <p:nvSpPr>
          <p:cNvPr id="11" name="TextBox 10">
            <a:extLst>
              <a:ext uri="{FF2B5EF4-FFF2-40B4-BE49-F238E27FC236}">
                <a16:creationId xmlns:a16="http://schemas.microsoft.com/office/drawing/2014/main" id="{85F4361D-37B2-0E48-8D20-508C4CE70EFC}"/>
              </a:ext>
            </a:extLst>
          </p:cNvPr>
          <p:cNvSpPr txBox="1"/>
          <p:nvPr/>
        </p:nvSpPr>
        <p:spPr>
          <a:xfrm>
            <a:off x="757269" y="2179417"/>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A. Gióng lớn nhanh như thổi</a:t>
            </a:r>
          </a:p>
        </p:txBody>
      </p:sp>
    </p:spTree>
    <p:extLst>
      <p:ext uri="{BB962C8B-B14F-4D97-AF65-F5344CB8AC3E}">
        <p14:creationId xmlns:p14="http://schemas.microsoft.com/office/powerpoint/2010/main" val="248052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D78"/>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C7039B29-81F0-F54D-8F6B-5F57194DCD25}"/>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24D9B64B-8CF7-EC49-8B27-555DB50B8C26}"/>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Truyện “Thánh Gióng” không phản ánh sự thật lịch sử nào ?</a:t>
            </a:r>
          </a:p>
        </p:txBody>
      </p:sp>
      <p:sp>
        <p:nvSpPr>
          <p:cNvPr id="6" name="TextBox 5">
            <a:extLst>
              <a:ext uri="{FF2B5EF4-FFF2-40B4-BE49-F238E27FC236}">
                <a16:creationId xmlns:a16="http://schemas.microsoft.com/office/drawing/2014/main" id="{9029B1B5-2985-6E45-A53E-EAF38B51EA86}"/>
              </a:ext>
            </a:extLst>
          </p:cNvPr>
          <p:cNvSpPr txBox="1"/>
          <p:nvPr/>
        </p:nvSpPr>
        <p:spPr>
          <a:xfrm>
            <a:off x="665544" y="1943897"/>
            <a:ext cx="7513952" cy="1384995"/>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 Thời đại Hùng Vương, dân tộc ta luôn phải chống giặc ngoại xâm phương Bắc để bảo vệ độc lập dân tộc.</a:t>
            </a:r>
          </a:p>
        </p:txBody>
      </p:sp>
      <p:sp>
        <p:nvSpPr>
          <p:cNvPr id="8" name="TextBox 7">
            <a:extLst>
              <a:ext uri="{FF2B5EF4-FFF2-40B4-BE49-F238E27FC236}">
                <a16:creationId xmlns:a16="http://schemas.microsoft.com/office/drawing/2014/main" id="{7D2B6615-67E4-6047-961C-05E696BA8C62}"/>
              </a:ext>
            </a:extLst>
          </p:cNvPr>
          <p:cNvSpPr txBox="1"/>
          <p:nvPr/>
        </p:nvSpPr>
        <p:spPr>
          <a:xfrm>
            <a:off x="665544" y="3248316"/>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Vũ khí của quân ta ngày càng tốt hơn, hiện đại hơn</a:t>
            </a:r>
          </a:p>
        </p:txBody>
      </p:sp>
      <p:sp>
        <p:nvSpPr>
          <p:cNvPr id="9" name="TextBox 8">
            <a:extLst>
              <a:ext uri="{FF2B5EF4-FFF2-40B4-BE49-F238E27FC236}">
                <a16:creationId xmlns:a16="http://schemas.microsoft.com/office/drawing/2014/main" id="{5715D7A7-DFA2-4042-ABA4-8F71A87D2E73}"/>
              </a:ext>
            </a:extLst>
          </p:cNvPr>
          <p:cNvSpPr txBox="1"/>
          <p:nvPr/>
        </p:nvSpPr>
        <p:spPr>
          <a:xfrm>
            <a:off x="665544" y="4156257"/>
            <a:ext cx="6979534" cy="1384995"/>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Trong việc chống giặc ngoại xâm, chúng ta phải huy động sức mạnh của cả cộng đồng, dùng tất cả các phương tiện để đánh giặc.</a:t>
            </a:r>
          </a:p>
        </p:txBody>
      </p:sp>
      <p:sp>
        <p:nvSpPr>
          <p:cNvPr id="11" name="TextBox 10">
            <a:extLst>
              <a:ext uri="{FF2B5EF4-FFF2-40B4-BE49-F238E27FC236}">
                <a16:creationId xmlns:a16="http://schemas.microsoft.com/office/drawing/2014/main" id="{CF6B9626-50A9-FA48-9F39-92EB889B3A1A}"/>
              </a:ext>
            </a:extLst>
          </p:cNvPr>
          <p:cNvSpPr txBox="1"/>
          <p:nvPr/>
        </p:nvSpPr>
        <p:spPr>
          <a:xfrm>
            <a:off x="665544" y="5541252"/>
            <a:ext cx="8678872"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Đời Hùng Vương thứ 16, dân tộc ta luôn phải chống giặc ngoại xâm phương Bắc để bảo vệ độc lập dân tộc.</a:t>
            </a:r>
          </a:p>
        </p:txBody>
      </p:sp>
    </p:spTree>
    <p:extLst>
      <p:ext uri="{BB962C8B-B14F-4D97-AF65-F5344CB8AC3E}">
        <p14:creationId xmlns:p14="http://schemas.microsoft.com/office/powerpoint/2010/main" val="49658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D78"/>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4FF0F1C3-5691-9142-B802-3969FAADB96C}"/>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46880AA1-0AB3-1B40-821D-A26CED3D1749}"/>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Trong truyện “Thánh Gióng”, chi tiết nào không liên quan đến sự thật lịch sử?</a:t>
            </a:r>
          </a:p>
        </p:txBody>
      </p:sp>
      <p:sp>
        <p:nvSpPr>
          <p:cNvPr id="6" name="TextBox 5">
            <a:extLst>
              <a:ext uri="{FF2B5EF4-FFF2-40B4-BE49-F238E27FC236}">
                <a16:creationId xmlns:a16="http://schemas.microsoft.com/office/drawing/2014/main" id="{32BC4A56-8AFA-404D-96B6-042665EBC97D}"/>
              </a:ext>
            </a:extLst>
          </p:cNvPr>
          <p:cNvSpPr txBox="1"/>
          <p:nvPr/>
        </p:nvSpPr>
        <p:spPr>
          <a:xfrm>
            <a:off x="844952" y="2233914"/>
            <a:ext cx="6979534" cy="523220"/>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 Đời Hùng Vương thứ sáu, ở làng Gióng</a:t>
            </a:r>
          </a:p>
        </p:txBody>
      </p:sp>
      <p:sp>
        <p:nvSpPr>
          <p:cNvPr id="8" name="TextBox 7">
            <a:extLst>
              <a:ext uri="{FF2B5EF4-FFF2-40B4-BE49-F238E27FC236}">
                <a16:creationId xmlns:a16="http://schemas.microsoft.com/office/drawing/2014/main" id="{6F2DCB72-82E9-2540-823C-DA9D4F74A509}"/>
              </a:ext>
            </a:extLst>
          </p:cNvPr>
          <p:cNvSpPr txBox="1"/>
          <p:nvPr/>
        </p:nvSpPr>
        <p:spPr>
          <a:xfrm>
            <a:off x="844952" y="2757134"/>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Bấy giờ có giặc Ân đến xâm phạm nước ta</a:t>
            </a:r>
          </a:p>
        </p:txBody>
      </p:sp>
      <p:sp>
        <p:nvSpPr>
          <p:cNvPr id="9" name="TextBox 8">
            <a:extLst>
              <a:ext uri="{FF2B5EF4-FFF2-40B4-BE49-F238E27FC236}">
                <a16:creationId xmlns:a16="http://schemas.microsoft.com/office/drawing/2014/main" id="{4BE81439-E60E-2B42-AA98-4E77059788A7}"/>
              </a:ext>
            </a:extLst>
          </p:cNvPr>
          <p:cNvSpPr txBox="1"/>
          <p:nvPr/>
        </p:nvSpPr>
        <p:spPr>
          <a:xfrm>
            <a:off x="844952" y="3236085"/>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Hiện nay vẫn còn đền thờ ở làng Phù Đổng, tục gọi là làng Gióng.</a:t>
            </a:r>
          </a:p>
        </p:txBody>
      </p:sp>
      <p:sp>
        <p:nvSpPr>
          <p:cNvPr id="11" name="TextBox 10">
            <a:extLst>
              <a:ext uri="{FF2B5EF4-FFF2-40B4-BE49-F238E27FC236}">
                <a16:creationId xmlns:a16="http://schemas.microsoft.com/office/drawing/2014/main" id="{2513805E-C190-A14D-A27D-3F82D29E49B3}"/>
              </a:ext>
            </a:extLst>
          </p:cNvPr>
          <p:cNvSpPr txBox="1"/>
          <p:nvPr/>
        </p:nvSpPr>
        <p:spPr>
          <a:xfrm>
            <a:off x="844952" y="4190192"/>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Bà mẹ thấy có một vết chân to, liền đặt chân mình ướm thử xem thua kém bao nhiêu.</a:t>
            </a:r>
          </a:p>
        </p:txBody>
      </p:sp>
    </p:spTree>
    <p:extLst>
      <p:ext uri="{BB962C8B-B14F-4D97-AF65-F5344CB8AC3E}">
        <p14:creationId xmlns:p14="http://schemas.microsoft.com/office/powerpoint/2010/main" val="283181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D78"/>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EB31676F-BDAE-0841-8CA4-260DC89FA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9266" y="1754963"/>
            <a:ext cx="7731210" cy="5103037"/>
          </a:xfrm>
          <a:prstGeom prst="rect">
            <a:avLst/>
          </a:prstGeom>
        </p:spPr>
      </p:pic>
      <p:sp>
        <p:nvSpPr>
          <p:cNvPr id="4" name="Pentagon 3">
            <a:hlinkClick r:id="rId5" action="ppaction://hlinksldjump"/>
            <a:extLst>
              <a:ext uri="{FF2B5EF4-FFF2-40B4-BE49-F238E27FC236}">
                <a16:creationId xmlns:a16="http://schemas.microsoft.com/office/drawing/2014/main" id="{167BAFC1-92E8-294A-8596-03095A008165}"/>
              </a:ext>
            </a:extLst>
          </p:cNvPr>
          <p:cNvSpPr/>
          <p:nvPr/>
        </p:nvSpPr>
        <p:spPr>
          <a:xfrm flipH="1">
            <a:off x="11235847" y="6250487"/>
            <a:ext cx="764087" cy="47598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ounded Rectangle 4">
            <a:extLst>
              <a:ext uri="{FF2B5EF4-FFF2-40B4-BE49-F238E27FC236}">
                <a16:creationId xmlns:a16="http://schemas.microsoft.com/office/drawing/2014/main" id="{7883B05A-F0C9-B64F-8BD6-1248C514649E}"/>
              </a:ext>
            </a:extLst>
          </p:cNvPr>
          <p:cNvSpPr/>
          <p:nvPr/>
        </p:nvSpPr>
        <p:spPr>
          <a:xfrm>
            <a:off x="486137" y="555584"/>
            <a:ext cx="7338349" cy="11993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Hình tượng Thánh Gióng được tạo ra bằng những yếu tố thần kì nào?</a:t>
            </a:r>
          </a:p>
        </p:txBody>
      </p:sp>
      <p:sp>
        <p:nvSpPr>
          <p:cNvPr id="6" name="TextBox 5">
            <a:extLst>
              <a:ext uri="{FF2B5EF4-FFF2-40B4-BE49-F238E27FC236}">
                <a16:creationId xmlns:a16="http://schemas.microsoft.com/office/drawing/2014/main" id="{AF188DA5-A330-114F-8504-EEEFDB1E40CA}"/>
              </a:ext>
            </a:extLst>
          </p:cNvPr>
          <p:cNvSpPr txBox="1"/>
          <p:nvPr/>
        </p:nvSpPr>
        <p:spPr>
          <a:xfrm>
            <a:off x="844952" y="2233914"/>
            <a:ext cx="6979534" cy="523220"/>
          </a:xfrm>
          <a:prstGeom prst="rect">
            <a:avLst/>
          </a:prstGeom>
          <a:noFill/>
        </p:spPr>
        <p:txBody>
          <a:bodyPr wrap="square" rtlCol="0">
            <a:spAutoFit/>
          </a:bodyPr>
          <a:lstStyle/>
          <a:p>
            <a:pPr marL="342900" indent="-342900">
              <a:buAutoNum type="alphaUcPeriod"/>
            </a:pPr>
            <a:r>
              <a:rPr lang="en-VN" sz="2800" dirty="0">
                <a:latin typeface="Times New Roman" panose="02020603050405020304" pitchFamily="18" charset="0"/>
                <a:cs typeface="Times New Roman" panose="02020603050405020304" pitchFamily="18" charset="0"/>
              </a:rPr>
              <a:t> Sự ra đời kỳ lạ, hành động kỳ lạ.</a:t>
            </a:r>
          </a:p>
        </p:txBody>
      </p:sp>
      <p:sp>
        <p:nvSpPr>
          <p:cNvPr id="8" name="TextBox 7">
            <a:extLst>
              <a:ext uri="{FF2B5EF4-FFF2-40B4-BE49-F238E27FC236}">
                <a16:creationId xmlns:a16="http://schemas.microsoft.com/office/drawing/2014/main" id="{46F6B7B9-8E27-374F-898F-65623A4F4D62}"/>
              </a:ext>
            </a:extLst>
          </p:cNvPr>
          <p:cNvSpPr txBox="1"/>
          <p:nvPr/>
        </p:nvSpPr>
        <p:spPr>
          <a:xfrm>
            <a:off x="844952" y="4645035"/>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D. Hành động kỳ lạ, sự kết thúc kỳ lạ.</a:t>
            </a:r>
          </a:p>
        </p:txBody>
      </p:sp>
      <p:sp>
        <p:nvSpPr>
          <p:cNvPr id="9" name="TextBox 8">
            <a:extLst>
              <a:ext uri="{FF2B5EF4-FFF2-40B4-BE49-F238E27FC236}">
                <a16:creationId xmlns:a16="http://schemas.microsoft.com/office/drawing/2014/main" id="{4DB60500-A610-0A40-9BC2-F2D337DB4864}"/>
              </a:ext>
            </a:extLst>
          </p:cNvPr>
          <p:cNvSpPr txBox="1"/>
          <p:nvPr/>
        </p:nvSpPr>
        <p:spPr>
          <a:xfrm>
            <a:off x="844952" y="2870416"/>
            <a:ext cx="6979534"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 Sự ra đời kỳ lạ, sự kết thúc kỳ lạ.</a:t>
            </a:r>
          </a:p>
        </p:txBody>
      </p:sp>
      <p:sp>
        <p:nvSpPr>
          <p:cNvPr id="11" name="TextBox 10">
            <a:extLst>
              <a:ext uri="{FF2B5EF4-FFF2-40B4-BE49-F238E27FC236}">
                <a16:creationId xmlns:a16="http://schemas.microsoft.com/office/drawing/2014/main" id="{20E06923-6F71-4D45-8C95-EFC471951C4B}"/>
              </a:ext>
            </a:extLst>
          </p:cNvPr>
          <p:cNvSpPr txBox="1"/>
          <p:nvPr/>
        </p:nvSpPr>
        <p:spPr>
          <a:xfrm>
            <a:off x="844952" y="3542282"/>
            <a:ext cx="6979534" cy="954107"/>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C. Sự ra đời, lớn lên kỳ lạ, hành động kỳ lạ và sự kết thúc kỳ lạ.</a:t>
            </a:r>
          </a:p>
        </p:txBody>
      </p:sp>
    </p:spTree>
    <p:extLst>
      <p:ext uri="{BB962C8B-B14F-4D97-AF65-F5344CB8AC3E}">
        <p14:creationId xmlns:p14="http://schemas.microsoft.com/office/powerpoint/2010/main" val="150006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D78"/>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DD7"/>
        </a:solidFill>
        <a:effectLst/>
      </p:bgPr>
    </p:bg>
    <p:spTree>
      <p:nvGrpSpPr>
        <p:cNvPr id="1" name=""/>
        <p:cNvGrpSpPr/>
        <p:nvPr/>
      </p:nvGrpSpPr>
      <p:grpSpPr>
        <a:xfrm>
          <a:off x="0" y="0"/>
          <a:ext cx="0" cy="0"/>
          <a:chOff x="0" y="0"/>
          <a:chExt cx="0" cy="0"/>
        </a:xfrm>
      </p:grpSpPr>
      <p:pic>
        <p:nvPicPr>
          <p:cNvPr id="5" name="PA_图片 4">
            <a:extLst>
              <a:ext uri="{FF2B5EF4-FFF2-40B4-BE49-F238E27FC236}">
                <a16:creationId xmlns:a16="http://schemas.microsoft.com/office/drawing/2014/main" id="{2046930F-BDD3-4CF0-961A-1B0F279EE74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6" name="PA_图片 5">
            <a:extLst>
              <a:ext uri="{FF2B5EF4-FFF2-40B4-BE49-F238E27FC236}">
                <a16:creationId xmlns:a16="http://schemas.microsoft.com/office/drawing/2014/main" id="{32DF6CCB-6076-4F46-A098-785EE15E15A4}"/>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85BA527-8460-1141-A13D-829531516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53390" y="3982336"/>
            <a:ext cx="3979530" cy="3135719"/>
          </a:xfrm>
          <a:prstGeom prst="rect">
            <a:avLst/>
          </a:prstGeom>
        </p:spPr>
      </p:pic>
      <p:sp>
        <p:nvSpPr>
          <p:cNvPr id="15" name="Hexagon 14">
            <a:extLst>
              <a:ext uri="{FF2B5EF4-FFF2-40B4-BE49-F238E27FC236}">
                <a16:creationId xmlns:a16="http://schemas.microsoft.com/office/drawing/2014/main" id="{F91D2076-1491-9C46-9EE4-BEAD3991CC63}"/>
              </a:ext>
            </a:extLst>
          </p:cNvPr>
          <p:cNvSpPr/>
          <p:nvPr/>
        </p:nvSpPr>
        <p:spPr>
          <a:xfrm>
            <a:off x="1668163" y="846618"/>
            <a:ext cx="9671465" cy="3135718"/>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4000" b="1" dirty="0">
                <a:latin typeface="Times New Roman" panose="02020603050405020304" pitchFamily="18" charset="0"/>
                <a:cs typeface="Times New Roman" panose="02020603050405020304" pitchFamily="18" charset="0"/>
              </a:rPr>
              <a:t>* Dặn dò:</a:t>
            </a:r>
          </a:p>
          <a:p>
            <a:pPr marL="571500" indent="-571500">
              <a:buFontTx/>
              <a:buChar char="-"/>
            </a:pPr>
            <a:r>
              <a:rPr lang="en-VN" sz="4000" dirty="0">
                <a:latin typeface="Times New Roman" panose="02020603050405020304" pitchFamily="18" charset="0"/>
                <a:cs typeface="Times New Roman" panose="02020603050405020304" pitchFamily="18" charset="0"/>
              </a:rPr>
              <a:t>Học bài cũ.</a:t>
            </a:r>
          </a:p>
          <a:p>
            <a:pPr marL="571500" indent="-571500">
              <a:buFontTx/>
              <a:buChar char="-"/>
            </a:pPr>
            <a:r>
              <a:rPr lang="en-VN" sz="4000" dirty="0">
                <a:latin typeface="Times New Roman" panose="02020603050405020304" pitchFamily="18" charset="0"/>
                <a:cs typeface="Times New Roman" panose="02020603050405020304" pitchFamily="18" charset="0"/>
              </a:rPr>
              <a:t>Soạn bài “Thạch Sanh”.</a:t>
            </a:r>
          </a:p>
          <a:p>
            <a:r>
              <a:rPr lang="en-VN" sz="4000" dirty="0">
                <a:latin typeface="Times New Roman" panose="02020603050405020304" pitchFamily="18" charset="0"/>
                <a:cs typeface="Times New Roman" panose="02020603050405020304" pitchFamily="18" charset="0"/>
              </a:rPr>
              <a:t>* </a:t>
            </a:r>
            <a:r>
              <a:rPr lang="en-VN" sz="4000" b="1" dirty="0">
                <a:latin typeface="Times New Roman" panose="02020603050405020304" pitchFamily="18" charset="0"/>
                <a:cs typeface="Times New Roman" panose="02020603050405020304" pitchFamily="18" charset="0"/>
              </a:rPr>
              <a:t>BTVN:</a:t>
            </a:r>
            <a:r>
              <a:rPr lang="en-VN" sz="4000" dirty="0">
                <a:latin typeface="Times New Roman" panose="02020603050405020304" pitchFamily="18" charset="0"/>
                <a:cs typeface="Times New Roman" panose="02020603050405020304" pitchFamily="18" charset="0"/>
              </a:rPr>
              <a:t> Vẽ tranh Thánh Gióng.</a:t>
            </a:r>
          </a:p>
        </p:txBody>
      </p:sp>
    </p:spTree>
    <p:extLst>
      <p:ext uri="{BB962C8B-B14F-4D97-AF65-F5344CB8AC3E}">
        <p14:creationId xmlns:p14="http://schemas.microsoft.com/office/powerpoint/2010/main" val="51688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 thoại sử Việt] - Truyền thuyết Thánh Gióng.mp4" descr="[Thần thoại sử Việt] - Truyền thuyết Thánh Gióng.mp4">
            <a:hlinkClick r:id="" action="ppaction://media"/>
            <a:extLst>
              <a:ext uri="{FF2B5EF4-FFF2-40B4-BE49-F238E27FC236}">
                <a16:creationId xmlns:a16="http://schemas.microsoft.com/office/drawing/2014/main" id="{C7A4A8D7-7179-204F-9D16-276AAC323A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220"/>
          </a:xfrm>
        </p:spPr>
      </p:pic>
    </p:spTree>
    <p:extLst>
      <p:ext uri="{BB962C8B-B14F-4D97-AF65-F5344CB8AC3E}">
        <p14:creationId xmlns:p14="http://schemas.microsoft.com/office/powerpoint/2010/main" val="3124403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descr="图片包含 运输, 气球, 航空器&#10;&#10;已生成极高可信度的说明">
            <a:extLst>
              <a:ext uri="{FF2B5EF4-FFF2-40B4-BE49-F238E27FC236}">
                <a16:creationId xmlns:a16="http://schemas.microsoft.com/office/drawing/2014/main" id="{A6752A4A-C603-435D-BAE6-3E4F46F3A7C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6615" y="53000"/>
            <a:ext cx="1272074" cy="1107996"/>
          </a:xfrm>
          <a:prstGeom prst="rect">
            <a:avLst/>
          </a:prstGeom>
        </p:spPr>
      </p:pic>
      <p:sp>
        <p:nvSpPr>
          <p:cNvPr id="6" name="TextBox 5">
            <a:extLst>
              <a:ext uri="{FF2B5EF4-FFF2-40B4-BE49-F238E27FC236}">
                <a16:creationId xmlns:a16="http://schemas.microsoft.com/office/drawing/2014/main" id="{51CB405F-B265-7646-8874-2A1677DFAC4C}"/>
              </a:ext>
            </a:extLst>
          </p:cNvPr>
          <p:cNvSpPr txBox="1"/>
          <p:nvPr/>
        </p:nvSpPr>
        <p:spPr>
          <a:xfrm>
            <a:off x="1622968" y="307960"/>
            <a:ext cx="10212417" cy="630942"/>
          </a:xfrm>
          <a:prstGeom prst="rect">
            <a:avLst/>
          </a:prstGeom>
          <a:noFill/>
        </p:spPr>
        <p:txBody>
          <a:bodyPr wrap="square" rtlCol="0">
            <a:spAutoFit/>
          </a:bodyPr>
          <a:lstStyle/>
          <a:p>
            <a:pPr algn="ctr"/>
            <a:r>
              <a:rPr lang="en-US" sz="3500" b="1" i="1" dirty="0" err="1">
                <a:latin typeface="Times New Roman" panose="02020603050405020304" pitchFamily="18" charset="0"/>
                <a:cs typeface="Times New Roman" panose="02020603050405020304" pitchFamily="18" charset="0"/>
              </a:rPr>
              <a:t>Sắp</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xếp</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các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hình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ảnh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sau</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theo</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thứ</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tự</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thích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hợp</a:t>
            </a:r>
            <a:endParaRPr lang="en-US" sz="3500" b="1" i="1"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ECB6487A-857F-A84E-AECD-8DD598EC9935}"/>
              </a:ext>
            </a:extLst>
          </p:cNvPr>
          <p:cNvGrpSpPr/>
          <p:nvPr/>
        </p:nvGrpSpPr>
        <p:grpSpPr>
          <a:xfrm>
            <a:off x="542429" y="1375284"/>
            <a:ext cx="3307404" cy="1905000"/>
            <a:chOff x="34636" y="4885025"/>
            <a:chExt cx="3810000" cy="1905000"/>
          </a:xfrm>
          <a:effectLst>
            <a:outerShdw blurRad="50800" dist="38100" dir="5400000" algn="t" rotWithShape="0">
              <a:prstClr val="black">
                <a:alpha val="40000"/>
              </a:prstClr>
            </a:outerShdw>
          </a:effectLst>
        </p:grpSpPr>
        <p:pic>
          <p:nvPicPr>
            <p:cNvPr id="10" name="Picture 10" descr="Kết quả hình ảnh cho thánh gióng vector">
              <a:extLst>
                <a:ext uri="{FF2B5EF4-FFF2-40B4-BE49-F238E27FC236}">
                  <a16:creationId xmlns:a16="http://schemas.microsoft.com/office/drawing/2014/main" id="{244ED4F4-830B-9841-A68E-124BBD939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6" y="4885025"/>
              <a:ext cx="3810000" cy="19050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DACCC2-201E-EE4F-943E-EE7B3D1B1F2F}"/>
                </a:ext>
              </a:extLst>
            </p:cNvPr>
            <p:cNvSpPr txBox="1"/>
            <p:nvPr/>
          </p:nvSpPr>
          <p:spPr>
            <a:xfrm>
              <a:off x="34636" y="4885025"/>
              <a:ext cx="651164"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a:solidFill>
                    <a:srgbClr val="FF0000"/>
                  </a:solidFill>
                </a:rPr>
                <a:t>1</a:t>
              </a:r>
            </a:p>
          </p:txBody>
        </p:sp>
      </p:grpSp>
      <p:grpSp>
        <p:nvGrpSpPr>
          <p:cNvPr id="12" name="Group 11">
            <a:extLst>
              <a:ext uri="{FF2B5EF4-FFF2-40B4-BE49-F238E27FC236}">
                <a16:creationId xmlns:a16="http://schemas.microsoft.com/office/drawing/2014/main" id="{6DE0DA5A-97DF-2449-9C97-231DBAC5EDED}"/>
              </a:ext>
            </a:extLst>
          </p:cNvPr>
          <p:cNvGrpSpPr/>
          <p:nvPr/>
        </p:nvGrpSpPr>
        <p:grpSpPr>
          <a:xfrm>
            <a:off x="4175415" y="1315790"/>
            <a:ext cx="4073237" cy="2001739"/>
            <a:chOff x="-34636" y="1258628"/>
            <a:chExt cx="4073237" cy="2001739"/>
          </a:xfrm>
          <a:effectLst>
            <a:outerShdw blurRad="50800" dist="38100" dir="5400000" algn="t" rotWithShape="0">
              <a:prstClr val="black">
                <a:alpha val="40000"/>
              </a:prstClr>
            </a:outerShdw>
          </a:effectLst>
        </p:grpSpPr>
        <p:pic>
          <p:nvPicPr>
            <p:cNvPr id="13" name="Picture 2" descr="Hình ảnh có liên quan">
              <a:extLst>
                <a:ext uri="{FF2B5EF4-FFF2-40B4-BE49-F238E27FC236}">
                  <a16:creationId xmlns:a16="http://schemas.microsoft.com/office/drawing/2014/main" id="{8A3B0E3C-4DE4-C44D-999A-11D8965BC3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36" y="1258628"/>
              <a:ext cx="3810000" cy="2001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32570F6F-757A-B84B-9761-55DF01C2809B}"/>
                </a:ext>
              </a:extLst>
            </p:cNvPr>
            <p:cNvSpPr txBox="1"/>
            <p:nvPr/>
          </p:nvSpPr>
          <p:spPr>
            <a:xfrm>
              <a:off x="3387437" y="1258629"/>
              <a:ext cx="651164"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dirty="0">
                  <a:solidFill>
                    <a:srgbClr val="FF0000"/>
                  </a:solidFill>
                </a:rPr>
                <a:t>2</a:t>
              </a:r>
            </a:p>
          </p:txBody>
        </p:sp>
      </p:grpSp>
      <p:grpSp>
        <p:nvGrpSpPr>
          <p:cNvPr id="15" name="Group 14">
            <a:extLst>
              <a:ext uri="{FF2B5EF4-FFF2-40B4-BE49-F238E27FC236}">
                <a16:creationId xmlns:a16="http://schemas.microsoft.com/office/drawing/2014/main" id="{2DE6EB51-1005-C149-93E2-A2092F458316}"/>
              </a:ext>
            </a:extLst>
          </p:cNvPr>
          <p:cNvGrpSpPr/>
          <p:nvPr/>
        </p:nvGrpSpPr>
        <p:grpSpPr>
          <a:xfrm>
            <a:off x="8412018" y="1258629"/>
            <a:ext cx="3779982" cy="2590800"/>
            <a:chOff x="5226627" y="1258629"/>
            <a:chExt cx="3779982" cy="2590800"/>
          </a:xfrm>
          <a:effectLst>
            <a:outerShdw blurRad="50800" dist="38100" dir="5400000" algn="t" rotWithShape="0">
              <a:prstClr val="black">
                <a:alpha val="40000"/>
              </a:prstClr>
            </a:outerShdw>
          </a:effectLst>
        </p:grpSpPr>
        <p:pic>
          <p:nvPicPr>
            <p:cNvPr id="16" name="Picture 6" descr="Hình ảnh có liên quan">
              <a:extLst>
                <a:ext uri="{FF2B5EF4-FFF2-40B4-BE49-F238E27FC236}">
                  <a16:creationId xmlns:a16="http://schemas.microsoft.com/office/drawing/2014/main" id="{CF6EBC22-C71D-BC40-8DCC-6272DCB4D0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6627" y="1258629"/>
              <a:ext cx="3454400"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7E6CA3-6CAD-674A-A10A-2DA61CDD25DE}"/>
                </a:ext>
              </a:extLst>
            </p:cNvPr>
            <p:cNvSpPr txBox="1"/>
            <p:nvPr/>
          </p:nvSpPr>
          <p:spPr>
            <a:xfrm>
              <a:off x="8355445" y="2741433"/>
              <a:ext cx="651164"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a:solidFill>
                    <a:srgbClr val="FF0000"/>
                  </a:solidFill>
                </a:rPr>
                <a:t>3</a:t>
              </a:r>
            </a:p>
          </p:txBody>
        </p:sp>
      </p:grpSp>
      <p:grpSp>
        <p:nvGrpSpPr>
          <p:cNvPr id="18" name="Group 17">
            <a:extLst>
              <a:ext uri="{FF2B5EF4-FFF2-40B4-BE49-F238E27FC236}">
                <a16:creationId xmlns:a16="http://schemas.microsoft.com/office/drawing/2014/main" id="{5CA18DF7-7303-704B-B7F2-1196BE410509}"/>
              </a:ext>
            </a:extLst>
          </p:cNvPr>
          <p:cNvGrpSpPr/>
          <p:nvPr/>
        </p:nvGrpSpPr>
        <p:grpSpPr>
          <a:xfrm>
            <a:off x="1622968" y="3966552"/>
            <a:ext cx="4068618" cy="2838448"/>
            <a:chOff x="5365750" y="4343399"/>
            <a:chExt cx="3487882" cy="2371725"/>
          </a:xfrm>
          <a:effectLst>
            <a:outerShdw blurRad="50800" dist="38100" dir="5400000" algn="t" rotWithShape="0">
              <a:prstClr val="black">
                <a:alpha val="40000"/>
              </a:prstClr>
            </a:outerShdw>
          </a:effectLst>
        </p:grpSpPr>
        <p:pic>
          <p:nvPicPr>
            <p:cNvPr id="19" name="Picture 4" descr="Hình ảnh có liên quan">
              <a:extLst>
                <a:ext uri="{FF2B5EF4-FFF2-40B4-BE49-F238E27FC236}">
                  <a16:creationId xmlns:a16="http://schemas.microsoft.com/office/drawing/2014/main" id="{E8CFE42F-ED41-FA4C-9AE1-3CB955D8A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4343399"/>
              <a:ext cx="3162300"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262385-37B1-184D-B5EF-BC7497A2646F}"/>
                </a:ext>
              </a:extLst>
            </p:cNvPr>
            <p:cNvSpPr txBox="1"/>
            <p:nvPr/>
          </p:nvSpPr>
          <p:spPr>
            <a:xfrm>
              <a:off x="8202468" y="5607128"/>
              <a:ext cx="651164" cy="92580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a:solidFill>
                    <a:srgbClr val="FF0000"/>
                  </a:solidFill>
                </a:rPr>
                <a:t>4</a:t>
              </a:r>
            </a:p>
          </p:txBody>
        </p:sp>
      </p:grpSp>
      <p:grpSp>
        <p:nvGrpSpPr>
          <p:cNvPr id="21" name="Group 20">
            <a:extLst>
              <a:ext uri="{FF2B5EF4-FFF2-40B4-BE49-F238E27FC236}">
                <a16:creationId xmlns:a16="http://schemas.microsoft.com/office/drawing/2014/main" id="{8A8DA61E-C30A-ED44-A8A6-A7B19D84D195}"/>
              </a:ext>
            </a:extLst>
          </p:cNvPr>
          <p:cNvGrpSpPr/>
          <p:nvPr/>
        </p:nvGrpSpPr>
        <p:grpSpPr>
          <a:xfrm>
            <a:off x="6254680" y="4114800"/>
            <a:ext cx="3067050" cy="2743200"/>
            <a:chOff x="2590800" y="3124200"/>
            <a:chExt cx="2628900" cy="2525673"/>
          </a:xfrm>
          <a:effectLst>
            <a:outerShdw blurRad="50800" dist="38100" dir="5400000" algn="t" rotWithShape="0">
              <a:prstClr val="black">
                <a:alpha val="40000"/>
              </a:prstClr>
            </a:outerShdw>
          </a:effectLst>
        </p:grpSpPr>
        <p:pic>
          <p:nvPicPr>
            <p:cNvPr id="22" name="Picture 8" descr="Hình ảnh có liên quan">
              <a:extLst>
                <a:ext uri="{FF2B5EF4-FFF2-40B4-BE49-F238E27FC236}">
                  <a16:creationId xmlns:a16="http://schemas.microsoft.com/office/drawing/2014/main" id="{03EBC27E-EDF2-CA43-99A1-5D798C47D3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800" y="3124200"/>
              <a:ext cx="2628900" cy="197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B543C878-D1E1-0340-AF20-550EBA1F428F}"/>
                </a:ext>
              </a:extLst>
            </p:cNvPr>
            <p:cNvSpPr txBox="1"/>
            <p:nvPr/>
          </p:nvSpPr>
          <p:spPr>
            <a:xfrm>
              <a:off x="4506191" y="4541877"/>
              <a:ext cx="651164"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a:solidFill>
                    <a:srgbClr val="FF0000"/>
                  </a:solidFill>
                </a:rPr>
                <a:t>5</a:t>
              </a:r>
            </a:p>
          </p:txBody>
        </p:sp>
      </p:grpSp>
    </p:spTree>
    <p:extLst>
      <p:ext uri="{BB962C8B-B14F-4D97-AF65-F5344CB8AC3E}">
        <p14:creationId xmlns:p14="http://schemas.microsoft.com/office/powerpoint/2010/main" val="148034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descr="图片包含 运输, 气球, 航空器&#10;&#10;已生成极高可信度的说明">
            <a:extLst>
              <a:ext uri="{FF2B5EF4-FFF2-40B4-BE49-F238E27FC236}">
                <a16:creationId xmlns:a16="http://schemas.microsoft.com/office/drawing/2014/main" id="{A6752A4A-C603-435D-BAE6-3E4F46F3A7C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6615" y="53000"/>
            <a:ext cx="1272074" cy="1107996"/>
          </a:xfrm>
          <a:prstGeom prst="rect">
            <a:avLst/>
          </a:prstGeom>
        </p:spPr>
      </p:pic>
      <p:sp>
        <p:nvSpPr>
          <p:cNvPr id="6" name="TextBox 5">
            <a:extLst>
              <a:ext uri="{FF2B5EF4-FFF2-40B4-BE49-F238E27FC236}">
                <a16:creationId xmlns:a16="http://schemas.microsoft.com/office/drawing/2014/main" id="{51CB405F-B265-7646-8874-2A1677DFAC4C}"/>
              </a:ext>
            </a:extLst>
          </p:cNvPr>
          <p:cNvSpPr txBox="1"/>
          <p:nvPr/>
        </p:nvSpPr>
        <p:spPr>
          <a:xfrm>
            <a:off x="1622968" y="307960"/>
            <a:ext cx="10212417" cy="630942"/>
          </a:xfrm>
          <a:prstGeom prst="rect">
            <a:avLst/>
          </a:prstGeom>
          <a:noFill/>
        </p:spPr>
        <p:txBody>
          <a:bodyPr wrap="square" rtlCol="0">
            <a:spAutoFit/>
          </a:bodyPr>
          <a:lstStyle/>
          <a:p>
            <a:pPr algn="ctr"/>
            <a:r>
              <a:rPr lang="en-US" sz="3500" b="1" i="1" dirty="0" err="1">
                <a:latin typeface="Times New Roman" panose="02020603050405020304" pitchFamily="18" charset="0"/>
                <a:cs typeface="Times New Roman" panose="02020603050405020304" pitchFamily="18" charset="0"/>
              </a:rPr>
              <a:t>Các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hình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ảnh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được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sắp</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xếp</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theo</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đúng</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thứ</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tự</a:t>
            </a:r>
            <a:endParaRPr lang="en-US" sz="3500" b="1" i="1" dirty="0">
              <a:latin typeface="Times New Roman" panose="02020603050405020304" pitchFamily="18" charset="0"/>
              <a:cs typeface="Times New Roman" panose="02020603050405020304" pitchFamily="18" charset="0"/>
            </a:endParaRPr>
          </a:p>
        </p:txBody>
      </p:sp>
      <p:pic>
        <p:nvPicPr>
          <p:cNvPr id="25" name="Picture 10" descr="Kết quả hình ảnh cho thánh gióng vector">
            <a:extLst>
              <a:ext uri="{FF2B5EF4-FFF2-40B4-BE49-F238E27FC236}">
                <a16:creationId xmlns:a16="http://schemas.microsoft.com/office/drawing/2014/main" id="{3313DC5B-083D-9E41-9E6F-CB0E52B1B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289" y="4220236"/>
            <a:ext cx="4686300" cy="24091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5D4BD4D-B98C-B341-9F92-05AC7DF2EC1D}"/>
              </a:ext>
            </a:extLst>
          </p:cNvPr>
          <p:cNvSpPr txBox="1"/>
          <p:nvPr/>
        </p:nvSpPr>
        <p:spPr>
          <a:xfrm>
            <a:off x="6259289" y="4220236"/>
            <a:ext cx="764509"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dirty="0">
                <a:solidFill>
                  <a:srgbClr val="FF0000"/>
                </a:solidFill>
              </a:rPr>
              <a:t>1</a:t>
            </a:r>
          </a:p>
        </p:txBody>
      </p:sp>
      <p:grpSp>
        <p:nvGrpSpPr>
          <p:cNvPr id="27" name="Group 17">
            <a:extLst>
              <a:ext uri="{FF2B5EF4-FFF2-40B4-BE49-F238E27FC236}">
                <a16:creationId xmlns:a16="http://schemas.microsoft.com/office/drawing/2014/main" id="{EC7E5996-78D4-604D-B80D-D8C6D007BF59}"/>
              </a:ext>
            </a:extLst>
          </p:cNvPr>
          <p:cNvGrpSpPr/>
          <p:nvPr/>
        </p:nvGrpSpPr>
        <p:grpSpPr>
          <a:xfrm>
            <a:off x="4140941" y="1257300"/>
            <a:ext cx="5765713" cy="2442082"/>
            <a:chOff x="-1727112" y="1258629"/>
            <a:chExt cx="5765713" cy="2021667"/>
          </a:xfrm>
        </p:grpSpPr>
        <p:pic>
          <p:nvPicPr>
            <p:cNvPr id="28" name="Picture 2" descr="Hình ảnh có liên quan">
              <a:extLst>
                <a:ext uri="{FF2B5EF4-FFF2-40B4-BE49-F238E27FC236}">
                  <a16:creationId xmlns:a16="http://schemas.microsoft.com/office/drawing/2014/main" id="{575AE186-2161-3A44-8A29-58DB0120E2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7112" y="1278557"/>
              <a:ext cx="3810000" cy="2001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18DBF1BB-3021-4045-B440-AC846579FC1B}"/>
                </a:ext>
              </a:extLst>
            </p:cNvPr>
            <p:cNvSpPr txBox="1"/>
            <p:nvPr/>
          </p:nvSpPr>
          <p:spPr>
            <a:xfrm>
              <a:off x="3288081" y="1258629"/>
              <a:ext cx="750520" cy="91725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b="1" dirty="0">
                  <a:solidFill>
                    <a:srgbClr val="FF0000"/>
                  </a:solidFill>
                </a:rPr>
                <a:t>2</a:t>
              </a:r>
            </a:p>
          </p:txBody>
        </p:sp>
      </p:grpSp>
      <p:grpSp>
        <p:nvGrpSpPr>
          <p:cNvPr id="30" name="Group 23">
            <a:extLst>
              <a:ext uri="{FF2B5EF4-FFF2-40B4-BE49-F238E27FC236}">
                <a16:creationId xmlns:a16="http://schemas.microsoft.com/office/drawing/2014/main" id="{32D2FECD-A76E-CC4E-8BD5-5502E16FA5C3}"/>
              </a:ext>
            </a:extLst>
          </p:cNvPr>
          <p:cNvGrpSpPr/>
          <p:nvPr/>
        </p:nvGrpSpPr>
        <p:grpSpPr>
          <a:xfrm>
            <a:off x="8412018" y="1144329"/>
            <a:ext cx="3510889" cy="2590800"/>
            <a:chOff x="5226627" y="1258629"/>
            <a:chExt cx="3510889" cy="2590800"/>
          </a:xfrm>
        </p:grpSpPr>
        <p:pic>
          <p:nvPicPr>
            <p:cNvPr id="31" name="Picture 6" descr="Hình ảnh có liên quan">
              <a:extLst>
                <a:ext uri="{FF2B5EF4-FFF2-40B4-BE49-F238E27FC236}">
                  <a16:creationId xmlns:a16="http://schemas.microsoft.com/office/drawing/2014/main" id="{9F41382F-BEAC-9846-8783-260C315616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6627" y="1258629"/>
              <a:ext cx="3454400"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F64AA74-7C20-8440-A53A-793570DE6B6A}"/>
                </a:ext>
              </a:extLst>
            </p:cNvPr>
            <p:cNvSpPr txBox="1"/>
            <p:nvPr/>
          </p:nvSpPr>
          <p:spPr>
            <a:xfrm>
              <a:off x="7944201" y="2741433"/>
              <a:ext cx="793315"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b="1" dirty="0">
                  <a:solidFill>
                    <a:srgbClr val="FF0000"/>
                  </a:solidFill>
                </a:rPr>
                <a:t>3</a:t>
              </a:r>
            </a:p>
          </p:txBody>
        </p:sp>
      </p:grpSp>
      <p:grpSp>
        <p:nvGrpSpPr>
          <p:cNvPr id="33" name="Group 26">
            <a:extLst>
              <a:ext uri="{FF2B5EF4-FFF2-40B4-BE49-F238E27FC236}">
                <a16:creationId xmlns:a16="http://schemas.microsoft.com/office/drawing/2014/main" id="{0A1F9720-3E95-674B-81DB-7C9FFDC8726D}"/>
              </a:ext>
            </a:extLst>
          </p:cNvPr>
          <p:cNvGrpSpPr/>
          <p:nvPr/>
        </p:nvGrpSpPr>
        <p:grpSpPr>
          <a:xfrm>
            <a:off x="0" y="1257300"/>
            <a:ext cx="3981450" cy="2819400"/>
            <a:chOff x="5365750" y="4343399"/>
            <a:chExt cx="3487882" cy="2371725"/>
          </a:xfrm>
        </p:grpSpPr>
        <p:pic>
          <p:nvPicPr>
            <p:cNvPr id="34" name="Picture 4" descr="Hình ảnh có liên quan">
              <a:extLst>
                <a:ext uri="{FF2B5EF4-FFF2-40B4-BE49-F238E27FC236}">
                  <a16:creationId xmlns:a16="http://schemas.microsoft.com/office/drawing/2014/main" id="{802E478B-7865-824C-937E-FE79CC4405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4343399"/>
              <a:ext cx="3162300"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3DE1320-46E4-2649-8B4A-5A3BB2F0062A}"/>
                </a:ext>
              </a:extLst>
            </p:cNvPr>
            <p:cNvSpPr txBox="1"/>
            <p:nvPr/>
          </p:nvSpPr>
          <p:spPr>
            <a:xfrm>
              <a:off x="8202468" y="5607128"/>
              <a:ext cx="651164" cy="92580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b="1" dirty="0">
                  <a:solidFill>
                    <a:srgbClr val="FF0000"/>
                  </a:solidFill>
                </a:rPr>
                <a:t>4</a:t>
              </a:r>
            </a:p>
          </p:txBody>
        </p:sp>
      </p:grpSp>
      <p:grpSp>
        <p:nvGrpSpPr>
          <p:cNvPr id="36" name="Group 29">
            <a:extLst>
              <a:ext uri="{FF2B5EF4-FFF2-40B4-BE49-F238E27FC236}">
                <a16:creationId xmlns:a16="http://schemas.microsoft.com/office/drawing/2014/main" id="{EA269BF8-9352-F047-B311-DBCB7B410489}"/>
              </a:ext>
            </a:extLst>
          </p:cNvPr>
          <p:cNvGrpSpPr/>
          <p:nvPr/>
        </p:nvGrpSpPr>
        <p:grpSpPr>
          <a:xfrm>
            <a:off x="1581150" y="4267212"/>
            <a:ext cx="3752850" cy="2491898"/>
            <a:chOff x="2590800" y="3124200"/>
            <a:chExt cx="2628900" cy="2039384"/>
          </a:xfrm>
        </p:grpSpPr>
        <p:pic>
          <p:nvPicPr>
            <p:cNvPr id="37" name="Picture 8" descr="Hình ảnh có liên quan">
              <a:extLst>
                <a:ext uri="{FF2B5EF4-FFF2-40B4-BE49-F238E27FC236}">
                  <a16:creationId xmlns:a16="http://schemas.microsoft.com/office/drawing/2014/main" id="{32BD3FA3-2760-BD4B-B38E-05294BF147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800" y="3124200"/>
              <a:ext cx="2628900" cy="197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TextBox 37">
              <a:extLst>
                <a:ext uri="{FF2B5EF4-FFF2-40B4-BE49-F238E27FC236}">
                  <a16:creationId xmlns:a16="http://schemas.microsoft.com/office/drawing/2014/main" id="{1C920C4B-FBF1-5E4C-ACDC-807D163FA186}"/>
                </a:ext>
              </a:extLst>
            </p:cNvPr>
            <p:cNvSpPr txBox="1"/>
            <p:nvPr/>
          </p:nvSpPr>
          <p:spPr>
            <a:xfrm>
              <a:off x="4506191" y="4256794"/>
              <a:ext cx="651164" cy="90679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b="1" dirty="0">
                  <a:solidFill>
                    <a:srgbClr val="FF0000"/>
                  </a:solidFill>
                </a:rPr>
                <a:t>5</a:t>
              </a:r>
            </a:p>
          </p:txBody>
        </p:sp>
      </p:grpSp>
      <p:sp>
        <p:nvSpPr>
          <p:cNvPr id="18" name="TextBox 17">
            <a:extLst>
              <a:ext uri="{FF2B5EF4-FFF2-40B4-BE49-F238E27FC236}">
                <a16:creationId xmlns:a16="http://schemas.microsoft.com/office/drawing/2014/main" id="{94F2014C-CCB9-07BF-CDF1-19741EB9E987}"/>
              </a:ext>
            </a:extLst>
          </p:cNvPr>
          <p:cNvSpPr txBox="1"/>
          <p:nvPr/>
        </p:nvSpPr>
        <p:spPr>
          <a:xfrm>
            <a:off x="7597488" y="1315791"/>
            <a:ext cx="651164"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6600" b="1" dirty="0">
                <a:solidFill>
                  <a:srgbClr val="FF0000"/>
                </a:solidFill>
              </a:rPr>
              <a:t>2</a:t>
            </a:r>
          </a:p>
        </p:txBody>
      </p:sp>
    </p:spTree>
    <p:extLst>
      <p:ext uri="{BB962C8B-B14F-4D97-AF65-F5344CB8AC3E}">
        <p14:creationId xmlns:p14="http://schemas.microsoft.com/office/powerpoint/2010/main" val="2466215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78463" y="1099422"/>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8" name="TextBox 17">
            <a:extLst>
              <a:ext uri="{FF2B5EF4-FFF2-40B4-BE49-F238E27FC236}">
                <a16:creationId xmlns:a16="http://schemas.microsoft.com/office/drawing/2014/main" id="{9F409750-12AD-6605-15C0-39FD89EEED19}"/>
              </a:ext>
            </a:extLst>
          </p:cNvPr>
          <p:cNvSpPr txBox="1"/>
          <p:nvPr/>
        </p:nvSpPr>
        <p:spPr>
          <a:xfrm>
            <a:off x="292949" y="281754"/>
            <a:ext cx="6096000" cy="523220"/>
          </a:xfrm>
          <a:prstGeom prst="rect">
            <a:avLst/>
          </a:prstGeom>
          <a:noFill/>
        </p:spPr>
        <p:txBody>
          <a:bodyPr wrap="square">
            <a:spAutoFit/>
          </a:bodyPr>
          <a:lstStyle/>
          <a:p>
            <a:pPr marR="30480" algn="just"/>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de-DE"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r>
              <a:rPr lang="de-DE"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AA0A3F7-0E06-370F-1A71-F74AE4753761}"/>
              </a:ext>
            </a:extLst>
          </p:cNvPr>
          <p:cNvSpPr txBox="1"/>
          <p:nvPr/>
        </p:nvSpPr>
        <p:spPr>
          <a:xfrm>
            <a:off x="292949" y="866971"/>
            <a:ext cx="6241142" cy="523220"/>
          </a:xfrm>
          <a:prstGeom prst="rect">
            <a:avLst/>
          </a:prstGeom>
          <a:noFill/>
        </p:spPr>
        <p:txBody>
          <a:bodyPr wrap="square">
            <a:spAutoFit/>
          </a:bodyPr>
          <a:lstStyle/>
          <a:p>
            <a:pPr marR="30480" algn="just"/>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Đọc</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tóm</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tắt</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chú</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thích</a:t>
            </a:r>
            <a:endParaRPr lang="en-VN"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92A18E11-44C7-DC9A-5D95-180428B166B5}"/>
              </a:ext>
            </a:extLst>
          </p:cNvPr>
          <p:cNvSpPr txBox="1"/>
          <p:nvPr/>
        </p:nvSpPr>
        <p:spPr>
          <a:xfrm>
            <a:off x="292949" y="1328194"/>
            <a:ext cx="6241142" cy="2600199"/>
          </a:xfrm>
          <a:prstGeom prst="rect">
            <a:avLst/>
          </a:prstGeom>
          <a:noFill/>
        </p:spPr>
        <p:txBody>
          <a:bodyPr wrap="square">
            <a:spAutoFit/>
          </a:bodyPr>
          <a:lstStyle/>
          <a:p>
            <a:pPr marR="30480">
              <a:lnSpc>
                <a:spcPct val="150000"/>
              </a:lnSpc>
            </a:pPr>
            <a:r>
              <a:rPr lang="de-DE" sz="2800" b="1" dirty="0">
                <a:effectLst/>
                <a:latin typeface="Times New Roman" panose="02020603050405020304" pitchFamily="18" charset="0"/>
                <a:ea typeface="Times New Roman" panose="02020603050405020304" pitchFamily="18" charset="0"/>
              </a:rPr>
              <a:t>a. </a:t>
            </a:r>
            <a:r>
              <a:rPr lang="de-DE" sz="2800" b="1" dirty="0" err="1">
                <a:effectLst/>
                <a:latin typeface="Times New Roman" panose="02020603050405020304" pitchFamily="18" charset="0"/>
                <a:ea typeface="Times New Roman" panose="02020603050405020304" pitchFamily="18" charset="0"/>
              </a:rPr>
              <a:t>Hoàn</a:t>
            </a:r>
            <a:r>
              <a:rPr lang="de-DE" sz="2800" b="1" dirty="0">
                <a:effectLst/>
                <a:latin typeface="Times New Roman" panose="02020603050405020304" pitchFamily="18" charset="0"/>
                <a:ea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rPr>
              <a:t>cảnh</a:t>
            </a:r>
            <a:r>
              <a:rPr lang="de-DE" sz="2800" b="1"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Thời</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đại</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Hùng</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Vương</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de-DE" sz="2800" b="1" dirty="0">
                <a:effectLst/>
                <a:latin typeface="Times New Roman" panose="02020603050405020304" pitchFamily="18" charset="0"/>
                <a:ea typeface="Times New Roman" panose="02020603050405020304" pitchFamily="18" charset="0"/>
              </a:rPr>
              <a:t>b. </a:t>
            </a:r>
            <a:r>
              <a:rPr lang="de-DE" sz="2800" b="1" dirty="0" err="1">
                <a:effectLst/>
                <a:latin typeface="Times New Roman" panose="02020603050405020304" pitchFamily="18" charset="0"/>
                <a:ea typeface="Times New Roman" panose="02020603050405020304" pitchFamily="18" charset="0"/>
              </a:rPr>
              <a:t>Thể</a:t>
            </a:r>
            <a:r>
              <a:rPr lang="de-DE" sz="2800" b="1" dirty="0">
                <a:effectLst/>
                <a:latin typeface="Times New Roman" panose="02020603050405020304" pitchFamily="18" charset="0"/>
                <a:ea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rPr>
              <a:t>loại</a:t>
            </a:r>
            <a:r>
              <a:rPr lang="de-DE" sz="2800" b="1" dirty="0">
                <a:effectLst/>
                <a:latin typeface="Times New Roman" panose="02020603050405020304" pitchFamily="18" charset="0"/>
                <a:ea typeface="Times New Roman" panose="02020603050405020304" pitchFamily="18" charset="0"/>
              </a:rPr>
              <a:t>: </a:t>
            </a:r>
          </a:p>
          <a:p>
            <a:pPr marR="30480" algn="just">
              <a:lnSpc>
                <a:spcPct val="150000"/>
              </a:lnSpc>
            </a:pPr>
            <a:r>
              <a:rPr lang="de-DE" sz="2800" dirty="0">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Truyện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truyền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thuyết</a:t>
            </a:r>
            <a:endParaRPr lang="en-VN" sz="2800" dirty="0">
              <a:effectLst/>
              <a:latin typeface="Times New Roman" panose="02020603050405020304" pitchFamily="18" charset="0"/>
              <a:ea typeface="Times New Roman" panose="02020603050405020304" pitchFamily="18" charset="0"/>
            </a:endParaRPr>
          </a:p>
          <a:p>
            <a:pPr marR="30480" algn="just">
              <a:lnSpc>
                <a:spcPct val="150000"/>
              </a:lnSpc>
            </a:pP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Kiểu</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văn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bản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Tự</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sự</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7103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500"/>
                                        <p:tgtEl>
                                          <p:spTgt spid="11">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blinds(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465112" y="246806"/>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3" name="TextBox 12">
            <a:extLst>
              <a:ext uri="{FF2B5EF4-FFF2-40B4-BE49-F238E27FC236}">
                <a16:creationId xmlns:a16="http://schemas.microsoft.com/office/drawing/2014/main" id="{EBC7F776-CAFE-2DB7-DC24-2D6462766B9D}"/>
              </a:ext>
            </a:extLst>
          </p:cNvPr>
          <p:cNvSpPr txBox="1"/>
          <p:nvPr/>
        </p:nvSpPr>
        <p:spPr>
          <a:xfrm>
            <a:off x="292949" y="246806"/>
            <a:ext cx="11710365" cy="3246530"/>
          </a:xfrm>
          <a:prstGeom prst="rect">
            <a:avLst/>
          </a:prstGeom>
          <a:noFill/>
        </p:spPr>
        <p:txBody>
          <a:bodyPr wrap="square">
            <a:spAutoFit/>
          </a:bodyPr>
          <a:lstStyle/>
          <a:p>
            <a:pPr marR="30480" algn="just">
              <a:lnSpc>
                <a:spcPct val="150000"/>
              </a:lnSpc>
            </a:pPr>
            <a:r>
              <a:rPr lang="de-DE" sz="2800" b="1" dirty="0">
                <a:effectLst/>
                <a:latin typeface="Times New Roman" panose="02020603050405020304" pitchFamily="18" charset="0"/>
                <a:ea typeface="Times New Roman" panose="02020603050405020304" pitchFamily="18" charset="0"/>
              </a:rPr>
              <a:t>c. </a:t>
            </a:r>
            <a:r>
              <a:rPr lang="de-DE" sz="2800" b="1" dirty="0" err="1">
                <a:effectLst/>
                <a:latin typeface="Times New Roman" panose="02020603050405020304" pitchFamily="18" charset="0"/>
                <a:ea typeface="Times New Roman" panose="02020603050405020304" pitchFamily="18" charset="0"/>
              </a:rPr>
              <a:t>Bố</a:t>
            </a:r>
            <a:r>
              <a:rPr lang="de-DE" sz="2800" b="1" dirty="0">
                <a:effectLst/>
                <a:latin typeface="Times New Roman" panose="02020603050405020304" pitchFamily="18" charset="0"/>
                <a:ea typeface="Times New Roman" panose="02020603050405020304" pitchFamily="18" charset="0"/>
              </a:rPr>
              <a:t> </a:t>
            </a:r>
            <a:r>
              <a:rPr lang="de-DE" sz="2800" b="1" dirty="0" err="1">
                <a:effectLst/>
                <a:latin typeface="Times New Roman" panose="02020603050405020304" pitchFamily="18" charset="0"/>
                <a:ea typeface="Times New Roman" panose="02020603050405020304" pitchFamily="18" charset="0"/>
              </a:rPr>
              <a:t>cục</a:t>
            </a:r>
            <a:r>
              <a:rPr lang="de-DE" sz="2800" b="1" dirty="0">
                <a:effectLst/>
                <a:latin typeface="Times New Roman" panose="02020603050405020304" pitchFamily="18" charset="0"/>
                <a:ea typeface="Times New Roman" panose="02020603050405020304" pitchFamily="18" charset="0"/>
              </a:rPr>
              <a:t>: </a:t>
            </a:r>
          </a:p>
          <a:p>
            <a:pPr marR="30480" algn="just">
              <a:lnSpc>
                <a:spcPct val="150000"/>
              </a:lnSpc>
            </a:pP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Phần</a:t>
            </a:r>
            <a:r>
              <a:rPr lang="de-DE" sz="2800" dirty="0">
                <a:effectLst/>
                <a:latin typeface="Times New Roman" panose="02020603050405020304" pitchFamily="18" charset="0"/>
                <a:ea typeface="Times New Roman" panose="02020603050405020304" pitchFamily="18" charset="0"/>
              </a:rPr>
              <a:t> 1: </a:t>
            </a:r>
            <a:r>
              <a:rPr lang="de-DE" sz="2800" dirty="0" err="1">
                <a:effectLst/>
                <a:latin typeface="Times New Roman" panose="02020603050405020304" pitchFamily="18" charset="0"/>
                <a:ea typeface="Times New Roman" panose="02020603050405020304" pitchFamily="18" charset="0"/>
              </a:rPr>
              <a:t>Từ</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đầu</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đến</a:t>
            </a:r>
            <a:r>
              <a:rPr lang="de-DE" sz="2800"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nằm</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đấy</a:t>
            </a:r>
            <a:r>
              <a:rPr lang="de-DE" sz="2800" i="1"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Sự</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ra</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đời</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của</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a:p>
            <a:pPr>
              <a:lnSpc>
                <a:spcPct val="150000"/>
              </a:lnSpc>
            </a:pP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Phần</a:t>
            </a:r>
            <a:r>
              <a:rPr lang="de-DE" sz="2800" dirty="0">
                <a:effectLst/>
                <a:latin typeface="Times New Roman" panose="02020603050405020304" pitchFamily="18" charset="0"/>
                <a:ea typeface="Times New Roman" panose="02020603050405020304" pitchFamily="18" charset="0"/>
              </a:rPr>
              <a:t> 2: </a:t>
            </a:r>
            <a:r>
              <a:rPr lang="de-DE" sz="2800" dirty="0" err="1">
                <a:effectLst/>
                <a:latin typeface="Times New Roman" panose="02020603050405020304" pitchFamily="18" charset="0"/>
                <a:ea typeface="Times New Roman" panose="02020603050405020304" pitchFamily="18" charset="0"/>
              </a:rPr>
              <a:t>Tiếp</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đến</a:t>
            </a:r>
            <a:r>
              <a:rPr lang="de-DE" sz="2800"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giết</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giặc</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cứu</a:t>
            </a:r>
            <a:r>
              <a:rPr lang="de-DE" sz="2800" i="1" dirty="0">
                <a:effectLst/>
                <a:latin typeface="Times New Roman" panose="02020603050405020304" pitchFamily="18" charset="0"/>
                <a:ea typeface="Times New Roman" panose="02020603050405020304" pitchFamily="18" charset="0"/>
              </a:rPr>
              <a:t> </a:t>
            </a:r>
            <a:r>
              <a:rPr lang="de-DE" sz="2800" i="1" dirty="0" err="1">
                <a:effectLst/>
                <a:latin typeface="Times New Roman" panose="02020603050405020304" pitchFamily="18" charset="0"/>
                <a:ea typeface="Times New Roman" panose="02020603050405020304" pitchFamily="18" charset="0"/>
              </a:rPr>
              <a:t>nước</a:t>
            </a:r>
            <a:r>
              <a:rPr lang="de-DE" sz="2800" i="1"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Gióng</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lớn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lên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và</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nhận</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nhiệm</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vụ</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giữ</a:t>
            </a:r>
            <a:r>
              <a:rPr lang="de-DE" sz="2800" dirty="0">
                <a:effectLst/>
                <a:latin typeface="Times New Roman" panose="02020603050405020304" pitchFamily="18" charset="0"/>
                <a:ea typeface="Times New Roman" panose="02020603050405020304" pitchFamily="18" charset="0"/>
              </a:rPr>
              <a:t> </a:t>
            </a:r>
            <a:r>
              <a:rPr lang="de-DE" sz="2800" dirty="0" err="1">
                <a:effectLst/>
                <a:latin typeface="Times New Roman" panose="02020603050405020304" pitchFamily="18" charset="0"/>
                <a:ea typeface="Times New Roman" panose="02020603050405020304" pitchFamily="18" charset="0"/>
              </a:rPr>
              <a:t>nước</a:t>
            </a:r>
            <a:endParaRPr lang="en-VN" sz="2800" dirty="0">
              <a:effectLst/>
              <a:latin typeface="Times New Roman" panose="02020603050405020304" pitchFamily="18" charset="0"/>
              <a:ea typeface="Times New Roman" panose="02020603050405020304" pitchFamily="18" charset="0"/>
            </a:endParaRPr>
          </a:p>
          <a:p>
            <a:pPr>
              <a:lnSpc>
                <a:spcPct val="150000"/>
              </a:lnSpc>
            </a:pP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Phần</a:t>
            </a:r>
            <a:r>
              <a:rPr lang="de-DE" sz="2800" spc="-20" dirty="0">
                <a:effectLst/>
                <a:latin typeface="Times New Roman" panose="02020603050405020304" pitchFamily="18" charset="0"/>
                <a:ea typeface="Times New Roman" panose="02020603050405020304" pitchFamily="18" charset="0"/>
              </a:rPr>
              <a:t> 3: </a:t>
            </a:r>
            <a:r>
              <a:rPr lang="de-DE" sz="2800" spc="-20" dirty="0" err="1">
                <a:effectLst/>
                <a:latin typeface="Times New Roman" panose="02020603050405020304" pitchFamily="18" charset="0"/>
                <a:ea typeface="Times New Roman" panose="02020603050405020304" pitchFamily="18" charset="0"/>
              </a:rPr>
              <a:t>Tiếp</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đến</a:t>
            </a:r>
            <a:r>
              <a:rPr lang="de-DE" sz="2800" spc="-20" dirty="0">
                <a:effectLst/>
                <a:latin typeface="Times New Roman" panose="02020603050405020304" pitchFamily="18" charset="0"/>
                <a:ea typeface="Times New Roman" panose="02020603050405020304" pitchFamily="18" charset="0"/>
              </a:rPr>
              <a:t> </a:t>
            </a:r>
            <a:r>
              <a:rPr lang="de-DE" sz="2800" i="1" spc="-20" dirty="0" err="1">
                <a:effectLst/>
                <a:latin typeface="Times New Roman" panose="02020603050405020304" pitchFamily="18" charset="0"/>
                <a:ea typeface="Times New Roman" panose="02020603050405020304" pitchFamily="18" charset="0"/>
              </a:rPr>
              <a:t>lên</a:t>
            </a:r>
            <a:r>
              <a:rPr lang="de-DE" sz="2800" i="1" spc="-20" dirty="0">
                <a:effectLst/>
                <a:latin typeface="Times New Roman" panose="02020603050405020304" pitchFamily="18" charset="0"/>
                <a:ea typeface="Times New Roman" panose="02020603050405020304" pitchFamily="18" charset="0"/>
              </a:rPr>
              <a:t> </a:t>
            </a:r>
            <a:r>
              <a:rPr lang="de-DE" sz="2800" i="1" spc="-20" dirty="0" err="1">
                <a:effectLst/>
                <a:latin typeface="Times New Roman" panose="02020603050405020304" pitchFamily="18" charset="0"/>
                <a:ea typeface="Times New Roman" panose="02020603050405020304" pitchFamily="18" charset="0"/>
              </a:rPr>
              <a:t>trời</a:t>
            </a:r>
            <a:r>
              <a:rPr lang="de-DE" sz="2800" i="1" spc="-20" dirty="0">
                <a:effectLst/>
                <a:latin typeface="Times New Roman" panose="02020603050405020304" pitchFamily="18" charset="0"/>
                <a:ea typeface="Times New Roman" panose="02020603050405020304" pitchFamily="18" charset="0"/>
              </a:rPr>
              <a:t>:</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Gióng</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đánh</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giặc</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và</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bay</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về</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trời</a:t>
            </a:r>
            <a:endParaRPr lang="en-VN" sz="2800" dirty="0">
              <a:effectLst/>
              <a:latin typeface="Times New Roman" panose="02020603050405020304" pitchFamily="18" charset="0"/>
              <a:ea typeface="Times New Roman" panose="02020603050405020304" pitchFamily="18" charset="0"/>
            </a:endParaRPr>
          </a:p>
          <a:p>
            <a:pPr>
              <a:lnSpc>
                <a:spcPct val="150000"/>
              </a:lnSpc>
            </a:pP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Phần</a:t>
            </a:r>
            <a:r>
              <a:rPr lang="de-DE" sz="2800" spc="-20" dirty="0">
                <a:effectLst/>
                <a:latin typeface="Times New Roman" panose="02020603050405020304" pitchFamily="18" charset="0"/>
                <a:ea typeface="Times New Roman" panose="02020603050405020304" pitchFamily="18" charset="0"/>
              </a:rPr>
              <a:t> 4: </a:t>
            </a:r>
            <a:r>
              <a:rPr lang="de-DE" sz="2800" spc="-20" dirty="0" err="1">
                <a:effectLst/>
                <a:latin typeface="Times New Roman" panose="02020603050405020304" pitchFamily="18" charset="0"/>
                <a:ea typeface="Times New Roman" panose="02020603050405020304" pitchFamily="18" charset="0"/>
              </a:rPr>
              <a:t>Còn</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lại</a:t>
            </a:r>
            <a:r>
              <a:rPr lang="de-DE" sz="2800" spc="-20" dirty="0">
                <a:effectLst/>
                <a:latin typeface="Times New Roman" panose="02020603050405020304" pitchFamily="18" charset="0"/>
                <a:ea typeface="Times New Roman" panose="02020603050405020304" pitchFamily="18" charset="0"/>
              </a:rPr>
              <a:t>: Di </a:t>
            </a:r>
            <a:r>
              <a:rPr lang="de-DE" sz="2800" spc="-20" dirty="0" err="1">
                <a:effectLst/>
                <a:latin typeface="Times New Roman" panose="02020603050405020304" pitchFamily="18" charset="0"/>
                <a:ea typeface="Times New Roman" panose="02020603050405020304" pitchFamily="18" charset="0"/>
              </a:rPr>
              <a:t>tích</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làng</a:t>
            </a:r>
            <a:r>
              <a:rPr lang="de-DE" sz="2800" spc="-20" dirty="0">
                <a:effectLst/>
                <a:latin typeface="Times New Roman" panose="02020603050405020304" pitchFamily="18" charset="0"/>
                <a:ea typeface="Times New Roman" panose="02020603050405020304" pitchFamily="18" charset="0"/>
              </a:rPr>
              <a:t> </a:t>
            </a:r>
            <a:r>
              <a:rPr lang="de-DE" sz="2800" spc="-20"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469258E-38D2-FEBF-14D9-49BCF832A9DF}"/>
              </a:ext>
            </a:extLst>
          </p:cNvPr>
          <p:cNvSpPr txBox="1"/>
          <p:nvPr/>
        </p:nvSpPr>
        <p:spPr>
          <a:xfrm>
            <a:off x="1868029" y="259163"/>
            <a:ext cx="6241142" cy="661207"/>
          </a:xfrm>
          <a:prstGeom prst="rect">
            <a:avLst/>
          </a:prstGeom>
          <a:noFill/>
        </p:spPr>
        <p:txBody>
          <a:bodyPr wrap="square">
            <a:spAutoFit/>
          </a:bodyPr>
          <a:lstStyle/>
          <a:p>
            <a:pPr marR="30480" algn="just">
              <a:lnSpc>
                <a:spcPct val="150000"/>
              </a:lnSpc>
            </a:pPr>
            <a:r>
              <a:rPr lang="de-DE" sz="2800" dirty="0">
                <a:effectLst/>
                <a:latin typeface="Times New Roman" panose="02020603050405020304" pitchFamily="18" charset="0"/>
                <a:ea typeface="Times New Roman" panose="02020603050405020304" pitchFamily="18" charset="0"/>
              </a:rPr>
              <a:t>4 </a:t>
            </a:r>
            <a:r>
              <a:rPr lang="de-DE" sz="2800" dirty="0" err="1">
                <a:effectLst/>
                <a:latin typeface="Times New Roman" panose="02020603050405020304" pitchFamily="18" charset="0"/>
                <a:ea typeface="Times New Roman" panose="02020603050405020304" pitchFamily="18" charset="0"/>
              </a:rPr>
              <a:t>phần</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399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id="{88393D65-B380-41A6-8939-11192A3687F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728617" y="1699587"/>
            <a:ext cx="1170434" cy="1170434"/>
          </a:xfrm>
          <a:prstGeom prst="rect">
            <a:avLst/>
          </a:prstGeom>
        </p:spPr>
      </p:pic>
      <p:pic>
        <p:nvPicPr>
          <p:cNvPr id="9" name="PA_图片 8">
            <a:extLst>
              <a:ext uri="{FF2B5EF4-FFF2-40B4-BE49-F238E27FC236}">
                <a16:creationId xmlns:a16="http://schemas.microsoft.com/office/drawing/2014/main" id="{27D19744-4453-4586-8772-4F93BE5586F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2268" y="5958191"/>
            <a:ext cx="1170434" cy="1170434"/>
          </a:xfrm>
          <a:prstGeom prst="rect">
            <a:avLst/>
          </a:prstGeom>
        </p:spPr>
      </p:pic>
      <p:sp>
        <p:nvSpPr>
          <p:cNvPr id="12" name="PA_矩形 14">
            <a:extLst>
              <a:ext uri="{FF2B5EF4-FFF2-40B4-BE49-F238E27FC236}">
                <a16:creationId xmlns:a16="http://schemas.microsoft.com/office/drawing/2014/main" id="{2346022D-F065-184F-8136-1DD75F175D4A}"/>
              </a:ext>
            </a:extLst>
          </p:cNvPr>
          <p:cNvSpPr/>
          <p:nvPr>
            <p:custDataLst>
              <p:tags r:id="rId3"/>
            </p:custDataLst>
          </p:nvPr>
        </p:nvSpPr>
        <p:spPr>
          <a:xfrm>
            <a:off x="191349" y="0"/>
            <a:ext cx="8023737" cy="1307537"/>
          </a:xfrm>
          <a:prstGeom prst="rect">
            <a:avLst/>
          </a:prstGeom>
        </p:spPr>
        <p:txBody>
          <a:bodyPr wrap="square">
            <a:spAutoFit/>
          </a:bodyPr>
          <a:lstStyle/>
          <a:p>
            <a:pPr algn="just">
              <a:lnSpc>
                <a:spcPct val="150000"/>
              </a:lnSpc>
            </a:pPr>
            <a:r>
              <a:rPr lang="en-VN" sz="2800" b="1" dirty="0">
                <a:solidFill>
                  <a:srgbClr val="FF0000"/>
                </a:solidFill>
                <a:effectLst/>
                <a:latin typeface="Times New Roman" panose="02020603050405020304" pitchFamily="18" charset="0"/>
                <a:ea typeface="Times New Roman" panose="02020603050405020304" pitchFamily="18" charset="0"/>
              </a:rPr>
              <a:t>B. Đọc hiểu văn bản</a:t>
            </a:r>
            <a:endParaRPr lang="en-VN" sz="2800" dirty="0">
              <a:solidFill>
                <a:srgbClr val="FF0000"/>
              </a:solidFill>
              <a:effectLst/>
              <a:latin typeface="Times New Roman" panose="02020603050405020304" pitchFamily="18" charset="0"/>
              <a:ea typeface="Times New Roman" panose="02020603050405020304" pitchFamily="18" charset="0"/>
            </a:endParaRPr>
          </a:p>
          <a:p>
            <a:pPr marR="30480" algn="just">
              <a:lnSpc>
                <a:spcPct val="150000"/>
              </a:lnSpc>
            </a:pPr>
            <a:r>
              <a:rPr lang="pt-BR" sz="2800" b="1" dirty="0">
                <a:effectLst/>
                <a:latin typeface="Times New Roman" panose="02020603050405020304" pitchFamily="18" charset="0"/>
                <a:ea typeface="Times New Roman" panose="02020603050405020304" pitchFamily="18" charset="0"/>
              </a:rPr>
              <a:t>1. </a:t>
            </a:r>
            <a:r>
              <a:rPr lang="pt-BR" sz="2800" b="1" dirty="0" err="1">
                <a:effectLst/>
                <a:latin typeface="Times New Roman" panose="02020603050405020304" pitchFamily="18" charset="0"/>
                <a:ea typeface="Times New Roman" panose="02020603050405020304" pitchFamily="18" charset="0"/>
              </a:rPr>
              <a:t>Vẻ</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đẹp</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phẩm</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chất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nhân</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vật</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Thánh</a:t>
            </a:r>
            <a:r>
              <a:rPr lang="pt-BR" sz="2800" b="1" dirty="0">
                <a:effectLst/>
                <a:latin typeface="Times New Roman" panose="02020603050405020304" pitchFamily="18" charset="0"/>
                <a:ea typeface="Times New Roman" panose="02020603050405020304" pitchFamily="18" charset="0"/>
              </a:rPr>
              <a:t> </a:t>
            </a:r>
            <a:r>
              <a:rPr lang="pt-BR" sz="2800" b="1" dirty="0" err="1">
                <a:effectLst/>
                <a:latin typeface="Times New Roman" panose="02020603050405020304" pitchFamily="18" charset="0"/>
                <a:ea typeface="Times New Roman" panose="02020603050405020304" pitchFamily="18" charset="0"/>
              </a:rPr>
              <a:t>Gióng</a:t>
            </a:r>
            <a:endParaRPr lang="en-VN"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20A3C9FC-00A4-A0D0-D870-CD375EFB5A05}"/>
              </a:ext>
            </a:extLst>
          </p:cNvPr>
          <p:cNvSpPr txBox="1"/>
          <p:nvPr/>
        </p:nvSpPr>
        <p:spPr>
          <a:xfrm>
            <a:off x="191349" y="1437977"/>
            <a:ext cx="6241142" cy="523220"/>
          </a:xfrm>
          <a:prstGeom prst="rect">
            <a:avLst/>
          </a:prstGeom>
          <a:noFill/>
        </p:spPr>
        <p:txBody>
          <a:bodyPr wrap="square">
            <a:spAutoFit/>
          </a:bodyPr>
          <a:lstStyle/>
          <a:p>
            <a:pPr marR="30480" algn="just"/>
            <a:r>
              <a:rPr lang="pt-BR" sz="2800" i="1" dirty="0">
                <a:effectLst/>
                <a:latin typeface="Times New Roman" panose="02020603050405020304" pitchFamily="18" charset="0"/>
                <a:ea typeface="Times New Roman" panose="02020603050405020304" pitchFamily="18" charset="0"/>
              </a:rPr>
              <a:t>a. </a:t>
            </a:r>
            <a:r>
              <a:rPr lang="pt-BR" sz="2800" i="1" dirty="0" err="1">
                <a:effectLst/>
                <a:latin typeface="Times New Roman" panose="02020603050405020304" pitchFamily="18" charset="0"/>
                <a:ea typeface="Times New Roman" panose="02020603050405020304" pitchFamily="18" charset="0"/>
              </a:rPr>
              <a:t>Sự</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ra</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đời</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của</a:t>
            </a:r>
            <a:r>
              <a:rPr lang="pt-BR" sz="2800" i="1" dirty="0">
                <a:effectLst/>
                <a:latin typeface="Times New Roman" panose="02020603050405020304" pitchFamily="18" charset="0"/>
                <a:ea typeface="Times New Roman" panose="02020603050405020304" pitchFamily="18" charset="0"/>
              </a:rPr>
              <a:t> </a:t>
            </a:r>
            <a:r>
              <a:rPr lang="pt-BR" sz="2800" i="1" dirty="0" err="1">
                <a:effectLst/>
                <a:latin typeface="Times New Roman" panose="02020603050405020304" pitchFamily="18" charset="0"/>
                <a:ea typeface="Times New Roman" panose="02020603050405020304" pitchFamily="18" charset="0"/>
              </a:rPr>
              <a:t>Gióng</a:t>
            </a:r>
            <a:endParaRPr lang="en-VN"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769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34" y="-653803"/>
            <a:ext cx="6186792" cy="2746936"/>
          </a:xfrm>
          <a:prstGeom prst="rect">
            <a:avLst/>
          </a:prstGeom>
        </p:spPr>
      </p:pic>
      <p:pic>
        <p:nvPicPr>
          <p:cNvPr id="6" name="Picture 2">
            <a:extLst>
              <a:ext uri="{FF2B5EF4-FFF2-40B4-BE49-F238E27FC236}">
                <a16:creationId xmlns:a16="http://schemas.microsoft.com/office/drawing/2014/main" id="{3BC82070-D807-A447-8C33-9E94D4B585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598551" y="3429000"/>
            <a:ext cx="4411194"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63835A85-ED99-BC43-92CE-C386A673C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51" y="457505"/>
            <a:ext cx="4411194" cy="2766541"/>
          </a:xfrm>
          <a:prstGeom prst="rect">
            <a:avLst/>
          </a:prstGeom>
        </p:spPr>
      </p:pic>
      <p:pic>
        <p:nvPicPr>
          <p:cNvPr id="4" name="Picture 3" descr="Icon&#10;&#10;Description automatically generated with medium confidence">
            <a:extLst>
              <a:ext uri="{FF2B5EF4-FFF2-40B4-BE49-F238E27FC236}">
                <a16:creationId xmlns:a16="http://schemas.microsoft.com/office/drawing/2014/main" id="{BE675124-E44B-044C-AFC8-CE5CF6436D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745" y="442608"/>
            <a:ext cx="7182255" cy="7182255"/>
          </a:xfrm>
          <a:prstGeom prst="rect">
            <a:avLst/>
          </a:prstGeom>
        </p:spPr>
      </p:pic>
      <p:sp>
        <p:nvSpPr>
          <p:cNvPr id="9" name="Rectangle 8">
            <a:extLst>
              <a:ext uri="{FF2B5EF4-FFF2-40B4-BE49-F238E27FC236}">
                <a16:creationId xmlns:a16="http://schemas.microsoft.com/office/drawing/2014/main" id="{DF887CCA-4204-B648-9AAC-56B16E10ACDF}"/>
              </a:ext>
            </a:extLst>
          </p:cNvPr>
          <p:cNvSpPr/>
          <p:nvPr/>
        </p:nvSpPr>
        <p:spPr>
          <a:xfrm>
            <a:off x="6096000" y="3429000"/>
            <a:ext cx="4980562" cy="1200329"/>
          </a:xfrm>
          <a:prstGeom prst="rect">
            <a:avLst/>
          </a:prstGeom>
        </p:spPr>
        <p:txBody>
          <a:bodyPr wrap="square">
            <a:spAutoFit/>
          </a:bodyPr>
          <a:lstStyle/>
          <a:p>
            <a:pPr algn="ctr"/>
            <a:r>
              <a:rPr lang="en-US" sz="3600" b="1" i="1" dirty="0" err="1">
                <a:latin typeface="Times New Roman" pitchFamily="18" charset="0"/>
                <a:cs typeface="Times New Roman" pitchFamily="18" charset="0"/>
              </a:rPr>
              <a:t>Tìm</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những</a:t>
            </a:r>
            <a:r>
              <a:rPr lang="en-US" sz="3600" b="1" i="1" dirty="0">
                <a:latin typeface="Times New Roman" pitchFamily="18" charset="0"/>
                <a:cs typeface="Times New Roman" pitchFamily="18" charset="0"/>
              </a:rPr>
              <a:t> chi </a:t>
            </a:r>
            <a:r>
              <a:rPr lang="en-US" sz="3600" b="1" i="1" dirty="0" err="1">
                <a:latin typeface="Times New Roman" pitchFamily="18" charset="0"/>
                <a:cs typeface="Times New Roman" pitchFamily="18" charset="0"/>
              </a:rPr>
              <a:t>tiết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kể</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lại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sự</a:t>
            </a:r>
            <a:r>
              <a:rPr lang="en-US" sz="3600" b="1" i="1" dirty="0">
                <a:latin typeface="Times New Roman" pitchFamily="18" charset="0"/>
                <a:cs typeface="Times New Roman" pitchFamily="18" charset="0"/>
              </a:rPr>
              <a:t> ra </a:t>
            </a:r>
            <a:r>
              <a:rPr lang="en-US" sz="3600" b="1" i="1" dirty="0" err="1">
                <a:latin typeface="Times New Roman" pitchFamily="18" charset="0"/>
                <a:cs typeface="Times New Roman" pitchFamily="18" charset="0"/>
              </a:rPr>
              <a:t>đời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của</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Gióng</a:t>
            </a:r>
            <a:r>
              <a:rPr lang="en-US" sz="3600" b="1" i="1" dirty="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29924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2090</Words>
  <Application>Microsoft Macintosh PowerPoint</Application>
  <PresentationFormat>Widescreen</PresentationFormat>
  <Paragraphs>327</Paragraphs>
  <Slides>38</Slides>
  <Notes>38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等线</vt:lpstr>
      <vt:lpstr>#9Slide03 Arima Madurai Bold</vt:lpstr>
      <vt:lpstr>#9Slide06 SVNJonitha Script</vt:lpstr>
      <vt:lpstr>Arial</vt:lpstr>
      <vt:lpstr>Symbol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dc:title>
  <dc:creator>李佳宇</dc:creator>
  <cp:lastModifiedBy>Microsoft Office User</cp:lastModifiedBy>
  <cp:revision>327</cp:revision>
  <dcterms:created xsi:type="dcterms:W3CDTF">2017-05-03T13:07:34Z</dcterms:created>
  <dcterms:modified xsi:type="dcterms:W3CDTF">2024-09-18T00:58:18Z</dcterms:modified>
</cp:coreProperties>
</file>