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0" r:id="rId12"/>
  </p:sldMasterIdLst>
  <p:notesMasterIdLst>
    <p:notesMasterId r:id="rId40"/>
  </p:notesMasterIdLst>
  <p:sldIdLst>
    <p:sldId id="390" r:id="rId13"/>
    <p:sldId id="441" r:id="rId14"/>
    <p:sldId id="419" r:id="rId15"/>
    <p:sldId id="439" r:id="rId16"/>
    <p:sldId id="440" r:id="rId17"/>
    <p:sldId id="434" r:id="rId18"/>
    <p:sldId id="432" r:id="rId19"/>
    <p:sldId id="293" r:id="rId20"/>
    <p:sldId id="448" r:id="rId21"/>
    <p:sldId id="460" r:id="rId22"/>
    <p:sldId id="394" r:id="rId23"/>
    <p:sldId id="470" r:id="rId24"/>
    <p:sldId id="449" r:id="rId25"/>
    <p:sldId id="450" r:id="rId26"/>
    <p:sldId id="453" r:id="rId27"/>
    <p:sldId id="454" r:id="rId28"/>
    <p:sldId id="455" r:id="rId29"/>
    <p:sldId id="415" r:id="rId30"/>
    <p:sldId id="456" r:id="rId31"/>
    <p:sldId id="462" r:id="rId32"/>
    <p:sldId id="463" r:id="rId33"/>
    <p:sldId id="464" r:id="rId34"/>
    <p:sldId id="465" r:id="rId35"/>
    <p:sldId id="466" r:id="rId36"/>
    <p:sldId id="467" r:id="rId37"/>
    <p:sldId id="457" r:id="rId38"/>
    <p:sldId id="262" r:id="rId39"/>
  </p:sldIdLst>
  <p:sldSz cx="12192000" cy="6858000"/>
  <p:notesSz cx="6858000" cy="9144000"/>
  <p:embeddedFontLst>
    <p:embeddedFont>
      <p:font typeface="Chu Van An" panose="020205030504050903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6.fntdata"/><Relationship Id="rId20" Type="http://schemas.openxmlformats.org/officeDocument/2006/relationships/slide" Target="slides/slide8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63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767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67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098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34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495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573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48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365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273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37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10/03/2025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3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122.xml"/><Relationship Id="rId7" Type="http://schemas.openxmlformats.org/officeDocument/2006/relationships/slide" Target="slide22.xml"/><Relationship Id="rId12" Type="http://schemas.microsoft.com/office/2007/relationships/hdphoto" Target="../media/hdphoto3.wdp"/><Relationship Id="rId17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5" Type="http://schemas.microsoft.com/office/2007/relationships/hdphoto" Target="../media/hdphoto4.wdp"/><Relationship Id="rId10" Type="http://schemas.openxmlformats.org/officeDocument/2006/relationships/slide" Target="slide24.xml"/><Relationship Id="rId4" Type="http://schemas.openxmlformats.org/officeDocument/2006/relationships/slide" Target="slide23.xml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0.jpeg"/><Relationship Id="rId11" Type="http://schemas.microsoft.com/office/2007/relationships/hdphoto" Target="../media/hdphoto4.wdp"/><Relationship Id="rId5" Type="http://schemas.openxmlformats.org/officeDocument/2006/relationships/image" Target="../media/image49.jpeg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67ABD392-80ED-40A7-BCA0-02D623CF2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42"/>
            <a:ext cx="12231742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E: ỨNG DỤNG TIN HỌC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SOẠN THẢO VĂN BẢN CƠ BẢN VÀ SƠ ĐỒ TƯ DUY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0297" y="5262208"/>
            <a:ext cx="6079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31865" y="555866"/>
            <a:ext cx="12192000" cy="857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9068" y="1304119"/>
            <a:ext cx="11373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9" name="AutoShape 19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465087" y="-25159"/>
            <a:ext cx="5871411" cy="581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PHIẾU HỌC TẬP SỐ 1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9300" t="23457" r="52250" b="23210"/>
          <a:stretch/>
        </p:blipFill>
        <p:spPr bwMode="auto">
          <a:xfrm>
            <a:off x="2526412" y="2534651"/>
            <a:ext cx="7202905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" y="859473"/>
            <a:ext cx="4280683" cy="22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64" y="2011606"/>
            <a:ext cx="3367144" cy="112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96" y="3610025"/>
            <a:ext cx="4694767" cy="27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2728913"/>
            <a:ext cx="1581151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95" y="605255"/>
            <a:ext cx="4025508" cy="24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35139"/>
            <a:ext cx="2133600" cy="12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84" y="2413000"/>
            <a:ext cx="2012949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07886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9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279664" y="-65265"/>
            <a:ext cx="5871411" cy="69884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PHIẾU HỌC TẬP SỐ 2</a:t>
            </a:r>
          </a:p>
        </p:txBody>
      </p:sp>
    </p:spTree>
    <p:extLst>
      <p:ext uri="{BB962C8B-B14F-4D97-AF65-F5344CB8AC3E}">
        <p14:creationId xmlns:p14="http://schemas.microsoft.com/office/powerpoint/2010/main" val="26226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673" y="2705016"/>
            <a:ext cx="11646569" cy="19632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674" y="1090864"/>
            <a:ext cx="11036968" cy="70585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6674" y="1843574"/>
            <a:ext cx="11614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41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7872" y="1358815"/>
            <a:ext cx="10868891" cy="1297420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2550" y="1358815"/>
            <a:ext cx="9867976" cy="59594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421" y="1358815"/>
            <a:ext cx="11742821" cy="2455037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" y="920523"/>
            <a:ext cx="12001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22" y="1205772"/>
            <a:ext cx="2381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7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18" y="301952"/>
            <a:ext cx="8893824" cy="509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9208" y="2283434"/>
            <a:ext cx="2069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 THÂN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BAN AN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583559" y="1428994"/>
            <a:ext cx="320732" cy="595563"/>
          </a:xfrm>
          <a:prstGeom prst="down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83547" y="757988"/>
            <a:ext cx="3288632" cy="633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10036488" y="910458"/>
            <a:ext cx="409074" cy="391427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1467628" y="857034"/>
            <a:ext cx="204426" cy="395290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81921" y="1536100"/>
            <a:ext cx="1353405" cy="2662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63" y="1548131"/>
            <a:ext cx="1307429" cy="266298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0862" y="5186066"/>
            <a:ext cx="943298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3042" y="3237541"/>
            <a:ext cx="1171978" cy="23975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3042" y="3142445"/>
            <a:ext cx="1171978" cy="21497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3042" y="3142445"/>
            <a:ext cx="1300766" cy="21497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1200" b="1" dirty="0" smtClean="0">
                <a:solidFill>
                  <a:srgbClr val="0000FF"/>
                </a:solidFill>
              </a:rPr>
              <a:t>THCS CẨM SƠN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9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23748"/>
            <a:ext cx="11036968" cy="70585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674" y="2362797"/>
            <a:ext cx="518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6674" y="1831630"/>
            <a:ext cx="6326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 HOẠCH HOẠT ĐỘNG CHO KỲ NGHỈ HÈ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1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85" y="3492648"/>
            <a:ext cx="1948609" cy="20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54" y="3514539"/>
            <a:ext cx="3323256" cy="1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06" y="3040663"/>
            <a:ext cx="1920919" cy="40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63" y="720114"/>
            <a:ext cx="2807604" cy="285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10" y="3040663"/>
            <a:ext cx="3061433" cy="5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246">
            <a:off x="8576718" y="1115921"/>
            <a:ext cx="1457128" cy="27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033" y="2909462"/>
            <a:ext cx="2063154" cy="13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052" y="2176989"/>
            <a:ext cx="1097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8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0" y="1203958"/>
            <a:ext cx="11036968" cy="70585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5494" y="1978604"/>
            <a:ext cx="71226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 hãy tóm tắt các thành phần chủ yếu của một mạng máy tính bằng cách vẽ tay một sơ đồ tư duy.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 hãy vẽ tay một sơ đồ tư duy thể hiện những chuẩn bị của em cho một chuyến thăm quan.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19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465086" y="211619"/>
            <a:ext cx="5871411" cy="581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HOẠT ĐỘNG NHÓM (8 </a:t>
            </a: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37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204925314756816293-_2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20" y="795411"/>
            <a:ext cx="1413073" cy="152612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2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67" y="4602718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8" y="1397000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8" y="139700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7" y="107405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5" y="1998590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80985" y="594403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8" name="Notched Right Arrow 17">
            <a:hlinkClick r:id="rId17" action="ppaction://hlinksldjump"/>
          </p:cNvPr>
          <p:cNvSpPr/>
          <p:nvPr/>
        </p:nvSpPr>
        <p:spPr>
          <a:xfrm>
            <a:off x="10988104" y="6383868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Ãºm A/B vÃ  tÃ¡c háº¡i cá»§a nÃ³ trong thá»i Äiá»m dá»ch Covid 19 | Medlate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1"/>
          <a:stretch/>
        </p:blipFill>
        <p:spPr bwMode="auto">
          <a:xfrm>
            <a:off x="497911" y="3911142"/>
            <a:ext cx="1478989" cy="10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ÄÆ°á»ng xÃ¢m nháº­p táº¿ bÃ o cá»§a nCoV. - Bá»nh Viá»n Nhi Äá»ng ThÃ nh Phá»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5" y="5253775"/>
            <a:ext cx="1554900" cy="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»­ dá»¥ng virus Ebola Äá»... Äiá»u trá» ung thÆ° nÃ£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789464"/>
            <a:ext cx="1309008" cy="8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422402" y="427256"/>
            <a:ext cx="9419769" cy="868147"/>
            <a:chOff x="1012373" y="333247"/>
            <a:chExt cx="7064827" cy="936068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2373" y="333247"/>
              <a:ext cx="6831872" cy="713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Sơ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tư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duy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là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gì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086" y="2150109"/>
            <a:ext cx="10838951" cy="1016000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91942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trúc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7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7087" y="3369309"/>
            <a:ext cx="10838950" cy="1015999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53862" y="1994886"/>
              <a:ext cx="6502277" cy="346249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 sơ đồ hướng dẫn đường đ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vi-VN" sz="2400" dirty="0">
                  <a:solidFill>
                    <a:prstClr val="black"/>
                  </a:solidFill>
                  <a:cs typeface="Times New Roman" pitchFamily="18" charset="0"/>
                </a:rPr>
                <a:t>.</a:t>
              </a:r>
              <a:endParaRPr lang="en-US" sz="24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87" y="4603024"/>
            <a:ext cx="10838951" cy="1016000"/>
            <a:chOff x="1524000" y="1809750"/>
            <a:chExt cx="6553200" cy="762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77712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 sơ đồ trình bày thông tin trực quan bằng cách sử dụng từ ngữ ngắn gọn, hình ảnh, các đường nối để thể hiện các khái niệm và ý tưởng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21" y="4599213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38" y="345258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2" y="2249060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87" y="-76777"/>
            <a:ext cx="1755840" cy="18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" y="473221"/>
            <a:ext cx="10566400" cy="1391443"/>
            <a:chOff x="1524000" y="354915"/>
            <a:chExt cx="6553200" cy="1128977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103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Các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thành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phần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cơ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bản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37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SĐTD?</a:t>
              </a:r>
            </a:p>
            <a:p>
              <a:pPr algn="ctr" defTabSz="1219140"/>
              <a:endParaRPr lang="en-US" sz="37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8931" y="2689243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2003974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văn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8931" y="3908443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2003974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đề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nhánh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8931" y="5142157"/>
            <a:ext cx="10320668" cy="1016000"/>
            <a:chOff x="1524000" y="1809750"/>
            <a:chExt cx="6553200" cy="762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16005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Chương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mục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65" y="3843820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366" y="514016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623" y="269334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1" y="279401"/>
            <a:ext cx="10871199" cy="1422400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324324"/>
              <a:ext cx="6144029" cy="71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SĐTD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7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1567" y="3894067"/>
            <a:ext cx="10565508" cy="882408"/>
            <a:chOff x="1524000" y="1809750"/>
            <a:chExt cx="6553200" cy="99707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997079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2025684"/>
              <a:ext cx="6418218" cy="52165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phí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1074400" y="624887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7058" y="2600021"/>
            <a:ext cx="10565508" cy="886839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940104"/>
              <a:ext cx="6418218" cy="3966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Tóm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tắt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7055" y="5018297"/>
            <a:ext cx="10565508" cy="820385"/>
            <a:chOff x="1558045" y="1690472"/>
            <a:chExt cx="6553200" cy="9868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66719" y="1866407"/>
              <a:ext cx="6418218" cy="5553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97" y="2397928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75" y="490120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99" y="3813593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813" y="279401"/>
            <a:ext cx="10230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1846" y="56382"/>
            <a:ext cx="10700327" cy="1300194"/>
            <a:chOff x="1440759" y="158419"/>
            <a:chExt cx="752716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485899" y="158419"/>
              <a:ext cx="7482026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40759" y="180367"/>
              <a:ext cx="7482025" cy="86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40"/>
              <a:r>
                <a:rPr lang="vi-VN" sz="3700" dirty="0">
                  <a:solidFill>
                    <a:prstClr val="black"/>
                  </a:solidFill>
                  <a:latin typeface="+mj-lt"/>
                </a:rPr>
                <a:t>Phát biểu nào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vi-VN" sz="3700" dirty="0">
                  <a:solidFill>
                    <a:prstClr val="black"/>
                  </a:solidFill>
                  <a:latin typeface="+mj-lt"/>
                </a:rPr>
                <a:t> về việc tạo được sơ đồ tư duy tốt?</a:t>
              </a:r>
              <a:endParaRPr lang="en-US" sz="3700" dirty="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7526" y="2475236"/>
            <a:ext cx="10464799" cy="1016000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67879"/>
              <a:ext cx="6418218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Nên bố tr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í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thông tin đều quanh hình ảnh trung tâm.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3961" y="3694436"/>
            <a:ext cx="10464799" cy="1016000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</a:t>
              </a: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 đường kẻ càng ở gần hình ảnh trung tâm thì càng nên tô màu đậm hơn và kích thước dày hơn.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3961" y="4928153"/>
            <a:ext cx="10464799" cy="1258564"/>
            <a:chOff x="1524000" y="1809750"/>
            <a:chExt cx="6553200" cy="9733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40"/>
              <a:endPara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31785"/>
              <a:ext cx="6418218" cy="6232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4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 nên sử dụng màu sắc trong sơ đồ tư duy vì màu sắc làm người xem mất tập trung vào vấn đề chính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4894185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3747556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8" y="2544031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19" y="24523"/>
            <a:ext cx="1496987" cy="14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eo khẩu tra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166"/>
            <a:ext cx="12192000" cy="6641759"/>
          </a:xfrm>
        </p:spPr>
      </p:pic>
    </p:spTree>
    <p:extLst>
      <p:ext uri="{BB962C8B-B14F-4D97-AF65-F5344CB8AC3E}">
        <p14:creationId xmlns:p14="http://schemas.microsoft.com/office/powerpoint/2010/main" val="11555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6946" y="1601070"/>
            <a:ext cx="7539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28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2447029" y="1916832"/>
            <a:ext cx="8501122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thúc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TỐT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CCEC4684-5998-4D84-AC07-19A94A8E7655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-989214" y="0"/>
            <a:ext cx="137843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1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1" y="0"/>
            <a:ext cx="12192000" cy="656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9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4800" y="181373"/>
            <a:ext cx="11566357" cy="581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HOẠT ĐỘNG NHÓM (3 </a:t>
            </a:r>
            <a:r>
              <a:rPr lang="en-US" altLang="vi-VN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575" y="1450612"/>
            <a:ext cx="11437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3144" y="800771"/>
            <a:ext cx="114380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-89452" y="4651464"/>
            <a:ext cx="1816224" cy="2206536"/>
            <a:chOff x="9068786" y="573107"/>
            <a:chExt cx="1816224" cy="2706864"/>
          </a:xfrm>
        </p:grpSpPr>
        <p:grpSp>
          <p:nvGrpSpPr>
            <p:cNvPr id="9" name="Clock hand spin">
              <a:extLst>
                <a:ext uri="{FF2B5EF4-FFF2-40B4-BE49-F238E27FC236}">
                  <a16:creationId xmlns:a16="http://schemas.microsoft.com/office/drawing/2014/main" id="{BB0445D5-A6E5-40E7-BBDD-5E3EFA13BDED}"/>
                </a:ext>
              </a:extLst>
            </p:cNvPr>
            <p:cNvGrpSpPr/>
            <p:nvPr/>
          </p:nvGrpSpPr>
          <p:grpSpPr>
            <a:xfrm rot="1786145">
              <a:off x="9258946" y="1111818"/>
              <a:ext cx="1491673" cy="1454288"/>
              <a:chOff x="840573" y="2379277"/>
              <a:chExt cx="3829048" cy="3849975"/>
            </a:xfrm>
          </p:grpSpPr>
          <p:sp>
            <p:nvSpPr>
              <p:cNvPr id="10" name="Oval 28"/>
              <p:cNvSpPr>
                <a:spLocks noChangeArrowheads="1"/>
              </p:cNvSpPr>
              <p:nvPr/>
            </p:nvSpPr>
            <p:spPr bwMode="auto">
              <a:xfrm>
                <a:off x="840573" y="2379277"/>
                <a:ext cx="3829048" cy="38499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" name="hour hand"/>
              <p:cNvSpPr>
                <a:spLocks/>
              </p:cNvSpPr>
              <p:nvPr/>
            </p:nvSpPr>
            <p:spPr bwMode="auto">
              <a:xfrm>
                <a:off x="2159000" y="3253181"/>
                <a:ext cx="601664" cy="950913"/>
              </a:xfrm>
              <a:custGeom>
                <a:avLst/>
                <a:gdLst>
                  <a:gd name="T0" fmla="*/ 0 w 379"/>
                  <a:gd name="T1" fmla="*/ 23 h 599"/>
                  <a:gd name="T2" fmla="*/ 39 w 379"/>
                  <a:gd name="T3" fmla="*/ 0 h 599"/>
                  <a:gd name="T4" fmla="*/ 379 w 379"/>
                  <a:gd name="T5" fmla="*/ 576 h 599"/>
                  <a:gd name="T6" fmla="*/ 341 w 379"/>
                  <a:gd name="T7" fmla="*/ 599 h 599"/>
                  <a:gd name="T8" fmla="*/ 0 w 379"/>
                  <a:gd name="T9" fmla="*/ 23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599">
                    <a:moveTo>
                      <a:pt x="0" y="23"/>
                    </a:moveTo>
                    <a:lnTo>
                      <a:pt x="39" y="0"/>
                    </a:lnTo>
                    <a:lnTo>
                      <a:pt x="379" y="576"/>
                    </a:lnTo>
                    <a:lnTo>
                      <a:pt x="341" y="59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D5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2" name="times up"/>
            <p:cNvGrpSpPr/>
            <p:nvPr/>
          </p:nvGrpSpPr>
          <p:grpSpPr>
            <a:xfrm>
              <a:off x="9328070" y="2715313"/>
              <a:ext cx="1534313" cy="564658"/>
              <a:chOff x="4284637" y="-304827"/>
              <a:chExt cx="2669678" cy="69756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317476" y="-304827"/>
                <a:ext cx="2636839" cy="69756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284637" y="-304827"/>
                <a:ext cx="2636837" cy="69756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591813" y="573107"/>
              <a:ext cx="797700" cy="378583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START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86" y="1050088"/>
              <a:ext cx="1816224" cy="1807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3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1" y="0"/>
            <a:ext cx="12192000" cy="704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1054" y="1400271"/>
            <a:ext cx="11020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54" y="244462"/>
            <a:ext cx="11421977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 HOẠCH HOẠT ĐỘNG CHO KỲ NGHỈ HÈ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547971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25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5408" y="1624012"/>
            <a:ext cx="8562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6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DD857B91-FF41-426B-87F3-D49E5B75C697}"/>
              </a:ext>
            </a:extLst>
          </p:cNvPr>
          <p:cNvSpPr/>
          <p:nvPr/>
        </p:nvSpPr>
        <p:spPr>
          <a:xfrm rot="16200000">
            <a:off x="129406" y="893586"/>
            <a:ext cx="1860946" cy="2119742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0" tIns="552417" rIns="15241" bIns="55241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KIẾN THỨC</a:t>
            </a:r>
            <a:endPara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6D717BB-4F88-45DD-8845-131F4C395E63}"/>
              </a:ext>
            </a:extLst>
          </p:cNvPr>
          <p:cNvGrpSpPr/>
          <p:nvPr/>
        </p:nvGrpSpPr>
        <p:grpSpPr>
          <a:xfrm>
            <a:off x="3016135" y="160389"/>
            <a:ext cx="6725293" cy="646331"/>
            <a:chOff x="3016135" y="160389"/>
            <a:chExt cx="6725293" cy="646331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DEF1BB8D-AF64-4869-9734-303917C7B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135" y="160389"/>
              <a:ext cx="6019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altLang="vi-VN" sz="3600" dirty="0"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          </a:t>
              </a:r>
              <a:r>
                <a:rPr lang="vi-VN" altLang="vi-VN" sz="3600" dirty="0">
                  <a:solidFill>
                    <a:srgbClr val="C000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58000" dir="5400000" sy="-100000" algn="bl" rotWithShape="0"/>
                  </a:effectLst>
                </a:rPr>
                <a:t>MỤC TIÊU BÀI HỌC                                   </a:t>
              </a:r>
            </a:p>
          </p:txBody>
        </p:sp>
        <p:sp>
          <p:nvSpPr>
            <p:cNvPr id="5" name="Isosceles Triangle 32">
              <a:extLst>
                <a:ext uri="{FF2B5EF4-FFF2-40B4-BE49-F238E27FC236}">
                  <a16:creationId xmlns:a16="http://schemas.microsoft.com/office/drawing/2014/main" id="{AFF3F67E-752B-4A12-8B42-A458609D6CEB}"/>
                </a:ext>
              </a:extLst>
            </p:cNvPr>
            <p:cNvSpPr/>
            <p:nvPr/>
          </p:nvSpPr>
          <p:spPr>
            <a:xfrm>
              <a:off x="3264428" y="20100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33">
              <a:extLst>
                <a:ext uri="{FF2B5EF4-FFF2-40B4-BE49-F238E27FC236}">
                  <a16:creationId xmlns:a16="http://schemas.microsoft.com/office/drawing/2014/main" id="{4972B4DB-B4C7-4EF4-B92E-67FCB34D34B8}"/>
                </a:ext>
              </a:extLst>
            </p:cNvPr>
            <p:cNvSpPr/>
            <p:nvPr/>
          </p:nvSpPr>
          <p:spPr>
            <a:xfrm flipH="1">
              <a:off x="8827028" y="199033"/>
              <a:ext cx="914400" cy="533400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</a:schemeClr>
              </a:glow>
            </a:effectLst>
            <a:scene3d>
              <a:camera prst="perspectiveContrasting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B5F0C50A-7C06-4D73-AE64-057AD2C72196}"/>
              </a:ext>
            </a:extLst>
          </p:cNvPr>
          <p:cNvSpPr/>
          <p:nvPr/>
        </p:nvSpPr>
        <p:spPr>
          <a:xfrm rot="16200000">
            <a:off x="235000" y="2931363"/>
            <a:ext cx="1649749" cy="2119751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 LỰC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PHÁT TRIỂN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FDC43FA-5ADC-4765-8283-34EB9982706F}"/>
              </a:ext>
            </a:extLst>
          </p:cNvPr>
          <p:cNvSpPr txBox="1">
            <a:spLocks/>
          </p:cNvSpPr>
          <p:nvPr/>
        </p:nvSpPr>
        <p:spPr>
          <a:xfrm>
            <a:off x="2119750" y="3631265"/>
            <a:ext cx="10072250" cy="780314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00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77FF23F8-B643-4009-B64A-754B76F50DFC}"/>
              </a:ext>
            </a:extLst>
          </p:cNvPr>
          <p:cNvSpPr/>
          <p:nvPr/>
        </p:nvSpPr>
        <p:spPr>
          <a:xfrm rot="16200000">
            <a:off x="304768" y="4833699"/>
            <a:ext cx="1510225" cy="2119743"/>
          </a:xfrm>
          <a:custGeom>
            <a:avLst/>
            <a:gdLst>
              <a:gd name="connsiteX0" fmla="*/ 0 w 1534790"/>
              <a:gd name="connsiteY0" fmla="*/ 0 h 1074353"/>
              <a:gd name="connsiteX1" fmla="*/ 997614 w 1534790"/>
              <a:gd name="connsiteY1" fmla="*/ 0 h 1074353"/>
              <a:gd name="connsiteX2" fmla="*/ 1534790 w 1534790"/>
              <a:gd name="connsiteY2" fmla="*/ 537177 h 1074353"/>
              <a:gd name="connsiteX3" fmla="*/ 997614 w 1534790"/>
              <a:gd name="connsiteY3" fmla="*/ 1074353 h 1074353"/>
              <a:gd name="connsiteX4" fmla="*/ 0 w 1534790"/>
              <a:gd name="connsiteY4" fmla="*/ 1074353 h 1074353"/>
              <a:gd name="connsiteX5" fmla="*/ 537177 w 1534790"/>
              <a:gd name="connsiteY5" fmla="*/ 537177 h 1074353"/>
              <a:gd name="connsiteX6" fmla="*/ 0 w 1534790"/>
              <a:gd name="connsiteY6" fmla="*/ 0 h 107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790" h="1074353">
                <a:moveTo>
                  <a:pt x="1534789" y="0"/>
                </a:moveTo>
                <a:lnTo>
                  <a:pt x="1534789" y="698330"/>
                </a:lnTo>
                <a:lnTo>
                  <a:pt x="767394" y="1074353"/>
                </a:lnTo>
                <a:lnTo>
                  <a:pt x="1" y="698330"/>
                </a:lnTo>
                <a:lnTo>
                  <a:pt x="1" y="0"/>
                </a:lnTo>
                <a:lnTo>
                  <a:pt x="767394" y="376024"/>
                </a:lnTo>
                <a:lnTo>
                  <a:pt x="1534789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5241" tIns="552418" rIns="15240" bIns="55241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 CHẤT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FF74E38-3AF1-4602-B0C7-DC09A59A5D28}"/>
              </a:ext>
            </a:extLst>
          </p:cNvPr>
          <p:cNvSpPr txBox="1">
            <a:spLocks/>
          </p:cNvSpPr>
          <p:nvPr/>
        </p:nvSpPr>
        <p:spPr>
          <a:xfrm>
            <a:off x="2119752" y="5332462"/>
            <a:ext cx="9545781" cy="112221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005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vi-VN" sz="2800" dirty="0">
                <a:solidFill>
                  <a:srgbClr val="0000FF"/>
                </a:solidFill>
                <a:latin typeface="+mj-lt"/>
              </a:rPr>
              <a:t>- Giáo dục tính cẩn thận, chính xác và tư duy logic</a:t>
            </a:r>
          </a:p>
          <a:p>
            <a:pPr algn="just" defTabSz="40005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vi-VN" sz="2800" dirty="0">
                <a:solidFill>
                  <a:srgbClr val="0000FF"/>
                </a:solidFill>
                <a:latin typeface="+mj-lt"/>
              </a:rPr>
              <a:t>- Thể hiện tính tương tác tích cực của người học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DC43FA-5ADC-4765-8283-34EB9982706F}"/>
              </a:ext>
            </a:extLst>
          </p:cNvPr>
          <p:cNvSpPr txBox="1">
            <a:spLocks/>
          </p:cNvSpPr>
          <p:nvPr/>
        </p:nvSpPr>
        <p:spPr>
          <a:xfrm>
            <a:off x="2119750" y="1022984"/>
            <a:ext cx="10072250" cy="2201479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369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92000" cy="743473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08066" y="4992"/>
            <a:ext cx="4942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6: SƠ ĐỒ TƯ DUY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674" y="1090864"/>
            <a:ext cx="11036968" cy="70585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</TotalTime>
  <Words>960</Words>
  <Application>Microsoft Office PowerPoint</Application>
  <PresentationFormat>Widescreen</PresentationFormat>
  <Paragraphs>374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Times New Roman</vt:lpstr>
      <vt:lpstr>Chu Van An</vt:lpstr>
      <vt:lpstr>Arial</vt:lpstr>
      <vt:lpstr>AvantGarde</vt:lpstr>
      <vt:lpstr>等线</vt:lpstr>
      <vt:lpstr>Calibri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MediaMart Cam Pha</cp:lastModifiedBy>
  <cp:revision>268</cp:revision>
  <dcterms:created xsi:type="dcterms:W3CDTF">2021-06-22T15:39:08Z</dcterms:created>
  <dcterms:modified xsi:type="dcterms:W3CDTF">2025-03-10T07:32:49Z</dcterms:modified>
</cp:coreProperties>
</file>